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3"/>
  </p:notesMasterIdLst>
  <p:sldIdLst>
    <p:sldId id="256" r:id="rId2"/>
    <p:sldId id="259" r:id="rId3"/>
    <p:sldId id="260" r:id="rId4"/>
    <p:sldId id="262" r:id="rId5"/>
    <p:sldId id="312" r:id="rId6"/>
    <p:sldId id="313" r:id="rId7"/>
    <p:sldId id="314" r:id="rId8"/>
    <p:sldId id="315" r:id="rId9"/>
    <p:sldId id="316" r:id="rId10"/>
    <p:sldId id="271" r:id="rId11"/>
    <p:sldId id="317" r:id="rId12"/>
    <p:sldId id="318" r:id="rId13"/>
    <p:sldId id="319" r:id="rId14"/>
    <p:sldId id="321" r:id="rId15"/>
    <p:sldId id="320" r:id="rId16"/>
    <p:sldId id="322" r:id="rId17"/>
    <p:sldId id="323" r:id="rId18"/>
    <p:sldId id="324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7" r:id="rId27"/>
    <p:sldId id="338" r:id="rId28"/>
    <p:sldId id="334" r:id="rId29"/>
    <p:sldId id="335" r:id="rId30"/>
    <p:sldId id="336" r:id="rId31"/>
    <p:sldId id="333" r:id="rId32"/>
  </p:sldIdLst>
  <p:sldSz cx="9144000" cy="5143500" type="screen16x9"/>
  <p:notesSz cx="6858000" cy="9144000"/>
  <p:embeddedFontLst>
    <p:embeddedFont>
      <p:font typeface="Alatsi" panose="020B0604020202020204" charset="0"/>
      <p:regular r:id="rId34"/>
    </p:embeddedFont>
    <p:embeddedFont>
      <p:font typeface="Archivo" panose="020B0604020202020204" charset="0"/>
      <p:regular r:id="rId35"/>
      <p:bold r:id="rId36"/>
      <p:italic r:id="rId37"/>
      <p:boldItalic r:id="rId38"/>
    </p:embeddedFont>
    <p:embeddedFont>
      <p:font typeface="Bitter" panose="020B0604020202020204" charset="0"/>
      <p:regular r:id="rId39"/>
      <p:bold r:id="rId40"/>
      <p:italic r:id="rId41"/>
      <p:boldItalic r:id="rId42"/>
    </p:embeddedFont>
    <p:embeddedFont>
      <p:font typeface="Bitter" panose="020B0604020202020204" charset="0"/>
      <p:regular r:id="rId39"/>
      <p:bold r:id="rId40"/>
      <p:italic r:id="rId41"/>
      <p:boldItalic r:id="rId42"/>
    </p:embeddedFont>
    <p:embeddedFont>
      <p:font typeface="Bitter SemiBold" panose="020B0604020202020204" charset="0"/>
      <p:regular r:id="rId43"/>
      <p:bold r:id="rId44"/>
      <p:italic r:id="rId45"/>
      <p:boldItalic r:id="rId46"/>
    </p:embeddedFont>
    <p:embeddedFont>
      <p:font typeface="Headline R" panose="020B0604020202020204" charset="0"/>
      <p:regular r:id="rId47"/>
    </p:embeddedFont>
    <p:embeddedFont>
      <p:font typeface="Helvetica World Bold" panose="020B0800040000020004" pitchFamily="34" charset="0"/>
      <p:regular r:id="rId48"/>
      <p:bold r:id="rId49"/>
    </p:embeddedFont>
    <p:embeddedFont>
      <p:font typeface="Liberation Sans" panose="020B0604020202020204" pitchFamily="34" charset="0"/>
      <p:regular r:id="rId50"/>
      <p:bold r:id="rId51"/>
      <p:italic r:id="rId52"/>
      <p:boldItalic r:id="rId53"/>
    </p:embeddedFont>
    <p:embeddedFont>
      <p:font typeface="Liberation Sans Bold" panose="020B0704020202020204" pitchFamily="34" charset="0"/>
      <p:regular r:id="rId54"/>
      <p:bold r:id="rId55"/>
    </p:embeddedFont>
    <p:embeddedFont>
      <p:font typeface="Poppins" panose="00000500000000000000" pitchFamily="2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bold r:id="rId60"/>
    </p:embeddedFont>
    <p:embeddedFont>
      <p:font typeface="Roboto Bold" panose="02000000000000000000" pitchFamily="2" charset="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A227"/>
    <a:srgbClr val="058A21"/>
    <a:srgbClr val="9BB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5E9130-909A-4D6B-98D6-95CEFE7AEC0C}">
  <a:tblStyle styleId="{3F5E9130-909A-4D6B-98D6-95CEFE7AEC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2" name="Google Shape;43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14b91f57c44_0_2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9" name="Google Shape;5009;g14b91f57c44_0_22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7">
          <a:extLst>
            <a:ext uri="{FF2B5EF4-FFF2-40B4-BE49-F238E27FC236}">
              <a16:creationId xmlns:a16="http://schemas.microsoft.com/office/drawing/2014/main" id="{A5FE9BD2-C643-7B44-AA81-39D78C7F6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14b91f57c44_0_22205:notes">
            <a:extLst>
              <a:ext uri="{FF2B5EF4-FFF2-40B4-BE49-F238E27FC236}">
                <a16:creationId xmlns:a16="http://schemas.microsoft.com/office/drawing/2014/main" id="{AF86BEEB-229F-86AE-872B-50A02F55BC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9" name="Google Shape;5009;g14b91f57c44_0_22205:notes">
            <a:extLst>
              <a:ext uri="{FF2B5EF4-FFF2-40B4-BE49-F238E27FC236}">
                <a16:creationId xmlns:a16="http://schemas.microsoft.com/office/drawing/2014/main" id="{1EA2F36A-3171-D23A-2AC1-36FCECC9E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046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7">
          <a:extLst>
            <a:ext uri="{FF2B5EF4-FFF2-40B4-BE49-F238E27FC236}">
              <a16:creationId xmlns:a16="http://schemas.microsoft.com/office/drawing/2014/main" id="{1E09D4D3-5EB0-748E-0715-B2ADB16F6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14b91f57c44_0_1352:notes">
            <a:extLst>
              <a:ext uri="{FF2B5EF4-FFF2-40B4-BE49-F238E27FC236}">
                <a16:creationId xmlns:a16="http://schemas.microsoft.com/office/drawing/2014/main" id="{82706F06-4B74-5CCA-E195-7CDBEE4B8E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9" name="Google Shape;4539;g14b91f57c44_0_1352:notes">
            <a:extLst>
              <a:ext uri="{FF2B5EF4-FFF2-40B4-BE49-F238E27FC236}">
                <a16:creationId xmlns:a16="http://schemas.microsoft.com/office/drawing/2014/main" id="{A95D0945-73E0-C26F-07EB-AE67EBBE1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07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>
          <a:extLst>
            <a:ext uri="{FF2B5EF4-FFF2-40B4-BE49-F238E27FC236}">
              <a16:creationId xmlns:a16="http://schemas.microsoft.com/office/drawing/2014/main" id="{BB4C63DD-DFF6-3D15-7922-B6711FAC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4b91f57c44_0_7902:notes">
            <a:extLst>
              <a:ext uri="{FF2B5EF4-FFF2-40B4-BE49-F238E27FC236}">
                <a16:creationId xmlns:a16="http://schemas.microsoft.com/office/drawing/2014/main" id="{93040315-E203-7343-7D4F-DD89B8988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4b91f57c44_0_7902:notes">
            <a:extLst>
              <a:ext uri="{FF2B5EF4-FFF2-40B4-BE49-F238E27FC236}">
                <a16:creationId xmlns:a16="http://schemas.microsoft.com/office/drawing/2014/main" id="{AD036EBE-8815-58BE-B5B9-031EC9E52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522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7">
          <a:extLst>
            <a:ext uri="{FF2B5EF4-FFF2-40B4-BE49-F238E27FC236}">
              <a16:creationId xmlns:a16="http://schemas.microsoft.com/office/drawing/2014/main" id="{EF427653-A151-C1AB-D6B6-BDEC1EB8A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14b91f57c44_0_22205:notes">
            <a:extLst>
              <a:ext uri="{FF2B5EF4-FFF2-40B4-BE49-F238E27FC236}">
                <a16:creationId xmlns:a16="http://schemas.microsoft.com/office/drawing/2014/main" id="{248CEE6E-8300-D051-458E-726E56EB9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9" name="Google Shape;5009;g14b91f57c44_0_22205:notes">
            <a:extLst>
              <a:ext uri="{FF2B5EF4-FFF2-40B4-BE49-F238E27FC236}">
                <a16:creationId xmlns:a16="http://schemas.microsoft.com/office/drawing/2014/main" id="{0D7A7299-CF74-0545-4361-026C987AA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877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7">
          <a:extLst>
            <a:ext uri="{FF2B5EF4-FFF2-40B4-BE49-F238E27FC236}">
              <a16:creationId xmlns:a16="http://schemas.microsoft.com/office/drawing/2014/main" id="{AFE8AD15-C8B9-E089-9752-359B544A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14b91f57c44_0_22205:notes">
            <a:extLst>
              <a:ext uri="{FF2B5EF4-FFF2-40B4-BE49-F238E27FC236}">
                <a16:creationId xmlns:a16="http://schemas.microsoft.com/office/drawing/2014/main" id="{7EE2026D-C5F6-1563-A19B-722791629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9" name="Google Shape;5009;g14b91f57c44_0_22205:notes">
            <a:extLst>
              <a:ext uri="{FF2B5EF4-FFF2-40B4-BE49-F238E27FC236}">
                <a16:creationId xmlns:a16="http://schemas.microsoft.com/office/drawing/2014/main" id="{861409D7-E5DE-C763-52FD-4E6B9015EA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45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7">
          <a:extLst>
            <a:ext uri="{FF2B5EF4-FFF2-40B4-BE49-F238E27FC236}">
              <a16:creationId xmlns:a16="http://schemas.microsoft.com/office/drawing/2014/main" id="{4A585D90-7E9B-9B6A-87B4-F3DB22C7C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14b91f57c44_0_22205:notes">
            <a:extLst>
              <a:ext uri="{FF2B5EF4-FFF2-40B4-BE49-F238E27FC236}">
                <a16:creationId xmlns:a16="http://schemas.microsoft.com/office/drawing/2014/main" id="{891E0D92-CA58-1B7E-92B1-10F75F3E0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9" name="Google Shape;5009;g14b91f57c44_0_22205:notes">
            <a:extLst>
              <a:ext uri="{FF2B5EF4-FFF2-40B4-BE49-F238E27FC236}">
                <a16:creationId xmlns:a16="http://schemas.microsoft.com/office/drawing/2014/main" id="{5138ED42-0EF9-64FD-81B0-75B841B0FA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021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7">
          <a:extLst>
            <a:ext uri="{FF2B5EF4-FFF2-40B4-BE49-F238E27FC236}">
              <a16:creationId xmlns:a16="http://schemas.microsoft.com/office/drawing/2014/main" id="{5E12DC35-EC60-7D12-1228-D7643FF0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14b91f57c44_0_1352:notes">
            <a:extLst>
              <a:ext uri="{FF2B5EF4-FFF2-40B4-BE49-F238E27FC236}">
                <a16:creationId xmlns:a16="http://schemas.microsoft.com/office/drawing/2014/main" id="{B108EB41-5D2D-868A-51A8-4E176E2E33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9" name="Google Shape;4539;g14b91f57c44_0_1352:notes">
            <a:extLst>
              <a:ext uri="{FF2B5EF4-FFF2-40B4-BE49-F238E27FC236}">
                <a16:creationId xmlns:a16="http://schemas.microsoft.com/office/drawing/2014/main" id="{5A4A9FA2-5E36-D6FA-6710-8C51E5AA5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122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>
          <a:extLst>
            <a:ext uri="{FF2B5EF4-FFF2-40B4-BE49-F238E27FC236}">
              <a16:creationId xmlns:a16="http://schemas.microsoft.com/office/drawing/2014/main" id="{5DED57F1-DB29-A280-F478-989A182E2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4b91f57c44_0_7902:notes">
            <a:extLst>
              <a:ext uri="{FF2B5EF4-FFF2-40B4-BE49-F238E27FC236}">
                <a16:creationId xmlns:a16="http://schemas.microsoft.com/office/drawing/2014/main" id="{8E0DEB5E-5403-F7FF-0910-BE1BE0D45C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4b91f57c44_0_7902:notes">
            <a:extLst>
              <a:ext uri="{FF2B5EF4-FFF2-40B4-BE49-F238E27FC236}">
                <a16:creationId xmlns:a16="http://schemas.microsoft.com/office/drawing/2014/main" id="{C28AA0F3-6454-01B7-2953-244717583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299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7">
          <a:extLst>
            <a:ext uri="{FF2B5EF4-FFF2-40B4-BE49-F238E27FC236}">
              <a16:creationId xmlns:a16="http://schemas.microsoft.com/office/drawing/2014/main" id="{CE1950B6-842A-140B-C0B4-992137CA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14b91f57c44_0_22205:notes">
            <a:extLst>
              <a:ext uri="{FF2B5EF4-FFF2-40B4-BE49-F238E27FC236}">
                <a16:creationId xmlns:a16="http://schemas.microsoft.com/office/drawing/2014/main" id="{85E30D0F-2330-F4C1-52BB-5DF4379FDB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9" name="Google Shape;5009;g14b91f57c44_0_22205:notes">
            <a:extLst>
              <a:ext uri="{FF2B5EF4-FFF2-40B4-BE49-F238E27FC236}">
                <a16:creationId xmlns:a16="http://schemas.microsoft.com/office/drawing/2014/main" id="{956A10C0-9B9E-2D22-9D6E-DFF14F336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24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14b91f57c44_0_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9" name="Google Shape;4539;g14b91f57c44_0_1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7">
          <a:extLst>
            <a:ext uri="{FF2B5EF4-FFF2-40B4-BE49-F238E27FC236}">
              <a16:creationId xmlns:a16="http://schemas.microsoft.com/office/drawing/2014/main" id="{8EB8E25F-43DD-26A8-63C8-4BB16BB3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14b91f57c44_0_22205:notes">
            <a:extLst>
              <a:ext uri="{FF2B5EF4-FFF2-40B4-BE49-F238E27FC236}">
                <a16:creationId xmlns:a16="http://schemas.microsoft.com/office/drawing/2014/main" id="{CE73D872-9D91-687E-70B5-2D0B897D62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9" name="Google Shape;5009;g14b91f57c44_0_22205:notes">
            <a:extLst>
              <a:ext uri="{FF2B5EF4-FFF2-40B4-BE49-F238E27FC236}">
                <a16:creationId xmlns:a16="http://schemas.microsoft.com/office/drawing/2014/main" id="{7B876991-7360-B810-EDA4-3DD8897BB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909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7">
          <a:extLst>
            <a:ext uri="{FF2B5EF4-FFF2-40B4-BE49-F238E27FC236}">
              <a16:creationId xmlns:a16="http://schemas.microsoft.com/office/drawing/2014/main" id="{AD4F8230-CFD7-F2DB-736B-8421E09D9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14b91f57c44_0_1352:notes">
            <a:extLst>
              <a:ext uri="{FF2B5EF4-FFF2-40B4-BE49-F238E27FC236}">
                <a16:creationId xmlns:a16="http://schemas.microsoft.com/office/drawing/2014/main" id="{E7F0248E-0762-1F30-29C6-DB53D20FD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9" name="Google Shape;4539;g14b91f57c44_0_1352:notes">
            <a:extLst>
              <a:ext uri="{FF2B5EF4-FFF2-40B4-BE49-F238E27FC236}">
                <a16:creationId xmlns:a16="http://schemas.microsoft.com/office/drawing/2014/main" id="{9EBE05BF-8429-7F61-5F24-9C84F4AEC7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17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>
          <a:extLst>
            <a:ext uri="{FF2B5EF4-FFF2-40B4-BE49-F238E27FC236}">
              <a16:creationId xmlns:a16="http://schemas.microsoft.com/office/drawing/2014/main" id="{6A29B187-12BD-BF9B-1F94-95497674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4b91f57c44_0_7902:notes">
            <a:extLst>
              <a:ext uri="{FF2B5EF4-FFF2-40B4-BE49-F238E27FC236}">
                <a16:creationId xmlns:a16="http://schemas.microsoft.com/office/drawing/2014/main" id="{99839042-893B-FAF1-41C1-8C1BE2054E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4b91f57c44_0_7902:notes">
            <a:extLst>
              <a:ext uri="{FF2B5EF4-FFF2-40B4-BE49-F238E27FC236}">
                <a16:creationId xmlns:a16="http://schemas.microsoft.com/office/drawing/2014/main" id="{94B9E71C-BD74-30CA-566B-FACFA7C7BF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877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7">
          <a:extLst>
            <a:ext uri="{FF2B5EF4-FFF2-40B4-BE49-F238E27FC236}">
              <a16:creationId xmlns:a16="http://schemas.microsoft.com/office/drawing/2014/main" id="{638B5E2E-D420-F145-5D5B-9DF9CB15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14b91f57c44_0_22205:notes">
            <a:extLst>
              <a:ext uri="{FF2B5EF4-FFF2-40B4-BE49-F238E27FC236}">
                <a16:creationId xmlns:a16="http://schemas.microsoft.com/office/drawing/2014/main" id="{F794BDCF-3DC1-80E7-10D1-A658700720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9" name="Google Shape;5009;g14b91f57c44_0_22205:notes">
            <a:extLst>
              <a:ext uri="{FF2B5EF4-FFF2-40B4-BE49-F238E27FC236}">
                <a16:creationId xmlns:a16="http://schemas.microsoft.com/office/drawing/2014/main" id="{C5AB486A-E1FE-A9B8-73F8-915E2D3098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936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7">
          <a:extLst>
            <a:ext uri="{FF2B5EF4-FFF2-40B4-BE49-F238E27FC236}">
              <a16:creationId xmlns:a16="http://schemas.microsoft.com/office/drawing/2014/main" id="{10111653-6C5A-8413-2627-9286536A0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14b91f57c44_0_22205:notes">
            <a:extLst>
              <a:ext uri="{FF2B5EF4-FFF2-40B4-BE49-F238E27FC236}">
                <a16:creationId xmlns:a16="http://schemas.microsoft.com/office/drawing/2014/main" id="{228E10FF-A780-6545-AC24-B9F7508205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9" name="Google Shape;5009;g14b91f57c44_0_22205:notes">
            <a:extLst>
              <a:ext uri="{FF2B5EF4-FFF2-40B4-BE49-F238E27FC236}">
                <a16:creationId xmlns:a16="http://schemas.microsoft.com/office/drawing/2014/main" id="{20EF6B7B-4200-BF4C-3B4A-EEE0D76B4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515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7">
          <a:extLst>
            <a:ext uri="{FF2B5EF4-FFF2-40B4-BE49-F238E27FC236}">
              <a16:creationId xmlns:a16="http://schemas.microsoft.com/office/drawing/2014/main" id="{BFE8E2EC-8537-2B83-6E1B-359177F4A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g14b91f57c44_0_22205:notes">
            <a:extLst>
              <a:ext uri="{FF2B5EF4-FFF2-40B4-BE49-F238E27FC236}">
                <a16:creationId xmlns:a16="http://schemas.microsoft.com/office/drawing/2014/main" id="{DF503D09-5E5D-8E56-C451-0E20BDA65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9" name="Google Shape;5009;g14b91f57c44_0_22205:notes">
            <a:extLst>
              <a:ext uri="{FF2B5EF4-FFF2-40B4-BE49-F238E27FC236}">
                <a16:creationId xmlns:a16="http://schemas.microsoft.com/office/drawing/2014/main" id="{1B444820-FEE7-3BE4-AA93-826FC659A8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15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e1d838b627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e1d838b627_4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442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>
          <a:extLst>
            <a:ext uri="{FF2B5EF4-FFF2-40B4-BE49-F238E27FC236}">
              <a16:creationId xmlns:a16="http://schemas.microsoft.com/office/drawing/2014/main" id="{B345DCC6-6938-6661-10A7-181784779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4b91f57c44_0_7902:notes">
            <a:extLst>
              <a:ext uri="{FF2B5EF4-FFF2-40B4-BE49-F238E27FC236}">
                <a16:creationId xmlns:a16="http://schemas.microsoft.com/office/drawing/2014/main" id="{B2D79621-8748-AE22-CAEC-5C1EA4119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4b91f57c44_0_7902:notes">
            <a:extLst>
              <a:ext uri="{FF2B5EF4-FFF2-40B4-BE49-F238E27FC236}">
                <a16:creationId xmlns:a16="http://schemas.microsoft.com/office/drawing/2014/main" id="{0062096A-84B6-D43A-1AB7-8853F6889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4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7">
          <a:extLst>
            <a:ext uri="{FF2B5EF4-FFF2-40B4-BE49-F238E27FC236}">
              <a16:creationId xmlns:a16="http://schemas.microsoft.com/office/drawing/2014/main" id="{0846D9AF-B5E8-7584-4D2F-0A4E78765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14b91f57c44_0_1352:notes">
            <a:extLst>
              <a:ext uri="{FF2B5EF4-FFF2-40B4-BE49-F238E27FC236}">
                <a16:creationId xmlns:a16="http://schemas.microsoft.com/office/drawing/2014/main" id="{7B52BF33-522E-D764-C153-70419F285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9" name="Google Shape;4539;g14b91f57c44_0_1352:notes">
            <a:extLst>
              <a:ext uri="{FF2B5EF4-FFF2-40B4-BE49-F238E27FC236}">
                <a16:creationId xmlns:a16="http://schemas.microsoft.com/office/drawing/2014/main" id="{34AA06F3-6202-192A-BF1E-EED6D1ACA3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854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7">
          <a:extLst>
            <a:ext uri="{FF2B5EF4-FFF2-40B4-BE49-F238E27FC236}">
              <a16:creationId xmlns:a16="http://schemas.microsoft.com/office/drawing/2014/main" id="{D251C9A5-E55E-344A-4F1B-5B09A0AD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14b91f57c44_0_1352:notes">
            <a:extLst>
              <a:ext uri="{FF2B5EF4-FFF2-40B4-BE49-F238E27FC236}">
                <a16:creationId xmlns:a16="http://schemas.microsoft.com/office/drawing/2014/main" id="{2485812E-8606-6284-E981-C2E26C013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9" name="Google Shape;4539;g14b91f57c44_0_1352:notes">
            <a:extLst>
              <a:ext uri="{FF2B5EF4-FFF2-40B4-BE49-F238E27FC236}">
                <a16:creationId xmlns:a16="http://schemas.microsoft.com/office/drawing/2014/main" id="{98C0696D-3CE7-5325-C9CD-350EC9FF3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01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7" name="Google Shape;4717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8" name="Google Shape;4718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4b91f57c44_0_7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4b91f57c44_0_7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>
          <a:extLst>
            <a:ext uri="{FF2B5EF4-FFF2-40B4-BE49-F238E27FC236}">
              <a16:creationId xmlns:a16="http://schemas.microsoft.com/office/drawing/2014/main" id="{6EC522D6-F1CE-210A-D640-04A0E917E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4b91f57c44_0_7902:notes">
            <a:extLst>
              <a:ext uri="{FF2B5EF4-FFF2-40B4-BE49-F238E27FC236}">
                <a16:creationId xmlns:a16="http://schemas.microsoft.com/office/drawing/2014/main" id="{9385A4E4-BFBF-2775-5542-F6A673B25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4b91f57c44_0_7902:notes">
            <a:extLst>
              <a:ext uri="{FF2B5EF4-FFF2-40B4-BE49-F238E27FC236}">
                <a16:creationId xmlns:a16="http://schemas.microsoft.com/office/drawing/2014/main" id="{FD0ABF3C-1C23-C643-ED7B-47D2084442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039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7">
          <a:extLst>
            <a:ext uri="{FF2B5EF4-FFF2-40B4-BE49-F238E27FC236}">
              <a16:creationId xmlns:a16="http://schemas.microsoft.com/office/drawing/2014/main" id="{5C19C91A-8010-0E6C-4419-4A1B6D73B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14b91f57c44_0_1352:notes">
            <a:extLst>
              <a:ext uri="{FF2B5EF4-FFF2-40B4-BE49-F238E27FC236}">
                <a16:creationId xmlns:a16="http://schemas.microsoft.com/office/drawing/2014/main" id="{0786FCAF-D370-A466-853E-E84D7D262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9" name="Google Shape;4539;g14b91f57c44_0_1352:notes">
            <a:extLst>
              <a:ext uri="{FF2B5EF4-FFF2-40B4-BE49-F238E27FC236}">
                <a16:creationId xmlns:a16="http://schemas.microsoft.com/office/drawing/2014/main" id="{DB29D1C0-4D8A-D948-B320-C4A872E87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70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>
          <a:extLst>
            <a:ext uri="{FF2B5EF4-FFF2-40B4-BE49-F238E27FC236}">
              <a16:creationId xmlns:a16="http://schemas.microsoft.com/office/drawing/2014/main" id="{E6C50950-C2A7-6927-6A9A-4143A8AD7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4b91f57c44_0_7902:notes">
            <a:extLst>
              <a:ext uri="{FF2B5EF4-FFF2-40B4-BE49-F238E27FC236}">
                <a16:creationId xmlns:a16="http://schemas.microsoft.com/office/drawing/2014/main" id="{F10A4F8B-1FAA-247C-46F1-E52427AAD9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4b91f57c44_0_7902:notes">
            <a:extLst>
              <a:ext uri="{FF2B5EF4-FFF2-40B4-BE49-F238E27FC236}">
                <a16:creationId xmlns:a16="http://schemas.microsoft.com/office/drawing/2014/main" id="{B18B3630-588D-6B9D-2BCA-72CB4DA08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70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7">
          <a:extLst>
            <a:ext uri="{FF2B5EF4-FFF2-40B4-BE49-F238E27FC236}">
              <a16:creationId xmlns:a16="http://schemas.microsoft.com/office/drawing/2014/main" id="{58404FD2-DB44-3662-FB9B-996F53C6B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14b91f57c44_0_1352:notes">
            <a:extLst>
              <a:ext uri="{FF2B5EF4-FFF2-40B4-BE49-F238E27FC236}">
                <a16:creationId xmlns:a16="http://schemas.microsoft.com/office/drawing/2014/main" id="{FBCBF297-7C21-06B1-09A9-4EE4D9A5F9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9" name="Google Shape;4539;g14b91f57c44_0_1352:notes">
            <a:extLst>
              <a:ext uri="{FF2B5EF4-FFF2-40B4-BE49-F238E27FC236}">
                <a16:creationId xmlns:a16="http://schemas.microsoft.com/office/drawing/2014/main" id="{20CE6986-D5E7-26A6-39A3-1DD725C765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340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4">
          <a:extLst>
            <a:ext uri="{FF2B5EF4-FFF2-40B4-BE49-F238E27FC236}">
              <a16:creationId xmlns:a16="http://schemas.microsoft.com/office/drawing/2014/main" id="{5C12EEED-85BE-4730-0D93-A0D3D771B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g14b91f57c44_0_7902:notes">
            <a:extLst>
              <a:ext uri="{FF2B5EF4-FFF2-40B4-BE49-F238E27FC236}">
                <a16:creationId xmlns:a16="http://schemas.microsoft.com/office/drawing/2014/main" id="{A50919A0-5223-A402-C556-5C4A31BB4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Google Shape;4776;g14b91f57c44_0_7902:notes">
            <a:extLst>
              <a:ext uri="{FF2B5EF4-FFF2-40B4-BE49-F238E27FC236}">
                <a16:creationId xmlns:a16="http://schemas.microsoft.com/office/drawing/2014/main" id="{FEB23A8F-CE3F-6931-4113-853F4FD5DB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02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25000" y="923000"/>
            <a:ext cx="4203900" cy="22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25000" y="3341625"/>
            <a:ext cx="4203900" cy="409500"/>
          </a:xfrm>
          <a:prstGeom prst="rect">
            <a:avLst/>
          </a:prstGeom>
          <a:solidFill>
            <a:srgbClr val="000000">
              <a:alpha val="5427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827900" y="1853800"/>
            <a:ext cx="3025088" cy="621903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2400" y="1344051"/>
            <a:ext cx="11016319" cy="3837551"/>
          </a:xfrm>
          <a:custGeom>
            <a:avLst/>
            <a:gdLst/>
            <a:ahLst/>
            <a:cxnLst/>
            <a:rect l="l" t="t" r="r" b="b"/>
            <a:pathLst>
              <a:path w="27765" h="7090" extrusionOk="0">
                <a:moveTo>
                  <a:pt x="201" y="6888"/>
                </a:moveTo>
                <a:cubicBezTo>
                  <a:pt x="0" y="6657"/>
                  <a:pt x="632" y="6271"/>
                  <a:pt x="1392" y="6288"/>
                </a:cubicBezTo>
                <a:cubicBezTo>
                  <a:pt x="2431" y="6311"/>
                  <a:pt x="2433" y="3770"/>
                  <a:pt x="4288" y="4743"/>
                </a:cubicBezTo>
                <a:cubicBezTo>
                  <a:pt x="4771" y="4995"/>
                  <a:pt x="5719" y="4506"/>
                  <a:pt x="6071" y="4181"/>
                </a:cubicBezTo>
                <a:cubicBezTo>
                  <a:pt x="6094" y="4161"/>
                  <a:pt x="6115" y="4139"/>
                  <a:pt x="6136" y="4115"/>
                </a:cubicBezTo>
                <a:cubicBezTo>
                  <a:pt x="6712" y="3506"/>
                  <a:pt x="6838" y="2682"/>
                  <a:pt x="7278" y="1998"/>
                </a:cubicBezTo>
                <a:cubicBezTo>
                  <a:pt x="7862" y="1092"/>
                  <a:pt x="8837" y="829"/>
                  <a:pt x="9855" y="669"/>
                </a:cubicBezTo>
                <a:cubicBezTo>
                  <a:pt x="14086" y="1"/>
                  <a:pt x="14680" y="2609"/>
                  <a:pt x="14755" y="3977"/>
                </a:cubicBezTo>
                <a:cubicBezTo>
                  <a:pt x="14794" y="4699"/>
                  <a:pt x="17186" y="3809"/>
                  <a:pt x="17560" y="3751"/>
                </a:cubicBezTo>
                <a:cubicBezTo>
                  <a:pt x="18686" y="3578"/>
                  <a:pt x="19655" y="3881"/>
                  <a:pt x="20340" y="4808"/>
                </a:cubicBezTo>
                <a:cubicBezTo>
                  <a:pt x="20872" y="5530"/>
                  <a:pt x="21213" y="6543"/>
                  <a:pt x="22258" y="6449"/>
                </a:cubicBezTo>
                <a:cubicBezTo>
                  <a:pt x="23692" y="6317"/>
                  <a:pt x="25051" y="5876"/>
                  <a:pt x="26564" y="6232"/>
                </a:cubicBezTo>
                <a:cubicBezTo>
                  <a:pt x="26870" y="6304"/>
                  <a:pt x="27237" y="6487"/>
                  <a:pt x="27448" y="6728"/>
                </a:cubicBezTo>
                <a:cubicBezTo>
                  <a:pt x="27765" y="7089"/>
                  <a:pt x="27536" y="7074"/>
                  <a:pt x="26931" y="7053"/>
                </a:cubicBezTo>
                <a:cubicBezTo>
                  <a:pt x="26931" y="7053"/>
                  <a:pt x="1141" y="7074"/>
                  <a:pt x="947" y="7053"/>
                </a:cubicBezTo>
                <a:cubicBezTo>
                  <a:pt x="285" y="6986"/>
                  <a:pt x="285" y="6986"/>
                  <a:pt x="201" y="6888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864638" y="224050"/>
            <a:ext cx="3025088" cy="621903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4036475" y="1344051"/>
            <a:ext cx="11016319" cy="3837551"/>
          </a:xfrm>
          <a:custGeom>
            <a:avLst/>
            <a:gdLst/>
            <a:ahLst/>
            <a:cxnLst/>
            <a:rect l="l" t="t" r="r" b="b"/>
            <a:pathLst>
              <a:path w="27765" h="7090" extrusionOk="0">
                <a:moveTo>
                  <a:pt x="201" y="6888"/>
                </a:moveTo>
                <a:cubicBezTo>
                  <a:pt x="0" y="6657"/>
                  <a:pt x="632" y="6271"/>
                  <a:pt x="1392" y="6288"/>
                </a:cubicBezTo>
                <a:cubicBezTo>
                  <a:pt x="2431" y="6311"/>
                  <a:pt x="2433" y="3770"/>
                  <a:pt x="4288" y="4743"/>
                </a:cubicBezTo>
                <a:cubicBezTo>
                  <a:pt x="4771" y="4995"/>
                  <a:pt x="5719" y="4506"/>
                  <a:pt x="6071" y="4181"/>
                </a:cubicBezTo>
                <a:cubicBezTo>
                  <a:pt x="6094" y="4161"/>
                  <a:pt x="6115" y="4139"/>
                  <a:pt x="6136" y="4115"/>
                </a:cubicBezTo>
                <a:cubicBezTo>
                  <a:pt x="6712" y="3506"/>
                  <a:pt x="6838" y="2682"/>
                  <a:pt x="7278" y="1998"/>
                </a:cubicBezTo>
                <a:cubicBezTo>
                  <a:pt x="7862" y="1092"/>
                  <a:pt x="8837" y="829"/>
                  <a:pt x="9855" y="669"/>
                </a:cubicBezTo>
                <a:cubicBezTo>
                  <a:pt x="14086" y="1"/>
                  <a:pt x="14680" y="2609"/>
                  <a:pt x="14755" y="3977"/>
                </a:cubicBezTo>
                <a:cubicBezTo>
                  <a:pt x="14794" y="4699"/>
                  <a:pt x="17186" y="3809"/>
                  <a:pt x="17560" y="3751"/>
                </a:cubicBezTo>
                <a:cubicBezTo>
                  <a:pt x="18686" y="3578"/>
                  <a:pt x="19655" y="3881"/>
                  <a:pt x="20340" y="4808"/>
                </a:cubicBezTo>
                <a:cubicBezTo>
                  <a:pt x="20872" y="5530"/>
                  <a:pt x="21213" y="6543"/>
                  <a:pt x="22258" y="6449"/>
                </a:cubicBezTo>
                <a:cubicBezTo>
                  <a:pt x="23692" y="6317"/>
                  <a:pt x="25051" y="5876"/>
                  <a:pt x="26564" y="6232"/>
                </a:cubicBezTo>
                <a:cubicBezTo>
                  <a:pt x="26870" y="6304"/>
                  <a:pt x="27237" y="6487"/>
                  <a:pt x="27448" y="6728"/>
                </a:cubicBezTo>
                <a:cubicBezTo>
                  <a:pt x="27765" y="7089"/>
                  <a:pt x="27536" y="7074"/>
                  <a:pt x="26931" y="7053"/>
                </a:cubicBezTo>
                <a:cubicBezTo>
                  <a:pt x="26931" y="7053"/>
                  <a:pt x="1141" y="7074"/>
                  <a:pt x="947" y="7053"/>
                </a:cubicBezTo>
                <a:cubicBezTo>
                  <a:pt x="285" y="6986"/>
                  <a:pt x="285" y="6986"/>
                  <a:pt x="201" y="6888"/>
                </a:cubicBezTo>
                <a:close/>
              </a:path>
            </a:pathLst>
          </a:custGeom>
          <a:solidFill>
            <a:srgbClr val="000000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0" y="3979508"/>
            <a:ext cx="9143998" cy="2687991"/>
            <a:chOff x="0" y="3674708"/>
            <a:chExt cx="9143998" cy="2687991"/>
          </a:xfrm>
        </p:grpSpPr>
        <p:sp>
          <p:nvSpPr>
            <p:cNvPr id="16" name="Google Shape;16;p2"/>
            <p:cNvSpPr/>
            <p:nvPr/>
          </p:nvSpPr>
          <p:spPr>
            <a:xfrm>
              <a:off x="250478" y="3775813"/>
              <a:ext cx="8893454" cy="2448206"/>
            </a:xfrm>
            <a:custGeom>
              <a:avLst/>
              <a:gdLst/>
              <a:ahLst/>
              <a:cxnLst/>
              <a:rect l="l" t="t" r="r" b="b"/>
              <a:pathLst>
                <a:path w="62278" h="17144" extrusionOk="0">
                  <a:moveTo>
                    <a:pt x="43938" y="0"/>
                  </a:moveTo>
                  <a:cubicBezTo>
                    <a:pt x="42749" y="0"/>
                    <a:pt x="41548" y="16"/>
                    <a:pt x="40339" y="48"/>
                  </a:cubicBezTo>
                  <a:cubicBezTo>
                    <a:pt x="40337" y="48"/>
                    <a:pt x="40333" y="48"/>
                    <a:pt x="40330" y="49"/>
                  </a:cubicBezTo>
                  <a:cubicBezTo>
                    <a:pt x="36204" y="154"/>
                    <a:pt x="31978" y="447"/>
                    <a:pt x="27787" y="927"/>
                  </a:cubicBezTo>
                  <a:cubicBezTo>
                    <a:pt x="24852" y="1263"/>
                    <a:pt x="21935" y="1692"/>
                    <a:pt x="19079" y="2218"/>
                  </a:cubicBezTo>
                  <a:cubicBezTo>
                    <a:pt x="15696" y="2838"/>
                    <a:pt x="12400" y="3593"/>
                    <a:pt x="9267" y="4483"/>
                  </a:cubicBezTo>
                  <a:cubicBezTo>
                    <a:pt x="6583" y="5246"/>
                    <a:pt x="4016" y="6111"/>
                    <a:pt x="1616" y="7079"/>
                  </a:cubicBezTo>
                  <a:cubicBezTo>
                    <a:pt x="1068" y="7300"/>
                    <a:pt x="529" y="7526"/>
                    <a:pt x="0" y="7757"/>
                  </a:cubicBezTo>
                  <a:lnTo>
                    <a:pt x="0" y="17143"/>
                  </a:lnTo>
                  <a:lnTo>
                    <a:pt x="62278" y="17143"/>
                  </a:lnTo>
                  <a:lnTo>
                    <a:pt x="62278" y="1443"/>
                  </a:lnTo>
                  <a:cubicBezTo>
                    <a:pt x="62003" y="1393"/>
                    <a:pt x="61725" y="1346"/>
                    <a:pt x="61444" y="1298"/>
                  </a:cubicBezTo>
                  <a:cubicBezTo>
                    <a:pt x="60925" y="1211"/>
                    <a:pt x="60398" y="1129"/>
                    <a:pt x="59863" y="1051"/>
                  </a:cubicBezTo>
                  <a:cubicBezTo>
                    <a:pt x="59640" y="1018"/>
                    <a:pt x="59414" y="987"/>
                    <a:pt x="59188" y="956"/>
                  </a:cubicBezTo>
                  <a:lnTo>
                    <a:pt x="59186" y="956"/>
                  </a:lnTo>
                  <a:cubicBezTo>
                    <a:pt x="58535" y="866"/>
                    <a:pt x="57873" y="783"/>
                    <a:pt x="57199" y="706"/>
                  </a:cubicBezTo>
                  <a:cubicBezTo>
                    <a:pt x="56697" y="648"/>
                    <a:pt x="56188" y="596"/>
                    <a:pt x="55673" y="545"/>
                  </a:cubicBezTo>
                  <a:cubicBezTo>
                    <a:pt x="55030" y="482"/>
                    <a:pt x="54380" y="423"/>
                    <a:pt x="53721" y="371"/>
                  </a:cubicBezTo>
                  <a:cubicBezTo>
                    <a:pt x="53168" y="328"/>
                    <a:pt x="52609" y="288"/>
                    <a:pt x="52045" y="251"/>
                  </a:cubicBezTo>
                  <a:lnTo>
                    <a:pt x="52044" y="251"/>
                  </a:lnTo>
                  <a:cubicBezTo>
                    <a:pt x="50650" y="163"/>
                    <a:pt x="49226" y="96"/>
                    <a:pt x="47777" y="55"/>
                  </a:cubicBezTo>
                  <a:cubicBezTo>
                    <a:pt x="46682" y="23"/>
                    <a:pt x="45571" y="6"/>
                    <a:pt x="44450" y="1"/>
                  </a:cubicBezTo>
                  <a:lnTo>
                    <a:pt x="44447" y="1"/>
                  </a:lnTo>
                  <a:cubicBezTo>
                    <a:pt x="44277" y="1"/>
                    <a:pt x="44108" y="0"/>
                    <a:pt x="43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845255" y="3961315"/>
              <a:ext cx="298743" cy="2262706"/>
            </a:xfrm>
            <a:custGeom>
              <a:avLst/>
              <a:gdLst/>
              <a:ahLst/>
              <a:cxnLst/>
              <a:rect l="l" t="t" r="r" b="b"/>
              <a:pathLst>
                <a:path w="2092" h="15845" extrusionOk="0">
                  <a:moveTo>
                    <a:pt x="1256" y="0"/>
                  </a:moveTo>
                  <a:cubicBezTo>
                    <a:pt x="838" y="5281"/>
                    <a:pt x="419" y="10563"/>
                    <a:pt x="1" y="15844"/>
                  </a:cubicBezTo>
                  <a:lnTo>
                    <a:pt x="2092" y="15844"/>
                  </a:lnTo>
                  <a:lnTo>
                    <a:pt x="2092" y="144"/>
                  </a:lnTo>
                  <a:cubicBezTo>
                    <a:pt x="1817" y="94"/>
                    <a:pt x="1539" y="47"/>
                    <a:pt x="1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950965" y="3912619"/>
              <a:ext cx="1848293" cy="2311401"/>
            </a:xfrm>
            <a:custGeom>
              <a:avLst/>
              <a:gdLst/>
              <a:ahLst/>
              <a:cxnLst/>
              <a:rect l="l" t="t" r="r" b="b"/>
              <a:pathLst>
                <a:path w="12943" h="16186" extrusionOk="0">
                  <a:moveTo>
                    <a:pt x="12267" y="0"/>
                  </a:moveTo>
                  <a:cubicBezTo>
                    <a:pt x="11722" y="397"/>
                    <a:pt x="11166" y="946"/>
                    <a:pt x="10645" y="1490"/>
                  </a:cubicBezTo>
                  <a:cubicBezTo>
                    <a:pt x="6451" y="5873"/>
                    <a:pt x="2858" y="10835"/>
                    <a:pt x="1" y="16185"/>
                  </a:cubicBezTo>
                  <a:lnTo>
                    <a:pt x="8141" y="16185"/>
                  </a:lnTo>
                  <a:cubicBezTo>
                    <a:pt x="9541" y="10765"/>
                    <a:pt x="11144" y="5396"/>
                    <a:pt x="12942" y="94"/>
                  </a:cubicBezTo>
                  <a:lnTo>
                    <a:pt x="1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73548" y="3853784"/>
              <a:ext cx="4545261" cy="2370236"/>
            </a:xfrm>
            <a:custGeom>
              <a:avLst/>
              <a:gdLst/>
              <a:ahLst/>
              <a:cxnLst/>
              <a:rect l="l" t="t" r="r" b="b"/>
              <a:pathLst>
                <a:path w="31829" h="16598" extrusionOk="0">
                  <a:moveTo>
                    <a:pt x="30302" y="0"/>
                  </a:moveTo>
                  <a:cubicBezTo>
                    <a:pt x="24758" y="1382"/>
                    <a:pt x="19117" y="3937"/>
                    <a:pt x="13834" y="7032"/>
                  </a:cubicBezTo>
                  <a:cubicBezTo>
                    <a:pt x="8992" y="9867"/>
                    <a:pt x="4434" y="13153"/>
                    <a:pt x="0" y="16597"/>
                  </a:cubicBezTo>
                  <a:lnTo>
                    <a:pt x="8001" y="16597"/>
                  </a:lnTo>
                  <a:cubicBezTo>
                    <a:pt x="15577" y="10612"/>
                    <a:pt x="23542" y="5118"/>
                    <a:pt x="31828" y="162"/>
                  </a:cubicBezTo>
                  <a:lnTo>
                    <a:pt x="30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63292" y="3811942"/>
              <a:ext cx="7558679" cy="2412220"/>
            </a:xfrm>
            <a:custGeom>
              <a:avLst/>
              <a:gdLst/>
              <a:ahLst/>
              <a:cxnLst/>
              <a:rect l="l" t="t" r="r" b="b"/>
              <a:pathLst>
                <a:path w="52931" h="16892" extrusionOk="0">
                  <a:moveTo>
                    <a:pt x="51254" y="1"/>
                  </a:moveTo>
                  <a:cubicBezTo>
                    <a:pt x="33268" y="3263"/>
                    <a:pt x="16006" y="8840"/>
                    <a:pt x="1" y="16891"/>
                  </a:cubicBezTo>
                  <a:lnTo>
                    <a:pt x="11258" y="16891"/>
                  </a:lnTo>
                  <a:cubicBezTo>
                    <a:pt x="24236" y="9369"/>
                    <a:pt x="38602" y="4631"/>
                    <a:pt x="52931" y="120"/>
                  </a:cubicBezTo>
                  <a:lnTo>
                    <a:pt x="5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0478" y="3775813"/>
              <a:ext cx="6822818" cy="1874426"/>
            </a:xfrm>
            <a:custGeom>
              <a:avLst/>
              <a:gdLst/>
              <a:ahLst/>
              <a:cxnLst/>
              <a:rect l="l" t="t" r="r" b="b"/>
              <a:pathLst>
                <a:path w="47778" h="13126" extrusionOk="0">
                  <a:moveTo>
                    <a:pt x="43938" y="0"/>
                  </a:moveTo>
                  <a:cubicBezTo>
                    <a:pt x="42749" y="0"/>
                    <a:pt x="41548" y="16"/>
                    <a:pt x="40339" y="48"/>
                  </a:cubicBezTo>
                  <a:cubicBezTo>
                    <a:pt x="40337" y="48"/>
                    <a:pt x="40333" y="48"/>
                    <a:pt x="40330" y="49"/>
                  </a:cubicBezTo>
                  <a:cubicBezTo>
                    <a:pt x="30643" y="1050"/>
                    <a:pt x="20708" y="3239"/>
                    <a:pt x="11015" y="6147"/>
                  </a:cubicBezTo>
                  <a:cubicBezTo>
                    <a:pt x="7292" y="7264"/>
                    <a:pt x="3593" y="8491"/>
                    <a:pt x="0" y="9969"/>
                  </a:cubicBezTo>
                  <a:lnTo>
                    <a:pt x="0" y="13125"/>
                  </a:lnTo>
                  <a:cubicBezTo>
                    <a:pt x="14999" y="6115"/>
                    <a:pt x="31308" y="2153"/>
                    <a:pt x="47777" y="55"/>
                  </a:cubicBezTo>
                  <a:cubicBezTo>
                    <a:pt x="46681" y="23"/>
                    <a:pt x="45570" y="7"/>
                    <a:pt x="44450" y="1"/>
                  </a:cubicBezTo>
                  <a:lnTo>
                    <a:pt x="44447" y="1"/>
                  </a:lnTo>
                  <a:cubicBezTo>
                    <a:pt x="44277" y="1"/>
                    <a:pt x="44108" y="0"/>
                    <a:pt x="43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89568" y="5864315"/>
              <a:ext cx="200780" cy="88109"/>
            </a:xfrm>
            <a:custGeom>
              <a:avLst/>
              <a:gdLst/>
              <a:ahLst/>
              <a:cxnLst/>
              <a:rect l="l" t="t" r="r" b="b"/>
              <a:pathLst>
                <a:path w="1406" h="617" extrusionOk="0">
                  <a:moveTo>
                    <a:pt x="512" y="1"/>
                  </a:moveTo>
                  <a:cubicBezTo>
                    <a:pt x="329" y="1"/>
                    <a:pt x="280" y="175"/>
                    <a:pt x="280" y="175"/>
                  </a:cubicBezTo>
                  <a:cubicBezTo>
                    <a:pt x="280" y="175"/>
                    <a:pt x="224" y="107"/>
                    <a:pt x="159" y="107"/>
                  </a:cubicBezTo>
                  <a:cubicBezTo>
                    <a:pt x="136" y="107"/>
                    <a:pt x="112" y="116"/>
                    <a:pt x="89" y="139"/>
                  </a:cubicBezTo>
                  <a:cubicBezTo>
                    <a:pt x="1" y="229"/>
                    <a:pt x="89" y="285"/>
                    <a:pt x="89" y="285"/>
                  </a:cubicBezTo>
                  <a:lnTo>
                    <a:pt x="74" y="609"/>
                  </a:lnTo>
                  <a:cubicBezTo>
                    <a:pt x="174" y="614"/>
                    <a:pt x="274" y="616"/>
                    <a:pt x="375" y="616"/>
                  </a:cubicBezTo>
                  <a:cubicBezTo>
                    <a:pt x="710" y="616"/>
                    <a:pt x="1054" y="592"/>
                    <a:pt x="1405" y="554"/>
                  </a:cubicBezTo>
                  <a:cubicBezTo>
                    <a:pt x="1376" y="373"/>
                    <a:pt x="1244" y="354"/>
                    <a:pt x="1189" y="354"/>
                  </a:cubicBezTo>
                  <a:cubicBezTo>
                    <a:pt x="1174" y="354"/>
                    <a:pt x="1164" y="355"/>
                    <a:pt x="1164" y="355"/>
                  </a:cubicBezTo>
                  <a:cubicBezTo>
                    <a:pt x="1164" y="355"/>
                    <a:pt x="1197" y="175"/>
                    <a:pt x="1019" y="138"/>
                  </a:cubicBezTo>
                  <a:cubicBezTo>
                    <a:pt x="992" y="132"/>
                    <a:pt x="967" y="130"/>
                    <a:pt x="943" y="130"/>
                  </a:cubicBezTo>
                  <a:cubicBezTo>
                    <a:pt x="806" y="130"/>
                    <a:pt x="712" y="208"/>
                    <a:pt x="712" y="208"/>
                  </a:cubicBezTo>
                  <a:cubicBezTo>
                    <a:pt x="712" y="208"/>
                    <a:pt x="696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0" y="5845323"/>
              <a:ext cx="200638" cy="88109"/>
            </a:xfrm>
            <a:custGeom>
              <a:avLst/>
              <a:gdLst/>
              <a:ahLst/>
              <a:cxnLst/>
              <a:rect l="l" t="t" r="r" b="b"/>
              <a:pathLst>
                <a:path w="1405" h="617" extrusionOk="0">
                  <a:moveTo>
                    <a:pt x="893" y="0"/>
                  </a:moveTo>
                  <a:cubicBezTo>
                    <a:pt x="711" y="0"/>
                    <a:pt x="695" y="209"/>
                    <a:pt x="695" y="209"/>
                  </a:cubicBezTo>
                  <a:cubicBezTo>
                    <a:pt x="695" y="209"/>
                    <a:pt x="599" y="130"/>
                    <a:pt x="461" y="130"/>
                  </a:cubicBezTo>
                  <a:cubicBezTo>
                    <a:pt x="438" y="130"/>
                    <a:pt x="413" y="132"/>
                    <a:pt x="387" y="138"/>
                  </a:cubicBezTo>
                  <a:cubicBezTo>
                    <a:pt x="210" y="175"/>
                    <a:pt x="241" y="355"/>
                    <a:pt x="241" y="355"/>
                  </a:cubicBezTo>
                  <a:cubicBezTo>
                    <a:pt x="241" y="355"/>
                    <a:pt x="232" y="353"/>
                    <a:pt x="217" y="353"/>
                  </a:cubicBezTo>
                  <a:cubicBezTo>
                    <a:pt x="163" y="353"/>
                    <a:pt x="31" y="373"/>
                    <a:pt x="1" y="553"/>
                  </a:cubicBezTo>
                  <a:cubicBezTo>
                    <a:pt x="356" y="592"/>
                    <a:pt x="703" y="616"/>
                    <a:pt x="1041" y="616"/>
                  </a:cubicBezTo>
                  <a:cubicBezTo>
                    <a:pt x="1139" y="616"/>
                    <a:pt x="1236" y="614"/>
                    <a:pt x="1332" y="610"/>
                  </a:cubicBezTo>
                  <a:lnTo>
                    <a:pt x="1317" y="285"/>
                  </a:lnTo>
                  <a:cubicBezTo>
                    <a:pt x="1317" y="285"/>
                    <a:pt x="1405" y="230"/>
                    <a:pt x="1317" y="139"/>
                  </a:cubicBezTo>
                  <a:cubicBezTo>
                    <a:pt x="1294" y="116"/>
                    <a:pt x="1270" y="107"/>
                    <a:pt x="1247" y="107"/>
                  </a:cubicBezTo>
                  <a:cubicBezTo>
                    <a:pt x="1182" y="107"/>
                    <a:pt x="1126" y="175"/>
                    <a:pt x="1126" y="175"/>
                  </a:cubicBezTo>
                  <a:cubicBezTo>
                    <a:pt x="1126" y="175"/>
                    <a:pt x="1077" y="0"/>
                    <a:pt x="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99" y="5211417"/>
              <a:ext cx="728864" cy="668316"/>
            </a:xfrm>
            <a:custGeom>
              <a:avLst/>
              <a:gdLst/>
              <a:ahLst/>
              <a:cxnLst/>
              <a:rect l="l" t="t" r="r" b="b"/>
              <a:pathLst>
                <a:path w="5104" h="4680" extrusionOk="0">
                  <a:moveTo>
                    <a:pt x="3446" y="1"/>
                  </a:moveTo>
                  <a:cubicBezTo>
                    <a:pt x="3344" y="1"/>
                    <a:pt x="3247" y="51"/>
                    <a:pt x="3164" y="106"/>
                  </a:cubicBezTo>
                  <a:cubicBezTo>
                    <a:pt x="2837" y="320"/>
                    <a:pt x="2600" y="629"/>
                    <a:pt x="2411" y="951"/>
                  </a:cubicBezTo>
                  <a:cubicBezTo>
                    <a:pt x="2008" y="1641"/>
                    <a:pt x="1797" y="2421"/>
                    <a:pt x="1805" y="3198"/>
                  </a:cubicBezTo>
                  <a:cubicBezTo>
                    <a:pt x="1685" y="2636"/>
                    <a:pt x="1190" y="1768"/>
                    <a:pt x="725" y="1527"/>
                  </a:cubicBezTo>
                  <a:cubicBezTo>
                    <a:pt x="620" y="1473"/>
                    <a:pt x="522" y="1448"/>
                    <a:pt x="433" y="1448"/>
                  </a:cubicBezTo>
                  <a:cubicBezTo>
                    <a:pt x="172" y="1448"/>
                    <a:pt x="1" y="1661"/>
                    <a:pt x="24" y="1933"/>
                  </a:cubicBezTo>
                  <a:cubicBezTo>
                    <a:pt x="86" y="2679"/>
                    <a:pt x="1251" y="3905"/>
                    <a:pt x="1904" y="4679"/>
                  </a:cubicBezTo>
                  <a:cubicBezTo>
                    <a:pt x="2727" y="4286"/>
                    <a:pt x="3873" y="3791"/>
                    <a:pt x="4731" y="3341"/>
                  </a:cubicBezTo>
                  <a:cubicBezTo>
                    <a:pt x="4883" y="3260"/>
                    <a:pt x="5042" y="3151"/>
                    <a:pt x="5064" y="2993"/>
                  </a:cubicBezTo>
                  <a:cubicBezTo>
                    <a:pt x="5103" y="2723"/>
                    <a:pt x="4732" y="2561"/>
                    <a:pt x="4430" y="2547"/>
                  </a:cubicBezTo>
                  <a:cubicBezTo>
                    <a:pt x="4401" y="2546"/>
                    <a:pt x="4371" y="2545"/>
                    <a:pt x="4342" y="2545"/>
                  </a:cubicBezTo>
                  <a:cubicBezTo>
                    <a:pt x="3609" y="2545"/>
                    <a:pt x="2888" y="2931"/>
                    <a:pt x="2542" y="3513"/>
                  </a:cubicBezTo>
                  <a:cubicBezTo>
                    <a:pt x="3003" y="2583"/>
                    <a:pt x="3467" y="1647"/>
                    <a:pt x="3729" y="655"/>
                  </a:cubicBezTo>
                  <a:cubicBezTo>
                    <a:pt x="3762" y="528"/>
                    <a:pt x="3792" y="393"/>
                    <a:pt x="3762" y="267"/>
                  </a:cubicBezTo>
                  <a:cubicBezTo>
                    <a:pt x="3731" y="139"/>
                    <a:pt x="3622" y="18"/>
                    <a:pt x="3479" y="3"/>
                  </a:cubicBezTo>
                  <a:cubicBezTo>
                    <a:pt x="3468" y="2"/>
                    <a:pt x="3457" y="1"/>
                    <a:pt x="3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72898" y="5270824"/>
              <a:ext cx="207492" cy="595058"/>
            </a:xfrm>
            <a:custGeom>
              <a:avLst/>
              <a:gdLst/>
              <a:ahLst/>
              <a:cxnLst/>
              <a:rect l="l" t="t" r="r" b="b"/>
              <a:pathLst>
                <a:path w="1453" h="4167" fill="none" extrusionOk="0">
                  <a:moveTo>
                    <a:pt x="1452" y="0"/>
                  </a:moveTo>
                  <a:cubicBezTo>
                    <a:pt x="782" y="1311"/>
                    <a:pt x="291" y="2718"/>
                    <a:pt x="0" y="4167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9042" y="5631117"/>
              <a:ext cx="389708" cy="237481"/>
            </a:xfrm>
            <a:custGeom>
              <a:avLst/>
              <a:gdLst/>
              <a:ahLst/>
              <a:cxnLst/>
              <a:rect l="l" t="t" r="r" b="b"/>
              <a:pathLst>
                <a:path w="2729" h="1663" fill="none" extrusionOk="0">
                  <a:moveTo>
                    <a:pt x="2729" y="1"/>
                  </a:moveTo>
                  <a:cubicBezTo>
                    <a:pt x="1682" y="253"/>
                    <a:pt x="716" y="842"/>
                    <a:pt x="1" y="166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2976" y="5483458"/>
              <a:ext cx="208206" cy="380283"/>
            </a:xfrm>
            <a:custGeom>
              <a:avLst/>
              <a:gdLst/>
              <a:ahLst/>
              <a:cxnLst/>
              <a:rect l="l" t="t" r="r" b="b"/>
              <a:pathLst>
                <a:path w="1458" h="2663" fill="none" extrusionOk="0">
                  <a:moveTo>
                    <a:pt x="1" y="0"/>
                  </a:moveTo>
                  <a:cubicBezTo>
                    <a:pt x="531" y="865"/>
                    <a:pt x="1205" y="1675"/>
                    <a:pt x="1458" y="266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1661" y="5818761"/>
              <a:ext cx="276466" cy="152656"/>
            </a:xfrm>
            <a:custGeom>
              <a:avLst/>
              <a:gdLst/>
              <a:ahLst/>
              <a:cxnLst/>
              <a:rect l="l" t="t" r="r" b="b"/>
              <a:pathLst>
                <a:path w="1936" h="1069" extrusionOk="0">
                  <a:moveTo>
                    <a:pt x="1076" y="1"/>
                  </a:moveTo>
                  <a:cubicBezTo>
                    <a:pt x="936" y="1"/>
                    <a:pt x="796" y="14"/>
                    <a:pt x="659" y="42"/>
                  </a:cubicBezTo>
                  <a:cubicBezTo>
                    <a:pt x="483" y="78"/>
                    <a:pt x="304" y="140"/>
                    <a:pt x="186" y="271"/>
                  </a:cubicBezTo>
                  <a:cubicBezTo>
                    <a:pt x="21" y="450"/>
                    <a:pt x="8" y="711"/>
                    <a:pt x="1" y="951"/>
                  </a:cubicBezTo>
                  <a:cubicBezTo>
                    <a:pt x="411" y="1023"/>
                    <a:pt x="848" y="1068"/>
                    <a:pt x="1289" y="1068"/>
                  </a:cubicBezTo>
                  <a:cubicBezTo>
                    <a:pt x="1453" y="1068"/>
                    <a:pt x="1618" y="1062"/>
                    <a:pt x="1782" y="1048"/>
                  </a:cubicBezTo>
                  <a:cubicBezTo>
                    <a:pt x="1843" y="908"/>
                    <a:pt x="1902" y="764"/>
                    <a:pt x="1920" y="613"/>
                  </a:cubicBezTo>
                  <a:cubicBezTo>
                    <a:pt x="1935" y="462"/>
                    <a:pt x="1900" y="298"/>
                    <a:pt x="1792" y="189"/>
                  </a:cubicBezTo>
                  <a:cubicBezTo>
                    <a:pt x="1692" y="90"/>
                    <a:pt x="1546" y="49"/>
                    <a:pt x="1405" y="26"/>
                  </a:cubicBezTo>
                  <a:cubicBezTo>
                    <a:pt x="1296" y="9"/>
                    <a:pt x="1186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59760" y="5904872"/>
              <a:ext cx="276323" cy="77256"/>
            </a:xfrm>
            <a:custGeom>
              <a:avLst/>
              <a:gdLst/>
              <a:ahLst/>
              <a:cxnLst/>
              <a:rect l="l" t="t" r="r" b="b"/>
              <a:pathLst>
                <a:path w="1935" h="541" extrusionOk="0">
                  <a:moveTo>
                    <a:pt x="1430" y="1"/>
                  </a:moveTo>
                  <a:cubicBezTo>
                    <a:pt x="1216" y="1"/>
                    <a:pt x="1095" y="269"/>
                    <a:pt x="1095" y="269"/>
                  </a:cubicBezTo>
                  <a:cubicBezTo>
                    <a:pt x="1095" y="269"/>
                    <a:pt x="1105" y="122"/>
                    <a:pt x="971" y="104"/>
                  </a:cubicBezTo>
                  <a:cubicBezTo>
                    <a:pt x="962" y="103"/>
                    <a:pt x="953" y="102"/>
                    <a:pt x="945" y="102"/>
                  </a:cubicBezTo>
                  <a:cubicBezTo>
                    <a:pt x="828" y="102"/>
                    <a:pt x="769" y="209"/>
                    <a:pt x="769" y="209"/>
                  </a:cubicBezTo>
                  <a:cubicBezTo>
                    <a:pt x="769" y="209"/>
                    <a:pt x="735" y="18"/>
                    <a:pt x="525" y="18"/>
                  </a:cubicBezTo>
                  <a:cubicBezTo>
                    <a:pt x="506" y="18"/>
                    <a:pt x="485" y="19"/>
                    <a:pt x="463" y="23"/>
                  </a:cubicBezTo>
                  <a:cubicBezTo>
                    <a:pt x="199" y="63"/>
                    <a:pt x="278" y="372"/>
                    <a:pt x="278" y="372"/>
                  </a:cubicBezTo>
                  <a:cubicBezTo>
                    <a:pt x="278" y="372"/>
                    <a:pt x="233" y="345"/>
                    <a:pt x="177" y="345"/>
                  </a:cubicBezTo>
                  <a:cubicBezTo>
                    <a:pt x="148" y="345"/>
                    <a:pt x="118" y="352"/>
                    <a:pt x="88" y="372"/>
                  </a:cubicBezTo>
                  <a:cubicBezTo>
                    <a:pt x="0" y="431"/>
                    <a:pt x="21" y="527"/>
                    <a:pt x="21" y="527"/>
                  </a:cubicBezTo>
                  <a:cubicBezTo>
                    <a:pt x="215" y="537"/>
                    <a:pt x="420" y="541"/>
                    <a:pt x="621" y="541"/>
                  </a:cubicBezTo>
                  <a:cubicBezTo>
                    <a:pt x="1279" y="541"/>
                    <a:pt x="1890" y="500"/>
                    <a:pt x="1892" y="500"/>
                  </a:cubicBezTo>
                  <a:cubicBezTo>
                    <a:pt x="1934" y="287"/>
                    <a:pt x="1818" y="251"/>
                    <a:pt x="1736" y="251"/>
                  </a:cubicBezTo>
                  <a:cubicBezTo>
                    <a:pt x="1694" y="251"/>
                    <a:pt x="1661" y="260"/>
                    <a:pt x="1661" y="260"/>
                  </a:cubicBezTo>
                  <a:cubicBezTo>
                    <a:pt x="1661" y="260"/>
                    <a:pt x="1719" y="48"/>
                    <a:pt x="1477" y="5"/>
                  </a:cubicBezTo>
                  <a:cubicBezTo>
                    <a:pt x="1461" y="2"/>
                    <a:pt x="1445" y="1"/>
                    <a:pt x="1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8410" y="5889163"/>
              <a:ext cx="230198" cy="90965"/>
            </a:xfrm>
            <a:custGeom>
              <a:avLst/>
              <a:gdLst/>
              <a:ahLst/>
              <a:cxnLst/>
              <a:rect l="l" t="t" r="r" b="b"/>
              <a:pathLst>
                <a:path w="1612" h="637" extrusionOk="0">
                  <a:moveTo>
                    <a:pt x="970" y="1"/>
                  </a:moveTo>
                  <a:cubicBezTo>
                    <a:pt x="744" y="1"/>
                    <a:pt x="652" y="197"/>
                    <a:pt x="652" y="197"/>
                  </a:cubicBezTo>
                  <a:cubicBezTo>
                    <a:pt x="652" y="197"/>
                    <a:pt x="611" y="75"/>
                    <a:pt x="470" y="75"/>
                  </a:cubicBezTo>
                  <a:cubicBezTo>
                    <a:pt x="443" y="75"/>
                    <a:pt x="412" y="79"/>
                    <a:pt x="377" y="90"/>
                  </a:cubicBezTo>
                  <a:cubicBezTo>
                    <a:pt x="160" y="157"/>
                    <a:pt x="230" y="308"/>
                    <a:pt x="230" y="308"/>
                  </a:cubicBezTo>
                  <a:cubicBezTo>
                    <a:pt x="230" y="308"/>
                    <a:pt x="215" y="304"/>
                    <a:pt x="192" y="304"/>
                  </a:cubicBezTo>
                  <a:cubicBezTo>
                    <a:pt x="159" y="304"/>
                    <a:pt x="109" y="314"/>
                    <a:pt x="68" y="362"/>
                  </a:cubicBezTo>
                  <a:cubicBezTo>
                    <a:pt x="1" y="442"/>
                    <a:pt x="74" y="520"/>
                    <a:pt x="74" y="520"/>
                  </a:cubicBezTo>
                  <a:cubicBezTo>
                    <a:pt x="392" y="597"/>
                    <a:pt x="1521" y="637"/>
                    <a:pt x="1521" y="637"/>
                  </a:cubicBezTo>
                  <a:cubicBezTo>
                    <a:pt x="1521" y="637"/>
                    <a:pt x="1612" y="365"/>
                    <a:pt x="1506" y="283"/>
                  </a:cubicBezTo>
                  <a:cubicBezTo>
                    <a:pt x="1468" y="254"/>
                    <a:pt x="1426" y="244"/>
                    <a:pt x="1390" y="244"/>
                  </a:cubicBezTo>
                  <a:cubicBezTo>
                    <a:pt x="1326" y="244"/>
                    <a:pt x="1276" y="272"/>
                    <a:pt x="1276" y="272"/>
                  </a:cubicBezTo>
                  <a:cubicBezTo>
                    <a:pt x="1276" y="272"/>
                    <a:pt x="1237" y="17"/>
                    <a:pt x="994" y="1"/>
                  </a:cubicBezTo>
                  <a:cubicBezTo>
                    <a:pt x="986" y="1"/>
                    <a:pt x="978" y="1"/>
                    <a:pt x="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51449" y="5235980"/>
              <a:ext cx="134806" cy="59263"/>
            </a:xfrm>
            <a:custGeom>
              <a:avLst/>
              <a:gdLst/>
              <a:ahLst/>
              <a:cxnLst/>
              <a:rect l="l" t="t" r="r" b="b"/>
              <a:pathLst>
                <a:path w="944" h="415" extrusionOk="0">
                  <a:moveTo>
                    <a:pt x="344" y="0"/>
                  </a:moveTo>
                  <a:cubicBezTo>
                    <a:pt x="221" y="0"/>
                    <a:pt x="188" y="118"/>
                    <a:pt x="188" y="118"/>
                  </a:cubicBezTo>
                  <a:cubicBezTo>
                    <a:pt x="188" y="118"/>
                    <a:pt x="151" y="72"/>
                    <a:pt x="107" y="72"/>
                  </a:cubicBezTo>
                  <a:cubicBezTo>
                    <a:pt x="92" y="72"/>
                    <a:pt x="76" y="78"/>
                    <a:pt x="60" y="94"/>
                  </a:cubicBezTo>
                  <a:cubicBezTo>
                    <a:pt x="0" y="154"/>
                    <a:pt x="60" y="192"/>
                    <a:pt x="60" y="192"/>
                  </a:cubicBezTo>
                  <a:lnTo>
                    <a:pt x="49" y="411"/>
                  </a:lnTo>
                  <a:cubicBezTo>
                    <a:pt x="113" y="413"/>
                    <a:pt x="178" y="415"/>
                    <a:pt x="244" y="415"/>
                  </a:cubicBezTo>
                  <a:cubicBezTo>
                    <a:pt x="471" y="415"/>
                    <a:pt x="705" y="399"/>
                    <a:pt x="944" y="372"/>
                  </a:cubicBezTo>
                  <a:cubicBezTo>
                    <a:pt x="923" y="252"/>
                    <a:pt x="835" y="239"/>
                    <a:pt x="798" y="239"/>
                  </a:cubicBezTo>
                  <a:cubicBezTo>
                    <a:pt x="789" y="239"/>
                    <a:pt x="782" y="240"/>
                    <a:pt x="782" y="240"/>
                  </a:cubicBezTo>
                  <a:cubicBezTo>
                    <a:pt x="782" y="240"/>
                    <a:pt x="803" y="119"/>
                    <a:pt x="684" y="93"/>
                  </a:cubicBezTo>
                  <a:cubicBezTo>
                    <a:pt x="667" y="89"/>
                    <a:pt x="650" y="88"/>
                    <a:pt x="634" y="88"/>
                  </a:cubicBezTo>
                  <a:cubicBezTo>
                    <a:pt x="541" y="88"/>
                    <a:pt x="478" y="142"/>
                    <a:pt x="478" y="142"/>
                  </a:cubicBezTo>
                  <a:cubicBezTo>
                    <a:pt x="478" y="142"/>
                    <a:pt x="467" y="0"/>
                    <a:pt x="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589690" y="5223127"/>
              <a:ext cx="134806" cy="59263"/>
            </a:xfrm>
            <a:custGeom>
              <a:avLst/>
              <a:gdLst/>
              <a:ahLst/>
              <a:cxnLst/>
              <a:rect l="l" t="t" r="r" b="b"/>
              <a:pathLst>
                <a:path w="944" h="415" extrusionOk="0">
                  <a:moveTo>
                    <a:pt x="600" y="0"/>
                  </a:moveTo>
                  <a:cubicBezTo>
                    <a:pt x="477" y="0"/>
                    <a:pt x="467" y="141"/>
                    <a:pt x="467" y="141"/>
                  </a:cubicBezTo>
                  <a:cubicBezTo>
                    <a:pt x="467" y="141"/>
                    <a:pt x="403" y="88"/>
                    <a:pt x="311" y="88"/>
                  </a:cubicBezTo>
                  <a:cubicBezTo>
                    <a:pt x="295" y="88"/>
                    <a:pt x="278" y="89"/>
                    <a:pt x="260" y="93"/>
                  </a:cubicBezTo>
                  <a:cubicBezTo>
                    <a:pt x="141" y="119"/>
                    <a:pt x="162" y="239"/>
                    <a:pt x="162" y="239"/>
                  </a:cubicBezTo>
                  <a:cubicBezTo>
                    <a:pt x="162" y="239"/>
                    <a:pt x="156" y="238"/>
                    <a:pt x="146" y="238"/>
                  </a:cubicBezTo>
                  <a:cubicBezTo>
                    <a:pt x="110" y="238"/>
                    <a:pt x="21" y="251"/>
                    <a:pt x="1" y="372"/>
                  </a:cubicBezTo>
                  <a:cubicBezTo>
                    <a:pt x="235" y="398"/>
                    <a:pt x="466" y="414"/>
                    <a:pt x="690" y="414"/>
                  </a:cubicBezTo>
                  <a:cubicBezTo>
                    <a:pt x="759" y="414"/>
                    <a:pt x="828" y="413"/>
                    <a:pt x="896" y="410"/>
                  </a:cubicBezTo>
                  <a:lnTo>
                    <a:pt x="884" y="192"/>
                  </a:lnTo>
                  <a:cubicBezTo>
                    <a:pt x="884" y="192"/>
                    <a:pt x="943" y="154"/>
                    <a:pt x="884" y="93"/>
                  </a:cubicBezTo>
                  <a:cubicBezTo>
                    <a:pt x="869" y="77"/>
                    <a:pt x="852" y="71"/>
                    <a:pt x="837" y="71"/>
                  </a:cubicBezTo>
                  <a:cubicBezTo>
                    <a:pt x="793" y="71"/>
                    <a:pt x="756" y="118"/>
                    <a:pt x="756" y="118"/>
                  </a:cubicBezTo>
                  <a:cubicBezTo>
                    <a:pt x="756" y="118"/>
                    <a:pt x="722" y="0"/>
                    <a:pt x="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478017" y="4614927"/>
              <a:ext cx="699447" cy="617621"/>
            </a:xfrm>
            <a:custGeom>
              <a:avLst/>
              <a:gdLst/>
              <a:ahLst/>
              <a:cxnLst/>
              <a:rect l="l" t="t" r="r" b="b"/>
              <a:pathLst>
                <a:path w="4898" h="4325" extrusionOk="0">
                  <a:moveTo>
                    <a:pt x="2439" y="1"/>
                  </a:moveTo>
                  <a:cubicBezTo>
                    <a:pt x="2429" y="1"/>
                    <a:pt x="2419" y="2"/>
                    <a:pt x="2408" y="3"/>
                  </a:cubicBezTo>
                  <a:cubicBezTo>
                    <a:pt x="2263" y="18"/>
                    <a:pt x="2157" y="137"/>
                    <a:pt x="2086" y="256"/>
                  </a:cubicBezTo>
                  <a:cubicBezTo>
                    <a:pt x="1884" y="597"/>
                    <a:pt x="1849" y="999"/>
                    <a:pt x="1844" y="1386"/>
                  </a:cubicBezTo>
                  <a:cubicBezTo>
                    <a:pt x="1837" y="2027"/>
                    <a:pt x="1899" y="2668"/>
                    <a:pt x="2031" y="3296"/>
                  </a:cubicBezTo>
                  <a:cubicBezTo>
                    <a:pt x="1906" y="2972"/>
                    <a:pt x="1756" y="2648"/>
                    <a:pt x="1520" y="2384"/>
                  </a:cubicBezTo>
                  <a:cubicBezTo>
                    <a:pt x="1284" y="2117"/>
                    <a:pt x="949" y="1910"/>
                    <a:pt x="578" y="1881"/>
                  </a:cubicBezTo>
                  <a:cubicBezTo>
                    <a:pt x="554" y="1880"/>
                    <a:pt x="530" y="1879"/>
                    <a:pt x="506" y="1879"/>
                  </a:cubicBezTo>
                  <a:cubicBezTo>
                    <a:pt x="394" y="1879"/>
                    <a:pt x="280" y="1900"/>
                    <a:pt x="192" y="1964"/>
                  </a:cubicBezTo>
                  <a:cubicBezTo>
                    <a:pt x="0" y="2105"/>
                    <a:pt x="15" y="2385"/>
                    <a:pt x="130" y="2585"/>
                  </a:cubicBezTo>
                  <a:cubicBezTo>
                    <a:pt x="288" y="2859"/>
                    <a:pt x="579" y="3039"/>
                    <a:pt x="859" y="3207"/>
                  </a:cubicBezTo>
                  <a:cubicBezTo>
                    <a:pt x="1384" y="3524"/>
                    <a:pt x="2195" y="4324"/>
                    <a:pt x="2195" y="4324"/>
                  </a:cubicBezTo>
                  <a:cubicBezTo>
                    <a:pt x="2195" y="4324"/>
                    <a:pt x="3844" y="3317"/>
                    <a:pt x="4482" y="2934"/>
                  </a:cubicBezTo>
                  <a:cubicBezTo>
                    <a:pt x="4603" y="2861"/>
                    <a:pt x="4728" y="2784"/>
                    <a:pt x="4806" y="2671"/>
                  </a:cubicBezTo>
                  <a:cubicBezTo>
                    <a:pt x="4883" y="2557"/>
                    <a:pt x="4898" y="2395"/>
                    <a:pt x="4800" y="2296"/>
                  </a:cubicBezTo>
                  <a:cubicBezTo>
                    <a:pt x="4719" y="2215"/>
                    <a:pt x="4593" y="2198"/>
                    <a:pt x="4473" y="2198"/>
                  </a:cubicBezTo>
                  <a:cubicBezTo>
                    <a:pt x="4461" y="2198"/>
                    <a:pt x="4450" y="2198"/>
                    <a:pt x="4439" y="2199"/>
                  </a:cubicBezTo>
                  <a:cubicBezTo>
                    <a:pt x="3676" y="2223"/>
                    <a:pt x="2944" y="2656"/>
                    <a:pt x="2597" y="3287"/>
                  </a:cubicBezTo>
                  <a:cubicBezTo>
                    <a:pt x="2835" y="2667"/>
                    <a:pt x="2978" y="2017"/>
                    <a:pt x="3022" y="1361"/>
                  </a:cubicBezTo>
                  <a:cubicBezTo>
                    <a:pt x="3049" y="969"/>
                    <a:pt x="3033" y="550"/>
                    <a:pt x="2799" y="224"/>
                  </a:cubicBezTo>
                  <a:cubicBezTo>
                    <a:pt x="2715" y="108"/>
                    <a:pt x="2586" y="1"/>
                    <a:pt x="24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793613" y="4699752"/>
              <a:ext cx="35701" cy="526084"/>
            </a:xfrm>
            <a:custGeom>
              <a:avLst/>
              <a:gdLst/>
              <a:ahLst/>
              <a:cxnLst/>
              <a:rect l="l" t="t" r="r" b="b"/>
              <a:pathLst>
                <a:path w="250" h="3684" fill="none" extrusionOk="0">
                  <a:moveTo>
                    <a:pt x="224" y="1"/>
                  </a:moveTo>
                  <a:cubicBezTo>
                    <a:pt x="249" y="1232"/>
                    <a:pt x="174" y="2464"/>
                    <a:pt x="1" y="3684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92042" y="4974363"/>
              <a:ext cx="327589" cy="251047"/>
            </a:xfrm>
            <a:custGeom>
              <a:avLst/>
              <a:gdLst/>
              <a:ahLst/>
              <a:cxnLst/>
              <a:rect l="l" t="t" r="r" b="b"/>
              <a:pathLst>
                <a:path w="2294" h="1758" fill="none" extrusionOk="0">
                  <a:moveTo>
                    <a:pt x="2294" y="1"/>
                  </a:moveTo>
                  <a:cubicBezTo>
                    <a:pt x="1422" y="425"/>
                    <a:pt x="637" y="1026"/>
                    <a:pt x="1" y="175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50847" y="4934521"/>
              <a:ext cx="239194" cy="293745"/>
            </a:xfrm>
            <a:custGeom>
              <a:avLst/>
              <a:gdLst/>
              <a:ahLst/>
              <a:cxnLst/>
              <a:rect l="l" t="t" r="r" b="b"/>
              <a:pathLst>
                <a:path w="1675" h="2057" fill="none" extrusionOk="0">
                  <a:moveTo>
                    <a:pt x="1" y="1"/>
                  </a:moveTo>
                  <a:cubicBezTo>
                    <a:pt x="355" y="280"/>
                    <a:pt x="710" y="560"/>
                    <a:pt x="1014" y="894"/>
                  </a:cubicBezTo>
                  <a:cubicBezTo>
                    <a:pt x="1317" y="1227"/>
                    <a:pt x="1567" y="1618"/>
                    <a:pt x="1674" y="205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95079" y="5200993"/>
              <a:ext cx="194354" cy="110101"/>
            </a:xfrm>
            <a:custGeom>
              <a:avLst/>
              <a:gdLst/>
              <a:ahLst/>
              <a:cxnLst/>
              <a:rect l="l" t="t" r="r" b="b"/>
              <a:pathLst>
                <a:path w="1361" h="771" extrusionOk="0">
                  <a:moveTo>
                    <a:pt x="755" y="1"/>
                  </a:moveTo>
                  <a:cubicBezTo>
                    <a:pt x="657" y="1"/>
                    <a:pt x="559" y="11"/>
                    <a:pt x="463" y="30"/>
                  </a:cubicBezTo>
                  <a:cubicBezTo>
                    <a:pt x="340" y="55"/>
                    <a:pt x="215" y="100"/>
                    <a:pt x="130" y="195"/>
                  </a:cubicBezTo>
                  <a:cubicBezTo>
                    <a:pt x="15" y="324"/>
                    <a:pt x="5" y="512"/>
                    <a:pt x="1" y="685"/>
                  </a:cubicBezTo>
                  <a:cubicBezTo>
                    <a:pt x="295" y="738"/>
                    <a:pt x="608" y="770"/>
                    <a:pt x="924" y="770"/>
                  </a:cubicBezTo>
                  <a:cubicBezTo>
                    <a:pt x="1033" y="770"/>
                    <a:pt x="1144" y="766"/>
                    <a:pt x="1253" y="758"/>
                  </a:cubicBezTo>
                  <a:cubicBezTo>
                    <a:pt x="1296" y="656"/>
                    <a:pt x="1337" y="552"/>
                    <a:pt x="1348" y="444"/>
                  </a:cubicBezTo>
                  <a:cubicBezTo>
                    <a:pt x="1361" y="334"/>
                    <a:pt x="1336" y="216"/>
                    <a:pt x="1259" y="138"/>
                  </a:cubicBezTo>
                  <a:cubicBezTo>
                    <a:pt x="1189" y="65"/>
                    <a:pt x="1088" y="36"/>
                    <a:pt x="989" y="20"/>
                  </a:cubicBezTo>
                  <a:cubicBezTo>
                    <a:pt x="911" y="7"/>
                    <a:pt x="833" y="1"/>
                    <a:pt x="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64196" y="5263255"/>
              <a:ext cx="185643" cy="52123"/>
            </a:xfrm>
            <a:custGeom>
              <a:avLst/>
              <a:gdLst/>
              <a:ahLst/>
              <a:cxnLst/>
              <a:rect l="l" t="t" r="r" b="b"/>
              <a:pathLst>
                <a:path w="1300" h="365" extrusionOk="0">
                  <a:moveTo>
                    <a:pt x="961" y="1"/>
                  </a:moveTo>
                  <a:cubicBezTo>
                    <a:pt x="819" y="1"/>
                    <a:pt x="737" y="180"/>
                    <a:pt x="737" y="180"/>
                  </a:cubicBezTo>
                  <a:cubicBezTo>
                    <a:pt x="737" y="180"/>
                    <a:pt x="743" y="84"/>
                    <a:pt x="652" y="71"/>
                  </a:cubicBezTo>
                  <a:cubicBezTo>
                    <a:pt x="646" y="70"/>
                    <a:pt x="640" y="69"/>
                    <a:pt x="634" y="69"/>
                  </a:cubicBezTo>
                  <a:cubicBezTo>
                    <a:pt x="556" y="69"/>
                    <a:pt x="517" y="140"/>
                    <a:pt x="517" y="140"/>
                  </a:cubicBezTo>
                  <a:cubicBezTo>
                    <a:pt x="517" y="140"/>
                    <a:pt x="493" y="11"/>
                    <a:pt x="353" y="11"/>
                  </a:cubicBezTo>
                  <a:cubicBezTo>
                    <a:pt x="340" y="11"/>
                    <a:pt x="326" y="13"/>
                    <a:pt x="311" y="15"/>
                  </a:cubicBezTo>
                  <a:cubicBezTo>
                    <a:pt x="135" y="44"/>
                    <a:pt x="187" y="251"/>
                    <a:pt x="187" y="251"/>
                  </a:cubicBezTo>
                  <a:cubicBezTo>
                    <a:pt x="187" y="251"/>
                    <a:pt x="157" y="233"/>
                    <a:pt x="119" y="233"/>
                  </a:cubicBezTo>
                  <a:cubicBezTo>
                    <a:pt x="100" y="233"/>
                    <a:pt x="79" y="237"/>
                    <a:pt x="59" y="251"/>
                  </a:cubicBezTo>
                  <a:cubicBezTo>
                    <a:pt x="0" y="291"/>
                    <a:pt x="15" y="355"/>
                    <a:pt x="15" y="355"/>
                  </a:cubicBezTo>
                  <a:cubicBezTo>
                    <a:pt x="143" y="362"/>
                    <a:pt x="278" y="364"/>
                    <a:pt x="411" y="364"/>
                  </a:cubicBezTo>
                  <a:cubicBezTo>
                    <a:pt x="856" y="364"/>
                    <a:pt x="1271" y="335"/>
                    <a:pt x="1271" y="335"/>
                  </a:cubicBezTo>
                  <a:cubicBezTo>
                    <a:pt x="1300" y="193"/>
                    <a:pt x="1222" y="169"/>
                    <a:pt x="1166" y="169"/>
                  </a:cubicBezTo>
                  <a:cubicBezTo>
                    <a:pt x="1138" y="169"/>
                    <a:pt x="1116" y="175"/>
                    <a:pt x="1116" y="175"/>
                  </a:cubicBezTo>
                  <a:cubicBezTo>
                    <a:pt x="1116" y="175"/>
                    <a:pt x="1157" y="34"/>
                    <a:pt x="993" y="4"/>
                  </a:cubicBezTo>
                  <a:cubicBezTo>
                    <a:pt x="982" y="2"/>
                    <a:pt x="972" y="1"/>
                    <a:pt x="9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21963" y="5252688"/>
              <a:ext cx="154941" cy="61262"/>
            </a:xfrm>
            <a:custGeom>
              <a:avLst/>
              <a:gdLst/>
              <a:ahLst/>
              <a:cxnLst/>
              <a:rect l="l" t="t" r="r" b="b"/>
              <a:pathLst>
                <a:path w="1085" h="429" extrusionOk="0">
                  <a:moveTo>
                    <a:pt x="656" y="1"/>
                  </a:moveTo>
                  <a:cubicBezTo>
                    <a:pt x="503" y="1"/>
                    <a:pt x="439" y="133"/>
                    <a:pt x="439" y="133"/>
                  </a:cubicBezTo>
                  <a:cubicBezTo>
                    <a:pt x="439" y="133"/>
                    <a:pt x="412" y="52"/>
                    <a:pt x="318" y="52"/>
                  </a:cubicBezTo>
                  <a:cubicBezTo>
                    <a:pt x="299" y="52"/>
                    <a:pt x="278" y="55"/>
                    <a:pt x="254" y="62"/>
                  </a:cubicBezTo>
                  <a:cubicBezTo>
                    <a:pt x="109" y="108"/>
                    <a:pt x="157" y="208"/>
                    <a:pt x="157" y="208"/>
                  </a:cubicBezTo>
                  <a:cubicBezTo>
                    <a:pt x="157" y="208"/>
                    <a:pt x="147" y="205"/>
                    <a:pt x="131" y="205"/>
                  </a:cubicBezTo>
                  <a:cubicBezTo>
                    <a:pt x="108" y="205"/>
                    <a:pt x="74" y="211"/>
                    <a:pt x="47" y="243"/>
                  </a:cubicBezTo>
                  <a:cubicBezTo>
                    <a:pt x="0" y="297"/>
                    <a:pt x="51" y="350"/>
                    <a:pt x="51" y="350"/>
                  </a:cubicBezTo>
                  <a:cubicBezTo>
                    <a:pt x="264" y="402"/>
                    <a:pt x="1023" y="429"/>
                    <a:pt x="1023" y="429"/>
                  </a:cubicBezTo>
                  <a:cubicBezTo>
                    <a:pt x="1023" y="429"/>
                    <a:pt x="1084" y="247"/>
                    <a:pt x="1014" y="191"/>
                  </a:cubicBezTo>
                  <a:cubicBezTo>
                    <a:pt x="989" y="171"/>
                    <a:pt x="961" y="165"/>
                    <a:pt x="936" y="165"/>
                  </a:cubicBezTo>
                  <a:cubicBezTo>
                    <a:pt x="893" y="165"/>
                    <a:pt x="859" y="184"/>
                    <a:pt x="859" y="184"/>
                  </a:cubicBezTo>
                  <a:cubicBezTo>
                    <a:pt x="859" y="184"/>
                    <a:pt x="832" y="11"/>
                    <a:pt x="670" y="1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52357" y="4703037"/>
              <a:ext cx="130521" cy="57264"/>
            </a:xfrm>
            <a:custGeom>
              <a:avLst/>
              <a:gdLst/>
              <a:ahLst/>
              <a:cxnLst/>
              <a:rect l="l" t="t" r="r" b="b"/>
              <a:pathLst>
                <a:path w="914" h="401" extrusionOk="0">
                  <a:moveTo>
                    <a:pt x="332" y="0"/>
                  </a:moveTo>
                  <a:cubicBezTo>
                    <a:pt x="213" y="0"/>
                    <a:pt x="181" y="114"/>
                    <a:pt x="181" y="114"/>
                  </a:cubicBezTo>
                  <a:cubicBezTo>
                    <a:pt x="181" y="114"/>
                    <a:pt x="145" y="69"/>
                    <a:pt x="103" y="69"/>
                  </a:cubicBezTo>
                  <a:cubicBezTo>
                    <a:pt x="88" y="69"/>
                    <a:pt x="72" y="75"/>
                    <a:pt x="57" y="90"/>
                  </a:cubicBezTo>
                  <a:cubicBezTo>
                    <a:pt x="0" y="148"/>
                    <a:pt x="57" y="184"/>
                    <a:pt x="57" y="184"/>
                  </a:cubicBezTo>
                  <a:lnTo>
                    <a:pt x="48" y="396"/>
                  </a:lnTo>
                  <a:cubicBezTo>
                    <a:pt x="111" y="399"/>
                    <a:pt x="174" y="400"/>
                    <a:pt x="238" y="400"/>
                  </a:cubicBezTo>
                  <a:cubicBezTo>
                    <a:pt x="458" y="400"/>
                    <a:pt x="684" y="385"/>
                    <a:pt x="914" y="360"/>
                  </a:cubicBezTo>
                  <a:cubicBezTo>
                    <a:pt x="894" y="243"/>
                    <a:pt x="809" y="230"/>
                    <a:pt x="773" y="230"/>
                  </a:cubicBezTo>
                  <a:cubicBezTo>
                    <a:pt x="763" y="230"/>
                    <a:pt x="757" y="231"/>
                    <a:pt x="757" y="231"/>
                  </a:cubicBezTo>
                  <a:cubicBezTo>
                    <a:pt x="757" y="231"/>
                    <a:pt x="776" y="114"/>
                    <a:pt x="662" y="90"/>
                  </a:cubicBezTo>
                  <a:cubicBezTo>
                    <a:pt x="645" y="87"/>
                    <a:pt x="628" y="85"/>
                    <a:pt x="612" y="85"/>
                  </a:cubicBezTo>
                  <a:cubicBezTo>
                    <a:pt x="523" y="85"/>
                    <a:pt x="461" y="136"/>
                    <a:pt x="461" y="136"/>
                  </a:cubicBezTo>
                  <a:cubicBezTo>
                    <a:pt x="461" y="136"/>
                    <a:pt x="451" y="0"/>
                    <a:pt x="332" y="0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8738" y="4690755"/>
              <a:ext cx="130664" cy="57264"/>
            </a:xfrm>
            <a:custGeom>
              <a:avLst/>
              <a:gdLst/>
              <a:ahLst/>
              <a:cxnLst/>
              <a:rect l="l" t="t" r="r" b="b"/>
              <a:pathLst>
                <a:path w="915" h="401" extrusionOk="0">
                  <a:moveTo>
                    <a:pt x="583" y="1"/>
                  </a:moveTo>
                  <a:cubicBezTo>
                    <a:pt x="464" y="1"/>
                    <a:pt x="454" y="136"/>
                    <a:pt x="454" y="136"/>
                  </a:cubicBezTo>
                  <a:cubicBezTo>
                    <a:pt x="454" y="136"/>
                    <a:pt x="391" y="84"/>
                    <a:pt x="302" y="84"/>
                  </a:cubicBezTo>
                  <a:cubicBezTo>
                    <a:pt x="286" y="84"/>
                    <a:pt x="270" y="86"/>
                    <a:pt x="253" y="90"/>
                  </a:cubicBezTo>
                  <a:cubicBezTo>
                    <a:pt x="138" y="114"/>
                    <a:pt x="157" y="230"/>
                    <a:pt x="157" y="230"/>
                  </a:cubicBezTo>
                  <a:cubicBezTo>
                    <a:pt x="157" y="230"/>
                    <a:pt x="151" y="229"/>
                    <a:pt x="141" y="229"/>
                  </a:cubicBezTo>
                  <a:cubicBezTo>
                    <a:pt x="105" y="229"/>
                    <a:pt x="20" y="242"/>
                    <a:pt x="1" y="359"/>
                  </a:cubicBezTo>
                  <a:cubicBezTo>
                    <a:pt x="230" y="384"/>
                    <a:pt x="454" y="400"/>
                    <a:pt x="672" y="400"/>
                  </a:cubicBezTo>
                  <a:cubicBezTo>
                    <a:pt x="738" y="400"/>
                    <a:pt x="803" y="399"/>
                    <a:pt x="867" y="395"/>
                  </a:cubicBezTo>
                  <a:lnTo>
                    <a:pt x="858" y="184"/>
                  </a:lnTo>
                  <a:cubicBezTo>
                    <a:pt x="858" y="184"/>
                    <a:pt x="914" y="147"/>
                    <a:pt x="858" y="90"/>
                  </a:cubicBezTo>
                  <a:cubicBezTo>
                    <a:pt x="843" y="75"/>
                    <a:pt x="827" y="69"/>
                    <a:pt x="813" y="69"/>
                  </a:cubicBezTo>
                  <a:cubicBezTo>
                    <a:pt x="770" y="69"/>
                    <a:pt x="734" y="114"/>
                    <a:pt x="734" y="114"/>
                  </a:cubicBezTo>
                  <a:cubicBezTo>
                    <a:pt x="734" y="114"/>
                    <a:pt x="702" y="1"/>
                    <a:pt x="583" y="1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34048" y="4203795"/>
              <a:ext cx="519373" cy="474818"/>
            </a:xfrm>
            <a:custGeom>
              <a:avLst/>
              <a:gdLst/>
              <a:ahLst/>
              <a:cxnLst/>
              <a:rect l="l" t="t" r="r" b="b"/>
              <a:pathLst>
                <a:path w="3637" h="3325" extrusionOk="0">
                  <a:moveTo>
                    <a:pt x="1800" y="1"/>
                  </a:moveTo>
                  <a:cubicBezTo>
                    <a:pt x="1795" y="1"/>
                    <a:pt x="1789" y="1"/>
                    <a:pt x="1784" y="1"/>
                  </a:cubicBezTo>
                  <a:cubicBezTo>
                    <a:pt x="1635" y="9"/>
                    <a:pt x="1508" y="127"/>
                    <a:pt x="1443" y="270"/>
                  </a:cubicBezTo>
                  <a:cubicBezTo>
                    <a:pt x="1377" y="412"/>
                    <a:pt x="1360" y="574"/>
                    <a:pt x="1351" y="732"/>
                  </a:cubicBezTo>
                  <a:cubicBezTo>
                    <a:pt x="1315" y="1337"/>
                    <a:pt x="1362" y="1946"/>
                    <a:pt x="1491" y="2537"/>
                  </a:cubicBezTo>
                  <a:cubicBezTo>
                    <a:pt x="1255" y="2084"/>
                    <a:pt x="906" y="1605"/>
                    <a:pt x="422" y="1594"/>
                  </a:cubicBezTo>
                  <a:cubicBezTo>
                    <a:pt x="419" y="1594"/>
                    <a:pt x="416" y="1594"/>
                    <a:pt x="413" y="1594"/>
                  </a:cubicBezTo>
                  <a:cubicBezTo>
                    <a:pt x="223" y="1594"/>
                    <a:pt x="0" y="1747"/>
                    <a:pt x="55" y="1939"/>
                  </a:cubicBezTo>
                  <a:cubicBezTo>
                    <a:pt x="69" y="1990"/>
                    <a:pt x="101" y="2032"/>
                    <a:pt x="136" y="2070"/>
                  </a:cubicBezTo>
                  <a:cubicBezTo>
                    <a:pt x="520" y="2522"/>
                    <a:pt x="1263" y="2958"/>
                    <a:pt x="1749" y="3325"/>
                  </a:cubicBezTo>
                  <a:cubicBezTo>
                    <a:pt x="2319" y="2915"/>
                    <a:pt x="3635" y="2750"/>
                    <a:pt x="3637" y="1923"/>
                  </a:cubicBezTo>
                  <a:cubicBezTo>
                    <a:pt x="3637" y="1775"/>
                    <a:pt x="3546" y="1702"/>
                    <a:pt x="3398" y="1702"/>
                  </a:cubicBezTo>
                  <a:cubicBezTo>
                    <a:pt x="3077" y="1702"/>
                    <a:pt x="2490" y="2043"/>
                    <a:pt x="1993" y="2692"/>
                  </a:cubicBezTo>
                  <a:cubicBezTo>
                    <a:pt x="2216" y="2115"/>
                    <a:pt x="2309" y="1335"/>
                    <a:pt x="2261" y="711"/>
                  </a:cubicBezTo>
                  <a:cubicBezTo>
                    <a:pt x="2250" y="550"/>
                    <a:pt x="2226" y="385"/>
                    <a:pt x="2151" y="244"/>
                  </a:cubicBezTo>
                  <a:cubicBezTo>
                    <a:pt x="2077" y="109"/>
                    <a:pt x="1945" y="1"/>
                    <a:pt x="1800" y="1"/>
                  </a:cubicBezTo>
                  <a:close/>
                </a:path>
              </a:pathLst>
            </a:custGeom>
            <a:solidFill>
              <a:srgbClr val="3CA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85097" y="4244780"/>
              <a:ext cx="17136" cy="426265"/>
            </a:xfrm>
            <a:custGeom>
              <a:avLst/>
              <a:gdLst/>
              <a:ahLst/>
              <a:cxnLst/>
              <a:rect l="l" t="t" r="r" b="b"/>
              <a:pathLst>
                <a:path w="120" h="2985" fill="none" extrusionOk="0">
                  <a:moveTo>
                    <a:pt x="10" y="1"/>
                  </a:moveTo>
                  <a:cubicBezTo>
                    <a:pt x="120" y="733"/>
                    <a:pt x="81" y="1481"/>
                    <a:pt x="41" y="2220"/>
                  </a:cubicBezTo>
                  <a:cubicBezTo>
                    <a:pt x="27" y="2475"/>
                    <a:pt x="14" y="2729"/>
                    <a:pt x="0" y="2984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83669" y="4482691"/>
              <a:ext cx="238337" cy="185358"/>
            </a:xfrm>
            <a:custGeom>
              <a:avLst/>
              <a:gdLst/>
              <a:ahLst/>
              <a:cxnLst/>
              <a:rect l="l" t="t" r="r" b="b"/>
              <a:pathLst>
                <a:path w="1669" h="1298" fill="none" extrusionOk="0">
                  <a:moveTo>
                    <a:pt x="1669" y="1"/>
                  </a:moveTo>
                  <a:cubicBezTo>
                    <a:pt x="1282" y="616"/>
                    <a:pt x="478" y="760"/>
                    <a:pt x="1" y="129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89170" y="4473837"/>
              <a:ext cx="201494" cy="196639"/>
            </a:xfrm>
            <a:custGeom>
              <a:avLst/>
              <a:gdLst/>
              <a:ahLst/>
              <a:cxnLst/>
              <a:rect l="l" t="t" r="r" b="b"/>
              <a:pathLst>
                <a:path w="1411" h="1377" fill="none" extrusionOk="0">
                  <a:moveTo>
                    <a:pt x="1" y="1"/>
                  </a:moveTo>
                  <a:cubicBezTo>
                    <a:pt x="217" y="74"/>
                    <a:pt x="399" y="231"/>
                    <a:pt x="567" y="394"/>
                  </a:cubicBezTo>
                  <a:cubicBezTo>
                    <a:pt x="875" y="693"/>
                    <a:pt x="1158" y="1024"/>
                    <a:pt x="1410" y="137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92846" y="4664337"/>
              <a:ext cx="170649" cy="96677"/>
            </a:xfrm>
            <a:custGeom>
              <a:avLst/>
              <a:gdLst/>
              <a:ahLst/>
              <a:cxnLst/>
              <a:rect l="l" t="t" r="r" b="b"/>
              <a:pathLst>
                <a:path w="1195" h="677" extrusionOk="0">
                  <a:moveTo>
                    <a:pt x="663" y="0"/>
                  </a:moveTo>
                  <a:cubicBezTo>
                    <a:pt x="576" y="0"/>
                    <a:pt x="490" y="9"/>
                    <a:pt x="405" y="27"/>
                  </a:cubicBezTo>
                  <a:cubicBezTo>
                    <a:pt x="297" y="48"/>
                    <a:pt x="187" y="89"/>
                    <a:pt x="114" y="171"/>
                  </a:cubicBezTo>
                  <a:cubicBezTo>
                    <a:pt x="13" y="285"/>
                    <a:pt x="3" y="450"/>
                    <a:pt x="0" y="602"/>
                  </a:cubicBezTo>
                  <a:cubicBezTo>
                    <a:pt x="260" y="648"/>
                    <a:pt x="537" y="677"/>
                    <a:pt x="817" y="677"/>
                  </a:cubicBezTo>
                  <a:cubicBezTo>
                    <a:pt x="911" y="677"/>
                    <a:pt x="1006" y="673"/>
                    <a:pt x="1101" y="666"/>
                  </a:cubicBezTo>
                  <a:cubicBezTo>
                    <a:pt x="1137" y="576"/>
                    <a:pt x="1174" y="485"/>
                    <a:pt x="1185" y="389"/>
                  </a:cubicBezTo>
                  <a:cubicBezTo>
                    <a:pt x="1195" y="294"/>
                    <a:pt x="1173" y="191"/>
                    <a:pt x="1106" y="121"/>
                  </a:cubicBezTo>
                  <a:cubicBezTo>
                    <a:pt x="1044" y="58"/>
                    <a:pt x="954" y="32"/>
                    <a:pt x="866" y="17"/>
                  </a:cubicBezTo>
                  <a:cubicBezTo>
                    <a:pt x="799" y="6"/>
                    <a:pt x="731" y="0"/>
                    <a:pt x="663" y="0"/>
                  </a:cubicBezTo>
                  <a:close/>
                </a:path>
              </a:pathLst>
            </a:custGeom>
            <a:solidFill>
              <a:srgbClr val="EAB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67817" y="4729170"/>
              <a:ext cx="179503" cy="50409"/>
            </a:xfrm>
            <a:custGeom>
              <a:avLst/>
              <a:gdLst/>
              <a:ahLst/>
              <a:cxnLst/>
              <a:rect l="l" t="t" r="r" b="b"/>
              <a:pathLst>
                <a:path w="1257" h="353" extrusionOk="0">
                  <a:moveTo>
                    <a:pt x="930" y="1"/>
                  </a:moveTo>
                  <a:cubicBezTo>
                    <a:pt x="792" y="1"/>
                    <a:pt x="712" y="176"/>
                    <a:pt x="712" y="176"/>
                  </a:cubicBezTo>
                  <a:cubicBezTo>
                    <a:pt x="712" y="176"/>
                    <a:pt x="718" y="80"/>
                    <a:pt x="631" y="69"/>
                  </a:cubicBezTo>
                  <a:cubicBezTo>
                    <a:pt x="625" y="68"/>
                    <a:pt x="619" y="68"/>
                    <a:pt x="614" y="68"/>
                  </a:cubicBezTo>
                  <a:cubicBezTo>
                    <a:pt x="539" y="68"/>
                    <a:pt x="500" y="137"/>
                    <a:pt x="500" y="137"/>
                  </a:cubicBezTo>
                  <a:cubicBezTo>
                    <a:pt x="500" y="137"/>
                    <a:pt x="478" y="12"/>
                    <a:pt x="343" y="12"/>
                  </a:cubicBezTo>
                  <a:cubicBezTo>
                    <a:pt x="330" y="12"/>
                    <a:pt x="317" y="14"/>
                    <a:pt x="302" y="16"/>
                  </a:cubicBezTo>
                  <a:cubicBezTo>
                    <a:pt x="129" y="43"/>
                    <a:pt x="181" y="243"/>
                    <a:pt x="181" y="243"/>
                  </a:cubicBezTo>
                  <a:cubicBezTo>
                    <a:pt x="181" y="243"/>
                    <a:pt x="152" y="226"/>
                    <a:pt x="116" y="226"/>
                  </a:cubicBezTo>
                  <a:cubicBezTo>
                    <a:pt x="98" y="226"/>
                    <a:pt x="78" y="230"/>
                    <a:pt x="59" y="243"/>
                  </a:cubicBezTo>
                  <a:cubicBezTo>
                    <a:pt x="0" y="282"/>
                    <a:pt x="15" y="344"/>
                    <a:pt x="15" y="344"/>
                  </a:cubicBezTo>
                  <a:cubicBezTo>
                    <a:pt x="142" y="350"/>
                    <a:pt x="278" y="353"/>
                    <a:pt x="410" y="353"/>
                  </a:cubicBezTo>
                  <a:cubicBezTo>
                    <a:pt x="835" y="353"/>
                    <a:pt x="1229" y="326"/>
                    <a:pt x="1229" y="326"/>
                  </a:cubicBezTo>
                  <a:cubicBezTo>
                    <a:pt x="1256" y="188"/>
                    <a:pt x="1182" y="165"/>
                    <a:pt x="1129" y="165"/>
                  </a:cubicBezTo>
                  <a:cubicBezTo>
                    <a:pt x="1101" y="165"/>
                    <a:pt x="1079" y="171"/>
                    <a:pt x="1079" y="171"/>
                  </a:cubicBezTo>
                  <a:cubicBezTo>
                    <a:pt x="1079" y="171"/>
                    <a:pt x="1116" y="32"/>
                    <a:pt x="960" y="4"/>
                  </a:cubicBezTo>
                  <a:cubicBezTo>
                    <a:pt x="950" y="2"/>
                    <a:pt x="940" y="1"/>
                    <a:pt x="930" y="1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30440" y="4719173"/>
              <a:ext cx="149800" cy="59549"/>
            </a:xfrm>
            <a:custGeom>
              <a:avLst/>
              <a:gdLst/>
              <a:ahLst/>
              <a:cxnLst/>
              <a:rect l="l" t="t" r="r" b="b"/>
              <a:pathLst>
                <a:path w="1049" h="417" extrusionOk="0">
                  <a:moveTo>
                    <a:pt x="629" y="1"/>
                  </a:moveTo>
                  <a:cubicBezTo>
                    <a:pt x="484" y="1"/>
                    <a:pt x="424" y="128"/>
                    <a:pt x="424" y="128"/>
                  </a:cubicBezTo>
                  <a:cubicBezTo>
                    <a:pt x="424" y="128"/>
                    <a:pt x="398" y="50"/>
                    <a:pt x="307" y="50"/>
                  </a:cubicBezTo>
                  <a:cubicBezTo>
                    <a:pt x="290" y="50"/>
                    <a:pt x="269" y="53"/>
                    <a:pt x="246" y="60"/>
                  </a:cubicBezTo>
                  <a:cubicBezTo>
                    <a:pt x="103" y="103"/>
                    <a:pt x="150" y="202"/>
                    <a:pt x="150" y="202"/>
                  </a:cubicBezTo>
                  <a:cubicBezTo>
                    <a:pt x="150" y="202"/>
                    <a:pt x="140" y="199"/>
                    <a:pt x="125" y="199"/>
                  </a:cubicBezTo>
                  <a:cubicBezTo>
                    <a:pt x="103" y="199"/>
                    <a:pt x="70" y="205"/>
                    <a:pt x="44" y="236"/>
                  </a:cubicBezTo>
                  <a:cubicBezTo>
                    <a:pt x="0" y="287"/>
                    <a:pt x="48" y="339"/>
                    <a:pt x="48" y="339"/>
                  </a:cubicBezTo>
                  <a:cubicBezTo>
                    <a:pt x="254" y="388"/>
                    <a:pt x="990" y="417"/>
                    <a:pt x="990" y="417"/>
                  </a:cubicBezTo>
                  <a:cubicBezTo>
                    <a:pt x="990" y="417"/>
                    <a:pt x="1049" y="239"/>
                    <a:pt x="981" y="186"/>
                  </a:cubicBezTo>
                  <a:cubicBezTo>
                    <a:pt x="956" y="167"/>
                    <a:pt x="929" y="161"/>
                    <a:pt x="905" y="161"/>
                  </a:cubicBezTo>
                  <a:cubicBezTo>
                    <a:pt x="863" y="161"/>
                    <a:pt x="830" y="179"/>
                    <a:pt x="830" y="179"/>
                  </a:cubicBezTo>
                  <a:cubicBezTo>
                    <a:pt x="830" y="179"/>
                    <a:pt x="804" y="10"/>
                    <a:pt x="646" y="1"/>
                  </a:cubicBezTo>
                  <a:cubicBezTo>
                    <a:pt x="640" y="1"/>
                    <a:pt x="635" y="1"/>
                    <a:pt x="629" y="1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47263" y="4311184"/>
              <a:ext cx="105959" cy="46411"/>
            </a:xfrm>
            <a:custGeom>
              <a:avLst/>
              <a:gdLst/>
              <a:ahLst/>
              <a:cxnLst/>
              <a:rect l="l" t="t" r="r" b="b"/>
              <a:pathLst>
                <a:path w="742" h="325" extrusionOk="0">
                  <a:moveTo>
                    <a:pt x="271" y="1"/>
                  </a:moveTo>
                  <a:cubicBezTo>
                    <a:pt x="174" y="1"/>
                    <a:pt x="148" y="93"/>
                    <a:pt x="148" y="93"/>
                  </a:cubicBezTo>
                  <a:cubicBezTo>
                    <a:pt x="148" y="93"/>
                    <a:pt x="118" y="56"/>
                    <a:pt x="84" y="56"/>
                  </a:cubicBezTo>
                  <a:cubicBezTo>
                    <a:pt x="72" y="56"/>
                    <a:pt x="59" y="61"/>
                    <a:pt x="47" y="73"/>
                  </a:cubicBezTo>
                  <a:cubicBezTo>
                    <a:pt x="0" y="120"/>
                    <a:pt x="47" y="150"/>
                    <a:pt x="47" y="150"/>
                  </a:cubicBezTo>
                  <a:lnTo>
                    <a:pt x="41" y="321"/>
                  </a:lnTo>
                  <a:cubicBezTo>
                    <a:pt x="93" y="323"/>
                    <a:pt x="146" y="324"/>
                    <a:pt x="199" y="324"/>
                  </a:cubicBezTo>
                  <a:cubicBezTo>
                    <a:pt x="375" y="324"/>
                    <a:pt x="556" y="313"/>
                    <a:pt x="741" y="292"/>
                  </a:cubicBezTo>
                  <a:cubicBezTo>
                    <a:pt x="725" y="196"/>
                    <a:pt x="656" y="186"/>
                    <a:pt x="627" y="186"/>
                  </a:cubicBezTo>
                  <a:cubicBezTo>
                    <a:pt x="619" y="186"/>
                    <a:pt x="614" y="187"/>
                    <a:pt x="614" y="187"/>
                  </a:cubicBezTo>
                  <a:cubicBezTo>
                    <a:pt x="614" y="187"/>
                    <a:pt x="630" y="93"/>
                    <a:pt x="537" y="73"/>
                  </a:cubicBezTo>
                  <a:cubicBezTo>
                    <a:pt x="524" y="70"/>
                    <a:pt x="511" y="69"/>
                    <a:pt x="499" y="69"/>
                  </a:cubicBezTo>
                  <a:cubicBezTo>
                    <a:pt x="426" y="69"/>
                    <a:pt x="376" y="111"/>
                    <a:pt x="376" y="111"/>
                  </a:cubicBezTo>
                  <a:cubicBezTo>
                    <a:pt x="376" y="111"/>
                    <a:pt x="367" y="1"/>
                    <a:pt x="271" y="1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142482" y="4301187"/>
              <a:ext cx="105674" cy="46268"/>
            </a:xfrm>
            <a:custGeom>
              <a:avLst/>
              <a:gdLst/>
              <a:ahLst/>
              <a:cxnLst/>
              <a:rect l="l" t="t" r="r" b="b"/>
              <a:pathLst>
                <a:path w="740" h="324" extrusionOk="0">
                  <a:moveTo>
                    <a:pt x="470" y="0"/>
                  </a:moveTo>
                  <a:cubicBezTo>
                    <a:pt x="373" y="0"/>
                    <a:pt x="365" y="110"/>
                    <a:pt x="365" y="110"/>
                  </a:cubicBezTo>
                  <a:cubicBezTo>
                    <a:pt x="365" y="110"/>
                    <a:pt x="315" y="69"/>
                    <a:pt x="243" y="69"/>
                  </a:cubicBezTo>
                  <a:cubicBezTo>
                    <a:pt x="230" y="69"/>
                    <a:pt x="217" y="70"/>
                    <a:pt x="204" y="73"/>
                  </a:cubicBezTo>
                  <a:cubicBezTo>
                    <a:pt x="111" y="91"/>
                    <a:pt x="126" y="186"/>
                    <a:pt x="126" y="186"/>
                  </a:cubicBezTo>
                  <a:cubicBezTo>
                    <a:pt x="126" y="186"/>
                    <a:pt x="121" y="186"/>
                    <a:pt x="112" y="186"/>
                  </a:cubicBezTo>
                  <a:cubicBezTo>
                    <a:pt x="83" y="186"/>
                    <a:pt x="16" y="196"/>
                    <a:pt x="0" y="291"/>
                  </a:cubicBezTo>
                  <a:cubicBezTo>
                    <a:pt x="188" y="312"/>
                    <a:pt x="374" y="323"/>
                    <a:pt x="553" y="323"/>
                  </a:cubicBezTo>
                  <a:cubicBezTo>
                    <a:pt x="603" y="323"/>
                    <a:pt x="651" y="323"/>
                    <a:pt x="700" y="321"/>
                  </a:cubicBezTo>
                  <a:lnTo>
                    <a:pt x="693" y="148"/>
                  </a:lnTo>
                  <a:cubicBezTo>
                    <a:pt x="693" y="148"/>
                    <a:pt x="740" y="119"/>
                    <a:pt x="693" y="73"/>
                  </a:cubicBezTo>
                  <a:cubicBezTo>
                    <a:pt x="681" y="60"/>
                    <a:pt x="668" y="55"/>
                    <a:pt x="656" y="55"/>
                  </a:cubicBezTo>
                  <a:cubicBezTo>
                    <a:pt x="622" y="55"/>
                    <a:pt x="592" y="91"/>
                    <a:pt x="592" y="91"/>
                  </a:cubicBezTo>
                  <a:cubicBezTo>
                    <a:pt x="592" y="91"/>
                    <a:pt x="566" y="0"/>
                    <a:pt x="470" y="0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14350" y="3888199"/>
              <a:ext cx="472533" cy="423124"/>
            </a:xfrm>
            <a:custGeom>
              <a:avLst/>
              <a:gdLst/>
              <a:ahLst/>
              <a:cxnLst/>
              <a:rect l="l" t="t" r="r" b="b"/>
              <a:pathLst>
                <a:path w="3309" h="2963" extrusionOk="0">
                  <a:moveTo>
                    <a:pt x="2236" y="1"/>
                  </a:moveTo>
                  <a:cubicBezTo>
                    <a:pt x="2170" y="1"/>
                    <a:pt x="2106" y="33"/>
                    <a:pt x="2050" y="68"/>
                  </a:cubicBezTo>
                  <a:cubicBezTo>
                    <a:pt x="1838" y="203"/>
                    <a:pt x="1685" y="400"/>
                    <a:pt x="1562" y="604"/>
                  </a:cubicBezTo>
                  <a:cubicBezTo>
                    <a:pt x="1301" y="1040"/>
                    <a:pt x="1164" y="1534"/>
                    <a:pt x="1169" y="2027"/>
                  </a:cubicBezTo>
                  <a:cubicBezTo>
                    <a:pt x="1092" y="1671"/>
                    <a:pt x="771" y="1121"/>
                    <a:pt x="469" y="968"/>
                  </a:cubicBezTo>
                  <a:cubicBezTo>
                    <a:pt x="401" y="934"/>
                    <a:pt x="338" y="919"/>
                    <a:pt x="281" y="919"/>
                  </a:cubicBezTo>
                  <a:cubicBezTo>
                    <a:pt x="111" y="919"/>
                    <a:pt x="0" y="1054"/>
                    <a:pt x="14" y="1227"/>
                  </a:cubicBezTo>
                  <a:cubicBezTo>
                    <a:pt x="57" y="1696"/>
                    <a:pt x="813" y="2472"/>
                    <a:pt x="1236" y="2963"/>
                  </a:cubicBezTo>
                  <a:cubicBezTo>
                    <a:pt x="1770" y="2714"/>
                    <a:pt x="2512" y="2402"/>
                    <a:pt x="3068" y="2115"/>
                  </a:cubicBezTo>
                  <a:cubicBezTo>
                    <a:pt x="3168" y="2066"/>
                    <a:pt x="3269" y="1995"/>
                    <a:pt x="3284" y="1896"/>
                  </a:cubicBezTo>
                  <a:cubicBezTo>
                    <a:pt x="3309" y="1725"/>
                    <a:pt x="3068" y="1622"/>
                    <a:pt x="2874" y="1614"/>
                  </a:cubicBezTo>
                  <a:cubicBezTo>
                    <a:pt x="2855" y="1613"/>
                    <a:pt x="2835" y="1613"/>
                    <a:pt x="2816" y="1613"/>
                  </a:cubicBezTo>
                  <a:cubicBezTo>
                    <a:pt x="2341" y="1613"/>
                    <a:pt x="1874" y="1858"/>
                    <a:pt x="1650" y="2227"/>
                  </a:cubicBezTo>
                  <a:cubicBezTo>
                    <a:pt x="1949" y="1638"/>
                    <a:pt x="2249" y="1044"/>
                    <a:pt x="2419" y="415"/>
                  </a:cubicBezTo>
                  <a:cubicBezTo>
                    <a:pt x="2441" y="336"/>
                    <a:pt x="2460" y="250"/>
                    <a:pt x="2440" y="170"/>
                  </a:cubicBezTo>
                  <a:cubicBezTo>
                    <a:pt x="2420" y="89"/>
                    <a:pt x="2350" y="12"/>
                    <a:pt x="2256" y="2"/>
                  </a:cubicBezTo>
                  <a:cubicBezTo>
                    <a:pt x="2249" y="1"/>
                    <a:pt x="2243" y="1"/>
                    <a:pt x="2236" y="1"/>
                  </a:cubicBezTo>
                  <a:close/>
                </a:path>
              </a:pathLst>
            </a:custGeom>
            <a:solidFill>
              <a:srgbClr val="3CA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89427" y="3925757"/>
              <a:ext cx="134520" cy="377141"/>
            </a:xfrm>
            <a:custGeom>
              <a:avLst/>
              <a:gdLst/>
              <a:ahLst/>
              <a:cxnLst/>
              <a:rect l="l" t="t" r="r" b="b"/>
              <a:pathLst>
                <a:path w="942" h="2641" fill="none" extrusionOk="0">
                  <a:moveTo>
                    <a:pt x="942" y="0"/>
                  </a:moveTo>
                  <a:cubicBezTo>
                    <a:pt x="507" y="831"/>
                    <a:pt x="188" y="1722"/>
                    <a:pt x="0" y="264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87000" y="4153957"/>
              <a:ext cx="252618" cy="150514"/>
            </a:xfrm>
            <a:custGeom>
              <a:avLst/>
              <a:gdLst/>
              <a:ahLst/>
              <a:cxnLst/>
              <a:rect l="l" t="t" r="r" b="b"/>
              <a:pathLst>
                <a:path w="1769" h="1054" fill="none" extrusionOk="0">
                  <a:moveTo>
                    <a:pt x="1769" y="0"/>
                  </a:moveTo>
                  <a:cubicBezTo>
                    <a:pt x="1091" y="160"/>
                    <a:pt x="464" y="532"/>
                    <a:pt x="1" y="105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53478" y="4060135"/>
              <a:ext cx="135234" cy="241193"/>
            </a:xfrm>
            <a:custGeom>
              <a:avLst/>
              <a:gdLst/>
              <a:ahLst/>
              <a:cxnLst/>
              <a:rect l="l" t="t" r="r" b="b"/>
              <a:pathLst>
                <a:path w="947" h="1689" fill="none" extrusionOk="0">
                  <a:moveTo>
                    <a:pt x="1" y="1"/>
                  </a:moveTo>
                  <a:cubicBezTo>
                    <a:pt x="345" y="549"/>
                    <a:pt x="781" y="1061"/>
                    <a:pt x="946" y="168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204459" y="4272912"/>
              <a:ext cx="179074" cy="96677"/>
            </a:xfrm>
            <a:custGeom>
              <a:avLst/>
              <a:gdLst/>
              <a:ahLst/>
              <a:cxnLst/>
              <a:rect l="l" t="t" r="r" b="b"/>
              <a:pathLst>
                <a:path w="1254" h="677" extrusionOk="0">
                  <a:moveTo>
                    <a:pt x="692" y="0"/>
                  </a:moveTo>
                  <a:cubicBezTo>
                    <a:pt x="603" y="0"/>
                    <a:pt x="513" y="9"/>
                    <a:pt x="426" y="26"/>
                  </a:cubicBezTo>
                  <a:cubicBezTo>
                    <a:pt x="312" y="49"/>
                    <a:pt x="197" y="88"/>
                    <a:pt x="120" y="171"/>
                  </a:cubicBezTo>
                  <a:cubicBezTo>
                    <a:pt x="13" y="284"/>
                    <a:pt x="3" y="450"/>
                    <a:pt x="0" y="602"/>
                  </a:cubicBezTo>
                  <a:cubicBezTo>
                    <a:pt x="270" y="648"/>
                    <a:pt x="557" y="677"/>
                    <a:pt x="847" y="677"/>
                  </a:cubicBezTo>
                  <a:cubicBezTo>
                    <a:pt x="950" y="677"/>
                    <a:pt x="1053" y="673"/>
                    <a:pt x="1155" y="666"/>
                  </a:cubicBezTo>
                  <a:cubicBezTo>
                    <a:pt x="1194" y="577"/>
                    <a:pt x="1233" y="485"/>
                    <a:pt x="1243" y="390"/>
                  </a:cubicBezTo>
                  <a:cubicBezTo>
                    <a:pt x="1254" y="294"/>
                    <a:pt x="1231" y="190"/>
                    <a:pt x="1161" y="121"/>
                  </a:cubicBezTo>
                  <a:cubicBezTo>
                    <a:pt x="1097" y="57"/>
                    <a:pt x="1001" y="31"/>
                    <a:pt x="911" y="18"/>
                  </a:cubicBezTo>
                  <a:cubicBezTo>
                    <a:pt x="838" y="6"/>
                    <a:pt x="765" y="0"/>
                    <a:pt x="692" y="0"/>
                  </a:cubicBezTo>
                  <a:close/>
                </a:path>
              </a:pathLst>
            </a:custGeom>
            <a:solidFill>
              <a:srgbClr val="EAB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279003" y="4332747"/>
              <a:ext cx="145230" cy="40413"/>
            </a:xfrm>
            <a:custGeom>
              <a:avLst/>
              <a:gdLst/>
              <a:ahLst/>
              <a:cxnLst/>
              <a:rect l="l" t="t" r="r" b="b"/>
              <a:pathLst>
                <a:path w="1017" h="283" extrusionOk="0">
                  <a:moveTo>
                    <a:pt x="994" y="262"/>
                  </a:moveTo>
                  <a:lnTo>
                    <a:pt x="994" y="262"/>
                  </a:lnTo>
                  <a:cubicBezTo>
                    <a:pt x="994" y="262"/>
                    <a:pt x="994" y="262"/>
                    <a:pt x="994" y="262"/>
                  </a:cubicBezTo>
                  <a:cubicBezTo>
                    <a:pt x="994" y="262"/>
                    <a:pt x="994" y="262"/>
                    <a:pt x="994" y="262"/>
                  </a:cubicBezTo>
                  <a:close/>
                  <a:moveTo>
                    <a:pt x="751" y="0"/>
                  </a:moveTo>
                  <a:cubicBezTo>
                    <a:pt x="639" y="0"/>
                    <a:pt x="576" y="141"/>
                    <a:pt x="576" y="141"/>
                  </a:cubicBezTo>
                  <a:cubicBezTo>
                    <a:pt x="576" y="141"/>
                    <a:pt x="581" y="65"/>
                    <a:pt x="509" y="54"/>
                  </a:cubicBezTo>
                  <a:cubicBezTo>
                    <a:pt x="504" y="54"/>
                    <a:pt x="499" y="53"/>
                    <a:pt x="494" y="53"/>
                  </a:cubicBezTo>
                  <a:cubicBezTo>
                    <a:pt x="434" y="53"/>
                    <a:pt x="404" y="108"/>
                    <a:pt x="404" y="108"/>
                  </a:cubicBezTo>
                  <a:cubicBezTo>
                    <a:pt x="404" y="108"/>
                    <a:pt x="387" y="7"/>
                    <a:pt x="276" y="7"/>
                  </a:cubicBezTo>
                  <a:cubicBezTo>
                    <a:pt x="266" y="7"/>
                    <a:pt x="255" y="8"/>
                    <a:pt x="244" y="10"/>
                  </a:cubicBezTo>
                  <a:cubicBezTo>
                    <a:pt x="105" y="33"/>
                    <a:pt x="147" y="194"/>
                    <a:pt x="147" y="194"/>
                  </a:cubicBezTo>
                  <a:cubicBezTo>
                    <a:pt x="147" y="194"/>
                    <a:pt x="123" y="180"/>
                    <a:pt x="94" y="180"/>
                  </a:cubicBezTo>
                  <a:cubicBezTo>
                    <a:pt x="79" y="180"/>
                    <a:pt x="63" y="183"/>
                    <a:pt x="47" y="194"/>
                  </a:cubicBezTo>
                  <a:cubicBezTo>
                    <a:pt x="1" y="225"/>
                    <a:pt x="12" y="275"/>
                    <a:pt x="12" y="275"/>
                  </a:cubicBezTo>
                  <a:cubicBezTo>
                    <a:pt x="113" y="281"/>
                    <a:pt x="220" y="282"/>
                    <a:pt x="324" y="282"/>
                  </a:cubicBezTo>
                  <a:cubicBezTo>
                    <a:pt x="665" y="282"/>
                    <a:pt x="983" y="262"/>
                    <a:pt x="994" y="262"/>
                  </a:cubicBezTo>
                  <a:cubicBezTo>
                    <a:pt x="994" y="262"/>
                    <a:pt x="994" y="262"/>
                    <a:pt x="994" y="262"/>
                  </a:cubicBezTo>
                  <a:lnTo>
                    <a:pt x="994" y="262"/>
                  </a:lnTo>
                  <a:cubicBezTo>
                    <a:pt x="1017" y="151"/>
                    <a:pt x="956" y="132"/>
                    <a:pt x="913" y="132"/>
                  </a:cubicBezTo>
                  <a:cubicBezTo>
                    <a:pt x="891" y="132"/>
                    <a:pt x="873" y="137"/>
                    <a:pt x="873" y="137"/>
                  </a:cubicBezTo>
                  <a:cubicBezTo>
                    <a:pt x="873" y="137"/>
                    <a:pt x="902" y="25"/>
                    <a:pt x="776" y="3"/>
                  </a:cubicBezTo>
                  <a:cubicBezTo>
                    <a:pt x="767" y="1"/>
                    <a:pt x="759" y="0"/>
                    <a:pt x="751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167901" y="4324321"/>
              <a:ext cx="121097" cy="47982"/>
            </a:xfrm>
            <a:custGeom>
              <a:avLst/>
              <a:gdLst/>
              <a:ahLst/>
              <a:cxnLst/>
              <a:rect l="l" t="t" r="r" b="b"/>
              <a:pathLst>
                <a:path w="848" h="336" extrusionOk="0">
                  <a:moveTo>
                    <a:pt x="511" y="0"/>
                  </a:moveTo>
                  <a:cubicBezTo>
                    <a:pt x="393" y="0"/>
                    <a:pt x="344" y="103"/>
                    <a:pt x="344" y="103"/>
                  </a:cubicBezTo>
                  <a:cubicBezTo>
                    <a:pt x="344" y="103"/>
                    <a:pt x="323" y="39"/>
                    <a:pt x="249" y="39"/>
                  </a:cubicBezTo>
                  <a:cubicBezTo>
                    <a:pt x="234" y="39"/>
                    <a:pt x="218" y="41"/>
                    <a:pt x="199" y="47"/>
                  </a:cubicBezTo>
                  <a:cubicBezTo>
                    <a:pt x="83" y="83"/>
                    <a:pt x="122" y="162"/>
                    <a:pt x="122" y="162"/>
                  </a:cubicBezTo>
                  <a:cubicBezTo>
                    <a:pt x="122" y="162"/>
                    <a:pt x="114" y="160"/>
                    <a:pt x="102" y="160"/>
                  </a:cubicBezTo>
                  <a:cubicBezTo>
                    <a:pt x="85" y="160"/>
                    <a:pt x="58" y="165"/>
                    <a:pt x="36" y="190"/>
                  </a:cubicBezTo>
                  <a:cubicBezTo>
                    <a:pt x="1" y="232"/>
                    <a:pt x="40" y="274"/>
                    <a:pt x="40" y="274"/>
                  </a:cubicBezTo>
                  <a:cubicBezTo>
                    <a:pt x="206" y="314"/>
                    <a:pt x="801" y="336"/>
                    <a:pt x="801" y="336"/>
                  </a:cubicBezTo>
                  <a:cubicBezTo>
                    <a:pt x="801" y="336"/>
                    <a:pt x="847" y="192"/>
                    <a:pt x="793" y="149"/>
                  </a:cubicBezTo>
                  <a:cubicBezTo>
                    <a:pt x="773" y="134"/>
                    <a:pt x="751" y="129"/>
                    <a:pt x="732" y="129"/>
                  </a:cubicBezTo>
                  <a:cubicBezTo>
                    <a:pt x="698" y="129"/>
                    <a:pt x="672" y="143"/>
                    <a:pt x="672" y="143"/>
                  </a:cubicBezTo>
                  <a:cubicBezTo>
                    <a:pt x="672" y="143"/>
                    <a:pt x="651" y="9"/>
                    <a:pt x="523" y="1"/>
                  </a:cubicBezTo>
                  <a:cubicBezTo>
                    <a:pt x="519" y="0"/>
                    <a:pt x="515" y="0"/>
                    <a:pt x="511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01973" y="4683615"/>
              <a:ext cx="111386" cy="48696"/>
            </a:xfrm>
            <a:custGeom>
              <a:avLst/>
              <a:gdLst/>
              <a:ahLst/>
              <a:cxnLst/>
              <a:rect l="l" t="t" r="r" b="b"/>
              <a:pathLst>
                <a:path w="780" h="341" extrusionOk="0">
                  <a:moveTo>
                    <a:pt x="284" y="0"/>
                  </a:moveTo>
                  <a:cubicBezTo>
                    <a:pt x="182" y="0"/>
                    <a:pt x="155" y="97"/>
                    <a:pt x="155" y="97"/>
                  </a:cubicBezTo>
                  <a:cubicBezTo>
                    <a:pt x="155" y="97"/>
                    <a:pt x="124" y="58"/>
                    <a:pt x="88" y="58"/>
                  </a:cubicBezTo>
                  <a:cubicBezTo>
                    <a:pt x="76" y="58"/>
                    <a:pt x="62" y="63"/>
                    <a:pt x="50" y="77"/>
                  </a:cubicBezTo>
                  <a:cubicBezTo>
                    <a:pt x="0" y="125"/>
                    <a:pt x="50" y="156"/>
                    <a:pt x="50" y="156"/>
                  </a:cubicBezTo>
                  <a:lnTo>
                    <a:pt x="41" y="337"/>
                  </a:lnTo>
                  <a:cubicBezTo>
                    <a:pt x="97" y="339"/>
                    <a:pt x="153" y="341"/>
                    <a:pt x="210" y="341"/>
                  </a:cubicBezTo>
                  <a:cubicBezTo>
                    <a:pt x="395" y="341"/>
                    <a:pt x="586" y="328"/>
                    <a:pt x="779" y="306"/>
                  </a:cubicBezTo>
                  <a:cubicBezTo>
                    <a:pt x="763" y="206"/>
                    <a:pt x="689" y="196"/>
                    <a:pt x="659" y="196"/>
                  </a:cubicBezTo>
                  <a:cubicBezTo>
                    <a:pt x="651" y="196"/>
                    <a:pt x="646" y="196"/>
                    <a:pt x="646" y="196"/>
                  </a:cubicBezTo>
                  <a:cubicBezTo>
                    <a:pt x="646" y="196"/>
                    <a:pt x="663" y="97"/>
                    <a:pt x="564" y="77"/>
                  </a:cubicBezTo>
                  <a:cubicBezTo>
                    <a:pt x="549" y="73"/>
                    <a:pt x="534" y="71"/>
                    <a:pt x="520" y="71"/>
                  </a:cubicBezTo>
                  <a:cubicBezTo>
                    <a:pt x="445" y="71"/>
                    <a:pt x="394" y="115"/>
                    <a:pt x="394" y="115"/>
                  </a:cubicBezTo>
                  <a:cubicBezTo>
                    <a:pt x="394" y="115"/>
                    <a:pt x="387" y="0"/>
                    <a:pt x="284" y="0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268489" y="4673048"/>
              <a:ext cx="111243" cy="48838"/>
            </a:xfrm>
            <a:custGeom>
              <a:avLst/>
              <a:gdLst/>
              <a:ahLst/>
              <a:cxnLst/>
              <a:rect l="l" t="t" r="r" b="b"/>
              <a:pathLst>
                <a:path w="779" h="342" extrusionOk="0">
                  <a:moveTo>
                    <a:pt x="494" y="1"/>
                  </a:moveTo>
                  <a:cubicBezTo>
                    <a:pt x="393" y="1"/>
                    <a:pt x="385" y="115"/>
                    <a:pt x="385" y="115"/>
                  </a:cubicBezTo>
                  <a:cubicBezTo>
                    <a:pt x="385" y="115"/>
                    <a:pt x="332" y="71"/>
                    <a:pt x="257" y="71"/>
                  </a:cubicBezTo>
                  <a:cubicBezTo>
                    <a:pt x="243" y="71"/>
                    <a:pt x="229" y="73"/>
                    <a:pt x="214" y="76"/>
                  </a:cubicBezTo>
                  <a:cubicBezTo>
                    <a:pt x="116" y="97"/>
                    <a:pt x="132" y="197"/>
                    <a:pt x="132" y="197"/>
                  </a:cubicBezTo>
                  <a:cubicBezTo>
                    <a:pt x="132" y="197"/>
                    <a:pt x="127" y="196"/>
                    <a:pt x="119" y="196"/>
                  </a:cubicBezTo>
                  <a:cubicBezTo>
                    <a:pt x="88" y="196"/>
                    <a:pt x="16" y="207"/>
                    <a:pt x="0" y="307"/>
                  </a:cubicBezTo>
                  <a:cubicBezTo>
                    <a:pt x="196" y="328"/>
                    <a:pt x="388" y="341"/>
                    <a:pt x="574" y="341"/>
                  </a:cubicBezTo>
                  <a:cubicBezTo>
                    <a:pt x="629" y="341"/>
                    <a:pt x="683" y="340"/>
                    <a:pt x="737" y="338"/>
                  </a:cubicBezTo>
                  <a:lnTo>
                    <a:pt x="730" y="157"/>
                  </a:lnTo>
                  <a:cubicBezTo>
                    <a:pt x="730" y="157"/>
                    <a:pt x="778" y="126"/>
                    <a:pt x="730" y="76"/>
                  </a:cubicBezTo>
                  <a:cubicBezTo>
                    <a:pt x="717" y="63"/>
                    <a:pt x="703" y="58"/>
                    <a:pt x="691" y="58"/>
                  </a:cubicBezTo>
                  <a:cubicBezTo>
                    <a:pt x="654" y="58"/>
                    <a:pt x="623" y="97"/>
                    <a:pt x="623" y="97"/>
                  </a:cubicBezTo>
                  <a:cubicBezTo>
                    <a:pt x="623" y="97"/>
                    <a:pt x="596" y="1"/>
                    <a:pt x="494" y="1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159101" y="4166523"/>
              <a:ext cx="604911" cy="479816"/>
            </a:xfrm>
            <a:custGeom>
              <a:avLst/>
              <a:gdLst/>
              <a:ahLst/>
              <a:cxnLst/>
              <a:rect l="l" t="t" r="r" b="b"/>
              <a:pathLst>
                <a:path w="4236" h="3360" extrusionOk="0">
                  <a:moveTo>
                    <a:pt x="2091" y="1"/>
                  </a:moveTo>
                  <a:cubicBezTo>
                    <a:pt x="2085" y="1"/>
                    <a:pt x="2080" y="1"/>
                    <a:pt x="2075" y="1"/>
                  </a:cubicBezTo>
                  <a:cubicBezTo>
                    <a:pt x="1904" y="9"/>
                    <a:pt x="1755" y="129"/>
                    <a:pt x="1678" y="273"/>
                  </a:cubicBezTo>
                  <a:cubicBezTo>
                    <a:pt x="1601" y="416"/>
                    <a:pt x="1583" y="580"/>
                    <a:pt x="1572" y="740"/>
                  </a:cubicBezTo>
                  <a:cubicBezTo>
                    <a:pt x="1531" y="1351"/>
                    <a:pt x="1588" y="1968"/>
                    <a:pt x="1738" y="2563"/>
                  </a:cubicBezTo>
                  <a:cubicBezTo>
                    <a:pt x="1461" y="2104"/>
                    <a:pt x="1052" y="1622"/>
                    <a:pt x="490" y="1611"/>
                  </a:cubicBezTo>
                  <a:cubicBezTo>
                    <a:pt x="487" y="1611"/>
                    <a:pt x="485" y="1611"/>
                    <a:pt x="482" y="1611"/>
                  </a:cubicBezTo>
                  <a:cubicBezTo>
                    <a:pt x="263" y="1611"/>
                    <a:pt x="0" y="1765"/>
                    <a:pt x="64" y="1959"/>
                  </a:cubicBezTo>
                  <a:cubicBezTo>
                    <a:pt x="81" y="2011"/>
                    <a:pt x="118" y="2055"/>
                    <a:pt x="157" y="2094"/>
                  </a:cubicBezTo>
                  <a:cubicBezTo>
                    <a:pt x="606" y="2550"/>
                    <a:pt x="1471" y="2991"/>
                    <a:pt x="2037" y="3360"/>
                  </a:cubicBezTo>
                  <a:cubicBezTo>
                    <a:pt x="2704" y="2945"/>
                    <a:pt x="4235" y="2781"/>
                    <a:pt x="4232" y="1943"/>
                  </a:cubicBezTo>
                  <a:cubicBezTo>
                    <a:pt x="4232" y="1793"/>
                    <a:pt x="4126" y="1720"/>
                    <a:pt x="3953" y="1720"/>
                  </a:cubicBezTo>
                  <a:cubicBezTo>
                    <a:pt x="3579" y="1720"/>
                    <a:pt x="2896" y="2064"/>
                    <a:pt x="2317" y="2719"/>
                  </a:cubicBezTo>
                  <a:cubicBezTo>
                    <a:pt x="2578" y="2136"/>
                    <a:pt x="2686" y="1349"/>
                    <a:pt x="2630" y="719"/>
                  </a:cubicBezTo>
                  <a:cubicBezTo>
                    <a:pt x="2617" y="556"/>
                    <a:pt x="2588" y="387"/>
                    <a:pt x="2500" y="247"/>
                  </a:cubicBezTo>
                  <a:cubicBezTo>
                    <a:pt x="2415" y="109"/>
                    <a:pt x="2260" y="1"/>
                    <a:pt x="2091" y="1"/>
                  </a:cubicBezTo>
                  <a:close/>
                </a:path>
              </a:pathLst>
            </a:custGeom>
            <a:solidFill>
              <a:srgbClr val="3CA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51563" y="4208365"/>
              <a:ext cx="20278" cy="430264"/>
            </a:xfrm>
            <a:custGeom>
              <a:avLst/>
              <a:gdLst/>
              <a:ahLst/>
              <a:cxnLst/>
              <a:rect l="l" t="t" r="r" b="b"/>
              <a:pathLst>
                <a:path w="142" h="3013" fill="none" extrusionOk="0">
                  <a:moveTo>
                    <a:pt x="12" y="0"/>
                  </a:moveTo>
                  <a:cubicBezTo>
                    <a:pt x="141" y="739"/>
                    <a:pt x="95" y="1494"/>
                    <a:pt x="48" y="2242"/>
                  </a:cubicBezTo>
                  <a:cubicBezTo>
                    <a:pt x="32" y="2498"/>
                    <a:pt x="16" y="2756"/>
                    <a:pt x="1" y="301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450135" y="4448418"/>
              <a:ext cx="277608" cy="187357"/>
            </a:xfrm>
            <a:custGeom>
              <a:avLst/>
              <a:gdLst/>
              <a:ahLst/>
              <a:cxnLst/>
              <a:rect l="l" t="t" r="r" b="b"/>
              <a:pathLst>
                <a:path w="1944" h="1312" fill="none" extrusionOk="0">
                  <a:moveTo>
                    <a:pt x="1943" y="1"/>
                  </a:moveTo>
                  <a:cubicBezTo>
                    <a:pt x="1493" y="623"/>
                    <a:pt x="557" y="769"/>
                    <a:pt x="0" y="131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223363" y="4439421"/>
              <a:ext cx="234767" cy="198638"/>
            </a:xfrm>
            <a:custGeom>
              <a:avLst/>
              <a:gdLst/>
              <a:ahLst/>
              <a:cxnLst/>
              <a:rect l="l" t="t" r="r" b="b"/>
              <a:pathLst>
                <a:path w="1644" h="1391" fill="none" extrusionOk="0">
                  <a:moveTo>
                    <a:pt x="1" y="1"/>
                  </a:moveTo>
                  <a:cubicBezTo>
                    <a:pt x="252" y="76"/>
                    <a:pt x="464" y="234"/>
                    <a:pt x="660" y="399"/>
                  </a:cubicBezTo>
                  <a:cubicBezTo>
                    <a:pt x="1020" y="701"/>
                    <a:pt x="1350" y="1033"/>
                    <a:pt x="1643" y="139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329180" y="4631635"/>
              <a:ext cx="221772" cy="111100"/>
            </a:xfrm>
            <a:custGeom>
              <a:avLst/>
              <a:gdLst/>
              <a:ahLst/>
              <a:cxnLst/>
              <a:rect l="l" t="t" r="r" b="b"/>
              <a:pathLst>
                <a:path w="1553" h="778" extrusionOk="0">
                  <a:moveTo>
                    <a:pt x="861" y="0"/>
                  </a:moveTo>
                  <a:cubicBezTo>
                    <a:pt x="749" y="0"/>
                    <a:pt x="637" y="10"/>
                    <a:pt x="528" y="30"/>
                  </a:cubicBezTo>
                  <a:cubicBezTo>
                    <a:pt x="387" y="56"/>
                    <a:pt x="244" y="103"/>
                    <a:pt x="149" y="198"/>
                  </a:cubicBezTo>
                  <a:cubicBezTo>
                    <a:pt x="17" y="328"/>
                    <a:pt x="6" y="519"/>
                    <a:pt x="1" y="694"/>
                  </a:cubicBezTo>
                  <a:cubicBezTo>
                    <a:pt x="331" y="745"/>
                    <a:pt x="681" y="777"/>
                    <a:pt x="1034" y="777"/>
                  </a:cubicBezTo>
                  <a:cubicBezTo>
                    <a:pt x="1166" y="777"/>
                    <a:pt x="1299" y="773"/>
                    <a:pt x="1431" y="763"/>
                  </a:cubicBezTo>
                  <a:cubicBezTo>
                    <a:pt x="1479" y="661"/>
                    <a:pt x="1528" y="556"/>
                    <a:pt x="1541" y="447"/>
                  </a:cubicBezTo>
                  <a:cubicBezTo>
                    <a:pt x="1552" y="337"/>
                    <a:pt x="1525" y="217"/>
                    <a:pt x="1437" y="138"/>
                  </a:cubicBezTo>
                  <a:cubicBezTo>
                    <a:pt x="1358" y="65"/>
                    <a:pt x="1241" y="35"/>
                    <a:pt x="1127" y="19"/>
                  </a:cubicBezTo>
                  <a:cubicBezTo>
                    <a:pt x="1040" y="7"/>
                    <a:pt x="951" y="0"/>
                    <a:pt x="861" y="0"/>
                  </a:cubicBezTo>
                  <a:close/>
                </a:path>
              </a:pathLst>
            </a:custGeom>
            <a:solidFill>
              <a:srgbClr val="EAB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419861" y="4705607"/>
              <a:ext cx="152799" cy="43126"/>
            </a:xfrm>
            <a:custGeom>
              <a:avLst/>
              <a:gdLst/>
              <a:ahLst/>
              <a:cxnLst/>
              <a:rect l="l" t="t" r="r" b="b"/>
              <a:pathLst>
                <a:path w="1070" h="302" extrusionOk="0">
                  <a:moveTo>
                    <a:pt x="791" y="1"/>
                  </a:moveTo>
                  <a:cubicBezTo>
                    <a:pt x="673" y="1"/>
                    <a:pt x="605" y="150"/>
                    <a:pt x="605" y="150"/>
                  </a:cubicBezTo>
                  <a:cubicBezTo>
                    <a:pt x="605" y="150"/>
                    <a:pt x="611" y="69"/>
                    <a:pt x="537" y="59"/>
                  </a:cubicBezTo>
                  <a:cubicBezTo>
                    <a:pt x="532" y="58"/>
                    <a:pt x="527" y="58"/>
                    <a:pt x="522" y="58"/>
                  </a:cubicBezTo>
                  <a:cubicBezTo>
                    <a:pt x="457" y="58"/>
                    <a:pt x="425" y="117"/>
                    <a:pt x="425" y="117"/>
                  </a:cubicBezTo>
                  <a:cubicBezTo>
                    <a:pt x="425" y="117"/>
                    <a:pt x="407" y="11"/>
                    <a:pt x="290" y="11"/>
                  </a:cubicBezTo>
                  <a:cubicBezTo>
                    <a:pt x="279" y="11"/>
                    <a:pt x="268" y="12"/>
                    <a:pt x="256" y="13"/>
                  </a:cubicBezTo>
                  <a:cubicBezTo>
                    <a:pt x="110" y="37"/>
                    <a:pt x="154" y="208"/>
                    <a:pt x="154" y="208"/>
                  </a:cubicBezTo>
                  <a:cubicBezTo>
                    <a:pt x="154" y="208"/>
                    <a:pt x="130" y="193"/>
                    <a:pt x="98" y="193"/>
                  </a:cubicBezTo>
                  <a:cubicBezTo>
                    <a:pt x="83" y="193"/>
                    <a:pt x="66" y="196"/>
                    <a:pt x="49" y="208"/>
                  </a:cubicBezTo>
                  <a:cubicBezTo>
                    <a:pt x="0" y="241"/>
                    <a:pt x="12" y="295"/>
                    <a:pt x="12" y="295"/>
                  </a:cubicBezTo>
                  <a:cubicBezTo>
                    <a:pt x="117" y="300"/>
                    <a:pt x="228" y="302"/>
                    <a:pt x="338" y="302"/>
                  </a:cubicBezTo>
                  <a:cubicBezTo>
                    <a:pt x="705" y="302"/>
                    <a:pt x="1048" y="279"/>
                    <a:pt x="1046" y="279"/>
                  </a:cubicBezTo>
                  <a:cubicBezTo>
                    <a:pt x="1070" y="161"/>
                    <a:pt x="1006" y="141"/>
                    <a:pt x="961" y="141"/>
                  </a:cubicBezTo>
                  <a:cubicBezTo>
                    <a:pt x="938" y="141"/>
                    <a:pt x="919" y="146"/>
                    <a:pt x="919" y="146"/>
                  </a:cubicBezTo>
                  <a:cubicBezTo>
                    <a:pt x="919" y="146"/>
                    <a:pt x="950" y="28"/>
                    <a:pt x="817" y="3"/>
                  </a:cubicBezTo>
                  <a:cubicBezTo>
                    <a:pt x="808" y="2"/>
                    <a:pt x="800" y="1"/>
                    <a:pt x="791" y="1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302619" y="4697039"/>
              <a:ext cx="127808" cy="50409"/>
            </a:xfrm>
            <a:custGeom>
              <a:avLst/>
              <a:gdLst/>
              <a:ahLst/>
              <a:cxnLst/>
              <a:rect l="l" t="t" r="r" b="b"/>
              <a:pathLst>
                <a:path w="895" h="353" extrusionOk="0">
                  <a:moveTo>
                    <a:pt x="541" y="1"/>
                  </a:moveTo>
                  <a:cubicBezTo>
                    <a:pt x="415" y="1"/>
                    <a:pt x="363" y="110"/>
                    <a:pt x="363" y="110"/>
                  </a:cubicBezTo>
                  <a:cubicBezTo>
                    <a:pt x="363" y="110"/>
                    <a:pt x="340" y="43"/>
                    <a:pt x="262" y="43"/>
                  </a:cubicBezTo>
                  <a:cubicBezTo>
                    <a:pt x="247" y="43"/>
                    <a:pt x="229" y="46"/>
                    <a:pt x="210" y="52"/>
                  </a:cubicBezTo>
                  <a:cubicBezTo>
                    <a:pt x="90" y="88"/>
                    <a:pt x="129" y="172"/>
                    <a:pt x="129" y="172"/>
                  </a:cubicBezTo>
                  <a:cubicBezTo>
                    <a:pt x="129" y="172"/>
                    <a:pt x="121" y="170"/>
                    <a:pt x="109" y="170"/>
                  </a:cubicBezTo>
                  <a:cubicBezTo>
                    <a:pt x="90" y="170"/>
                    <a:pt x="61" y="175"/>
                    <a:pt x="38" y="202"/>
                  </a:cubicBezTo>
                  <a:cubicBezTo>
                    <a:pt x="1" y="246"/>
                    <a:pt x="42" y="289"/>
                    <a:pt x="42" y="289"/>
                  </a:cubicBezTo>
                  <a:cubicBezTo>
                    <a:pt x="218" y="331"/>
                    <a:pt x="844" y="353"/>
                    <a:pt x="844" y="353"/>
                  </a:cubicBezTo>
                  <a:cubicBezTo>
                    <a:pt x="844" y="353"/>
                    <a:pt x="895" y="203"/>
                    <a:pt x="837" y="157"/>
                  </a:cubicBezTo>
                  <a:cubicBezTo>
                    <a:pt x="816" y="141"/>
                    <a:pt x="793" y="136"/>
                    <a:pt x="773" y="136"/>
                  </a:cubicBezTo>
                  <a:cubicBezTo>
                    <a:pt x="737" y="136"/>
                    <a:pt x="709" y="151"/>
                    <a:pt x="709" y="151"/>
                  </a:cubicBezTo>
                  <a:cubicBezTo>
                    <a:pt x="709" y="151"/>
                    <a:pt x="687" y="9"/>
                    <a:pt x="553" y="1"/>
                  </a:cubicBezTo>
                  <a:cubicBezTo>
                    <a:pt x="549" y="1"/>
                    <a:pt x="545" y="1"/>
                    <a:pt x="541" y="1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752593" y="3992303"/>
              <a:ext cx="68260" cy="29989"/>
            </a:xfrm>
            <a:custGeom>
              <a:avLst/>
              <a:gdLst/>
              <a:ahLst/>
              <a:cxnLst/>
              <a:rect l="l" t="t" r="r" b="b"/>
              <a:pathLst>
                <a:path w="478" h="210" extrusionOk="0">
                  <a:moveTo>
                    <a:pt x="173" y="0"/>
                  </a:moveTo>
                  <a:cubicBezTo>
                    <a:pt x="111" y="0"/>
                    <a:pt x="95" y="60"/>
                    <a:pt x="95" y="60"/>
                  </a:cubicBezTo>
                  <a:cubicBezTo>
                    <a:pt x="95" y="60"/>
                    <a:pt x="76" y="36"/>
                    <a:pt x="53" y="36"/>
                  </a:cubicBezTo>
                  <a:cubicBezTo>
                    <a:pt x="46" y="36"/>
                    <a:pt x="38" y="39"/>
                    <a:pt x="30" y="47"/>
                  </a:cubicBezTo>
                  <a:cubicBezTo>
                    <a:pt x="1" y="77"/>
                    <a:pt x="30" y="97"/>
                    <a:pt x="30" y="97"/>
                  </a:cubicBezTo>
                  <a:lnTo>
                    <a:pt x="25" y="207"/>
                  </a:lnTo>
                  <a:cubicBezTo>
                    <a:pt x="55" y="208"/>
                    <a:pt x="86" y="209"/>
                    <a:pt x="118" y="209"/>
                  </a:cubicBezTo>
                  <a:cubicBezTo>
                    <a:pt x="234" y="209"/>
                    <a:pt x="355" y="201"/>
                    <a:pt x="477" y="187"/>
                  </a:cubicBezTo>
                  <a:cubicBezTo>
                    <a:pt x="467" y="126"/>
                    <a:pt x="422" y="120"/>
                    <a:pt x="404" y="120"/>
                  </a:cubicBezTo>
                  <a:cubicBezTo>
                    <a:pt x="399" y="120"/>
                    <a:pt x="396" y="120"/>
                    <a:pt x="396" y="120"/>
                  </a:cubicBezTo>
                  <a:cubicBezTo>
                    <a:pt x="396" y="120"/>
                    <a:pt x="406" y="60"/>
                    <a:pt x="345" y="47"/>
                  </a:cubicBezTo>
                  <a:cubicBezTo>
                    <a:pt x="336" y="45"/>
                    <a:pt x="328" y="44"/>
                    <a:pt x="320" y="44"/>
                  </a:cubicBezTo>
                  <a:cubicBezTo>
                    <a:pt x="273" y="44"/>
                    <a:pt x="241" y="72"/>
                    <a:pt x="241" y="72"/>
                  </a:cubicBezTo>
                  <a:cubicBezTo>
                    <a:pt x="241" y="72"/>
                    <a:pt x="235" y="0"/>
                    <a:pt x="173" y="0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632352" y="3985734"/>
              <a:ext cx="68260" cy="33273"/>
            </a:xfrm>
            <a:custGeom>
              <a:avLst/>
              <a:gdLst/>
              <a:ahLst/>
              <a:cxnLst/>
              <a:rect l="l" t="t" r="r" b="b"/>
              <a:pathLst>
                <a:path w="478" h="233" extrusionOk="0">
                  <a:moveTo>
                    <a:pt x="304" y="1"/>
                  </a:moveTo>
                  <a:cubicBezTo>
                    <a:pt x="242" y="1"/>
                    <a:pt x="237" y="72"/>
                    <a:pt x="237" y="72"/>
                  </a:cubicBezTo>
                  <a:cubicBezTo>
                    <a:pt x="237" y="72"/>
                    <a:pt x="205" y="45"/>
                    <a:pt x="157" y="45"/>
                  </a:cubicBezTo>
                  <a:cubicBezTo>
                    <a:pt x="149" y="45"/>
                    <a:pt x="141" y="46"/>
                    <a:pt x="132" y="47"/>
                  </a:cubicBezTo>
                  <a:cubicBezTo>
                    <a:pt x="72" y="61"/>
                    <a:pt x="82" y="121"/>
                    <a:pt x="82" y="121"/>
                  </a:cubicBezTo>
                  <a:cubicBezTo>
                    <a:pt x="82" y="121"/>
                    <a:pt x="79" y="120"/>
                    <a:pt x="74" y="120"/>
                  </a:cubicBezTo>
                  <a:cubicBezTo>
                    <a:pt x="56" y="120"/>
                    <a:pt x="10" y="127"/>
                    <a:pt x="1" y="188"/>
                  </a:cubicBezTo>
                  <a:cubicBezTo>
                    <a:pt x="123" y="212"/>
                    <a:pt x="228" y="233"/>
                    <a:pt x="331" y="233"/>
                  </a:cubicBezTo>
                  <a:cubicBezTo>
                    <a:pt x="372" y="233"/>
                    <a:pt x="412" y="229"/>
                    <a:pt x="452" y="222"/>
                  </a:cubicBezTo>
                  <a:lnTo>
                    <a:pt x="447" y="97"/>
                  </a:lnTo>
                  <a:cubicBezTo>
                    <a:pt x="447" y="97"/>
                    <a:pt x="477" y="77"/>
                    <a:pt x="447" y="47"/>
                  </a:cubicBezTo>
                  <a:cubicBezTo>
                    <a:pt x="440" y="39"/>
                    <a:pt x="432" y="36"/>
                    <a:pt x="424" y="36"/>
                  </a:cubicBezTo>
                  <a:cubicBezTo>
                    <a:pt x="402" y="36"/>
                    <a:pt x="383" y="61"/>
                    <a:pt x="383" y="61"/>
                  </a:cubicBezTo>
                  <a:cubicBezTo>
                    <a:pt x="383" y="61"/>
                    <a:pt x="366" y="1"/>
                    <a:pt x="304" y="1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589511" y="3742540"/>
              <a:ext cx="300456" cy="248191"/>
            </a:xfrm>
            <a:custGeom>
              <a:avLst/>
              <a:gdLst/>
              <a:ahLst/>
              <a:cxnLst/>
              <a:rect l="l" t="t" r="r" b="b"/>
              <a:pathLst>
                <a:path w="2104" h="1738" extrusionOk="0">
                  <a:moveTo>
                    <a:pt x="1052" y="1"/>
                  </a:moveTo>
                  <a:cubicBezTo>
                    <a:pt x="1046" y="1"/>
                    <a:pt x="1041" y="1"/>
                    <a:pt x="1035" y="2"/>
                  </a:cubicBezTo>
                  <a:cubicBezTo>
                    <a:pt x="973" y="8"/>
                    <a:pt x="927" y="56"/>
                    <a:pt x="897" y="104"/>
                  </a:cubicBezTo>
                  <a:cubicBezTo>
                    <a:pt x="811" y="241"/>
                    <a:pt x="796" y="402"/>
                    <a:pt x="793" y="558"/>
                  </a:cubicBezTo>
                  <a:cubicBezTo>
                    <a:pt x="788" y="815"/>
                    <a:pt x="816" y="1073"/>
                    <a:pt x="873" y="1326"/>
                  </a:cubicBezTo>
                  <a:cubicBezTo>
                    <a:pt x="818" y="1196"/>
                    <a:pt x="754" y="1066"/>
                    <a:pt x="653" y="959"/>
                  </a:cubicBezTo>
                  <a:cubicBezTo>
                    <a:pt x="551" y="851"/>
                    <a:pt x="408" y="769"/>
                    <a:pt x="249" y="757"/>
                  </a:cubicBezTo>
                  <a:cubicBezTo>
                    <a:pt x="238" y="757"/>
                    <a:pt x="227" y="756"/>
                    <a:pt x="216" y="756"/>
                  </a:cubicBezTo>
                  <a:cubicBezTo>
                    <a:pt x="168" y="756"/>
                    <a:pt x="121" y="764"/>
                    <a:pt x="84" y="790"/>
                  </a:cubicBezTo>
                  <a:cubicBezTo>
                    <a:pt x="1" y="846"/>
                    <a:pt x="7" y="960"/>
                    <a:pt x="57" y="1040"/>
                  </a:cubicBezTo>
                  <a:cubicBezTo>
                    <a:pt x="125" y="1150"/>
                    <a:pt x="249" y="1222"/>
                    <a:pt x="370" y="1290"/>
                  </a:cubicBezTo>
                  <a:cubicBezTo>
                    <a:pt x="595" y="1415"/>
                    <a:pt x="943" y="1737"/>
                    <a:pt x="943" y="1737"/>
                  </a:cubicBezTo>
                  <a:cubicBezTo>
                    <a:pt x="943" y="1737"/>
                    <a:pt x="1651" y="1332"/>
                    <a:pt x="1925" y="1177"/>
                  </a:cubicBezTo>
                  <a:cubicBezTo>
                    <a:pt x="1979" y="1147"/>
                    <a:pt x="2032" y="1118"/>
                    <a:pt x="2065" y="1071"/>
                  </a:cubicBezTo>
                  <a:cubicBezTo>
                    <a:pt x="2099" y="1025"/>
                    <a:pt x="2104" y="960"/>
                    <a:pt x="2063" y="921"/>
                  </a:cubicBezTo>
                  <a:cubicBezTo>
                    <a:pt x="2028" y="888"/>
                    <a:pt x="1972" y="881"/>
                    <a:pt x="1920" y="881"/>
                  </a:cubicBezTo>
                  <a:cubicBezTo>
                    <a:pt x="1916" y="881"/>
                    <a:pt x="1912" y="881"/>
                    <a:pt x="1908" y="881"/>
                  </a:cubicBezTo>
                  <a:cubicBezTo>
                    <a:pt x="1579" y="892"/>
                    <a:pt x="1266" y="1065"/>
                    <a:pt x="1117" y="1320"/>
                  </a:cubicBezTo>
                  <a:cubicBezTo>
                    <a:pt x="1219" y="1070"/>
                    <a:pt x="1279" y="809"/>
                    <a:pt x="1299" y="545"/>
                  </a:cubicBezTo>
                  <a:cubicBezTo>
                    <a:pt x="1310" y="388"/>
                    <a:pt x="1303" y="220"/>
                    <a:pt x="1204" y="90"/>
                  </a:cubicBezTo>
                  <a:cubicBezTo>
                    <a:pt x="1169" y="43"/>
                    <a:pt x="1113" y="1"/>
                    <a:pt x="1052" y="1"/>
                  </a:cubicBezTo>
                  <a:close/>
                </a:path>
              </a:pathLst>
            </a:custGeom>
            <a:solidFill>
              <a:srgbClr val="3CA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725175" y="3776527"/>
              <a:ext cx="15280" cy="211348"/>
            </a:xfrm>
            <a:custGeom>
              <a:avLst/>
              <a:gdLst/>
              <a:ahLst/>
              <a:cxnLst/>
              <a:rect l="l" t="t" r="r" b="b"/>
              <a:pathLst>
                <a:path w="107" h="1480" fill="none" extrusionOk="0">
                  <a:moveTo>
                    <a:pt x="96" y="1"/>
                  </a:moveTo>
                  <a:cubicBezTo>
                    <a:pt x="106" y="495"/>
                    <a:pt x="74" y="990"/>
                    <a:pt x="1" y="1479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724603" y="3886771"/>
              <a:ext cx="140518" cy="100961"/>
            </a:xfrm>
            <a:custGeom>
              <a:avLst/>
              <a:gdLst/>
              <a:ahLst/>
              <a:cxnLst/>
              <a:rect l="l" t="t" r="r" b="b"/>
              <a:pathLst>
                <a:path w="984" h="707" fill="none" extrusionOk="0">
                  <a:moveTo>
                    <a:pt x="983" y="1"/>
                  </a:moveTo>
                  <a:cubicBezTo>
                    <a:pt x="610" y="171"/>
                    <a:pt x="273" y="413"/>
                    <a:pt x="1" y="70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20928" y="3870920"/>
              <a:ext cx="102532" cy="118240"/>
            </a:xfrm>
            <a:custGeom>
              <a:avLst/>
              <a:gdLst/>
              <a:ahLst/>
              <a:cxnLst/>
              <a:rect l="l" t="t" r="r" b="b"/>
              <a:pathLst>
                <a:path w="718" h="828" fill="none" extrusionOk="0">
                  <a:moveTo>
                    <a:pt x="0" y="1"/>
                  </a:moveTo>
                  <a:cubicBezTo>
                    <a:pt x="153" y="113"/>
                    <a:pt x="305" y="225"/>
                    <a:pt x="434" y="360"/>
                  </a:cubicBezTo>
                  <a:cubicBezTo>
                    <a:pt x="564" y="494"/>
                    <a:pt x="672" y="652"/>
                    <a:pt x="717" y="82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677193" y="3977309"/>
              <a:ext cx="98677" cy="53265"/>
            </a:xfrm>
            <a:custGeom>
              <a:avLst/>
              <a:gdLst/>
              <a:ahLst/>
              <a:cxnLst/>
              <a:rect l="l" t="t" r="r" b="b"/>
              <a:pathLst>
                <a:path w="691" h="373" extrusionOk="0">
                  <a:moveTo>
                    <a:pt x="378" y="1"/>
                  </a:moveTo>
                  <a:cubicBezTo>
                    <a:pt x="330" y="1"/>
                    <a:pt x="282" y="5"/>
                    <a:pt x="234" y="16"/>
                  </a:cubicBezTo>
                  <a:cubicBezTo>
                    <a:pt x="172" y="28"/>
                    <a:pt x="109" y="50"/>
                    <a:pt x="66" y="95"/>
                  </a:cubicBezTo>
                  <a:cubicBezTo>
                    <a:pt x="8" y="158"/>
                    <a:pt x="3" y="249"/>
                    <a:pt x="1" y="333"/>
                  </a:cubicBezTo>
                  <a:cubicBezTo>
                    <a:pt x="143" y="357"/>
                    <a:pt x="297" y="373"/>
                    <a:pt x="450" y="373"/>
                  </a:cubicBezTo>
                  <a:cubicBezTo>
                    <a:pt x="512" y="373"/>
                    <a:pt x="573" y="370"/>
                    <a:pt x="634" y="365"/>
                  </a:cubicBezTo>
                  <a:cubicBezTo>
                    <a:pt x="656" y="317"/>
                    <a:pt x="679" y="267"/>
                    <a:pt x="684" y="214"/>
                  </a:cubicBezTo>
                  <a:cubicBezTo>
                    <a:pt x="690" y="162"/>
                    <a:pt x="677" y="104"/>
                    <a:pt x="638" y="67"/>
                  </a:cubicBezTo>
                  <a:cubicBezTo>
                    <a:pt x="602" y="32"/>
                    <a:pt x="551" y="18"/>
                    <a:pt x="500" y="10"/>
                  </a:cubicBezTo>
                  <a:cubicBezTo>
                    <a:pt x="460" y="4"/>
                    <a:pt x="419" y="1"/>
                    <a:pt x="378" y="1"/>
                  </a:cubicBezTo>
                  <a:close/>
                </a:path>
              </a:pathLst>
            </a:custGeom>
            <a:solidFill>
              <a:srgbClr val="EAB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708324" y="4007297"/>
              <a:ext cx="94392" cy="26276"/>
            </a:xfrm>
            <a:custGeom>
              <a:avLst/>
              <a:gdLst/>
              <a:ahLst/>
              <a:cxnLst/>
              <a:rect l="l" t="t" r="r" b="b"/>
              <a:pathLst>
                <a:path w="661" h="184" extrusionOk="0">
                  <a:moveTo>
                    <a:pt x="488" y="0"/>
                  </a:moveTo>
                  <a:cubicBezTo>
                    <a:pt x="415" y="0"/>
                    <a:pt x="374" y="91"/>
                    <a:pt x="374" y="91"/>
                  </a:cubicBezTo>
                  <a:cubicBezTo>
                    <a:pt x="374" y="91"/>
                    <a:pt x="377" y="41"/>
                    <a:pt x="332" y="35"/>
                  </a:cubicBezTo>
                  <a:cubicBezTo>
                    <a:pt x="328" y="35"/>
                    <a:pt x="325" y="34"/>
                    <a:pt x="322" y="34"/>
                  </a:cubicBezTo>
                  <a:cubicBezTo>
                    <a:pt x="283" y="34"/>
                    <a:pt x="263" y="70"/>
                    <a:pt x="263" y="70"/>
                  </a:cubicBezTo>
                  <a:cubicBezTo>
                    <a:pt x="263" y="70"/>
                    <a:pt x="252" y="5"/>
                    <a:pt x="181" y="5"/>
                  </a:cubicBezTo>
                  <a:cubicBezTo>
                    <a:pt x="175" y="5"/>
                    <a:pt x="168" y="6"/>
                    <a:pt x="160" y="7"/>
                  </a:cubicBezTo>
                  <a:cubicBezTo>
                    <a:pt x="69" y="20"/>
                    <a:pt x="96" y="126"/>
                    <a:pt x="96" y="126"/>
                  </a:cubicBezTo>
                  <a:cubicBezTo>
                    <a:pt x="96" y="126"/>
                    <a:pt x="81" y="117"/>
                    <a:pt x="62" y="117"/>
                  </a:cubicBezTo>
                  <a:cubicBezTo>
                    <a:pt x="52" y="117"/>
                    <a:pt x="42" y="119"/>
                    <a:pt x="32" y="126"/>
                  </a:cubicBezTo>
                  <a:cubicBezTo>
                    <a:pt x="1" y="147"/>
                    <a:pt x="8" y="179"/>
                    <a:pt x="8" y="179"/>
                  </a:cubicBezTo>
                  <a:cubicBezTo>
                    <a:pt x="75" y="182"/>
                    <a:pt x="146" y="184"/>
                    <a:pt x="216" y="184"/>
                  </a:cubicBezTo>
                  <a:cubicBezTo>
                    <a:pt x="439" y="184"/>
                    <a:pt x="644" y="169"/>
                    <a:pt x="646" y="169"/>
                  </a:cubicBezTo>
                  <a:cubicBezTo>
                    <a:pt x="660" y="97"/>
                    <a:pt x="620" y="85"/>
                    <a:pt x="591" y="85"/>
                  </a:cubicBezTo>
                  <a:cubicBezTo>
                    <a:pt x="577" y="85"/>
                    <a:pt x="566" y="88"/>
                    <a:pt x="566" y="88"/>
                  </a:cubicBezTo>
                  <a:cubicBezTo>
                    <a:pt x="566" y="88"/>
                    <a:pt x="586" y="17"/>
                    <a:pt x="504" y="2"/>
                  </a:cubicBezTo>
                  <a:cubicBezTo>
                    <a:pt x="498" y="1"/>
                    <a:pt x="493" y="0"/>
                    <a:pt x="488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636351" y="4002014"/>
              <a:ext cx="78399" cy="30988"/>
            </a:xfrm>
            <a:custGeom>
              <a:avLst/>
              <a:gdLst/>
              <a:ahLst/>
              <a:cxnLst/>
              <a:rect l="l" t="t" r="r" b="b"/>
              <a:pathLst>
                <a:path w="549" h="217" extrusionOk="0">
                  <a:moveTo>
                    <a:pt x="331" y="0"/>
                  </a:moveTo>
                  <a:cubicBezTo>
                    <a:pt x="254" y="0"/>
                    <a:pt x="223" y="67"/>
                    <a:pt x="223" y="67"/>
                  </a:cubicBezTo>
                  <a:cubicBezTo>
                    <a:pt x="223" y="67"/>
                    <a:pt x="210" y="25"/>
                    <a:pt x="162" y="25"/>
                  </a:cubicBezTo>
                  <a:cubicBezTo>
                    <a:pt x="152" y="25"/>
                    <a:pt x="142" y="27"/>
                    <a:pt x="130" y="31"/>
                  </a:cubicBezTo>
                  <a:cubicBezTo>
                    <a:pt x="55" y="52"/>
                    <a:pt x="80" y="104"/>
                    <a:pt x="80" y="104"/>
                  </a:cubicBezTo>
                  <a:cubicBezTo>
                    <a:pt x="80" y="104"/>
                    <a:pt x="75" y="103"/>
                    <a:pt x="68" y="103"/>
                  </a:cubicBezTo>
                  <a:cubicBezTo>
                    <a:pt x="56" y="103"/>
                    <a:pt x="38" y="106"/>
                    <a:pt x="24" y="123"/>
                  </a:cubicBezTo>
                  <a:cubicBezTo>
                    <a:pt x="1" y="149"/>
                    <a:pt x="26" y="176"/>
                    <a:pt x="26" y="176"/>
                  </a:cubicBezTo>
                  <a:cubicBezTo>
                    <a:pt x="135" y="202"/>
                    <a:pt x="519" y="217"/>
                    <a:pt x="519" y="217"/>
                  </a:cubicBezTo>
                  <a:cubicBezTo>
                    <a:pt x="519" y="217"/>
                    <a:pt x="548" y="125"/>
                    <a:pt x="514" y="97"/>
                  </a:cubicBezTo>
                  <a:cubicBezTo>
                    <a:pt x="501" y="87"/>
                    <a:pt x="486" y="84"/>
                    <a:pt x="473" y="84"/>
                  </a:cubicBezTo>
                  <a:cubicBezTo>
                    <a:pt x="452" y="84"/>
                    <a:pt x="435" y="93"/>
                    <a:pt x="435" y="93"/>
                  </a:cubicBezTo>
                  <a:cubicBezTo>
                    <a:pt x="435" y="93"/>
                    <a:pt x="422" y="6"/>
                    <a:pt x="340" y="1"/>
                  </a:cubicBezTo>
                  <a:cubicBezTo>
                    <a:pt x="337" y="0"/>
                    <a:pt x="334" y="0"/>
                    <a:pt x="331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751076" y="4294047"/>
              <a:ext cx="94535" cy="41698"/>
            </a:xfrm>
            <a:custGeom>
              <a:avLst/>
              <a:gdLst/>
              <a:ahLst/>
              <a:cxnLst/>
              <a:rect l="l" t="t" r="r" b="b"/>
              <a:pathLst>
                <a:path w="662" h="292" extrusionOk="0">
                  <a:moveTo>
                    <a:pt x="242" y="1"/>
                  </a:moveTo>
                  <a:cubicBezTo>
                    <a:pt x="155" y="1"/>
                    <a:pt x="131" y="83"/>
                    <a:pt x="131" y="83"/>
                  </a:cubicBezTo>
                  <a:cubicBezTo>
                    <a:pt x="131" y="83"/>
                    <a:pt x="105" y="51"/>
                    <a:pt x="75" y="51"/>
                  </a:cubicBezTo>
                  <a:cubicBezTo>
                    <a:pt x="64" y="51"/>
                    <a:pt x="52" y="55"/>
                    <a:pt x="41" y="67"/>
                  </a:cubicBezTo>
                  <a:cubicBezTo>
                    <a:pt x="0" y="109"/>
                    <a:pt x="41" y="135"/>
                    <a:pt x="41" y="135"/>
                  </a:cubicBezTo>
                  <a:lnTo>
                    <a:pt x="33" y="289"/>
                  </a:lnTo>
                  <a:cubicBezTo>
                    <a:pt x="74" y="291"/>
                    <a:pt x="115" y="291"/>
                    <a:pt x="157" y="291"/>
                  </a:cubicBezTo>
                  <a:cubicBezTo>
                    <a:pt x="320" y="291"/>
                    <a:pt x="489" y="280"/>
                    <a:pt x="662" y="262"/>
                  </a:cubicBezTo>
                  <a:cubicBezTo>
                    <a:pt x="647" y="175"/>
                    <a:pt x="583" y="167"/>
                    <a:pt x="558" y="167"/>
                  </a:cubicBezTo>
                  <a:cubicBezTo>
                    <a:pt x="552" y="167"/>
                    <a:pt x="548" y="167"/>
                    <a:pt x="548" y="167"/>
                  </a:cubicBezTo>
                  <a:cubicBezTo>
                    <a:pt x="548" y="167"/>
                    <a:pt x="563" y="83"/>
                    <a:pt x="480" y="66"/>
                  </a:cubicBezTo>
                  <a:cubicBezTo>
                    <a:pt x="467" y="63"/>
                    <a:pt x="455" y="62"/>
                    <a:pt x="443" y="62"/>
                  </a:cubicBezTo>
                  <a:cubicBezTo>
                    <a:pt x="379" y="62"/>
                    <a:pt x="335" y="99"/>
                    <a:pt x="335" y="99"/>
                  </a:cubicBezTo>
                  <a:cubicBezTo>
                    <a:pt x="335" y="99"/>
                    <a:pt x="328" y="1"/>
                    <a:pt x="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84424" y="4285193"/>
              <a:ext cx="94535" cy="46125"/>
            </a:xfrm>
            <a:custGeom>
              <a:avLst/>
              <a:gdLst/>
              <a:ahLst/>
              <a:cxnLst/>
              <a:rect l="l" t="t" r="r" b="b"/>
              <a:pathLst>
                <a:path w="662" h="323" extrusionOk="0">
                  <a:moveTo>
                    <a:pt x="420" y="1"/>
                  </a:moveTo>
                  <a:cubicBezTo>
                    <a:pt x="334" y="1"/>
                    <a:pt x="327" y="99"/>
                    <a:pt x="327" y="99"/>
                  </a:cubicBezTo>
                  <a:cubicBezTo>
                    <a:pt x="327" y="99"/>
                    <a:pt x="282" y="62"/>
                    <a:pt x="218" y="62"/>
                  </a:cubicBezTo>
                  <a:cubicBezTo>
                    <a:pt x="207" y="62"/>
                    <a:pt x="195" y="63"/>
                    <a:pt x="182" y="66"/>
                  </a:cubicBezTo>
                  <a:cubicBezTo>
                    <a:pt x="99" y="83"/>
                    <a:pt x="114" y="167"/>
                    <a:pt x="114" y="167"/>
                  </a:cubicBezTo>
                  <a:cubicBezTo>
                    <a:pt x="114" y="167"/>
                    <a:pt x="110" y="167"/>
                    <a:pt x="104" y="167"/>
                  </a:cubicBezTo>
                  <a:cubicBezTo>
                    <a:pt x="79" y="167"/>
                    <a:pt x="15" y="175"/>
                    <a:pt x="0" y="262"/>
                  </a:cubicBezTo>
                  <a:cubicBezTo>
                    <a:pt x="170" y="296"/>
                    <a:pt x="316" y="323"/>
                    <a:pt x="459" y="323"/>
                  </a:cubicBezTo>
                  <a:cubicBezTo>
                    <a:pt x="515" y="323"/>
                    <a:pt x="571" y="318"/>
                    <a:pt x="627" y="309"/>
                  </a:cubicBezTo>
                  <a:lnTo>
                    <a:pt x="620" y="135"/>
                  </a:lnTo>
                  <a:cubicBezTo>
                    <a:pt x="620" y="135"/>
                    <a:pt x="662" y="109"/>
                    <a:pt x="620" y="67"/>
                  </a:cubicBezTo>
                  <a:cubicBezTo>
                    <a:pt x="609" y="56"/>
                    <a:pt x="598" y="52"/>
                    <a:pt x="587" y="52"/>
                  </a:cubicBezTo>
                  <a:cubicBezTo>
                    <a:pt x="557" y="52"/>
                    <a:pt x="531" y="83"/>
                    <a:pt x="531" y="83"/>
                  </a:cubicBezTo>
                  <a:cubicBezTo>
                    <a:pt x="531" y="83"/>
                    <a:pt x="507" y="1"/>
                    <a:pt x="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03883" y="3929184"/>
              <a:ext cx="438689" cy="347724"/>
            </a:xfrm>
            <a:custGeom>
              <a:avLst/>
              <a:gdLst/>
              <a:ahLst/>
              <a:cxnLst/>
              <a:rect l="l" t="t" r="r" b="b"/>
              <a:pathLst>
                <a:path w="3072" h="2435" extrusionOk="0">
                  <a:moveTo>
                    <a:pt x="1518" y="1"/>
                  </a:moveTo>
                  <a:cubicBezTo>
                    <a:pt x="1514" y="1"/>
                    <a:pt x="1510" y="1"/>
                    <a:pt x="1506" y="1"/>
                  </a:cubicBezTo>
                  <a:cubicBezTo>
                    <a:pt x="1381" y="6"/>
                    <a:pt x="1273" y="92"/>
                    <a:pt x="1217" y="198"/>
                  </a:cubicBezTo>
                  <a:cubicBezTo>
                    <a:pt x="1161" y="301"/>
                    <a:pt x="1148" y="420"/>
                    <a:pt x="1140" y="535"/>
                  </a:cubicBezTo>
                  <a:cubicBezTo>
                    <a:pt x="1111" y="979"/>
                    <a:pt x="1152" y="1425"/>
                    <a:pt x="1261" y="1857"/>
                  </a:cubicBezTo>
                  <a:cubicBezTo>
                    <a:pt x="1060" y="1525"/>
                    <a:pt x="765" y="1176"/>
                    <a:pt x="357" y="1167"/>
                  </a:cubicBezTo>
                  <a:cubicBezTo>
                    <a:pt x="354" y="1167"/>
                    <a:pt x="352" y="1167"/>
                    <a:pt x="350" y="1167"/>
                  </a:cubicBezTo>
                  <a:cubicBezTo>
                    <a:pt x="190" y="1167"/>
                    <a:pt x="1" y="1279"/>
                    <a:pt x="47" y="1419"/>
                  </a:cubicBezTo>
                  <a:cubicBezTo>
                    <a:pt x="59" y="1456"/>
                    <a:pt x="87" y="1487"/>
                    <a:pt x="115" y="1516"/>
                  </a:cubicBezTo>
                  <a:cubicBezTo>
                    <a:pt x="440" y="1847"/>
                    <a:pt x="1067" y="2166"/>
                    <a:pt x="1478" y="2435"/>
                  </a:cubicBezTo>
                  <a:cubicBezTo>
                    <a:pt x="1961" y="2133"/>
                    <a:pt x="3071" y="2014"/>
                    <a:pt x="3071" y="1408"/>
                  </a:cubicBezTo>
                  <a:cubicBezTo>
                    <a:pt x="3071" y="1299"/>
                    <a:pt x="2994" y="1246"/>
                    <a:pt x="2869" y="1246"/>
                  </a:cubicBezTo>
                  <a:cubicBezTo>
                    <a:pt x="2598" y="1246"/>
                    <a:pt x="2103" y="1495"/>
                    <a:pt x="1684" y="1971"/>
                  </a:cubicBezTo>
                  <a:cubicBezTo>
                    <a:pt x="1873" y="1548"/>
                    <a:pt x="1950" y="976"/>
                    <a:pt x="1911" y="520"/>
                  </a:cubicBezTo>
                  <a:cubicBezTo>
                    <a:pt x="1901" y="402"/>
                    <a:pt x="1881" y="281"/>
                    <a:pt x="1816" y="178"/>
                  </a:cubicBezTo>
                  <a:cubicBezTo>
                    <a:pt x="1754" y="79"/>
                    <a:pt x="1640" y="1"/>
                    <a:pt x="1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715946" y="3959173"/>
              <a:ext cx="14709" cy="312166"/>
            </a:xfrm>
            <a:custGeom>
              <a:avLst/>
              <a:gdLst/>
              <a:ahLst/>
              <a:cxnLst/>
              <a:rect l="l" t="t" r="r" b="b"/>
              <a:pathLst>
                <a:path w="103" h="2186" fill="none" extrusionOk="0">
                  <a:moveTo>
                    <a:pt x="9" y="1"/>
                  </a:moveTo>
                  <a:cubicBezTo>
                    <a:pt x="102" y="537"/>
                    <a:pt x="69" y="1085"/>
                    <a:pt x="35" y="1627"/>
                  </a:cubicBezTo>
                  <a:cubicBezTo>
                    <a:pt x="24" y="1813"/>
                    <a:pt x="13" y="1999"/>
                    <a:pt x="0" y="218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14804" y="4133250"/>
              <a:ext cx="201494" cy="135805"/>
            </a:xfrm>
            <a:custGeom>
              <a:avLst/>
              <a:gdLst/>
              <a:ahLst/>
              <a:cxnLst/>
              <a:rect l="l" t="t" r="r" b="b"/>
              <a:pathLst>
                <a:path w="1411" h="951" fill="none" extrusionOk="0">
                  <a:moveTo>
                    <a:pt x="1411" y="0"/>
                  </a:moveTo>
                  <a:cubicBezTo>
                    <a:pt x="1083" y="451"/>
                    <a:pt x="405" y="557"/>
                    <a:pt x="1" y="95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550437" y="4126681"/>
              <a:ext cx="170363" cy="144373"/>
            </a:xfrm>
            <a:custGeom>
              <a:avLst/>
              <a:gdLst/>
              <a:ahLst/>
              <a:cxnLst/>
              <a:rect l="l" t="t" r="r" b="b"/>
              <a:pathLst>
                <a:path w="1193" h="1011" fill="none" extrusionOk="0">
                  <a:moveTo>
                    <a:pt x="1" y="1"/>
                  </a:moveTo>
                  <a:cubicBezTo>
                    <a:pt x="183" y="56"/>
                    <a:pt x="337" y="170"/>
                    <a:pt x="479" y="290"/>
                  </a:cubicBezTo>
                  <a:cubicBezTo>
                    <a:pt x="740" y="509"/>
                    <a:pt x="978" y="750"/>
                    <a:pt x="1192" y="101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627408" y="4266058"/>
              <a:ext cx="160938" cy="80826"/>
            </a:xfrm>
            <a:custGeom>
              <a:avLst/>
              <a:gdLst/>
              <a:ahLst/>
              <a:cxnLst/>
              <a:rect l="l" t="t" r="r" b="b"/>
              <a:pathLst>
                <a:path w="1127" h="566" extrusionOk="0">
                  <a:moveTo>
                    <a:pt x="622" y="1"/>
                  </a:moveTo>
                  <a:cubicBezTo>
                    <a:pt x="541" y="1"/>
                    <a:pt x="461" y="8"/>
                    <a:pt x="382" y="22"/>
                  </a:cubicBezTo>
                  <a:cubicBezTo>
                    <a:pt x="281" y="42"/>
                    <a:pt x="178" y="74"/>
                    <a:pt x="108" y="144"/>
                  </a:cubicBezTo>
                  <a:cubicBezTo>
                    <a:pt x="12" y="238"/>
                    <a:pt x="4" y="377"/>
                    <a:pt x="0" y="503"/>
                  </a:cubicBezTo>
                  <a:cubicBezTo>
                    <a:pt x="245" y="541"/>
                    <a:pt x="505" y="565"/>
                    <a:pt x="767" y="565"/>
                  </a:cubicBezTo>
                  <a:cubicBezTo>
                    <a:pt x="857" y="565"/>
                    <a:pt x="947" y="563"/>
                    <a:pt x="1037" y="556"/>
                  </a:cubicBezTo>
                  <a:cubicBezTo>
                    <a:pt x="1072" y="482"/>
                    <a:pt x="1108" y="406"/>
                    <a:pt x="1116" y="326"/>
                  </a:cubicBezTo>
                  <a:cubicBezTo>
                    <a:pt x="1127" y="245"/>
                    <a:pt x="1106" y="160"/>
                    <a:pt x="1043" y="102"/>
                  </a:cubicBezTo>
                  <a:cubicBezTo>
                    <a:pt x="985" y="48"/>
                    <a:pt x="901" y="26"/>
                    <a:pt x="819" y="15"/>
                  </a:cubicBezTo>
                  <a:cubicBezTo>
                    <a:pt x="753" y="6"/>
                    <a:pt x="688" y="1"/>
                    <a:pt x="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689813" y="4315039"/>
              <a:ext cx="129950" cy="36415"/>
            </a:xfrm>
            <a:custGeom>
              <a:avLst/>
              <a:gdLst/>
              <a:ahLst/>
              <a:cxnLst/>
              <a:rect l="l" t="t" r="r" b="b"/>
              <a:pathLst>
                <a:path w="910" h="255" extrusionOk="0">
                  <a:moveTo>
                    <a:pt x="673" y="1"/>
                  </a:moveTo>
                  <a:cubicBezTo>
                    <a:pt x="573" y="1"/>
                    <a:pt x="516" y="127"/>
                    <a:pt x="516" y="127"/>
                  </a:cubicBezTo>
                  <a:cubicBezTo>
                    <a:pt x="516" y="127"/>
                    <a:pt x="521" y="58"/>
                    <a:pt x="457" y="49"/>
                  </a:cubicBezTo>
                  <a:cubicBezTo>
                    <a:pt x="452" y="48"/>
                    <a:pt x="448" y="48"/>
                    <a:pt x="443" y="48"/>
                  </a:cubicBezTo>
                  <a:cubicBezTo>
                    <a:pt x="390" y="48"/>
                    <a:pt x="363" y="98"/>
                    <a:pt x="363" y="98"/>
                  </a:cubicBezTo>
                  <a:cubicBezTo>
                    <a:pt x="363" y="98"/>
                    <a:pt x="346" y="8"/>
                    <a:pt x="246" y="8"/>
                  </a:cubicBezTo>
                  <a:cubicBezTo>
                    <a:pt x="238" y="8"/>
                    <a:pt x="228" y="8"/>
                    <a:pt x="218" y="10"/>
                  </a:cubicBezTo>
                  <a:cubicBezTo>
                    <a:pt x="93" y="30"/>
                    <a:pt x="130" y="174"/>
                    <a:pt x="130" y="174"/>
                  </a:cubicBezTo>
                  <a:cubicBezTo>
                    <a:pt x="130" y="174"/>
                    <a:pt x="109" y="162"/>
                    <a:pt x="83" y="162"/>
                  </a:cubicBezTo>
                  <a:cubicBezTo>
                    <a:pt x="70" y="162"/>
                    <a:pt x="55" y="165"/>
                    <a:pt x="42" y="174"/>
                  </a:cubicBezTo>
                  <a:cubicBezTo>
                    <a:pt x="0" y="203"/>
                    <a:pt x="11" y="248"/>
                    <a:pt x="11" y="248"/>
                  </a:cubicBezTo>
                  <a:cubicBezTo>
                    <a:pt x="103" y="252"/>
                    <a:pt x="202" y="254"/>
                    <a:pt x="298" y="254"/>
                  </a:cubicBezTo>
                  <a:cubicBezTo>
                    <a:pt x="606" y="254"/>
                    <a:pt x="891" y="235"/>
                    <a:pt x="890" y="235"/>
                  </a:cubicBezTo>
                  <a:cubicBezTo>
                    <a:pt x="910" y="135"/>
                    <a:pt x="856" y="118"/>
                    <a:pt x="817" y="118"/>
                  </a:cubicBezTo>
                  <a:cubicBezTo>
                    <a:pt x="797" y="118"/>
                    <a:pt x="782" y="123"/>
                    <a:pt x="782" y="123"/>
                  </a:cubicBezTo>
                  <a:cubicBezTo>
                    <a:pt x="782" y="123"/>
                    <a:pt x="808" y="23"/>
                    <a:pt x="695" y="3"/>
                  </a:cubicBezTo>
                  <a:cubicBezTo>
                    <a:pt x="687" y="1"/>
                    <a:pt x="680" y="1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590136" y="4307756"/>
              <a:ext cx="108530" cy="42984"/>
            </a:xfrm>
            <a:custGeom>
              <a:avLst/>
              <a:gdLst/>
              <a:ahLst/>
              <a:cxnLst/>
              <a:rect l="l" t="t" r="r" b="b"/>
              <a:pathLst>
                <a:path w="760" h="301" extrusionOk="0">
                  <a:moveTo>
                    <a:pt x="454" y="0"/>
                  </a:moveTo>
                  <a:cubicBezTo>
                    <a:pt x="349" y="0"/>
                    <a:pt x="307" y="92"/>
                    <a:pt x="307" y="92"/>
                  </a:cubicBezTo>
                  <a:cubicBezTo>
                    <a:pt x="307" y="92"/>
                    <a:pt x="288" y="34"/>
                    <a:pt x="222" y="34"/>
                  </a:cubicBezTo>
                  <a:cubicBezTo>
                    <a:pt x="209" y="34"/>
                    <a:pt x="194" y="37"/>
                    <a:pt x="177" y="42"/>
                  </a:cubicBezTo>
                  <a:cubicBezTo>
                    <a:pt x="75" y="74"/>
                    <a:pt x="109" y="146"/>
                    <a:pt x="109" y="146"/>
                  </a:cubicBezTo>
                  <a:cubicBezTo>
                    <a:pt x="109" y="146"/>
                    <a:pt x="101" y="143"/>
                    <a:pt x="90" y="143"/>
                  </a:cubicBezTo>
                  <a:cubicBezTo>
                    <a:pt x="74" y="143"/>
                    <a:pt x="51" y="148"/>
                    <a:pt x="33" y="169"/>
                  </a:cubicBezTo>
                  <a:cubicBezTo>
                    <a:pt x="1" y="208"/>
                    <a:pt x="36" y="245"/>
                    <a:pt x="36" y="245"/>
                  </a:cubicBezTo>
                  <a:cubicBezTo>
                    <a:pt x="186" y="281"/>
                    <a:pt x="716" y="301"/>
                    <a:pt x="716" y="301"/>
                  </a:cubicBezTo>
                  <a:cubicBezTo>
                    <a:pt x="716" y="301"/>
                    <a:pt x="759" y="171"/>
                    <a:pt x="710" y="133"/>
                  </a:cubicBezTo>
                  <a:cubicBezTo>
                    <a:pt x="692" y="120"/>
                    <a:pt x="672" y="115"/>
                    <a:pt x="655" y="115"/>
                  </a:cubicBezTo>
                  <a:cubicBezTo>
                    <a:pt x="625" y="115"/>
                    <a:pt x="601" y="128"/>
                    <a:pt x="601" y="128"/>
                  </a:cubicBezTo>
                  <a:cubicBezTo>
                    <a:pt x="601" y="128"/>
                    <a:pt x="581" y="7"/>
                    <a:pt x="468" y="1"/>
                  </a:cubicBezTo>
                  <a:cubicBezTo>
                    <a:pt x="463" y="1"/>
                    <a:pt x="459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676443" y="4054137"/>
              <a:ext cx="60120" cy="26418"/>
            </a:xfrm>
            <a:custGeom>
              <a:avLst/>
              <a:gdLst/>
              <a:ahLst/>
              <a:cxnLst/>
              <a:rect l="l" t="t" r="r" b="b"/>
              <a:pathLst>
                <a:path w="421" h="185" extrusionOk="0">
                  <a:moveTo>
                    <a:pt x="154" y="0"/>
                  </a:moveTo>
                  <a:cubicBezTo>
                    <a:pt x="99" y="0"/>
                    <a:pt x="83" y="53"/>
                    <a:pt x="83" y="53"/>
                  </a:cubicBezTo>
                  <a:cubicBezTo>
                    <a:pt x="83" y="53"/>
                    <a:pt x="67" y="32"/>
                    <a:pt x="47" y="32"/>
                  </a:cubicBezTo>
                  <a:cubicBezTo>
                    <a:pt x="40" y="32"/>
                    <a:pt x="33" y="35"/>
                    <a:pt x="27" y="42"/>
                  </a:cubicBezTo>
                  <a:cubicBezTo>
                    <a:pt x="1" y="69"/>
                    <a:pt x="27" y="85"/>
                    <a:pt x="27" y="85"/>
                  </a:cubicBezTo>
                  <a:lnTo>
                    <a:pt x="21" y="182"/>
                  </a:lnTo>
                  <a:cubicBezTo>
                    <a:pt x="51" y="184"/>
                    <a:pt x="81" y="184"/>
                    <a:pt x="112" y="184"/>
                  </a:cubicBezTo>
                  <a:cubicBezTo>
                    <a:pt x="212" y="184"/>
                    <a:pt x="316" y="178"/>
                    <a:pt x="420" y="166"/>
                  </a:cubicBezTo>
                  <a:cubicBezTo>
                    <a:pt x="411" y="111"/>
                    <a:pt x="370" y="106"/>
                    <a:pt x="354" y="106"/>
                  </a:cubicBezTo>
                  <a:cubicBezTo>
                    <a:pt x="350" y="106"/>
                    <a:pt x="348" y="106"/>
                    <a:pt x="348" y="106"/>
                  </a:cubicBezTo>
                  <a:cubicBezTo>
                    <a:pt x="348" y="106"/>
                    <a:pt x="357" y="53"/>
                    <a:pt x="305" y="42"/>
                  </a:cubicBezTo>
                  <a:cubicBezTo>
                    <a:pt x="297" y="40"/>
                    <a:pt x="289" y="39"/>
                    <a:pt x="282" y="39"/>
                  </a:cubicBezTo>
                  <a:cubicBezTo>
                    <a:pt x="241" y="39"/>
                    <a:pt x="213" y="62"/>
                    <a:pt x="213" y="62"/>
                  </a:cubicBezTo>
                  <a:cubicBezTo>
                    <a:pt x="213" y="62"/>
                    <a:pt x="209" y="0"/>
                    <a:pt x="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570340" y="4048425"/>
              <a:ext cx="60263" cy="29275"/>
            </a:xfrm>
            <a:custGeom>
              <a:avLst/>
              <a:gdLst/>
              <a:ahLst/>
              <a:cxnLst/>
              <a:rect l="l" t="t" r="r" b="b"/>
              <a:pathLst>
                <a:path w="422" h="205" extrusionOk="0">
                  <a:moveTo>
                    <a:pt x="268" y="0"/>
                  </a:moveTo>
                  <a:cubicBezTo>
                    <a:pt x="213" y="0"/>
                    <a:pt x="210" y="62"/>
                    <a:pt x="210" y="62"/>
                  </a:cubicBezTo>
                  <a:cubicBezTo>
                    <a:pt x="210" y="62"/>
                    <a:pt x="181" y="39"/>
                    <a:pt x="140" y="39"/>
                  </a:cubicBezTo>
                  <a:cubicBezTo>
                    <a:pt x="133" y="39"/>
                    <a:pt x="125" y="40"/>
                    <a:pt x="118" y="41"/>
                  </a:cubicBezTo>
                  <a:cubicBezTo>
                    <a:pt x="65" y="53"/>
                    <a:pt x="73" y="107"/>
                    <a:pt x="73" y="107"/>
                  </a:cubicBezTo>
                  <a:cubicBezTo>
                    <a:pt x="73" y="107"/>
                    <a:pt x="70" y="106"/>
                    <a:pt x="66" y="106"/>
                  </a:cubicBezTo>
                  <a:cubicBezTo>
                    <a:pt x="50" y="106"/>
                    <a:pt x="11" y="112"/>
                    <a:pt x="1" y="165"/>
                  </a:cubicBezTo>
                  <a:cubicBezTo>
                    <a:pt x="110" y="187"/>
                    <a:pt x="203" y="204"/>
                    <a:pt x="294" y="204"/>
                  </a:cubicBezTo>
                  <a:cubicBezTo>
                    <a:pt x="329" y="204"/>
                    <a:pt x="365" y="202"/>
                    <a:pt x="401" y="195"/>
                  </a:cubicBezTo>
                  <a:lnTo>
                    <a:pt x="396" y="86"/>
                  </a:lnTo>
                  <a:cubicBezTo>
                    <a:pt x="396" y="86"/>
                    <a:pt x="421" y="68"/>
                    <a:pt x="396" y="41"/>
                  </a:cubicBezTo>
                  <a:cubicBezTo>
                    <a:pt x="389" y="34"/>
                    <a:pt x="382" y="32"/>
                    <a:pt x="375" y="32"/>
                  </a:cubicBezTo>
                  <a:cubicBezTo>
                    <a:pt x="356" y="32"/>
                    <a:pt x="339" y="53"/>
                    <a:pt x="339" y="53"/>
                  </a:cubicBezTo>
                  <a:cubicBezTo>
                    <a:pt x="339" y="53"/>
                    <a:pt x="323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519216" y="3821653"/>
              <a:ext cx="279607" cy="221487"/>
            </a:xfrm>
            <a:custGeom>
              <a:avLst/>
              <a:gdLst/>
              <a:ahLst/>
              <a:cxnLst/>
              <a:rect l="l" t="t" r="r" b="b"/>
              <a:pathLst>
                <a:path w="1958" h="1551" extrusionOk="0">
                  <a:moveTo>
                    <a:pt x="967" y="1"/>
                  </a:moveTo>
                  <a:cubicBezTo>
                    <a:pt x="964" y="1"/>
                    <a:pt x="961" y="1"/>
                    <a:pt x="958" y="1"/>
                  </a:cubicBezTo>
                  <a:cubicBezTo>
                    <a:pt x="879" y="4"/>
                    <a:pt x="811" y="60"/>
                    <a:pt x="775" y="126"/>
                  </a:cubicBezTo>
                  <a:cubicBezTo>
                    <a:pt x="739" y="192"/>
                    <a:pt x="731" y="268"/>
                    <a:pt x="726" y="342"/>
                  </a:cubicBezTo>
                  <a:cubicBezTo>
                    <a:pt x="707" y="623"/>
                    <a:pt x="733" y="907"/>
                    <a:pt x="802" y="1182"/>
                  </a:cubicBezTo>
                  <a:cubicBezTo>
                    <a:pt x="676" y="972"/>
                    <a:pt x="487" y="748"/>
                    <a:pt x="228" y="743"/>
                  </a:cubicBezTo>
                  <a:cubicBezTo>
                    <a:pt x="226" y="743"/>
                    <a:pt x="225" y="743"/>
                    <a:pt x="223" y="743"/>
                  </a:cubicBezTo>
                  <a:cubicBezTo>
                    <a:pt x="121" y="743"/>
                    <a:pt x="1" y="814"/>
                    <a:pt x="30" y="903"/>
                  </a:cubicBezTo>
                  <a:cubicBezTo>
                    <a:pt x="37" y="928"/>
                    <a:pt x="54" y="947"/>
                    <a:pt x="73" y="966"/>
                  </a:cubicBezTo>
                  <a:cubicBezTo>
                    <a:pt x="280" y="1176"/>
                    <a:pt x="679" y="1380"/>
                    <a:pt x="941" y="1551"/>
                  </a:cubicBezTo>
                  <a:cubicBezTo>
                    <a:pt x="1248" y="1360"/>
                    <a:pt x="1955" y="1283"/>
                    <a:pt x="1958" y="897"/>
                  </a:cubicBezTo>
                  <a:cubicBezTo>
                    <a:pt x="1958" y="828"/>
                    <a:pt x="1908" y="794"/>
                    <a:pt x="1828" y="794"/>
                  </a:cubicBezTo>
                  <a:cubicBezTo>
                    <a:pt x="1655" y="794"/>
                    <a:pt x="1339" y="953"/>
                    <a:pt x="1072" y="1255"/>
                  </a:cubicBezTo>
                  <a:cubicBezTo>
                    <a:pt x="1193" y="985"/>
                    <a:pt x="1242" y="622"/>
                    <a:pt x="1217" y="331"/>
                  </a:cubicBezTo>
                  <a:cubicBezTo>
                    <a:pt x="1209" y="256"/>
                    <a:pt x="1198" y="179"/>
                    <a:pt x="1157" y="113"/>
                  </a:cubicBezTo>
                  <a:cubicBezTo>
                    <a:pt x="1117" y="51"/>
                    <a:pt x="1045" y="1"/>
                    <a:pt x="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654166" y="3840931"/>
              <a:ext cx="9282" cy="198781"/>
            </a:xfrm>
            <a:custGeom>
              <a:avLst/>
              <a:gdLst/>
              <a:ahLst/>
              <a:cxnLst/>
              <a:rect l="l" t="t" r="r" b="b"/>
              <a:pathLst>
                <a:path w="65" h="1392" fill="none" extrusionOk="0">
                  <a:moveTo>
                    <a:pt x="6" y="0"/>
                  </a:moveTo>
                  <a:cubicBezTo>
                    <a:pt x="65" y="341"/>
                    <a:pt x="43" y="689"/>
                    <a:pt x="22" y="1035"/>
                  </a:cubicBezTo>
                  <a:cubicBezTo>
                    <a:pt x="15" y="1153"/>
                    <a:pt x="8" y="1272"/>
                    <a:pt x="1" y="139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653594" y="3951747"/>
              <a:ext cx="128237" cy="86396"/>
            </a:xfrm>
            <a:custGeom>
              <a:avLst/>
              <a:gdLst/>
              <a:ahLst/>
              <a:cxnLst/>
              <a:rect l="l" t="t" r="r" b="b"/>
              <a:pathLst>
                <a:path w="898" h="605" fill="none" extrusionOk="0">
                  <a:moveTo>
                    <a:pt x="898" y="0"/>
                  </a:moveTo>
                  <a:cubicBezTo>
                    <a:pt x="689" y="288"/>
                    <a:pt x="258" y="355"/>
                    <a:pt x="1" y="60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548777" y="3947463"/>
              <a:ext cx="108530" cy="91965"/>
            </a:xfrm>
            <a:custGeom>
              <a:avLst/>
              <a:gdLst/>
              <a:ahLst/>
              <a:cxnLst/>
              <a:rect l="l" t="t" r="r" b="b"/>
              <a:pathLst>
                <a:path w="760" h="644" fill="none" extrusionOk="0">
                  <a:moveTo>
                    <a:pt x="1" y="0"/>
                  </a:moveTo>
                  <a:cubicBezTo>
                    <a:pt x="118" y="35"/>
                    <a:pt x="214" y="108"/>
                    <a:pt x="306" y="184"/>
                  </a:cubicBezTo>
                  <a:cubicBezTo>
                    <a:pt x="472" y="324"/>
                    <a:pt x="624" y="478"/>
                    <a:pt x="759" y="64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597615" y="4036287"/>
              <a:ext cx="102532" cy="51409"/>
            </a:xfrm>
            <a:custGeom>
              <a:avLst/>
              <a:gdLst/>
              <a:ahLst/>
              <a:cxnLst/>
              <a:rect l="l" t="t" r="r" b="b"/>
              <a:pathLst>
                <a:path w="718" h="360" extrusionOk="0">
                  <a:moveTo>
                    <a:pt x="397" y="0"/>
                  </a:moveTo>
                  <a:cubicBezTo>
                    <a:pt x="345" y="0"/>
                    <a:pt x="294" y="5"/>
                    <a:pt x="244" y="14"/>
                  </a:cubicBezTo>
                  <a:cubicBezTo>
                    <a:pt x="180" y="27"/>
                    <a:pt x="114" y="48"/>
                    <a:pt x="70" y="91"/>
                  </a:cubicBezTo>
                  <a:cubicBezTo>
                    <a:pt x="9" y="152"/>
                    <a:pt x="4" y="240"/>
                    <a:pt x="1" y="321"/>
                  </a:cubicBezTo>
                  <a:cubicBezTo>
                    <a:pt x="154" y="344"/>
                    <a:pt x="317" y="359"/>
                    <a:pt x="481" y="359"/>
                  </a:cubicBezTo>
                  <a:cubicBezTo>
                    <a:pt x="541" y="359"/>
                    <a:pt x="601" y="357"/>
                    <a:pt x="661" y="353"/>
                  </a:cubicBezTo>
                  <a:cubicBezTo>
                    <a:pt x="683" y="306"/>
                    <a:pt x="706" y="258"/>
                    <a:pt x="712" y="206"/>
                  </a:cubicBezTo>
                  <a:cubicBezTo>
                    <a:pt x="717" y="154"/>
                    <a:pt x="704" y="101"/>
                    <a:pt x="664" y="63"/>
                  </a:cubicBezTo>
                  <a:cubicBezTo>
                    <a:pt x="626" y="31"/>
                    <a:pt x="573" y="17"/>
                    <a:pt x="521" y="9"/>
                  </a:cubicBezTo>
                  <a:cubicBezTo>
                    <a:pt x="480" y="3"/>
                    <a:pt x="438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637315" y="4067275"/>
              <a:ext cx="83254" cy="23420"/>
            </a:xfrm>
            <a:custGeom>
              <a:avLst/>
              <a:gdLst/>
              <a:ahLst/>
              <a:cxnLst/>
              <a:rect l="l" t="t" r="r" b="b"/>
              <a:pathLst>
                <a:path w="583" h="164" extrusionOk="0">
                  <a:moveTo>
                    <a:pt x="430" y="1"/>
                  </a:moveTo>
                  <a:cubicBezTo>
                    <a:pt x="366" y="1"/>
                    <a:pt x="331" y="81"/>
                    <a:pt x="331" y="81"/>
                  </a:cubicBezTo>
                  <a:cubicBezTo>
                    <a:pt x="331" y="81"/>
                    <a:pt x="333" y="38"/>
                    <a:pt x="293" y="32"/>
                  </a:cubicBezTo>
                  <a:cubicBezTo>
                    <a:pt x="290" y="32"/>
                    <a:pt x="287" y="32"/>
                    <a:pt x="284" y="32"/>
                  </a:cubicBezTo>
                  <a:cubicBezTo>
                    <a:pt x="250" y="32"/>
                    <a:pt x="232" y="63"/>
                    <a:pt x="232" y="63"/>
                  </a:cubicBezTo>
                  <a:cubicBezTo>
                    <a:pt x="232" y="63"/>
                    <a:pt x="221" y="6"/>
                    <a:pt x="158" y="6"/>
                  </a:cubicBezTo>
                  <a:cubicBezTo>
                    <a:pt x="152" y="6"/>
                    <a:pt x="147" y="7"/>
                    <a:pt x="140" y="8"/>
                  </a:cubicBezTo>
                  <a:cubicBezTo>
                    <a:pt x="62" y="19"/>
                    <a:pt x="85" y="112"/>
                    <a:pt x="85" y="112"/>
                  </a:cubicBezTo>
                  <a:cubicBezTo>
                    <a:pt x="85" y="112"/>
                    <a:pt x="71" y="104"/>
                    <a:pt x="54" y="104"/>
                  </a:cubicBezTo>
                  <a:cubicBezTo>
                    <a:pt x="46" y="104"/>
                    <a:pt x="36" y="106"/>
                    <a:pt x="28" y="112"/>
                  </a:cubicBezTo>
                  <a:cubicBezTo>
                    <a:pt x="1" y="131"/>
                    <a:pt x="7" y="159"/>
                    <a:pt x="7" y="159"/>
                  </a:cubicBezTo>
                  <a:cubicBezTo>
                    <a:pt x="69" y="162"/>
                    <a:pt x="134" y="163"/>
                    <a:pt x="197" y="163"/>
                  </a:cubicBezTo>
                  <a:cubicBezTo>
                    <a:pt x="392" y="163"/>
                    <a:pt x="570" y="151"/>
                    <a:pt x="570" y="151"/>
                  </a:cubicBezTo>
                  <a:cubicBezTo>
                    <a:pt x="583" y="87"/>
                    <a:pt x="548" y="76"/>
                    <a:pt x="524" y="76"/>
                  </a:cubicBezTo>
                  <a:cubicBezTo>
                    <a:pt x="511" y="76"/>
                    <a:pt x="501" y="79"/>
                    <a:pt x="501" y="79"/>
                  </a:cubicBezTo>
                  <a:cubicBezTo>
                    <a:pt x="501" y="79"/>
                    <a:pt x="518" y="16"/>
                    <a:pt x="445" y="2"/>
                  </a:cubicBezTo>
                  <a:cubicBezTo>
                    <a:pt x="440" y="1"/>
                    <a:pt x="435" y="1"/>
                    <a:pt x="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574053" y="4062848"/>
              <a:ext cx="69259" cy="27418"/>
            </a:xfrm>
            <a:custGeom>
              <a:avLst/>
              <a:gdLst/>
              <a:ahLst/>
              <a:cxnLst/>
              <a:rect l="l" t="t" r="r" b="b"/>
              <a:pathLst>
                <a:path w="485" h="192" extrusionOk="0">
                  <a:moveTo>
                    <a:pt x="291" y="0"/>
                  </a:moveTo>
                  <a:cubicBezTo>
                    <a:pt x="225" y="0"/>
                    <a:pt x="197" y="58"/>
                    <a:pt x="197" y="58"/>
                  </a:cubicBezTo>
                  <a:cubicBezTo>
                    <a:pt x="197" y="58"/>
                    <a:pt x="185" y="21"/>
                    <a:pt x="143" y="21"/>
                  </a:cubicBezTo>
                  <a:cubicBezTo>
                    <a:pt x="135" y="21"/>
                    <a:pt x="125" y="23"/>
                    <a:pt x="114" y="26"/>
                  </a:cubicBezTo>
                  <a:cubicBezTo>
                    <a:pt x="50" y="47"/>
                    <a:pt x="71" y="91"/>
                    <a:pt x="71" y="91"/>
                  </a:cubicBezTo>
                  <a:cubicBezTo>
                    <a:pt x="71" y="91"/>
                    <a:pt x="67" y="90"/>
                    <a:pt x="60" y="90"/>
                  </a:cubicBezTo>
                  <a:cubicBezTo>
                    <a:pt x="50" y="90"/>
                    <a:pt x="34" y="93"/>
                    <a:pt x="21" y="107"/>
                  </a:cubicBezTo>
                  <a:cubicBezTo>
                    <a:pt x="1" y="132"/>
                    <a:pt x="23" y="155"/>
                    <a:pt x="23" y="155"/>
                  </a:cubicBezTo>
                  <a:cubicBezTo>
                    <a:pt x="118" y="178"/>
                    <a:pt x="457" y="192"/>
                    <a:pt x="457" y="192"/>
                  </a:cubicBezTo>
                  <a:cubicBezTo>
                    <a:pt x="457" y="192"/>
                    <a:pt x="484" y="110"/>
                    <a:pt x="453" y="85"/>
                  </a:cubicBezTo>
                  <a:cubicBezTo>
                    <a:pt x="442" y="76"/>
                    <a:pt x="429" y="73"/>
                    <a:pt x="417" y="73"/>
                  </a:cubicBezTo>
                  <a:cubicBezTo>
                    <a:pt x="398" y="73"/>
                    <a:pt x="383" y="81"/>
                    <a:pt x="383" y="81"/>
                  </a:cubicBezTo>
                  <a:cubicBezTo>
                    <a:pt x="383" y="81"/>
                    <a:pt x="372" y="4"/>
                    <a:pt x="299" y="0"/>
                  </a:cubicBezTo>
                  <a:cubicBezTo>
                    <a:pt x="296" y="0"/>
                    <a:pt x="294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746792" y="3851642"/>
              <a:ext cx="48981" cy="21706"/>
            </a:xfrm>
            <a:custGeom>
              <a:avLst/>
              <a:gdLst/>
              <a:ahLst/>
              <a:cxnLst/>
              <a:rect l="l" t="t" r="r" b="b"/>
              <a:pathLst>
                <a:path w="343" h="152" extrusionOk="0">
                  <a:moveTo>
                    <a:pt x="125" y="1"/>
                  </a:moveTo>
                  <a:cubicBezTo>
                    <a:pt x="81" y="1"/>
                    <a:pt x="68" y="44"/>
                    <a:pt x="68" y="44"/>
                  </a:cubicBezTo>
                  <a:cubicBezTo>
                    <a:pt x="68" y="44"/>
                    <a:pt x="55" y="27"/>
                    <a:pt x="39" y="27"/>
                  </a:cubicBezTo>
                  <a:cubicBezTo>
                    <a:pt x="34" y="27"/>
                    <a:pt x="28" y="29"/>
                    <a:pt x="22" y="35"/>
                  </a:cubicBezTo>
                  <a:cubicBezTo>
                    <a:pt x="0" y="55"/>
                    <a:pt x="22" y="70"/>
                    <a:pt x="22" y="70"/>
                  </a:cubicBezTo>
                  <a:lnTo>
                    <a:pt x="19" y="150"/>
                  </a:lnTo>
                  <a:cubicBezTo>
                    <a:pt x="42" y="151"/>
                    <a:pt x="66" y="152"/>
                    <a:pt x="90" y="152"/>
                  </a:cubicBezTo>
                  <a:cubicBezTo>
                    <a:pt x="172" y="152"/>
                    <a:pt x="257" y="147"/>
                    <a:pt x="342" y="137"/>
                  </a:cubicBezTo>
                  <a:cubicBezTo>
                    <a:pt x="336" y="92"/>
                    <a:pt x="303" y="87"/>
                    <a:pt x="290" y="87"/>
                  </a:cubicBezTo>
                  <a:cubicBezTo>
                    <a:pt x="286" y="87"/>
                    <a:pt x="284" y="87"/>
                    <a:pt x="284" y="87"/>
                  </a:cubicBezTo>
                  <a:cubicBezTo>
                    <a:pt x="284" y="87"/>
                    <a:pt x="291" y="44"/>
                    <a:pt x="248" y="35"/>
                  </a:cubicBezTo>
                  <a:cubicBezTo>
                    <a:pt x="241" y="33"/>
                    <a:pt x="235" y="32"/>
                    <a:pt x="229" y="32"/>
                  </a:cubicBezTo>
                  <a:cubicBezTo>
                    <a:pt x="196" y="32"/>
                    <a:pt x="174" y="51"/>
                    <a:pt x="174" y="51"/>
                  </a:cubicBezTo>
                  <a:cubicBezTo>
                    <a:pt x="174" y="51"/>
                    <a:pt x="17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660538" y="3847072"/>
              <a:ext cx="49124" cy="23991"/>
            </a:xfrm>
            <a:custGeom>
              <a:avLst/>
              <a:gdLst/>
              <a:ahLst/>
              <a:cxnLst/>
              <a:rect l="l" t="t" r="r" b="b"/>
              <a:pathLst>
                <a:path w="344" h="168" extrusionOk="0">
                  <a:moveTo>
                    <a:pt x="218" y="1"/>
                  </a:moveTo>
                  <a:cubicBezTo>
                    <a:pt x="173" y="1"/>
                    <a:pt x="170" y="51"/>
                    <a:pt x="170" y="51"/>
                  </a:cubicBezTo>
                  <a:cubicBezTo>
                    <a:pt x="170" y="51"/>
                    <a:pt x="148" y="32"/>
                    <a:pt x="115" y="32"/>
                  </a:cubicBezTo>
                  <a:cubicBezTo>
                    <a:pt x="109" y="32"/>
                    <a:pt x="103" y="33"/>
                    <a:pt x="96" y="35"/>
                  </a:cubicBezTo>
                  <a:cubicBezTo>
                    <a:pt x="52" y="43"/>
                    <a:pt x="60" y="87"/>
                    <a:pt x="60" y="87"/>
                  </a:cubicBezTo>
                  <a:cubicBezTo>
                    <a:pt x="60" y="87"/>
                    <a:pt x="57" y="87"/>
                    <a:pt x="53" y="87"/>
                  </a:cubicBezTo>
                  <a:cubicBezTo>
                    <a:pt x="39" y="87"/>
                    <a:pt x="8" y="92"/>
                    <a:pt x="1" y="136"/>
                  </a:cubicBezTo>
                  <a:cubicBezTo>
                    <a:pt x="88" y="153"/>
                    <a:pt x="163" y="168"/>
                    <a:pt x="237" y="168"/>
                  </a:cubicBezTo>
                  <a:cubicBezTo>
                    <a:pt x="266" y="168"/>
                    <a:pt x="295" y="165"/>
                    <a:pt x="325" y="160"/>
                  </a:cubicBezTo>
                  <a:lnTo>
                    <a:pt x="321" y="70"/>
                  </a:lnTo>
                  <a:cubicBezTo>
                    <a:pt x="321" y="70"/>
                    <a:pt x="344" y="55"/>
                    <a:pt x="321" y="35"/>
                  </a:cubicBezTo>
                  <a:cubicBezTo>
                    <a:pt x="315" y="29"/>
                    <a:pt x="310" y="27"/>
                    <a:pt x="304" y="27"/>
                  </a:cubicBezTo>
                  <a:cubicBezTo>
                    <a:pt x="288" y="27"/>
                    <a:pt x="274" y="44"/>
                    <a:pt x="274" y="44"/>
                  </a:cubicBezTo>
                  <a:cubicBezTo>
                    <a:pt x="274" y="44"/>
                    <a:pt x="263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652827" y="3674708"/>
              <a:ext cx="203922" cy="172363"/>
            </a:xfrm>
            <a:custGeom>
              <a:avLst/>
              <a:gdLst/>
              <a:ahLst/>
              <a:cxnLst/>
              <a:rect l="l" t="t" r="r" b="b"/>
              <a:pathLst>
                <a:path w="1428" h="1207" extrusionOk="0">
                  <a:moveTo>
                    <a:pt x="965" y="0"/>
                  </a:moveTo>
                  <a:cubicBezTo>
                    <a:pt x="936" y="0"/>
                    <a:pt x="909" y="13"/>
                    <a:pt x="886" y="27"/>
                  </a:cubicBezTo>
                  <a:cubicBezTo>
                    <a:pt x="794" y="83"/>
                    <a:pt x="728" y="163"/>
                    <a:pt x="675" y="245"/>
                  </a:cubicBezTo>
                  <a:cubicBezTo>
                    <a:pt x="562" y="422"/>
                    <a:pt x="503" y="624"/>
                    <a:pt x="505" y="825"/>
                  </a:cubicBezTo>
                  <a:cubicBezTo>
                    <a:pt x="472" y="680"/>
                    <a:pt x="334" y="457"/>
                    <a:pt x="203" y="394"/>
                  </a:cubicBezTo>
                  <a:cubicBezTo>
                    <a:pt x="174" y="380"/>
                    <a:pt x="146" y="374"/>
                    <a:pt x="122" y="374"/>
                  </a:cubicBezTo>
                  <a:cubicBezTo>
                    <a:pt x="48" y="374"/>
                    <a:pt x="0" y="429"/>
                    <a:pt x="7" y="500"/>
                  </a:cubicBezTo>
                  <a:cubicBezTo>
                    <a:pt x="23" y="691"/>
                    <a:pt x="349" y="1006"/>
                    <a:pt x="532" y="1206"/>
                  </a:cubicBezTo>
                  <a:cubicBezTo>
                    <a:pt x="763" y="1104"/>
                    <a:pt x="1083" y="978"/>
                    <a:pt x="1324" y="861"/>
                  </a:cubicBezTo>
                  <a:cubicBezTo>
                    <a:pt x="1366" y="841"/>
                    <a:pt x="1412" y="813"/>
                    <a:pt x="1417" y="772"/>
                  </a:cubicBezTo>
                  <a:cubicBezTo>
                    <a:pt x="1427" y="703"/>
                    <a:pt x="1324" y="662"/>
                    <a:pt x="1240" y="658"/>
                  </a:cubicBezTo>
                  <a:cubicBezTo>
                    <a:pt x="1232" y="657"/>
                    <a:pt x="1224" y="657"/>
                    <a:pt x="1216" y="657"/>
                  </a:cubicBezTo>
                  <a:cubicBezTo>
                    <a:pt x="1010" y="657"/>
                    <a:pt x="808" y="757"/>
                    <a:pt x="711" y="907"/>
                  </a:cubicBezTo>
                  <a:cubicBezTo>
                    <a:pt x="840" y="667"/>
                    <a:pt x="971" y="425"/>
                    <a:pt x="1044" y="169"/>
                  </a:cubicBezTo>
                  <a:cubicBezTo>
                    <a:pt x="1052" y="136"/>
                    <a:pt x="1061" y="102"/>
                    <a:pt x="1052" y="69"/>
                  </a:cubicBezTo>
                  <a:cubicBezTo>
                    <a:pt x="1044" y="35"/>
                    <a:pt x="1014" y="4"/>
                    <a:pt x="973" y="0"/>
                  </a:cubicBezTo>
                  <a:cubicBezTo>
                    <a:pt x="970" y="0"/>
                    <a:pt x="967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728227" y="3689702"/>
              <a:ext cx="58263" cy="153655"/>
            </a:xfrm>
            <a:custGeom>
              <a:avLst/>
              <a:gdLst/>
              <a:ahLst/>
              <a:cxnLst/>
              <a:rect l="l" t="t" r="r" b="b"/>
              <a:pathLst>
                <a:path w="408" h="1076" fill="none" extrusionOk="0">
                  <a:moveTo>
                    <a:pt x="407" y="1"/>
                  </a:moveTo>
                  <a:cubicBezTo>
                    <a:pt x="219" y="340"/>
                    <a:pt x="82" y="703"/>
                    <a:pt x="1" y="1076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27228" y="3782667"/>
              <a:ext cx="109101" cy="61405"/>
            </a:xfrm>
            <a:custGeom>
              <a:avLst/>
              <a:gdLst/>
              <a:ahLst/>
              <a:cxnLst/>
              <a:rect l="l" t="t" r="r" b="b"/>
              <a:pathLst>
                <a:path w="764" h="430" fill="none" extrusionOk="0">
                  <a:moveTo>
                    <a:pt x="763" y="1"/>
                  </a:moveTo>
                  <a:cubicBezTo>
                    <a:pt x="471" y="67"/>
                    <a:pt x="200" y="218"/>
                    <a:pt x="1" y="430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669249" y="3744824"/>
              <a:ext cx="58406" cy="98248"/>
            </a:xfrm>
            <a:custGeom>
              <a:avLst/>
              <a:gdLst/>
              <a:ahLst/>
              <a:cxnLst/>
              <a:rect l="l" t="t" r="r" b="b"/>
              <a:pathLst>
                <a:path w="409" h="688" fill="none" extrusionOk="0">
                  <a:moveTo>
                    <a:pt x="1" y="0"/>
                  </a:moveTo>
                  <a:cubicBezTo>
                    <a:pt x="149" y="224"/>
                    <a:pt x="337" y="431"/>
                    <a:pt x="409" y="68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692526" y="3839218"/>
              <a:ext cx="76257" cy="36272"/>
            </a:xfrm>
            <a:custGeom>
              <a:avLst/>
              <a:gdLst/>
              <a:ahLst/>
              <a:cxnLst/>
              <a:rect l="l" t="t" r="r" b="b"/>
              <a:pathLst>
                <a:path w="534" h="254" extrusionOk="0">
                  <a:moveTo>
                    <a:pt x="296" y="1"/>
                  </a:moveTo>
                  <a:cubicBezTo>
                    <a:pt x="258" y="1"/>
                    <a:pt x="219" y="4"/>
                    <a:pt x="182" y="11"/>
                  </a:cubicBezTo>
                  <a:cubicBezTo>
                    <a:pt x="133" y="18"/>
                    <a:pt x="85" y="34"/>
                    <a:pt x="50" y="65"/>
                  </a:cubicBezTo>
                  <a:cubicBezTo>
                    <a:pt x="6" y="107"/>
                    <a:pt x="2" y="169"/>
                    <a:pt x="1" y="226"/>
                  </a:cubicBezTo>
                  <a:cubicBezTo>
                    <a:pt x="117" y="243"/>
                    <a:pt x="240" y="254"/>
                    <a:pt x="364" y="254"/>
                  </a:cubicBezTo>
                  <a:cubicBezTo>
                    <a:pt x="406" y="254"/>
                    <a:pt x="448" y="252"/>
                    <a:pt x="490" y="250"/>
                  </a:cubicBezTo>
                  <a:cubicBezTo>
                    <a:pt x="507" y="216"/>
                    <a:pt x="524" y="183"/>
                    <a:pt x="528" y="146"/>
                  </a:cubicBezTo>
                  <a:cubicBezTo>
                    <a:pt x="533" y="110"/>
                    <a:pt x="523" y="71"/>
                    <a:pt x="493" y="45"/>
                  </a:cubicBezTo>
                  <a:cubicBezTo>
                    <a:pt x="466" y="22"/>
                    <a:pt x="426" y="12"/>
                    <a:pt x="386" y="7"/>
                  </a:cubicBezTo>
                  <a:cubicBezTo>
                    <a:pt x="357" y="3"/>
                    <a:pt x="327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714946" y="3859781"/>
              <a:ext cx="67974" cy="18993"/>
            </a:xfrm>
            <a:custGeom>
              <a:avLst/>
              <a:gdLst/>
              <a:ahLst/>
              <a:cxnLst/>
              <a:rect l="l" t="t" r="r" b="b"/>
              <a:pathLst>
                <a:path w="476" h="133" extrusionOk="0">
                  <a:moveTo>
                    <a:pt x="351" y="0"/>
                  </a:moveTo>
                  <a:cubicBezTo>
                    <a:pt x="299" y="0"/>
                    <a:pt x="270" y="66"/>
                    <a:pt x="270" y="66"/>
                  </a:cubicBezTo>
                  <a:cubicBezTo>
                    <a:pt x="270" y="66"/>
                    <a:pt x="271" y="30"/>
                    <a:pt x="239" y="25"/>
                  </a:cubicBezTo>
                  <a:cubicBezTo>
                    <a:pt x="237" y="25"/>
                    <a:pt x="235" y="25"/>
                    <a:pt x="233" y="25"/>
                  </a:cubicBezTo>
                  <a:cubicBezTo>
                    <a:pt x="205" y="25"/>
                    <a:pt x="190" y="51"/>
                    <a:pt x="190" y="51"/>
                  </a:cubicBezTo>
                  <a:cubicBezTo>
                    <a:pt x="190" y="51"/>
                    <a:pt x="182" y="5"/>
                    <a:pt x="131" y="5"/>
                  </a:cubicBezTo>
                  <a:cubicBezTo>
                    <a:pt x="126" y="5"/>
                    <a:pt x="121" y="6"/>
                    <a:pt x="115" y="7"/>
                  </a:cubicBezTo>
                  <a:cubicBezTo>
                    <a:pt x="51" y="16"/>
                    <a:pt x="69" y="91"/>
                    <a:pt x="69" y="91"/>
                  </a:cubicBezTo>
                  <a:cubicBezTo>
                    <a:pt x="69" y="91"/>
                    <a:pt x="59" y="85"/>
                    <a:pt x="45" y="85"/>
                  </a:cubicBezTo>
                  <a:cubicBezTo>
                    <a:pt x="38" y="85"/>
                    <a:pt x="30" y="87"/>
                    <a:pt x="23" y="91"/>
                  </a:cubicBezTo>
                  <a:cubicBezTo>
                    <a:pt x="1" y="106"/>
                    <a:pt x="6" y="129"/>
                    <a:pt x="6" y="129"/>
                  </a:cubicBezTo>
                  <a:cubicBezTo>
                    <a:pt x="56" y="132"/>
                    <a:pt x="110" y="133"/>
                    <a:pt x="162" y="133"/>
                  </a:cubicBezTo>
                  <a:cubicBezTo>
                    <a:pt x="319" y="133"/>
                    <a:pt x="463" y="122"/>
                    <a:pt x="465" y="121"/>
                  </a:cubicBezTo>
                  <a:cubicBezTo>
                    <a:pt x="475" y="70"/>
                    <a:pt x="447" y="61"/>
                    <a:pt x="427" y="61"/>
                  </a:cubicBezTo>
                  <a:cubicBezTo>
                    <a:pt x="416" y="61"/>
                    <a:pt x="408" y="63"/>
                    <a:pt x="408" y="63"/>
                  </a:cubicBezTo>
                  <a:cubicBezTo>
                    <a:pt x="408" y="63"/>
                    <a:pt x="423" y="12"/>
                    <a:pt x="363" y="1"/>
                  </a:cubicBezTo>
                  <a:cubicBezTo>
                    <a:pt x="359" y="1"/>
                    <a:pt x="355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663537" y="3856211"/>
              <a:ext cx="56693" cy="22277"/>
            </a:xfrm>
            <a:custGeom>
              <a:avLst/>
              <a:gdLst/>
              <a:ahLst/>
              <a:cxnLst/>
              <a:rect l="l" t="t" r="r" b="b"/>
              <a:pathLst>
                <a:path w="397" h="156" extrusionOk="0">
                  <a:moveTo>
                    <a:pt x="238" y="0"/>
                  </a:moveTo>
                  <a:cubicBezTo>
                    <a:pt x="183" y="0"/>
                    <a:pt x="160" y="48"/>
                    <a:pt x="160" y="48"/>
                  </a:cubicBezTo>
                  <a:cubicBezTo>
                    <a:pt x="160" y="48"/>
                    <a:pt x="151" y="18"/>
                    <a:pt x="117" y="18"/>
                  </a:cubicBezTo>
                  <a:cubicBezTo>
                    <a:pt x="110" y="18"/>
                    <a:pt x="102" y="20"/>
                    <a:pt x="93" y="22"/>
                  </a:cubicBezTo>
                  <a:cubicBezTo>
                    <a:pt x="41" y="39"/>
                    <a:pt x="57" y="75"/>
                    <a:pt x="57" y="75"/>
                  </a:cubicBezTo>
                  <a:cubicBezTo>
                    <a:pt x="57" y="75"/>
                    <a:pt x="54" y="74"/>
                    <a:pt x="49" y="74"/>
                  </a:cubicBezTo>
                  <a:cubicBezTo>
                    <a:pt x="40" y="74"/>
                    <a:pt x="28" y="76"/>
                    <a:pt x="18" y="88"/>
                  </a:cubicBezTo>
                  <a:cubicBezTo>
                    <a:pt x="0" y="107"/>
                    <a:pt x="19" y="127"/>
                    <a:pt x="19" y="127"/>
                  </a:cubicBezTo>
                  <a:cubicBezTo>
                    <a:pt x="96" y="145"/>
                    <a:pt x="374" y="156"/>
                    <a:pt x="374" y="156"/>
                  </a:cubicBezTo>
                  <a:cubicBezTo>
                    <a:pt x="374" y="156"/>
                    <a:pt x="396" y="88"/>
                    <a:pt x="370" y="69"/>
                  </a:cubicBezTo>
                  <a:cubicBezTo>
                    <a:pt x="361" y="61"/>
                    <a:pt x="350" y="59"/>
                    <a:pt x="341" y="59"/>
                  </a:cubicBezTo>
                  <a:cubicBezTo>
                    <a:pt x="326" y="59"/>
                    <a:pt x="313" y="66"/>
                    <a:pt x="313" y="66"/>
                  </a:cubicBezTo>
                  <a:cubicBezTo>
                    <a:pt x="313" y="66"/>
                    <a:pt x="304" y="4"/>
                    <a:pt x="245" y="1"/>
                  </a:cubicBezTo>
                  <a:cubicBezTo>
                    <a:pt x="243" y="0"/>
                    <a:pt x="241" y="0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423823" y="4770154"/>
              <a:ext cx="135805" cy="59549"/>
            </a:xfrm>
            <a:custGeom>
              <a:avLst/>
              <a:gdLst/>
              <a:ahLst/>
              <a:cxnLst/>
              <a:rect l="l" t="t" r="r" b="b"/>
              <a:pathLst>
                <a:path w="951" h="417" extrusionOk="0">
                  <a:moveTo>
                    <a:pt x="345" y="1"/>
                  </a:moveTo>
                  <a:cubicBezTo>
                    <a:pt x="222" y="1"/>
                    <a:pt x="189" y="119"/>
                    <a:pt x="189" y="119"/>
                  </a:cubicBezTo>
                  <a:cubicBezTo>
                    <a:pt x="189" y="119"/>
                    <a:pt x="151" y="72"/>
                    <a:pt x="107" y="72"/>
                  </a:cubicBezTo>
                  <a:cubicBezTo>
                    <a:pt x="91" y="72"/>
                    <a:pt x="75" y="78"/>
                    <a:pt x="59" y="94"/>
                  </a:cubicBezTo>
                  <a:cubicBezTo>
                    <a:pt x="1" y="155"/>
                    <a:pt x="59" y="192"/>
                    <a:pt x="59" y="192"/>
                  </a:cubicBezTo>
                  <a:lnTo>
                    <a:pt x="50" y="412"/>
                  </a:lnTo>
                  <a:cubicBezTo>
                    <a:pt x="115" y="415"/>
                    <a:pt x="181" y="416"/>
                    <a:pt x="248" y="416"/>
                  </a:cubicBezTo>
                  <a:cubicBezTo>
                    <a:pt x="476" y="416"/>
                    <a:pt x="712" y="400"/>
                    <a:pt x="950" y="375"/>
                  </a:cubicBezTo>
                  <a:cubicBezTo>
                    <a:pt x="930" y="252"/>
                    <a:pt x="841" y="240"/>
                    <a:pt x="804" y="240"/>
                  </a:cubicBezTo>
                  <a:cubicBezTo>
                    <a:pt x="794" y="240"/>
                    <a:pt x="788" y="240"/>
                    <a:pt x="788" y="240"/>
                  </a:cubicBezTo>
                  <a:cubicBezTo>
                    <a:pt x="788" y="240"/>
                    <a:pt x="809" y="120"/>
                    <a:pt x="689" y="94"/>
                  </a:cubicBezTo>
                  <a:cubicBezTo>
                    <a:pt x="671" y="90"/>
                    <a:pt x="654" y="88"/>
                    <a:pt x="638" y="88"/>
                  </a:cubicBezTo>
                  <a:cubicBezTo>
                    <a:pt x="545" y="88"/>
                    <a:pt x="481" y="142"/>
                    <a:pt x="481" y="142"/>
                  </a:cubicBezTo>
                  <a:cubicBezTo>
                    <a:pt x="481" y="142"/>
                    <a:pt x="471" y="1"/>
                    <a:pt x="347" y="1"/>
                  </a:cubicBezTo>
                  <a:cubicBezTo>
                    <a:pt x="346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184485" y="4757445"/>
              <a:ext cx="135948" cy="65975"/>
            </a:xfrm>
            <a:custGeom>
              <a:avLst/>
              <a:gdLst/>
              <a:ahLst/>
              <a:cxnLst/>
              <a:rect l="l" t="t" r="r" b="b"/>
              <a:pathLst>
                <a:path w="952" h="462" extrusionOk="0">
                  <a:moveTo>
                    <a:pt x="606" y="1"/>
                  </a:moveTo>
                  <a:cubicBezTo>
                    <a:pt x="606" y="1"/>
                    <a:pt x="605" y="1"/>
                    <a:pt x="605" y="1"/>
                  </a:cubicBezTo>
                  <a:cubicBezTo>
                    <a:pt x="481" y="1"/>
                    <a:pt x="471" y="141"/>
                    <a:pt x="471" y="141"/>
                  </a:cubicBezTo>
                  <a:cubicBezTo>
                    <a:pt x="471" y="141"/>
                    <a:pt x="407" y="88"/>
                    <a:pt x="314" y="88"/>
                  </a:cubicBezTo>
                  <a:cubicBezTo>
                    <a:pt x="298" y="88"/>
                    <a:pt x="281" y="90"/>
                    <a:pt x="263" y="94"/>
                  </a:cubicBezTo>
                  <a:cubicBezTo>
                    <a:pt x="143" y="120"/>
                    <a:pt x="164" y="240"/>
                    <a:pt x="164" y="240"/>
                  </a:cubicBezTo>
                  <a:cubicBezTo>
                    <a:pt x="164" y="240"/>
                    <a:pt x="158" y="239"/>
                    <a:pt x="148" y="239"/>
                  </a:cubicBezTo>
                  <a:cubicBezTo>
                    <a:pt x="111" y="239"/>
                    <a:pt x="21" y="252"/>
                    <a:pt x="0" y="374"/>
                  </a:cubicBezTo>
                  <a:cubicBezTo>
                    <a:pt x="243" y="421"/>
                    <a:pt x="453" y="461"/>
                    <a:pt x="656" y="461"/>
                  </a:cubicBezTo>
                  <a:cubicBezTo>
                    <a:pt x="737" y="461"/>
                    <a:pt x="817" y="455"/>
                    <a:pt x="898" y="440"/>
                  </a:cubicBezTo>
                  <a:lnTo>
                    <a:pt x="892" y="192"/>
                  </a:lnTo>
                  <a:cubicBezTo>
                    <a:pt x="892" y="192"/>
                    <a:pt x="951" y="155"/>
                    <a:pt x="892" y="94"/>
                  </a:cubicBezTo>
                  <a:cubicBezTo>
                    <a:pt x="876" y="78"/>
                    <a:pt x="860" y="72"/>
                    <a:pt x="845" y="72"/>
                  </a:cubicBezTo>
                  <a:cubicBezTo>
                    <a:pt x="801" y="72"/>
                    <a:pt x="763" y="119"/>
                    <a:pt x="763" y="119"/>
                  </a:cubicBezTo>
                  <a:cubicBezTo>
                    <a:pt x="763" y="119"/>
                    <a:pt x="729" y="1"/>
                    <a:pt x="6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180772" y="4377730"/>
              <a:ext cx="489241" cy="406559"/>
            </a:xfrm>
            <a:custGeom>
              <a:avLst/>
              <a:gdLst/>
              <a:ahLst/>
              <a:cxnLst/>
              <a:rect l="l" t="t" r="r" b="b"/>
              <a:pathLst>
                <a:path w="3426" h="2847" extrusionOk="0">
                  <a:moveTo>
                    <a:pt x="2314" y="1"/>
                  </a:moveTo>
                  <a:cubicBezTo>
                    <a:pt x="2245" y="1"/>
                    <a:pt x="2179" y="31"/>
                    <a:pt x="2123" y="65"/>
                  </a:cubicBezTo>
                  <a:cubicBezTo>
                    <a:pt x="1904" y="195"/>
                    <a:pt x="1745" y="382"/>
                    <a:pt x="1618" y="578"/>
                  </a:cubicBezTo>
                  <a:cubicBezTo>
                    <a:pt x="1348" y="997"/>
                    <a:pt x="1208" y="1472"/>
                    <a:pt x="1212" y="1947"/>
                  </a:cubicBezTo>
                  <a:cubicBezTo>
                    <a:pt x="1131" y="1605"/>
                    <a:pt x="798" y="1078"/>
                    <a:pt x="486" y="930"/>
                  </a:cubicBezTo>
                  <a:cubicBezTo>
                    <a:pt x="416" y="897"/>
                    <a:pt x="350" y="882"/>
                    <a:pt x="291" y="882"/>
                  </a:cubicBezTo>
                  <a:cubicBezTo>
                    <a:pt x="115" y="882"/>
                    <a:pt x="1" y="1012"/>
                    <a:pt x="16" y="1178"/>
                  </a:cubicBezTo>
                  <a:cubicBezTo>
                    <a:pt x="60" y="1632"/>
                    <a:pt x="842" y="2377"/>
                    <a:pt x="1279" y="2847"/>
                  </a:cubicBezTo>
                  <a:cubicBezTo>
                    <a:pt x="1832" y="2608"/>
                    <a:pt x="2600" y="2307"/>
                    <a:pt x="3176" y="2034"/>
                  </a:cubicBezTo>
                  <a:cubicBezTo>
                    <a:pt x="3279" y="1984"/>
                    <a:pt x="3385" y="1919"/>
                    <a:pt x="3399" y="1822"/>
                  </a:cubicBezTo>
                  <a:cubicBezTo>
                    <a:pt x="3425" y="1657"/>
                    <a:pt x="3177" y="1558"/>
                    <a:pt x="2975" y="1550"/>
                  </a:cubicBezTo>
                  <a:cubicBezTo>
                    <a:pt x="2956" y="1549"/>
                    <a:pt x="2937" y="1549"/>
                    <a:pt x="2919" y="1549"/>
                  </a:cubicBezTo>
                  <a:cubicBezTo>
                    <a:pt x="2426" y="1549"/>
                    <a:pt x="1940" y="1783"/>
                    <a:pt x="1708" y="2138"/>
                  </a:cubicBezTo>
                  <a:cubicBezTo>
                    <a:pt x="2018" y="1573"/>
                    <a:pt x="2328" y="1002"/>
                    <a:pt x="2503" y="400"/>
                  </a:cubicBezTo>
                  <a:cubicBezTo>
                    <a:pt x="2525" y="322"/>
                    <a:pt x="2546" y="242"/>
                    <a:pt x="2525" y="163"/>
                  </a:cubicBezTo>
                  <a:cubicBezTo>
                    <a:pt x="2505" y="83"/>
                    <a:pt x="2432" y="10"/>
                    <a:pt x="2335" y="2"/>
                  </a:cubicBezTo>
                  <a:cubicBezTo>
                    <a:pt x="2328" y="1"/>
                    <a:pt x="2321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362132" y="4414145"/>
              <a:ext cx="139375" cy="362147"/>
            </a:xfrm>
            <a:custGeom>
              <a:avLst/>
              <a:gdLst/>
              <a:ahLst/>
              <a:cxnLst/>
              <a:rect l="l" t="t" r="r" b="b"/>
              <a:pathLst>
                <a:path w="976" h="2536" fill="none" extrusionOk="0">
                  <a:moveTo>
                    <a:pt x="975" y="0"/>
                  </a:moveTo>
                  <a:cubicBezTo>
                    <a:pt x="526" y="797"/>
                    <a:pt x="196" y="1654"/>
                    <a:pt x="1" y="253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359705" y="4633206"/>
              <a:ext cx="261471" cy="144373"/>
            </a:xfrm>
            <a:custGeom>
              <a:avLst/>
              <a:gdLst/>
              <a:ahLst/>
              <a:cxnLst/>
              <a:rect l="l" t="t" r="r" b="b"/>
              <a:pathLst>
                <a:path w="1831" h="1011" fill="none" extrusionOk="0">
                  <a:moveTo>
                    <a:pt x="1830" y="1"/>
                  </a:moveTo>
                  <a:cubicBezTo>
                    <a:pt x="1128" y="154"/>
                    <a:pt x="481" y="512"/>
                    <a:pt x="0" y="101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221328" y="4543382"/>
              <a:ext cx="139946" cy="231340"/>
            </a:xfrm>
            <a:custGeom>
              <a:avLst/>
              <a:gdLst/>
              <a:ahLst/>
              <a:cxnLst/>
              <a:rect l="l" t="t" r="r" b="b"/>
              <a:pathLst>
                <a:path w="980" h="1620" fill="none" extrusionOk="0">
                  <a:moveTo>
                    <a:pt x="1" y="0"/>
                  </a:moveTo>
                  <a:cubicBezTo>
                    <a:pt x="357" y="527"/>
                    <a:pt x="809" y="1018"/>
                    <a:pt x="979" y="162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74165" y="4747306"/>
              <a:ext cx="185500" cy="92964"/>
            </a:xfrm>
            <a:custGeom>
              <a:avLst/>
              <a:gdLst/>
              <a:ahLst/>
              <a:cxnLst/>
              <a:rect l="l" t="t" r="r" b="b"/>
              <a:pathLst>
                <a:path w="1299" h="651" extrusionOk="0">
                  <a:moveTo>
                    <a:pt x="720" y="0"/>
                  </a:moveTo>
                  <a:cubicBezTo>
                    <a:pt x="626" y="0"/>
                    <a:pt x="533" y="9"/>
                    <a:pt x="441" y="25"/>
                  </a:cubicBezTo>
                  <a:cubicBezTo>
                    <a:pt x="323" y="47"/>
                    <a:pt x="204" y="85"/>
                    <a:pt x="125" y="165"/>
                  </a:cubicBezTo>
                  <a:cubicBezTo>
                    <a:pt x="15" y="274"/>
                    <a:pt x="5" y="434"/>
                    <a:pt x="1" y="579"/>
                  </a:cubicBezTo>
                  <a:cubicBezTo>
                    <a:pt x="278" y="623"/>
                    <a:pt x="572" y="651"/>
                    <a:pt x="869" y="651"/>
                  </a:cubicBezTo>
                  <a:cubicBezTo>
                    <a:pt x="978" y="651"/>
                    <a:pt x="1087" y="647"/>
                    <a:pt x="1195" y="639"/>
                  </a:cubicBezTo>
                  <a:cubicBezTo>
                    <a:pt x="1236" y="553"/>
                    <a:pt x="1277" y="466"/>
                    <a:pt x="1287" y="375"/>
                  </a:cubicBezTo>
                  <a:cubicBezTo>
                    <a:pt x="1299" y="283"/>
                    <a:pt x="1275" y="181"/>
                    <a:pt x="1202" y="116"/>
                  </a:cubicBezTo>
                  <a:cubicBezTo>
                    <a:pt x="1134" y="55"/>
                    <a:pt x="1036" y="30"/>
                    <a:pt x="942" y="16"/>
                  </a:cubicBezTo>
                  <a:cubicBezTo>
                    <a:pt x="869" y="6"/>
                    <a:pt x="795" y="0"/>
                    <a:pt x="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335999" y="4793288"/>
              <a:ext cx="186500" cy="52123"/>
            </a:xfrm>
            <a:custGeom>
              <a:avLst/>
              <a:gdLst/>
              <a:ahLst/>
              <a:cxnLst/>
              <a:rect l="l" t="t" r="r" b="b"/>
              <a:pathLst>
                <a:path w="1306" h="365" extrusionOk="0">
                  <a:moveTo>
                    <a:pt x="966" y="0"/>
                  </a:moveTo>
                  <a:cubicBezTo>
                    <a:pt x="821" y="0"/>
                    <a:pt x="740" y="182"/>
                    <a:pt x="740" y="182"/>
                  </a:cubicBezTo>
                  <a:cubicBezTo>
                    <a:pt x="740" y="182"/>
                    <a:pt x="746" y="84"/>
                    <a:pt x="655" y="70"/>
                  </a:cubicBezTo>
                  <a:cubicBezTo>
                    <a:pt x="649" y="69"/>
                    <a:pt x="643" y="69"/>
                    <a:pt x="638" y="69"/>
                  </a:cubicBezTo>
                  <a:cubicBezTo>
                    <a:pt x="559" y="69"/>
                    <a:pt x="519" y="142"/>
                    <a:pt x="519" y="142"/>
                  </a:cubicBezTo>
                  <a:cubicBezTo>
                    <a:pt x="519" y="142"/>
                    <a:pt x="497" y="11"/>
                    <a:pt x="354" y="11"/>
                  </a:cubicBezTo>
                  <a:cubicBezTo>
                    <a:pt x="341" y="11"/>
                    <a:pt x="328" y="12"/>
                    <a:pt x="313" y="14"/>
                  </a:cubicBezTo>
                  <a:cubicBezTo>
                    <a:pt x="133" y="43"/>
                    <a:pt x="188" y="251"/>
                    <a:pt x="188" y="251"/>
                  </a:cubicBezTo>
                  <a:cubicBezTo>
                    <a:pt x="188" y="251"/>
                    <a:pt x="157" y="233"/>
                    <a:pt x="119" y="233"/>
                  </a:cubicBezTo>
                  <a:cubicBezTo>
                    <a:pt x="100" y="233"/>
                    <a:pt x="80" y="238"/>
                    <a:pt x="60" y="251"/>
                  </a:cubicBezTo>
                  <a:cubicBezTo>
                    <a:pt x="1" y="291"/>
                    <a:pt x="14" y="355"/>
                    <a:pt x="14" y="355"/>
                  </a:cubicBezTo>
                  <a:cubicBezTo>
                    <a:pt x="145" y="362"/>
                    <a:pt x="284" y="365"/>
                    <a:pt x="420" y="365"/>
                  </a:cubicBezTo>
                  <a:cubicBezTo>
                    <a:pt x="859" y="365"/>
                    <a:pt x="1266" y="338"/>
                    <a:pt x="1278" y="338"/>
                  </a:cubicBezTo>
                  <a:cubicBezTo>
                    <a:pt x="1278" y="338"/>
                    <a:pt x="1278" y="338"/>
                    <a:pt x="1278" y="338"/>
                  </a:cubicBezTo>
                  <a:cubicBezTo>
                    <a:pt x="1306" y="195"/>
                    <a:pt x="1229" y="170"/>
                    <a:pt x="1173" y="170"/>
                  </a:cubicBezTo>
                  <a:cubicBezTo>
                    <a:pt x="1145" y="170"/>
                    <a:pt x="1122" y="177"/>
                    <a:pt x="1122" y="177"/>
                  </a:cubicBezTo>
                  <a:cubicBezTo>
                    <a:pt x="1122" y="177"/>
                    <a:pt x="1160" y="33"/>
                    <a:pt x="998" y="3"/>
                  </a:cubicBezTo>
                  <a:cubicBezTo>
                    <a:pt x="987" y="1"/>
                    <a:pt x="976" y="0"/>
                    <a:pt x="9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193053" y="4782435"/>
              <a:ext cx="155512" cy="61691"/>
            </a:xfrm>
            <a:custGeom>
              <a:avLst/>
              <a:gdLst/>
              <a:ahLst/>
              <a:cxnLst/>
              <a:rect l="l" t="t" r="r" b="b"/>
              <a:pathLst>
                <a:path w="1089" h="432" extrusionOk="0">
                  <a:moveTo>
                    <a:pt x="656" y="1"/>
                  </a:moveTo>
                  <a:cubicBezTo>
                    <a:pt x="504" y="1"/>
                    <a:pt x="442" y="133"/>
                    <a:pt x="442" y="133"/>
                  </a:cubicBezTo>
                  <a:cubicBezTo>
                    <a:pt x="442" y="133"/>
                    <a:pt x="415" y="52"/>
                    <a:pt x="320" y="52"/>
                  </a:cubicBezTo>
                  <a:cubicBezTo>
                    <a:pt x="301" y="52"/>
                    <a:pt x="280" y="55"/>
                    <a:pt x="256" y="62"/>
                  </a:cubicBezTo>
                  <a:cubicBezTo>
                    <a:pt x="109" y="107"/>
                    <a:pt x="156" y="209"/>
                    <a:pt x="156" y="209"/>
                  </a:cubicBezTo>
                  <a:cubicBezTo>
                    <a:pt x="156" y="209"/>
                    <a:pt x="146" y="206"/>
                    <a:pt x="132" y="206"/>
                  </a:cubicBezTo>
                  <a:cubicBezTo>
                    <a:pt x="109" y="206"/>
                    <a:pt x="75" y="213"/>
                    <a:pt x="47" y="245"/>
                  </a:cubicBezTo>
                  <a:cubicBezTo>
                    <a:pt x="0" y="300"/>
                    <a:pt x="51" y="353"/>
                    <a:pt x="51" y="353"/>
                  </a:cubicBezTo>
                  <a:cubicBezTo>
                    <a:pt x="266" y="405"/>
                    <a:pt x="1029" y="431"/>
                    <a:pt x="1029" y="431"/>
                  </a:cubicBezTo>
                  <a:cubicBezTo>
                    <a:pt x="1029" y="431"/>
                    <a:pt x="1088" y="246"/>
                    <a:pt x="1019" y="193"/>
                  </a:cubicBezTo>
                  <a:cubicBezTo>
                    <a:pt x="993" y="172"/>
                    <a:pt x="965" y="166"/>
                    <a:pt x="940" y="166"/>
                  </a:cubicBezTo>
                  <a:cubicBezTo>
                    <a:pt x="897" y="166"/>
                    <a:pt x="863" y="184"/>
                    <a:pt x="863" y="184"/>
                  </a:cubicBezTo>
                  <a:cubicBezTo>
                    <a:pt x="863" y="184"/>
                    <a:pt x="837" y="12"/>
                    <a:pt x="673" y="2"/>
                  </a:cubicBezTo>
                  <a:cubicBezTo>
                    <a:pt x="667" y="1"/>
                    <a:pt x="662" y="1"/>
                    <a:pt x="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339373" y="5396634"/>
              <a:ext cx="206207" cy="90537"/>
            </a:xfrm>
            <a:custGeom>
              <a:avLst/>
              <a:gdLst/>
              <a:ahLst/>
              <a:cxnLst/>
              <a:rect l="l" t="t" r="r" b="b"/>
              <a:pathLst>
                <a:path w="1444" h="634" extrusionOk="0">
                  <a:moveTo>
                    <a:pt x="527" y="1"/>
                  </a:moveTo>
                  <a:cubicBezTo>
                    <a:pt x="338" y="1"/>
                    <a:pt x="288" y="180"/>
                    <a:pt x="288" y="180"/>
                  </a:cubicBezTo>
                  <a:cubicBezTo>
                    <a:pt x="288" y="180"/>
                    <a:pt x="230" y="110"/>
                    <a:pt x="164" y="110"/>
                  </a:cubicBezTo>
                  <a:cubicBezTo>
                    <a:pt x="140" y="110"/>
                    <a:pt x="115" y="119"/>
                    <a:pt x="92" y="143"/>
                  </a:cubicBezTo>
                  <a:cubicBezTo>
                    <a:pt x="1" y="236"/>
                    <a:pt x="92" y="293"/>
                    <a:pt x="92" y="293"/>
                  </a:cubicBezTo>
                  <a:lnTo>
                    <a:pt x="75" y="627"/>
                  </a:lnTo>
                  <a:cubicBezTo>
                    <a:pt x="174" y="631"/>
                    <a:pt x="273" y="633"/>
                    <a:pt x="373" y="633"/>
                  </a:cubicBezTo>
                  <a:cubicBezTo>
                    <a:pt x="721" y="633"/>
                    <a:pt x="1079" y="609"/>
                    <a:pt x="1444" y="569"/>
                  </a:cubicBezTo>
                  <a:cubicBezTo>
                    <a:pt x="1414" y="384"/>
                    <a:pt x="1280" y="364"/>
                    <a:pt x="1223" y="364"/>
                  </a:cubicBezTo>
                  <a:cubicBezTo>
                    <a:pt x="1207" y="364"/>
                    <a:pt x="1198" y="365"/>
                    <a:pt x="1198" y="365"/>
                  </a:cubicBezTo>
                  <a:cubicBezTo>
                    <a:pt x="1198" y="365"/>
                    <a:pt x="1230" y="182"/>
                    <a:pt x="1048" y="143"/>
                  </a:cubicBezTo>
                  <a:cubicBezTo>
                    <a:pt x="1020" y="137"/>
                    <a:pt x="993" y="135"/>
                    <a:pt x="968" y="135"/>
                  </a:cubicBezTo>
                  <a:cubicBezTo>
                    <a:pt x="827" y="135"/>
                    <a:pt x="730" y="216"/>
                    <a:pt x="730" y="216"/>
                  </a:cubicBezTo>
                  <a:cubicBezTo>
                    <a:pt x="730" y="216"/>
                    <a:pt x="71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6223" y="5377212"/>
              <a:ext cx="206207" cy="100105"/>
            </a:xfrm>
            <a:custGeom>
              <a:avLst/>
              <a:gdLst/>
              <a:ahLst/>
              <a:cxnLst/>
              <a:rect l="l" t="t" r="r" b="b"/>
              <a:pathLst>
                <a:path w="1444" h="701" extrusionOk="0">
                  <a:moveTo>
                    <a:pt x="917" y="0"/>
                  </a:moveTo>
                  <a:cubicBezTo>
                    <a:pt x="729" y="0"/>
                    <a:pt x="714" y="214"/>
                    <a:pt x="714" y="214"/>
                  </a:cubicBezTo>
                  <a:cubicBezTo>
                    <a:pt x="714" y="214"/>
                    <a:pt x="616" y="133"/>
                    <a:pt x="476" y="133"/>
                  </a:cubicBezTo>
                  <a:cubicBezTo>
                    <a:pt x="451" y="133"/>
                    <a:pt x="425" y="136"/>
                    <a:pt x="397" y="142"/>
                  </a:cubicBezTo>
                  <a:cubicBezTo>
                    <a:pt x="214" y="181"/>
                    <a:pt x="248" y="364"/>
                    <a:pt x="248" y="364"/>
                  </a:cubicBezTo>
                  <a:cubicBezTo>
                    <a:pt x="248" y="364"/>
                    <a:pt x="238" y="363"/>
                    <a:pt x="223" y="363"/>
                  </a:cubicBezTo>
                  <a:cubicBezTo>
                    <a:pt x="166" y="363"/>
                    <a:pt x="31" y="382"/>
                    <a:pt x="1" y="569"/>
                  </a:cubicBezTo>
                  <a:cubicBezTo>
                    <a:pt x="370" y="640"/>
                    <a:pt x="688" y="700"/>
                    <a:pt x="998" y="700"/>
                  </a:cubicBezTo>
                  <a:cubicBezTo>
                    <a:pt x="1121" y="700"/>
                    <a:pt x="1243" y="691"/>
                    <a:pt x="1366" y="669"/>
                  </a:cubicBezTo>
                  <a:lnTo>
                    <a:pt x="1353" y="292"/>
                  </a:lnTo>
                  <a:cubicBezTo>
                    <a:pt x="1353" y="292"/>
                    <a:pt x="1443" y="235"/>
                    <a:pt x="1353" y="142"/>
                  </a:cubicBezTo>
                  <a:cubicBezTo>
                    <a:pt x="1329" y="118"/>
                    <a:pt x="1305" y="109"/>
                    <a:pt x="1281" y="109"/>
                  </a:cubicBezTo>
                  <a:cubicBezTo>
                    <a:pt x="1214" y="109"/>
                    <a:pt x="1157" y="179"/>
                    <a:pt x="1157" y="179"/>
                  </a:cubicBezTo>
                  <a:cubicBezTo>
                    <a:pt x="1157" y="179"/>
                    <a:pt x="1106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014352" y="4845126"/>
              <a:ext cx="613908" cy="562785"/>
            </a:xfrm>
            <a:custGeom>
              <a:avLst/>
              <a:gdLst/>
              <a:ahLst/>
              <a:cxnLst/>
              <a:rect l="l" t="t" r="r" b="b"/>
              <a:pathLst>
                <a:path w="4299" h="3941" extrusionOk="0">
                  <a:moveTo>
                    <a:pt x="2904" y="0"/>
                  </a:moveTo>
                  <a:cubicBezTo>
                    <a:pt x="2818" y="0"/>
                    <a:pt x="2735" y="43"/>
                    <a:pt x="2664" y="89"/>
                  </a:cubicBezTo>
                  <a:cubicBezTo>
                    <a:pt x="2389" y="269"/>
                    <a:pt x="2189" y="529"/>
                    <a:pt x="2030" y="802"/>
                  </a:cubicBezTo>
                  <a:cubicBezTo>
                    <a:pt x="1691" y="1381"/>
                    <a:pt x="1513" y="2038"/>
                    <a:pt x="1520" y="2694"/>
                  </a:cubicBezTo>
                  <a:cubicBezTo>
                    <a:pt x="1419" y="2219"/>
                    <a:pt x="1002" y="1489"/>
                    <a:pt x="611" y="1285"/>
                  </a:cubicBezTo>
                  <a:cubicBezTo>
                    <a:pt x="523" y="1239"/>
                    <a:pt x="440" y="1219"/>
                    <a:pt x="365" y="1219"/>
                  </a:cubicBezTo>
                  <a:cubicBezTo>
                    <a:pt x="145" y="1219"/>
                    <a:pt x="0" y="1399"/>
                    <a:pt x="20" y="1629"/>
                  </a:cubicBezTo>
                  <a:cubicBezTo>
                    <a:pt x="74" y="2258"/>
                    <a:pt x="1053" y="3289"/>
                    <a:pt x="1603" y="3940"/>
                  </a:cubicBezTo>
                  <a:cubicBezTo>
                    <a:pt x="2298" y="3609"/>
                    <a:pt x="3262" y="3194"/>
                    <a:pt x="3985" y="2813"/>
                  </a:cubicBezTo>
                  <a:cubicBezTo>
                    <a:pt x="4114" y="2746"/>
                    <a:pt x="4247" y="2653"/>
                    <a:pt x="4266" y="2520"/>
                  </a:cubicBezTo>
                  <a:cubicBezTo>
                    <a:pt x="4298" y="2293"/>
                    <a:pt x="3986" y="2156"/>
                    <a:pt x="3732" y="2146"/>
                  </a:cubicBezTo>
                  <a:cubicBezTo>
                    <a:pt x="3708" y="2145"/>
                    <a:pt x="3683" y="2145"/>
                    <a:pt x="3659" y="2145"/>
                  </a:cubicBezTo>
                  <a:cubicBezTo>
                    <a:pt x="3040" y="2145"/>
                    <a:pt x="2432" y="2469"/>
                    <a:pt x="2141" y="2959"/>
                  </a:cubicBezTo>
                  <a:cubicBezTo>
                    <a:pt x="2530" y="2177"/>
                    <a:pt x="2921" y="1388"/>
                    <a:pt x="3140" y="552"/>
                  </a:cubicBezTo>
                  <a:cubicBezTo>
                    <a:pt x="3169" y="445"/>
                    <a:pt x="3192" y="332"/>
                    <a:pt x="3169" y="225"/>
                  </a:cubicBezTo>
                  <a:cubicBezTo>
                    <a:pt x="3143" y="117"/>
                    <a:pt x="3051" y="14"/>
                    <a:pt x="2931" y="2"/>
                  </a:cubicBezTo>
                  <a:cubicBezTo>
                    <a:pt x="2922" y="1"/>
                    <a:pt x="2913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241695" y="4895250"/>
              <a:ext cx="174790" cy="501380"/>
            </a:xfrm>
            <a:custGeom>
              <a:avLst/>
              <a:gdLst/>
              <a:ahLst/>
              <a:cxnLst/>
              <a:rect l="l" t="t" r="r" b="b"/>
              <a:pathLst>
                <a:path w="1224" h="3511" fill="none" extrusionOk="0">
                  <a:moveTo>
                    <a:pt x="1223" y="0"/>
                  </a:moveTo>
                  <a:cubicBezTo>
                    <a:pt x="658" y="1104"/>
                    <a:pt x="246" y="2289"/>
                    <a:pt x="1" y="351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238411" y="5198565"/>
              <a:ext cx="328446" cy="200066"/>
            </a:xfrm>
            <a:custGeom>
              <a:avLst/>
              <a:gdLst/>
              <a:ahLst/>
              <a:cxnLst/>
              <a:rect l="l" t="t" r="r" b="b"/>
              <a:pathLst>
                <a:path w="2300" h="1401" fill="none" extrusionOk="0">
                  <a:moveTo>
                    <a:pt x="2299" y="1"/>
                  </a:moveTo>
                  <a:cubicBezTo>
                    <a:pt x="1419" y="214"/>
                    <a:pt x="603" y="709"/>
                    <a:pt x="1" y="140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064904" y="5074183"/>
              <a:ext cx="175647" cy="320449"/>
            </a:xfrm>
            <a:custGeom>
              <a:avLst/>
              <a:gdLst/>
              <a:ahLst/>
              <a:cxnLst/>
              <a:rect l="l" t="t" r="r" b="b"/>
              <a:pathLst>
                <a:path w="1230" h="2244" fill="none" extrusionOk="0">
                  <a:moveTo>
                    <a:pt x="1" y="1"/>
                  </a:moveTo>
                  <a:cubicBezTo>
                    <a:pt x="449" y="731"/>
                    <a:pt x="1014" y="1411"/>
                    <a:pt x="1229" y="224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131165" y="5356791"/>
              <a:ext cx="232768" cy="128522"/>
            </a:xfrm>
            <a:custGeom>
              <a:avLst/>
              <a:gdLst/>
              <a:ahLst/>
              <a:cxnLst/>
              <a:rect l="l" t="t" r="r" b="b"/>
              <a:pathLst>
                <a:path w="1630" h="900" extrusionOk="0">
                  <a:moveTo>
                    <a:pt x="905" y="0"/>
                  </a:moveTo>
                  <a:cubicBezTo>
                    <a:pt x="787" y="0"/>
                    <a:pt x="669" y="12"/>
                    <a:pt x="554" y="35"/>
                  </a:cubicBezTo>
                  <a:cubicBezTo>
                    <a:pt x="406" y="65"/>
                    <a:pt x="256" y="117"/>
                    <a:pt x="156" y="227"/>
                  </a:cubicBezTo>
                  <a:cubicBezTo>
                    <a:pt x="17" y="378"/>
                    <a:pt x="6" y="599"/>
                    <a:pt x="1" y="801"/>
                  </a:cubicBezTo>
                  <a:cubicBezTo>
                    <a:pt x="349" y="861"/>
                    <a:pt x="718" y="899"/>
                    <a:pt x="1091" y="899"/>
                  </a:cubicBezTo>
                  <a:cubicBezTo>
                    <a:pt x="1227" y="899"/>
                    <a:pt x="1364" y="894"/>
                    <a:pt x="1500" y="883"/>
                  </a:cubicBezTo>
                  <a:cubicBezTo>
                    <a:pt x="1551" y="764"/>
                    <a:pt x="1601" y="644"/>
                    <a:pt x="1615" y="516"/>
                  </a:cubicBezTo>
                  <a:cubicBezTo>
                    <a:pt x="1629" y="388"/>
                    <a:pt x="1599" y="251"/>
                    <a:pt x="1507" y="159"/>
                  </a:cubicBezTo>
                  <a:cubicBezTo>
                    <a:pt x="1424" y="75"/>
                    <a:pt x="1301" y="41"/>
                    <a:pt x="1183" y="21"/>
                  </a:cubicBezTo>
                  <a:cubicBezTo>
                    <a:pt x="1091" y="7"/>
                    <a:pt x="998" y="0"/>
                    <a:pt x="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205852" y="5431478"/>
              <a:ext cx="283749" cy="79541"/>
            </a:xfrm>
            <a:custGeom>
              <a:avLst/>
              <a:gdLst/>
              <a:ahLst/>
              <a:cxnLst/>
              <a:rect l="l" t="t" r="r" b="b"/>
              <a:pathLst>
                <a:path w="1987" h="557" extrusionOk="0">
                  <a:moveTo>
                    <a:pt x="1469" y="0"/>
                  </a:moveTo>
                  <a:cubicBezTo>
                    <a:pt x="1249" y="0"/>
                    <a:pt x="1125" y="276"/>
                    <a:pt x="1125" y="276"/>
                  </a:cubicBezTo>
                  <a:cubicBezTo>
                    <a:pt x="1125" y="276"/>
                    <a:pt x="1135" y="128"/>
                    <a:pt x="997" y="108"/>
                  </a:cubicBezTo>
                  <a:cubicBezTo>
                    <a:pt x="987" y="107"/>
                    <a:pt x="977" y="106"/>
                    <a:pt x="968" y="106"/>
                  </a:cubicBezTo>
                  <a:cubicBezTo>
                    <a:pt x="849" y="106"/>
                    <a:pt x="790" y="216"/>
                    <a:pt x="790" y="216"/>
                  </a:cubicBezTo>
                  <a:cubicBezTo>
                    <a:pt x="790" y="216"/>
                    <a:pt x="755" y="19"/>
                    <a:pt x="539" y="19"/>
                  </a:cubicBezTo>
                  <a:cubicBezTo>
                    <a:pt x="520" y="19"/>
                    <a:pt x="499" y="21"/>
                    <a:pt x="476" y="24"/>
                  </a:cubicBezTo>
                  <a:cubicBezTo>
                    <a:pt x="205" y="67"/>
                    <a:pt x="286" y="383"/>
                    <a:pt x="286" y="383"/>
                  </a:cubicBezTo>
                  <a:cubicBezTo>
                    <a:pt x="286" y="383"/>
                    <a:pt x="239" y="355"/>
                    <a:pt x="182" y="355"/>
                  </a:cubicBezTo>
                  <a:cubicBezTo>
                    <a:pt x="153" y="355"/>
                    <a:pt x="121" y="362"/>
                    <a:pt x="92" y="383"/>
                  </a:cubicBezTo>
                  <a:cubicBezTo>
                    <a:pt x="1" y="444"/>
                    <a:pt x="22" y="542"/>
                    <a:pt x="22" y="542"/>
                  </a:cubicBezTo>
                  <a:cubicBezTo>
                    <a:pt x="223" y="553"/>
                    <a:pt x="437" y="557"/>
                    <a:pt x="645" y="557"/>
                  </a:cubicBezTo>
                  <a:cubicBezTo>
                    <a:pt x="1319" y="557"/>
                    <a:pt x="1943" y="514"/>
                    <a:pt x="1943" y="512"/>
                  </a:cubicBezTo>
                  <a:cubicBezTo>
                    <a:pt x="1987" y="294"/>
                    <a:pt x="1868" y="258"/>
                    <a:pt x="1783" y="258"/>
                  </a:cubicBezTo>
                  <a:cubicBezTo>
                    <a:pt x="1740" y="258"/>
                    <a:pt x="1706" y="267"/>
                    <a:pt x="1706" y="267"/>
                  </a:cubicBezTo>
                  <a:cubicBezTo>
                    <a:pt x="1706" y="267"/>
                    <a:pt x="1766" y="50"/>
                    <a:pt x="1518" y="5"/>
                  </a:cubicBezTo>
                  <a:cubicBezTo>
                    <a:pt x="1501" y="2"/>
                    <a:pt x="1485" y="0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88790" y="5415769"/>
              <a:ext cx="236338" cy="93821"/>
            </a:xfrm>
            <a:custGeom>
              <a:avLst/>
              <a:gdLst/>
              <a:ahLst/>
              <a:cxnLst/>
              <a:rect l="l" t="t" r="r" b="b"/>
              <a:pathLst>
                <a:path w="1655" h="657" extrusionOk="0">
                  <a:moveTo>
                    <a:pt x="995" y="0"/>
                  </a:moveTo>
                  <a:cubicBezTo>
                    <a:pt x="764" y="0"/>
                    <a:pt x="669" y="202"/>
                    <a:pt x="669" y="202"/>
                  </a:cubicBezTo>
                  <a:cubicBezTo>
                    <a:pt x="669" y="202"/>
                    <a:pt x="627" y="77"/>
                    <a:pt x="482" y="77"/>
                  </a:cubicBezTo>
                  <a:cubicBezTo>
                    <a:pt x="455" y="77"/>
                    <a:pt x="423" y="82"/>
                    <a:pt x="387" y="93"/>
                  </a:cubicBezTo>
                  <a:cubicBezTo>
                    <a:pt x="165" y="161"/>
                    <a:pt x="237" y="316"/>
                    <a:pt x="237" y="316"/>
                  </a:cubicBezTo>
                  <a:cubicBezTo>
                    <a:pt x="237" y="316"/>
                    <a:pt x="222" y="312"/>
                    <a:pt x="199" y="312"/>
                  </a:cubicBezTo>
                  <a:cubicBezTo>
                    <a:pt x="164" y="312"/>
                    <a:pt x="112" y="322"/>
                    <a:pt x="70" y="371"/>
                  </a:cubicBezTo>
                  <a:cubicBezTo>
                    <a:pt x="0" y="453"/>
                    <a:pt x="77" y="533"/>
                    <a:pt x="77" y="533"/>
                  </a:cubicBezTo>
                  <a:cubicBezTo>
                    <a:pt x="403" y="611"/>
                    <a:pt x="1562" y="656"/>
                    <a:pt x="1562" y="656"/>
                  </a:cubicBezTo>
                  <a:cubicBezTo>
                    <a:pt x="1562" y="656"/>
                    <a:pt x="1655" y="377"/>
                    <a:pt x="1547" y="293"/>
                  </a:cubicBezTo>
                  <a:cubicBezTo>
                    <a:pt x="1508" y="262"/>
                    <a:pt x="1465" y="252"/>
                    <a:pt x="1426" y="252"/>
                  </a:cubicBezTo>
                  <a:cubicBezTo>
                    <a:pt x="1361" y="252"/>
                    <a:pt x="1310" y="280"/>
                    <a:pt x="1310" y="280"/>
                  </a:cubicBezTo>
                  <a:cubicBezTo>
                    <a:pt x="1310" y="280"/>
                    <a:pt x="1270" y="17"/>
                    <a:pt x="1020" y="1"/>
                  </a:cubicBezTo>
                  <a:cubicBezTo>
                    <a:pt x="1012" y="0"/>
                    <a:pt x="1003" y="0"/>
                    <a:pt x="9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873940" y="6231749"/>
              <a:ext cx="255474" cy="103675"/>
            </a:xfrm>
            <a:custGeom>
              <a:avLst/>
              <a:gdLst/>
              <a:ahLst/>
              <a:cxnLst/>
              <a:rect l="l" t="t" r="r" b="b"/>
              <a:pathLst>
                <a:path w="1789" h="726" extrusionOk="0">
                  <a:moveTo>
                    <a:pt x="652" y="1"/>
                  </a:moveTo>
                  <a:cubicBezTo>
                    <a:pt x="419" y="1"/>
                    <a:pt x="355" y="207"/>
                    <a:pt x="355" y="207"/>
                  </a:cubicBezTo>
                  <a:cubicBezTo>
                    <a:pt x="355" y="207"/>
                    <a:pt x="284" y="125"/>
                    <a:pt x="201" y="125"/>
                  </a:cubicBezTo>
                  <a:cubicBezTo>
                    <a:pt x="172" y="125"/>
                    <a:pt x="141" y="135"/>
                    <a:pt x="112" y="162"/>
                  </a:cubicBezTo>
                  <a:cubicBezTo>
                    <a:pt x="1" y="269"/>
                    <a:pt x="112" y="334"/>
                    <a:pt x="112" y="334"/>
                  </a:cubicBezTo>
                  <a:lnTo>
                    <a:pt x="92" y="718"/>
                  </a:lnTo>
                  <a:cubicBezTo>
                    <a:pt x="216" y="723"/>
                    <a:pt x="341" y="725"/>
                    <a:pt x="468" y="725"/>
                  </a:cubicBezTo>
                  <a:cubicBezTo>
                    <a:pt x="897" y="725"/>
                    <a:pt x="1338" y="698"/>
                    <a:pt x="1788" y="652"/>
                  </a:cubicBezTo>
                  <a:cubicBezTo>
                    <a:pt x="1750" y="439"/>
                    <a:pt x="1581" y="417"/>
                    <a:pt x="1512" y="417"/>
                  </a:cubicBezTo>
                  <a:cubicBezTo>
                    <a:pt x="1493" y="417"/>
                    <a:pt x="1481" y="418"/>
                    <a:pt x="1481" y="418"/>
                  </a:cubicBezTo>
                  <a:cubicBezTo>
                    <a:pt x="1481" y="418"/>
                    <a:pt x="1521" y="208"/>
                    <a:pt x="1295" y="162"/>
                  </a:cubicBezTo>
                  <a:cubicBezTo>
                    <a:pt x="1263" y="156"/>
                    <a:pt x="1231" y="153"/>
                    <a:pt x="1201" y="153"/>
                  </a:cubicBezTo>
                  <a:cubicBezTo>
                    <a:pt x="1026" y="153"/>
                    <a:pt x="905" y="246"/>
                    <a:pt x="905" y="246"/>
                  </a:cubicBezTo>
                  <a:cubicBezTo>
                    <a:pt x="905" y="246"/>
                    <a:pt x="885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423823" y="6209186"/>
              <a:ext cx="255474" cy="114813"/>
            </a:xfrm>
            <a:custGeom>
              <a:avLst/>
              <a:gdLst/>
              <a:ahLst/>
              <a:cxnLst/>
              <a:rect l="l" t="t" r="r" b="b"/>
              <a:pathLst>
                <a:path w="1789" h="804" extrusionOk="0">
                  <a:moveTo>
                    <a:pt x="1137" y="1"/>
                  </a:moveTo>
                  <a:cubicBezTo>
                    <a:pt x="903" y="1"/>
                    <a:pt x="884" y="247"/>
                    <a:pt x="884" y="247"/>
                  </a:cubicBezTo>
                  <a:cubicBezTo>
                    <a:pt x="884" y="247"/>
                    <a:pt x="763" y="154"/>
                    <a:pt x="588" y="154"/>
                  </a:cubicBezTo>
                  <a:cubicBezTo>
                    <a:pt x="558" y="154"/>
                    <a:pt x="526" y="156"/>
                    <a:pt x="492" y="163"/>
                  </a:cubicBezTo>
                  <a:cubicBezTo>
                    <a:pt x="267" y="207"/>
                    <a:pt x="306" y="418"/>
                    <a:pt x="306" y="418"/>
                  </a:cubicBezTo>
                  <a:cubicBezTo>
                    <a:pt x="306" y="418"/>
                    <a:pt x="295" y="417"/>
                    <a:pt x="276" y="417"/>
                  </a:cubicBezTo>
                  <a:cubicBezTo>
                    <a:pt x="207" y="417"/>
                    <a:pt x="38" y="439"/>
                    <a:pt x="1" y="653"/>
                  </a:cubicBezTo>
                  <a:cubicBezTo>
                    <a:pt x="458" y="735"/>
                    <a:pt x="852" y="804"/>
                    <a:pt x="1236" y="804"/>
                  </a:cubicBezTo>
                  <a:cubicBezTo>
                    <a:pt x="1389" y="804"/>
                    <a:pt x="1540" y="793"/>
                    <a:pt x="1693" y="768"/>
                  </a:cubicBezTo>
                  <a:lnTo>
                    <a:pt x="1676" y="335"/>
                  </a:lnTo>
                  <a:cubicBezTo>
                    <a:pt x="1676" y="335"/>
                    <a:pt x="1788" y="268"/>
                    <a:pt x="1676" y="163"/>
                  </a:cubicBezTo>
                  <a:cubicBezTo>
                    <a:pt x="1646" y="135"/>
                    <a:pt x="1616" y="125"/>
                    <a:pt x="1586" y="125"/>
                  </a:cubicBezTo>
                  <a:cubicBezTo>
                    <a:pt x="1504" y="125"/>
                    <a:pt x="1433" y="206"/>
                    <a:pt x="1433" y="206"/>
                  </a:cubicBezTo>
                  <a:cubicBezTo>
                    <a:pt x="1433" y="206"/>
                    <a:pt x="137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463666" y="5571140"/>
              <a:ext cx="811118" cy="675599"/>
            </a:xfrm>
            <a:custGeom>
              <a:avLst/>
              <a:gdLst/>
              <a:ahLst/>
              <a:cxnLst/>
              <a:rect l="l" t="t" r="r" b="b"/>
              <a:pathLst>
                <a:path w="5680" h="4731" extrusionOk="0">
                  <a:moveTo>
                    <a:pt x="3838" y="1"/>
                  </a:moveTo>
                  <a:cubicBezTo>
                    <a:pt x="3724" y="1"/>
                    <a:pt x="3615" y="52"/>
                    <a:pt x="3520" y="107"/>
                  </a:cubicBezTo>
                  <a:cubicBezTo>
                    <a:pt x="3156" y="324"/>
                    <a:pt x="2894" y="637"/>
                    <a:pt x="2683" y="962"/>
                  </a:cubicBezTo>
                  <a:cubicBezTo>
                    <a:pt x="2235" y="1659"/>
                    <a:pt x="2001" y="2446"/>
                    <a:pt x="2009" y="3233"/>
                  </a:cubicBezTo>
                  <a:cubicBezTo>
                    <a:pt x="1874" y="2664"/>
                    <a:pt x="1324" y="1786"/>
                    <a:pt x="807" y="1542"/>
                  </a:cubicBezTo>
                  <a:cubicBezTo>
                    <a:pt x="690" y="1487"/>
                    <a:pt x="581" y="1463"/>
                    <a:pt x="483" y="1463"/>
                  </a:cubicBezTo>
                  <a:cubicBezTo>
                    <a:pt x="191" y="1463"/>
                    <a:pt x="0" y="1679"/>
                    <a:pt x="26" y="1954"/>
                  </a:cubicBezTo>
                  <a:cubicBezTo>
                    <a:pt x="96" y="2709"/>
                    <a:pt x="1392" y="3948"/>
                    <a:pt x="2116" y="4730"/>
                  </a:cubicBezTo>
                  <a:cubicBezTo>
                    <a:pt x="3034" y="4333"/>
                    <a:pt x="4307" y="3834"/>
                    <a:pt x="5263" y="3377"/>
                  </a:cubicBezTo>
                  <a:cubicBezTo>
                    <a:pt x="5432" y="3297"/>
                    <a:pt x="5609" y="3185"/>
                    <a:pt x="5635" y="3026"/>
                  </a:cubicBezTo>
                  <a:cubicBezTo>
                    <a:pt x="5679" y="2754"/>
                    <a:pt x="5266" y="2590"/>
                    <a:pt x="4930" y="2576"/>
                  </a:cubicBezTo>
                  <a:cubicBezTo>
                    <a:pt x="4898" y="2574"/>
                    <a:pt x="4866" y="2574"/>
                    <a:pt x="4834" y="2574"/>
                  </a:cubicBezTo>
                  <a:cubicBezTo>
                    <a:pt x="4017" y="2574"/>
                    <a:pt x="3213" y="2963"/>
                    <a:pt x="2829" y="3553"/>
                  </a:cubicBezTo>
                  <a:cubicBezTo>
                    <a:pt x="3342" y="2613"/>
                    <a:pt x="3858" y="1666"/>
                    <a:pt x="4150" y="664"/>
                  </a:cubicBezTo>
                  <a:cubicBezTo>
                    <a:pt x="4187" y="534"/>
                    <a:pt x="4220" y="400"/>
                    <a:pt x="4187" y="271"/>
                  </a:cubicBezTo>
                  <a:cubicBezTo>
                    <a:pt x="4153" y="142"/>
                    <a:pt x="4032" y="19"/>
                    <a:pt x="3872" y="2"/>
                  </a:cubicBezTo>
                  <a:cubicBezTo>
                    <a:pt x="3861" y="1"/>
                    <a:pt x="3849" y="1"/>
                    <a:pt x="3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763982" y="5631117"/>
              <a:ext cx="230626" cy="602055"/>
            </a:xfrm>
            <a:custGeom>
              <a:avLst/>
              <a:gdLst/>
              <a:ahLst/>
              <a:cxnLst/>
              <a:rect l="l" t="t" r="r" b="b"/>
              <a:pathLst>
                <a:path w="1615" h="4216" fill="none" extrusionOk="0">
                  <a:moveTo>
                    <a:pt x="1615" y="1"/>
                  </a:moveTo>
                  <a:cubicBezTo>
                    <a:pt x="868" y="1327"/>
                    <a:pt x="323" y="2749"/>
                    <a:pt x="1" y="421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759555" y="5995552"/>
              <a:ext cx="433548" cy="239908"/>
            </a:xfrm>
            <a:custGeom>
              <a:avLst/>
              <a:gdLst/>
              <a:ahLst/>
              <a:cxnLst/>
              <a:rect l="l" t="t" r="r" b="b"/>
              <a:pathLst>
                <a:path w="3036" h="1680" fill="none" extrusionOk="0">
                  <a:moveTo>
                    <a:pt x="3036" y="0"/>
                  </a:moveTo>
                  <a:cubicBezTo>
                    <a:pt x="1872" y="255"/>
                    <a:pt x="796" y="850"/>
                    <a:pt x="1" y="168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30355" y="5846037"/>
              <a:ext cx="231768" cy="384567"/>
            </a:xfrm>
            <a:custGeom>
              <a:avLst/>
              <a:gdLst/>
              <a:ahLst/>
              <a:cxnLst/>
              <a:rect l="l" t="t" r="r" b="b"/>
              <a:pathLst>
                <a:path w="1623" h="2693" fill="none" extrusionOk="0">
                  <a:moveTo>
                    <a:pt x="1" y="0"/>
                  </a:moveTo>
                  <a:cubicBezTo>
                    <a:pt x="593" y="876"/>
                    <a:pt x="1340" y="1693"/>
                    <a:pt x="1622" y="269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617894" y="6185481"/>
              <a:ext cx="307454" cy="154084"/>
            </a:xfrm>
            <a:custGeom>
              <a:avLst/>
              <a:gdLst/>
              <a:ahLst/>
              <a:cxnLst/>
              <a:rect l="l" t="t" r="r" b="b"/>
              <a:pathLst>
                <a:path w="2153" h="1079" extrusionOk="0">
                  <a:moveTo>
                    <a:pt x="1195" y="0"/>
                  </a:moveTo>
                  <a:cubicBezTo>
                    <a:pt x="1040" y="0"/>
                    <a:pt x="884" y="14"/>
                    <a:pt x="731" y="42"/>
                  </a:cubicBezTo>
                  <a:cubicBezTo>
                    <a:pt x="536" y="78"/>
                    <a:pt x="337" y="142"/>
                    <a:pt x="205" y="273"/>
                  </a:cubicBezTo>
                  <a:cubicBezTo>
                    <a:pt x="23" y="454"/>
                    <a:pt x="8" y="718"/>
                    <a:pt x="1" y="960"/>
                  </a:cubicBezTo>
                  <a:cubicBezTo>
                    <a:pt x="460" y="1033"/>
                    <a:pt x="949" y="1079"/>
                    <a:pt x="1442" y="1079"/>
                  </a:cubicBezTo>
                  <a:cubicBezTo>
                    <a:pt x="1622" y="1079"/>
                    <a:pt x="1803" y="1073"/>
                    <a:pt x="1983" y="1060"/>
                  </a:cubicBezTo>
                  <a:cubicBezTo>
                    <a:pt x="2049" y="919"/>
                    <a:pt x="2116" y="774"/>
                    <a:pt x="2135" y="620"/>
                  </a:cubicBezTo>
                  <a:cubicBezTo>
                    <a:pt x="2152" y="469"/>
                    <a:pt x="2114" y="303"/>
                    <a:pt x="1992" y="192"/>
                  </a:cubicBezTo>
                  <a:cubicBezTo>
                    <a:pt x="1881" y="90"/>
                    <a:pt x="1718" y="50"/>
                    <a:pt x="1562" y="26"/>
                  </a:cubicBezTo>
                  <a:cubicBezTo>
                    <a:pt x="1441" y="9"/>
                    <a:pt x="1318" y="0"/>
                    <a:pt x="1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708431" y="6271877"/>
              <a:ext cx="351580" cy="90822"/>
            </a:xfrm>
            <a:custGeom>
              <a:avLst/>
              <a:gdLst/>
              <a:ahLst/>
              <a:cxnLst/>
              <a:rect l="l" t="t" r="r" b="b"/>
              <a:pathLst>
                <a:path w="2462" h="636" extrusionOk="0">
                  <a:moveTo>
                    <a:pt x="1821" y="0"/>
                  </a:moveTo>
                  <a:cubicBezTo>
                    <a:pt x="1550" y="0"/>
                    <a:pt x="1394" y="315"/>
                    <a:pt x="1394" y="315"/>
                  </a:cubicBezTo>
                  <a:cubicBezTo>
                    <a:pt x="1394" y="315"/>
                    <a:pt x="1406" y="145"/>
                    <a:pt x="1235" y="123"/>
                  </a:cubicBezTo>
                  <a:cubicBezTo>
                    <a:pt x="1223" y="121"/>
                    <a:pt x="1212" y="121"/>
                    <a:pt x="1201" y="121"/>
                  </a:cubicBezTo>
                  <a:cubicBezTo>
                    <a:pt x="1053" y="121"/>
                    <a:pt x="980" y="246"/>
                    <a:pt x="980" y="246"/>
                  </a:cubicBezTo>
                  <a:cubicBezTo>
                    <a:pt x="980" y="246"/>
                    <a:pt x="936" y="20"/>
                    <a:pt x="668" y="20"/>
                  </a:cubicBezTo>
                  <a:cubicBezTo>
                    <a:pt x="644" y="20"/>
                    <a:pt x="619" y="22"/>
                    <a:pt x="591" y="26"/>
                  </a:cubicBezTo>
                  <a:cubicBezTo>
                    <a:pt x="253" y="73"/>
                    <a:pt x="355" y="437"/>
                    <a:pt x="355" y="437"/>
                  </a:cubicBezTo>
                  <a:cubicBezTo>
                    <a:pt x="355" y="437"/>
                    <a:pt x="297" y="405"/>
                    <a:pt x="225" y="405"/>
                  </a:cubicBezTo>
                  <a:cubicBezTo>
                    <a:pt x="190" y="405"/>
                    <a:pt x="150" y="413"/>
                    <a:pt x="113" y="437"/>
                  </a:cubicBezTo>
                  <a:cubicBezTo>
                    <a:pt x="0" y="506"/>
                    <a:pt x="28" y="619"/>
                    <a:pt x="28" y="619"/>
                  </a:cubicBezTo>
                  <a:cubicBezTo>
                    <a:pt x="274" y="631"/>
                    <a:pt x="535" y="635"/>
                    <a:pt x="790" y="635"/>
                  </a:cubicBezTo>
                  <a:cubicBezTo>
                    <a:pt x="1622" y="635"/>
                    <a:pt x="2395" y="588"/>
                    <a:pt x="2408" y="588"/>
                  </a:cubicBezTo>
                  <a:cubicBezTo>
                    <a:pt x="2408" y="588"/>
                    <a:pt x="2408" y="588"/>
                    <a:pt x="2408" y="588"/>
                  </a:cubicBezTo>
                  <a:cubicBezTo>
                    <a:pt x="2462" y="337"/>
                    <a:pt x="2314" y="295"/>
                    <a:pt x="2209" y="295"/>
                  </a:cubicBezTo>
                  <a:cubicBezTo>
                    <a:pt x="2156" y="295"/>
                    <a:pt x="2113" y="306"/>
                    <a:pt x="2113" y="306"/>
                  </a:cubicBezTo>
                  <a:cubicBezTo>
                    <a:pt x="2113" y="306"/>
                    <a:pt x="2189" y="57"/>
                    <a:pt x="1881" y="5"/>
                  </a:cubicBezTo>
                  <a:cubicBezTo>
                    <a:pt x="1860" y="2"/>
                    <a:pt x="1840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439389" y="6253455"/>
              <a:ext cx="293174" cy="107387"/>
            </a:xfrm>
            <a:custGeom>
              <a:avLst/>
              <a:gdLst/>
              <a:ahLst/>
              <a:cxnLst/>
              <a:rect l="l" t="t" r="r" b="b"/>
              <a:pathLst>
                <a:path w="2053" h="752" extrusionOk="0">
                  <a:moveTo>
                    <a:pt x="1235" y="1"/>
                  </a:moveTo>
                  <a:cubicBezTo>
                    <a:pt x="948" y="1"/>
                    <a:pt x="830" y="231"/>
                    <a:pt x="830" y="231"/>
                  </a:cubicBezTo>
                  <a:cubicBezTo>
                    <a:pt x="830" y="231"/>
                    <a:pt x="778" y="89"/>
                    <a:pt x="600" y="89"/>
                  </a:cubicBezTo>
                  <a:cubicBezTo>
                    <a:pt x="565" y="89"/>
                    <a:pt x="525" y="95"/>
                    <a:pt x="481" y="107"/>
                  </a:cubicBezTo>
                  <a:cubicBezTo>
                    <a:pt x="204" y="186"/>
                    <a:pt x="295" y="364"/>
                    <a:pt x="295" y="364"/>
                  </a:cubicBezTo>
                  <a:cubicBezTo>
                    <a:pt x="295" y="364"/>
                    <a:pt x="275" y="359"/>
                    <a:pt x="246" y="359"/>
                  </a:cubicBezTo>
                  <a:cubicBezTo>
                    <a:pt x="203" y="359"/>
                    <a:pt x="138" y="370"/>
                    <a:pt x="86" y="426"/>
                  </a:cubicBezTo>
                  <a:cubicBezTo>
                    <a:pt x="0" y="519"/>
                    <a:pt x="94" y="612"/>
                    <a:pt x="94" y="612"/>
                  </a:cubicBezTo>
                  <a:cubicBezTo>
                    <a:pt x="498" y="700"/>
                    <a:pt x="1938" y="751"/>
                    <a:pt x="1938" y="751"/>
                  </a:cubicBezTo>
                  <a:cubicBezTo>
                    <a:pt x="1938" y="751"/>
                    <a:pt x="2052" y="431"/>
                    <a:pt x="1919" y="335"/>
                  </a:cubicBezTo>
                  <a:cubicBezTo>
                    <a:pt x="1870" y="299"/>
                    <a:pt x="1816" y="288"/>
                    <a:pt x="1769" y="288"/>
                  </a:cubicBezTo>
                  <a:cubicBezTo>
                    <a:pt x="1688" y="288"/>
                    <a:pt x="1625" y="320"/>
                    <a:pt x="1625" y="320"/>
                  </a:cubicBezTo>
                  <a:cubicBezTo>
                    <a:pt x="1625" y="320"/>
                    <a:pt x="1574" y="19"/>
                    <a:pt x="1266" y="2"/>
                  </a:cubicBezTo>
                  <a:cubicBezTo>
                    <a:pt x="1255" y="1"/>
                    <a:pt x="1245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61713" y="5450899"/>
              <a:ext cx="159368" cy="69830"/>
            </a:xfrm>
            <a:custGeom>
              <a:avLst/>
              <a:gdLst/>
              <a:ahLst/>
              <a:cxnLst/>
              <a:rect l="l" t="t" r="r" b="b"/>
              <a:pathLst>
                <a:path w="1116" h="489" extrusionOk="0">
                  <a:moveTo>
                    <a:pt x="407" y="1"/>
                  </a:moveTo>
                  <a:cubicBezTo>
                    <a:pt x="260" y="1"/>
                    <a:pt x="222" y="139"/>
                    <a:pt x="222" y="139"/>
                  </a:cubicBezTo>
                  <a:cubicBezTo>
                    <a:pt x="222" y="139"/>
                    <a:pt x="177" y="84"/>
                    <a:pt x="126" y="84"/>
                  </a:cubicBezTo>
                  <a:cubicBezTo>
                    <a:pt x="108" y="84"/>
                    <a:pt x="89" y="91"/>
                    <a:pt x="71" y="109"/>
                  </a:cubicBezTo>
                  <a:cubicBezTo>
                    <a:pt x="0" y="181"/>
                    <a:pt x="71" y="224"/>
                    <a:pt x="71" y="224"/>
                  </a:cubicBezTo>
                  <a:lnTo>
                    <a:pt x="59" y="484"/>
                  </a:lnTo>
                  <a:cubicBezTo>
                    <a:pt x="135" y="487"/>
                    <a:pt x="211" y="488"/>
                    <a:pt x="288" y="488"/>
                  </a:cubicBezTo>
                  <a:cubicBezTo>
                    <a:pt x="557" y="488"/>
                    <a:pt x="833" y="470"/>
                    <a:pt x="1115" y="439"/>
                  </a:cubicBezTo>
                  <a:cubicBezTo>
                    <a:pt x="1091" y="295"/>
                    <a:pt x="987" y="280"/>
                    <a:pt x="943" y="280"/>
                  </a:cubicBezTo>
                  <a:cubicBezTo>
                    <a:pt x="932" y="280"/>
                    <a:pt x="924" y="281"/>
                    <a:pt x="924" y="281"/>
                  </a:cubicBezTo>
                  <a:cubicBezTo>
                    <a:pt x="924" y="281"/>
                    <a:pt x="949" y="139"/>
                    <a:pt x="809" y="109"/>
                  </a:cubicBezTo>
                  <a:cubicBezTo>
                    <a:pt x="788" y="105"/>
                    <a:pt x="768" y="103"/>
                    <a:pt x="749" y="103"/>
                  </a:cubicBezTo>
                  <a:cubicBezTo>
                    <a:pt x="639" y="103"/>
                    <a:pt x="564" y="166"/>
                    <a:pt x="564" y="166"/>
                  </a:cubicBezTo>
                  <a:cubicBezTo>
                    <a:pt x="564" y="166"/>
                    <a:pt x="551" y="1"/>
                    <a:pt x="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80961" y="5435762"/>
              <a:ext cx="159368" cy="77399"/>
            </a:xfrm>
            <a:custGeom>
              <a:avLst/>
              <a:gdLst/>
              <a:ahLst/>
              <a:cxnLst/>
              <a:rect l="l" t="t" r="r" b="b"/>
              <a:pathLst>
                <a:path w="1116" h="542" extrusionOk="0">
                  <a:moveTo>
                    <a:pt x="710" y="1"/>
                  </a:moveTo>
                  <a:cubicBezTo>
                    <a:pt x="564" y="1"/>
                    <a:pt x="553" y="166"/>
                    <a:pt x="553" y="166"/>
                  </a:cubicBezTo>
                  <a:cubicBezTo>
                    <a:pt x="553" y="166"/>
                    <a:pt x="477" y="103"/>
                    <a:pt x="366" y="103"/>
                  </a:cubicBezTo>
                  <a:cubicBezTo>
                    <a:pt x="348" y="103"/>
                    <a:pt x="328" y="105"/>
                    <a:pt x="308" y="109"/>
                  </a:cubicBezTo>
                  <a:cubicBezTo>
                    <a:pt x="167" y="139"/>
                    <a:pt x="192" y="282"/>
                    <a:pt x="192" y="282"/>
                  </a:cubicBezTo>
                  <a:cubicBezTo>
                    <a:pt x="192" y="282"/>
                    <a:pt x="185" y="280"/>
                    <a:pt x="173" y="280"/>
                  </a:cubicBezTo>
                  <a:cubicBezTo>
                    <a:pt x="129" y="280"/>
                    <a:pt x="25" y="296"/>
                    <a:pt x="1" y="439"/>
                  </a:cubicBezTo>
                  <a:cubicBezTo>
                    <a:pt x="286" y="494"/>
                    <a:pt x="531" y="541"/>
                    <a:pt x="770" y="541"/>
                  </a:cubicBezTo>
                  <a:cubicBezTo>
                    <a:pt x="865" y="541"/>
                    <a:pt x="959" y="534"/>
                    <a:pt x="1055" y="516"/>
                  </a:cubicBezTo>
                  <a:lnTo>
                    <a:pt x="1046" y="224"/>
                  </a:lnTo>
                  <a:cubicBezTo>
                    <a:pt x="1046" y="224"/>
                    <a:pt x="1116" y="180"/>
                    <a:pt x="1046" y="109"/>
                  </a:cubicBezTo>
                  <a:cubicBezTo>
                    <a:pt x="1028" y="91"/>
                    <a:pt x="1009" y="84"/>
                    <a:pt x="991" y="84"/>
                  </a:cubicBezTo>
                  <a:cubicBezTo>
                    <a:pt x="939" y="84"/>
                    <a:pt x="895" y="139"/>
                    <a:pt x="895" y="139"/>
                  </a:cubicBezTo>
                  <a:cubicBezTo>
                    <a:pt x="895" y="139"/>
                    <a:pt x="855" y="1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595099" y="4997640"/>
              <a:ext cx="559357" cy="464537"/>
            </a:xfrm>
            <a:custGeom>
              <a:avLst/>
              <a:gdLst/>
              <a:ahLst/>
              <a:cxnLst/>
              <a:rect l="l" t="t" r="r" b="b"/>
              <a:pathLst>
                <a:path w="3917" h="3253" extrusionOk="0">
                  <a:moveTo>
                    <a:pt x="2647" y="0"/>
                  </a:moveTo>
                  <a:cubicBezTo>
                    <a:pt x="2568" y="0"/>
                    <a:pt x="2493" y="34"/>
                    <a:pt x="2429" y="74"/>
                  </a:cubicBezTo>
                  <a:cubicBezTo>
                    <a:pt x="2177" y="221"/>
                    <a:pt x="1996" y="437"/>
                    <a:pt x="1851" y="661"/>
                  </a:cubicBezTo>
                  <a:cubicBezTo>
                    <a:pt x="1542" y="1140"/>
                    <a:pt x="1381" y="1683"/>
                    <a:pt x="1386" y="2224"/>
                  </a:cubicBezTo>
                  <a:cubicBezTo>
                    <a:pt x="1294" y="1833"/>
                    <a:pt x="914" y="1229"/>
                    <a:pt x="557" y="1062"/>
                  </a:cubicBezTo>
                  <a:cubicBezTo>
                    <a:pt x="477" y="1024"/>
                    <a:pt x="401" y="1007"/>
                    <a:pt x="334" y="1007"/>
                  </a:cubicBezTo>
                  <a:cubicBezTo>
                    <a:pt x="133" y="1007"/>
                    <a:pt x="1" y="1155"/>
                    <a:pt x="18" y="1345"/>
                  </a:cubicBezTo>
                  <a:cubicBezTo>
                    <a:pt x="67" y="1861"/>
                    <a:pt x="961" y="2714"/>
                    <a:pt x="1461" y="3252"/>
                  </a:cubicBezTo>
                  <a:cubicBezTo>
                    <a:pt x="2094" y="2979"/>
                    <a:pt x="2972" y="2634"/>
                    <a:pt x="3631" y="2322"/>
                  </a:cubicBezTo>
                  <a:cubicBezTo>
                    <a:pt x="3748" y="2267"/>
                    <a:pt x="3870" y="2190"/>
                    <a:pt x="3887" y="2081"/>
                  </a:cubicBezTo>
                  <a:cubicBezTo>
                    <a:pt x="3917" y="1894"/>
                    <a:pt x="3633" y="1780"/>
                    <a:pt x="3400" y="1771"/>
                  </a:cubicBezTo>
                  <a:cubicBezTo>
                    <a:pt x="3378" y="1770"/>
                    <a:pt x="3356" y="1769"/>
                    <a:pt x="3335" y="1769"/>
                  </a:cubicBezTo>
                  <a:cubicBezTo>
                    <a:pt x="2772" y="1769"/>
                    <a:pt x="2217" y="2037"/>
                    <a:pt x="1952" y="2443"/>
                  </a:cubicBezTo>
                  <a:cubicBezTo>
                    <a:pt x="2306" y="1796"/>
                    <a:pt x="2661" y="1145"/>
                    <a:pt x="2863" y="456"/>
                  </a:cubicBezTo>
                  <a:cubicBezTo>
                    <a:pt x="2888" y="368"/>
                    <a:pt x="2911" y="275"/>
                    <a:pt x="2888" y="185"/>
                  </a:cubicBezTo>
                  <a:cubicBezTo>
                    <a:pt x="2865" y="96"/>
                    <a:pt x="2782" y="12"/>
                    <a:pt x="2671" y="1"/>
                  </a:cubicBezTo>
                  <a:cubicBezTo>
                    <a:pt x="2663" y="0"/>
                    <a:pt x="2655" y="0"/>
                    <a:pt x="2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802449" y="5038625"/>
              <a:ext cx="159368" cy="414270"/>
            </a:xfrm>
            <a:custGeom>
              <a:avLst/>
              <a:gdLst/>
              <a:ahLst/>
              <a:cxnLst/>
              <a:rect l="l" t="t" r="r" b="b"/>
              <a:pathLst>
                <a:path w="1116" h="2901" fill="none" extrusionOk="0">
                  <a:moveTo>
                    <a:pt x="1115" y="1"/>
                  </a:moveTo>
                  <a:cubicBezTo>
                    <a:pt x="600" y="913"/>
                    <a:pt x="223" y="1892"/>
                    <a:pt x="1" y="290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99451" y="5289388"/>
              <a:ext cx="299171" cy="165222"/>
            </a:xfrm>
            <a:custGeom>
              <a:avLst/>
              <a:gdLst/>
              <a:ahLst/>
              <a:cxnLst/>
              <a:rect l="l" t="t" r="r" b="b"/>
              <a:pathLst>
                <a:path w="2095" h="1157" fill="none" extrusionOk="0">
                  <a:moveTo>
                    <a:pt x="2094" y="0"/>
                  </a:moveTo>
                  <a:cubicBezTo>
                    <a:pt x="1291" y="176"/>
                    <a:pt x="550" y="585"/>
                    <a:pt x="0" y="1157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41367" y="5186712"/>
              <a:ext cx="159796" cy="264470"/>
            </a:xfrm>
            <a:custGeom>
              <a:avLst/>
              <a:gdLst/>
              <a:ahLst/>
              <a:cxnLst/>
              <a:rect l="l" t="t" r="r" b="b"/>
              <a:pathLst>
                <a:path w="1119" h="1852" fill="none" extrusionOk="0">
                  <a:moveTo>
                    <a:pt x="0" y="0"/>
                  </a:moveTo>
                  <a:cubicBezTo>
                    <a:pt x="409" y="602"/>
                    <a:pt x="923" y="1164"/>
                    <a:pt x="1119" y="185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01630" y="5419911"/>
              <a:ext cx="212205" cy="106102"/>
            </a:xfrm>
            <a:custGeom>
              <a:avLst/>
              <a:gdLst/>
              <a:ahLst/>
              <a:cxnLst/>
              <a:rect l="l" t="t" r="r" b="b"/>
              <a:pathLst>
                <a:path w="1486" h="743" extrusionOk="0">
                  <a:moveTo>
                    <a:pt x="822" y="1"/>
                  </a:moveTo>
                  <a:cubicBezTo>
                    <a:pt x="715" y="1"/>
                    <a:pt x="609" y="10"/>
                    <a:pt x="504" y="29"/>
                  </a:cubicBezTo>
                  <a:cubicBezTo>
                    <a:pt x="369" y="54"/>
                    <a:pt x="232" y="98"/>
                    <a:pt x="142" y="188"/>
                  </a:cubicBezTo>
                  <a:cubicBezTo>
                    <a:pt x="18" y="313"/>
                    <a:pt x="5" y="496"/>
                    <a:pt x="0" y="662"/>
                  </a:cubicBezTo>
                  <a:cubicBezTo>
                    <a:pt x="319" y="712"/>
                    <a:pt x="659" y="743"/>
                    <a:pt x="1002" y="743"/>
                  </a:cubicBezTo>
                  <a:cubicBezTo>
                    <a:pt x="1124" y="743"/>
                    <a:pt x="1246" y="739"/>
                    <a:pt x="1368" y="731"/>
                  </a:cubicBezTo>
                  <a:cubicBezTo>
                    <a:pt x="1415" y="633"/>
                    <a:pt x="1460" y="533"/>
                    <a:pt x="1473" y="428"/>
                  </a:cubicBezTo>
                  <a:cubicBezTo>
                    <a:pt x="1485" y="322"/>
                    <a:pt x="1459" y="209"/>
                    <a:pt x="1375" y="132"/>
                  </a:cubicBezTo>
                  <a:cubicBezTo>
                    <a:pt x="1297" y="63"/>
                    <a:pt x="1186" y="34"/>
                    <a:pt x="1078" y="19"/>
                  </a:cubicBezTo>
                  <a:cubicBezTo>
                    <a:pt x="993" y="7"/>
                    <a:pt x="908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758609" y="5477603"/>
              <a:ext cx="219345" cy="61548"/>
            </a:xfrm>
            <a:custGeom>
              <a:avLst/>
              <a:gdLst/>
              <a:ahLst/>
              <a:cxnLst/>
              <a:rect l="l" t="t" r="r" b="b"/>
              <a:pathLst>
                <a:path w="1536" h="431" extrusionOk="0">
                  <a:moveTo>
                    <a:pt x="1136" y="1"/>
                  </a:moveTo>
                  <a:cubicBezTo>
                    <a:pt x="966" y="1"/>
                    <a:pt x="870" y="213"/>
                    <a:pt x="870" y="213"/>
                  </a:cubicBezTo>
                  <a:cubicBezTo>
                    <a:pt x="870" y="213"/>
                    <a:pt x="876" y="97"/>
                    <a:pt x="771" y="83"/>
                  </a:cubicBezTo>
                  <a:cubicBezTo>
                    <a:pt x="763" y="82"/>
                    <a:pt x="756" y="81"/>
                    <a:pt x="748" y="81"/>
                  </a:cubicBezTo>
                  <a:cubicBezTo>
                    <a:pt x="656" y="81"/>
                    <a:pt x="611" y="165"/>
                    <a:pt x="611" y="165"/>
                  </a:cubicBezTo>
                  <a:cubicBezTo>
                    <a:pt x="611" y="165"/>
                    <a:pt x="583" y="14"/>
                    <a:pt x="416" y="14"/>
                  </a:cubicBezTo>
                  <a:cubicBezTo>
                    <a:pt x="401" y="14"/>
                    <a:pt x="385" y="15"/>
                    <a:pt x="368" y="18"/>
                  </a:cubicBezTo>
                  <a:cubicBezTo>
                    <a:pt x="157" y="52"/>
                    <a:pt x="220" y="296"/>
                    <a:pt x="220" y="296"/>
                  </a:cubicBezTo>
                  <a:cubicBezTo>
                    <a:pt x="220" y="296"/>
                    <a:pt x="185" y="274"/>
                    <a:pt x="140" y="274"/>
                  </a:cubicBezTo>
                  <a:cubicBezTo>
                    <a:pt x="118" y="274"/>
                    <a:pt x="94" y="280"/>
                    <a:pt x="70" y="296"/>
                  </a:cubicBezTo>
                  <a:cubicBezTo>
                    <a:pt x="0" y="343"/>
                    <a:pt x="18" y="419"/>
                    <a:pt x="18" y="419"/>
                  </a:cubicBezTo>
                  <a:cubicBezTo>
                    <a:pt x="174" y="427"/>
                    <a:pt x="341" y="430"/>
                    <a:pt x="504" y="430"/>
                  </a:cubicBezTo>
                  <a:cubicBezTo>
                    <a:pt x="1022" y="430"/>
                    <a:pt x="1501" y="398"/>
                    <a:pt x="1502" y="397"/>
                  </a:cubicBezTo>
                  <a:cubicBezTo>
                    <a:pt x="1535" y="228"/>
                    <a:pt x="1444" y="199"/>
                    <a:pt x="1378" y="199"/>
                  </a:cubicBezTo>
                  <a:cubicBezTo>
                    <a:pt x="1344" y="199"/>
                    <a:pt x="1318" y="207"/>
                    <a:pt x="1318" y="207"/>
                  </a:cubicBezTo>
                  <a:cubicBezTo>
                    <a:pt x="1318" y="207"/>
                    <a:pt x="1365" y="38"/>
                    <a:pt x="1174" y="4"/>
                  </a:cubicBezTo>
                  <a:cubicBezTo>
                    <a:pt x="1161" y="2"/>
                    <a:pt x="1148" y="1"/>
                    <a:pt x="1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90672" y="5465465"/>
              <a:ext cx="182930" cy="72544"/>
            </a:xfrm>
            <a:custGeom>
              <a:avLst/>
              <a:gdLst/>
              <a:ahLst/>
              <a:cxnLst/>
              <a:rect l="l" t="t" r="r" b="b"/>
              <a:pathLst>
                <a:path w="1281" h="508" extrusionOk="0">
                  <a:moveTo>
                    <a:pt x="770" y="1"/>
                  </a:moveTo>
                  <a:cubicBezTo>
                    <a:pt x="593" y="1"/>
                    <a:pt x="519" y="156"/>
                    <a:pt x="519" y="156"/>
                  </a:cubicBezTo>
                  <a:cubicBezTo>
                    <a:pt x="519" y="156"/>
                    <a:pt x="487" y="60"/>
                    <a:pt x="375" y="60"/>
                  </a:cubicBezTo>
                  <a:cubicBezTo>
                    <a:pt x="353" y="60"/>
                    <a:pt x="329" y="63"/>
                    <a:pt x="301" y="72"/>
                  </a:cubicBezTo>
                  <a:cubicBezTo>
                    <a:pt x="128" y="125"/>
                    <a:pt x="185" y="245"/>
                    <a:pt x="185" y="245"/>
                  </a:cubicBezTo>
                  <a:cubicBezTo>
                    <a:pt x="185" y="245"/>
                    <a:pt x="172" y="242"/>
                    <a:pt x="154" y="242"/>
                  </a:cubicBezTo>
                  <a:cubicBezTo>
                    <a:pt x="127" y="242"/>
                    <a:pt x="88" y="249"/>
                    <a:pt x="56" y="287"/>
                  </a:cubicBezTo>
                  <a:cubicBezTo>
                    <a:pt x="1" y="349"/>
                    <a:pt x="61" y="412"/>
                    <a:pt x="61" y="412"/>
                  </a:cubicBezTo>
                  <a:cubicBezTo>
                    <a:pt x="314" y="473"/>
                    <a:pt x="1209" y="508"/>
                    <a:pt x="1209" y="508"/>
                  </a:cubicBezTo>
                  <a:cubicBezTo>
                    <a:pt x="1209" y="508"/>
                    <a:pt x="1280" y="292"/>
                    <a:pt x="1198" y="227"/>
                  </a:cubicBezTo>
                  <a:cubicBezTo>
                    <a:pt x="1167" y="202"/>
                    <a:pt x="1133" y="195"/>
                    <a:pt x="1104" y="195"/>
                  </a:cubicBezTo>
                  <a:cubicBezTo>
                    <a:pt x="1054" y="195"/>
                    <a:pt x="1014" y="216"/>
                    <a:pt x="1014" y="216"/>
                  </a:cubicBezTo>
                  <a:cubicBezTo>
                    <a:pt x="1014" y="216"/>
                    <a:pt x="983" y="13"/>
                    <a:pt x="791" y="1"/>
                  </a:cubicBezTo>
                  <a:cubicBezTo>
                    <a:pt x="784" y="1"/>
                    <a:pt x="777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685832" y="4646915"/>
              <a:ext cx="88680" cy="38985"/>
            </a:xfrm>
            <a:custGeom>
              <a:avLst/>
              <a:gdLst/>
              <a:ahLst/>
              <a:cxnLst/>
              <a:rect l="l" t="t" r="r" b="b"/>
              <a:pathLst>
                <a:path w="621" h="273" extrusionOk="0">
                  <a:moveTo>
                    <a:pt x="226" y="1"/>
                  </a:moveTo>
                  <a:cubicBezTo>
                    <a:pt x="145" y="1"/>
                    <a:pt x="123" y="78"/>
                    <a:pt x="123" y="78"/>
                  </a:cubicBezTo>
                  <a:cubicBezTo>
                    <a:pt x="123" y="78"/>
                    <a:pt x="98" y="47"/>
                    <a:pt x="70" y="47"/>
                  </a:cubicBezTo>
                  <a:cubicBezTo>
                    <a:pt x="60" y="47"/>
                    <a:pt x="49" y="51"/>
                    <a:pt x="39" y="62"/>
                  </a:cubicBezTo>
                  <a:cubicBezTo>
                    <a:pt x="0" y="102"/>
                    <a:pt x="39" y="127"/>
                    <a:pt x="39" y="127"/>
                  </a:cubicBezTo>
                  <a:lnTo>
                    <a:pt x="32" y="269"/>
                  </a:lnTo>
                  <a:cubicBezTo>
                    <a:pt x="77" y="272"/>
                    <a:pt x="123" y="273"/>
                    <a:pt x="169" y="273"/>
                  </a:cubicBezTo>
                  <a:cubicBezTo>
                    <a:pt x="316" y="273"/>
                    <a:pt x="466" y="262"/>
                    <a:pt x="620" y="246"/>
                  </a:cubicBezTo>
                  <a:cubicBezTo>
                    <a:pt x="607" y="166"/>
                    <a:pt x="550" y="157"/>
                    <a:pt x="526" y="157"/>
                  </a:cubicBezTo>
                  <a:cubicBezTo>
                    <a:pt x="519" y="157"/>
                    <a:pt x="515" y="158"/>
                    <a:pt x="515" y="158"/>
                  </a:cubicBezTo>
                  <a:cubicBezTo>
                    <a:pt x="515" y="158"/>
                    <a:pt x="528" y="78"/>
                    <a:pt x="450" y="62"/>
                  </a:cubicBezTo>
                  <a:cubicBezTo>
                    <a:pt x="438" y="59"/>
                    <a:pt x="427" y="58"/>
                    <a:pt x="417" y="58"/>
                  </a:cubicBezTo>
                  <a:cubicBezTo>
                    <a:pt x="356" y="58"/>
                    <a:pt x="314" y="93"/>
                    <a:pt x="314" y="93"/>
                  </a:cubicBezTo>
                  <a:cubicBezTo>
                    <a:pt x="314" y="93"/>
                    <a:pt x="308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529463" y="4638632"/>
              <a:ext cx="88680" cy="43126"/>
            </a:xfrm>
            <a:custGeom>
              <a:avLst/>
              <a:gdLst/>
              <a:ahLst/>
              <a:cxnLst/>
              <a:rect l="l" t="t" r="r" b="b"/>
              <a:pathLst>
                <a:path w="621" h="302" extrusionOk="0">
                  <a:moveTo>
                    <a:pt x="395" y="1"/>
                  </a:moveTo>
                  <a:cubicBezTo>
                    <a:pt x="314" y="1"/>
                    <a:pt x="308" y="93"/>
                    <a:pt x="308" y="93"/>
                  </a:cubicBezTo>
                  <a:cubicBezTo>
                    <a:pt x="308" y="93"/>
                    <a:pt x="265" y="58"/>
                    <a:pt x="204" y="58"/>
                  </a:cubicBezTo>
                  <a:cubicBezTo>
                    <a:pt x="194" y="58"/>
                    <a:pt x="183" y="59"/>
                    <a:pt x="171" y="62"/>
                  </a:cubicBezTo>
                  <a:cubicBezTo>
                    <a:pt x="93" y="78"/>
                    <a:pt x="107" y="157"/>
                    <a:pt x="107" y="157"/>
                  </a:cubicBezTo>
                  <a:cubicBezTo>
                    <a:pt x="107" y="157"/>
                    <a:pt x="103" y="156"/>
                    <a:pt x="97" y="156"/>
                  </a:cubicBezTo>
                  <a:cubicBezTo>
                    <a:pt x="73" y="156"/>
                    <a:pt x="15" y="165"/>
                    <a:pt x="1" y="245"/>
                  </a:cubicBezTo>
                  <a:cubicBezTo>
                    <a:pt x="160" y="276"/>
                    <a:pt x="297" y="302"/>
                    <a:pt x="431" y="302"/>
                  </a:cubicBezTo>
                  <a:cubicBezTo>
                    <a:pt x="484" y="302"/>
                    <a:pt x="536" y="298"/>
                    <a:pt x="589" y="288"/>
                  </a:cubicBezTo>
                  <a:lnTo>
                    <a:pt x="583" y="126"/>
                  </a:lnTo>
                  <a:cubicBezTo>
                    <a:pt x="583" y="126"/>
                    <a:pt x="621" y="102"/>
                    <a:pt x="583" y="62"/>
                  </a:cubicBezTo>
                  <a:cubicBezTo>
                    <a:pt x="572" y="51"/>
                    <a:pt x="562" y="47"/>
                    <a:pt x="552" y="47"/>
                  </a:cubicBezTo>
                  <a:cubicBezTo>
                    <a:pt x="523" y="47"/>
                    <a:pt x="499" y="78"/>
                    <a:pt x="499" y="78"/>
                  </a:cubicBezTo>
                  <a:cubicBezTo>
                    <a:pt x="499" y="78"/>
                    <a:pt x="476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499902" y="4344885"/>
              <a:ext cx="339727" cy="290175"/>
            </a:xfrm>
            <a:custGeom>
              <a:avLst/>
              <a:gdLst/>
              <a:ahLst/>
              <a:cxnLst/>
              <a:rect l="l" t="t" r="r" b="b"/>
              <a:pathLst>
                <a:path w="2379" h="2032" extrusionOk="0">
                  <a:moveTo>
                    <a:pt x="1176" y="0"/>
                  </a:moveTo>
                  <a:cubicBezTo>
                    <a:pt x="1173" y="0"/>
                    <a:pt x="1169" y="0"/>
                    <a:pt x="1166" y="0"/>
                  </a:cubicBezTo>
                  <a:cubicBezTo>
                    <a:pt x="1069" y="5"/>
                    <a:pt x="986" y="78"/>
                    <a:pt x="941" y="164"/>
                  </a:cubicBezTo>
                  <a:cubicBezTo>
                    <a:pt x="899" y="250"/>
                    <a:pt x="889" y="349"/>
                    <a:pt x="883" y="446"/>
                  </a:cubicBezTo>
                  <a:cubicBezTo>
                    <a:pt x="859" y="816"/>
                    <a:pt x="892" y="1187"/>
                    <a:pt x="976" y="1547"/>
                  </a:cubicBezTo>
                  <a:cubicBezTo>
                    <a:pt x="821" y="1271"/>
                    <a:pt x="590" y="980"/>
                    <a:pt x="275" y="973"/>
                  </a:cubicBezTo>
                  <a:cubicBezTo>
                    <a:pt x="274" y="973"/>
                    <a:pt x="272" y="973"/>
                    <a:pt x="271" y="973"/>
                  </a:cubicBezTo>
                  <a:cubicBezTo>
                    <a:pt x="148" y="973"/>
                    <a:pt x="0" y="1066"/>
                    <a:pt x="36" y="1184"/>
                  </a:cubicBezTo>
                  <a:cubicBezTo>
                    <a:pt x="46" y="1215"/>
                    <a:pt x="67" y="1241"/>
                    <a:pt x="89" y="1265"/>
                  </a:cubicBezTo>
                  <a:cubicBezTo>
                    <a:pt x="341" y="1541"/>
                    <a:pt x="827" y="1808"/>
                    <a:pt x="1145" y="2031"/>
                  </a:cubicBezTo>
                  <a:cubicBezTo>
                    <a:pt x="1519" y="1780"/>
                    <a:pt x="2379" y="1680"/>
                    <a:pt x="2378" y="1173"/>
                  </a:cubicBezTo>
                  <a:cubicBezTo>
                    <a:pt x="2378" y="1083"/>
                    <a:pt x="2318" y="1039"/>
                    <a:pt x="2222" y="1039"/>
                  </a:cubicBezTo>
                  <a:cubicBezTo>
                    <a:pt x="2012" y="1039"/>
                    <a:pt x="1628" y="1247"/>
                    <a:pt x="1302" y="1643"/>
                  </a:cubicBezTo>
                  <a:cubicBezTo>
                    <a:pt x="1448" y="1290"/>
                    <a:pt x="1509" y="814"/>
                    <a:pt x="1478" y="434"/>
                  </a:cubicBezTo>
                  <a:cubicBezTo>
                    <a:pt x="1471" y="336"/>
                    <a:pt x="1456" y="234"/>
                    <a:pt x="1405" y="148"/>
                  </a:cubicBezTo>
                  <a:cubicBezTo>
                    <a:pt x="1357" y="65"/>
                    <a:pt x="1270" y="0"/>
                    <a:pt x="11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663841" y="4370161"/>
              <a:ext cx="11567" cy="259901"/>
            </a:xfrm>
            <a:custGeom>
              <a:avLst/>
              <a:gdLst/>
              <a:ahLst/>
              <a:cxnLst/>
              <a:rect l="l" t="t" r="r" b="b"/>
              <a:pathLst>
                <a:path w="81" h="1820" fill="none" extrusionOk="0">
                  <a:moveTo>
                    <a:pt x="8" y="0"/>
                  </a:moveTo>
                  <a:cubicBezTo>
                    <a:pt x="81" y="448"/>
                    <a:pt x="55" y="903"/>
                    <a:pt x="28" y="1354"/>
                  </a:cubicBezTo>
                  <a:cubicBezTo>
                    <a:pt x="19" y="1509"/>
                    <a:pt x="9" y="1665"/>
                    <a:pt x="0" y="182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7663555" y="4515250"/>
              <a:ext cx="155798" cy="113100"/>
            </a:xfrm>
            <a:custGeom>
              <a:avLst/>
              <a:gdLst/>
              <a:ahLst/>
              <a:cxnLst/>
              <a:rect l="l" t="t" r="r" b="b"/>
              <a:pathLst>
                <a:path w="1091" h="792" fill="none" extrusionOk="0">
                  <a:moveTo>
                    <a:pt x="1090" y="1"/>
                  </a:moveTo>
                  <a:cubicBezTo>
                    <a:pt x="837" y="377"/>
                    <a:pt x="312" y="465"/>
                    <a:pt x="0" y="79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536031" y="4509681"/>
              <a:ext cx="131521" cy="120097"/>
            </a:xfrm>
            <a:custGeom>
              <a:avLst/>
              <a:gdLst/>
              <a:ahLst/>
              <a:cxnLst/>
              <a:rect l="l" t="t" r="r" b="b"/>
              <a:pathLst>
                <a:path w="921" h="841" fill="none" extrusionOk="0">
                  <a:moveTo>
                    <a:pt x="0" y="1"/>
                  </a:moveTo>
                  <a:cubicBezTo>
                    <a:pt x="141" y="46"/>
                    <a:pt x="262" y="142"/>
                    <a:pt x="370" y="241"/>
                  </a:cubicBezTo>
                  <a:cubicBezTo>
                    <a:pt x="572" y="423"/>
                    <a:pt x="756" y="625"/>
                    <a:pt x="921" y="84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595581" y="4626065"/>
              <a:ext cx="124381" cy="67117"/>
            </a:xfrm>
            <a:custGeom>
              <a:avLst/>
              <a:gdLst/>
              <a:ahLst/>
              <a:cxnLst/>
              <a:rect l="l" t="t" r="r" b="b"/>
              <a:pathLst>
                <a:path w="871" h="470" extrusionOk="0">
                  <a:moveTo>
                    <a:pt x="480" y="0"/>
                  </a:moveTo>
                  <a:cubicBezTo>
                    <a:pt x="418" y="0"/>
                    <a:pt x="356" y="6"/>
                    <a:pt x="296" y="18"/>
                  </a:cubicBezTo>
                  <a:cubicBezTo>
                    <a:pt x="218" y="33"/>
                    <a:pt x="136" y="62"/>
                    <a:pt x="83" y="119"/>
                  </a:cubicBezTo>
                  <a:cubicBezTo>
                    <a:pt x="10" y="197"/>
                    <a:pt x="3" y="312"/>
                    <a:pt x="1" y="419"/>
                  </a:cubicBezTo>
                  <a:cubicBezTo>
                    <a:pt x="188" y="450"/>
                    <a:pt x="388" y="469"/>
                    <a:pt x="590" y="469"/>
                  </a:cubicBezTo>
                  <a:cubicBezTo>
                    <a:pt x="660" y="469"/>
                    <a:pt x="731" y="467"/>
                    <a:pt x="802" y="462"/>
                  </a:cubicBezTo>
                  <a:cubicBezTo>
                    <a:pt x="828" y="399"/>
                    <a:pt x="855" y="337"/>
                    <a:pt x="864" y="270"/>
                  </a:cubicBezTo>
                  <a:cubicBezTo>
                    <a:pt x="871" y="203"/>
                    <a:pt x="855" y="130"/>
                    <a:pt x="807" y="83"/>
                  </a:cubicBezTo>
                  <a:cubicBezTo>
                    <a:pt x="761" y="40"/>
                    <a:pt x="695" y="22"/>
                    <a:pt x="632" y="11"/>
                  </a:cubicBezTo>
                  <a:cubicBezTo>
                    <a:pt x="583" y="4"/>
                    <a:pt x="531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628425" y="4662195"/>
              <a:ext cx="122382" cy="34130"/>
            </a:xfrm>
            <a:custGeom>
              <a:avLst/>
              <a:gdLst/>
              <a:ahLst/>
              <a:cxnLst/>
              <a:rect l="l" t="t" r="r" b="b"/>
              <a:pathLst>
                <a:path w="857" h="239" extrusionOk="0">
                  <a:moveTo>
                    <a:pt x="633" y="0"/>
                  </a:moveTo>
                  <a:cubicBezTo>
                    <a:pt x="539" y="0"/>
                    <a:pt x="485" y="119"/>
                    <a:pt x="485" y="119"/>
                  </a:cubicBezTo>
                  <a:cubicBezTo>
                    <a:pt x="485" y="119"/>
                    <a:pt x="489" y="54"/>
                    <a:pt x="429" y="47"/>
                  </a:cubicBezTo>
                  <a:cubicBezTo>
                    <a:pt x="425" y="46"/>
                    <a:pt x="421" y="46"/>
                    <a:pt x="417" y="46"/>
                  </a:cubicBezTo>
                  <a:cubicBezTo>
                    <a:pt x="366" y="46"/>
                    <a:pt x="340" y="93"/>
                    <a:pt x="340" y="93"/>
                  </a:cubicBezTo>
                  <a:cubicBezTo>
                    <a:pt x="340" y="93"/>
                    <a:pt x="324" y="8"/>
                    <a:pt x="232" y="8"/>
                  </a:cubicBezTo>
                  <a:cubicBezTo>
                    <a:pt x="224" y="8"/>
                    <a:pt x="214" y="9"/>
                    <a:pt x="205" y="11"/>
                  </a:cubicBezTo>
                  <a:cubicBezTo>
                    <a:pt x="88" y="28"/>
                    <a:pt x="123" y="164"/>
                    <a:pt x="123" y="164"/>
                  </a:cubicBezTo>
                  <a:cubicBezTo>
                    <a:pt x="123" y="164"/>
                    <a:pt x="103" y="152"/>
                    <a:pt x="78" y="152"/>
                  </a:cubicBezTo>
                  <a:cubicBezTo>
                    <a:pt x="66" y="152"/>
                    <a:pt x="52" y="155"/>
                    <a:pt x="39" y="164"/>
                  </a:cubicBezTo>
                  <a:cubicBezTo>
                    <a:pt x="0" y="189"/>
                    <a:pt x="9" y="233"/>
                    <a:pt x="9" y="233"/>
                  </a:cubicBezTo>
                  <a:cubicBezTo>
                    <a:pt x="90" y="237"/>
                    <a:pt x="176" y="238"/>
                    <a:pt x="260" y="238"/>
                  </a:cubicBezTo>
                  <a:cubicBezTo>
                    <a:pt x="550" y="238"/>
                    <a:pt x="824" y="220"/>
                    <a:pt x="837" y="220"/>
                  </a:cubicBezTo>
                  <a:cubicBezTo>
                    <a:pt x="837" y="220"/>
                    <a:pt x="837" y="220"/>
                    <a:pt x="837" y="220"/>
                  </a:cubicBezTo>
                  <a:cubicBezTo>
                    <a:pt x="856" y="127"/>
                    <a:pt x="806" y="111"/>
                    <a:pt x="769" y="111"/>
                  </a:cubicBezTo>
                  <a:cubicBezTo>
                    <a:pt x="751" y="111"/>
                    <a:pt x="736" y="115"/>
                    <a:pt x="736" y="115"/>
                  </a:cubicBezTo>
                  <a:cubicBezTo>
                    <a:pt x="736" y="115"/>
                    <a:pt x="760" y="22"/>
                    <a:pt x="654" y="2"/>
                  </a:cubicBezTo>
                  <a:cubicBezTo>
                    <a:pt x="647" y="1"/>
                    <a:pt x="640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535032" y="4655055"/>
              <a:ext cx="101961" cy="40413"/>
            </a:xfrm>
            <a:custGeom>
              <a:avLst/>
              <a:gdLst/>
              <a:ahLst/>
              <a:cxnLst/>
              <a:rect l="l" t="t" r="r" b="b"/>
              <a:pathLst>
                <a:path w="714" h="283" extrusionOk="0">
                  <a:moveTo>
                    <a:pt x="430" y="0"/>
                  </a:moveTo>
                  <a:cubicBezTo>
                    <a:pt x="330" y="0"/>
                    <a:pt x="289" y="87"/>
                    <a:pt x="289" y="87"/>
                  </a:cubicBezTo>
                  <a:cubicBezTo>
                    <a:pt x="289" y="87"/>
                    <a:pt x="271" y="34"/>
                    <a:pt x="209" y="34"/>
                  </a:cubicBezTo>
                  <a:cubicBezTo>
                    <a:pt x="197" y="34"/>
                    <a:pt x="183" y="36"/>
                    <a:pt x="167" y="41"/>
                  </a:cubicBezTo>
                  <a:cubicBezTo>
                    <a:pt x="72" y="71"/>
                    <a:pt x="103" y="138"/>
                    <a:pt x="103" y="138"/>
                  </a:cubicBezTo>
                  <a:cubicBezTo>
                    <a:pt x="103" y="138"/>
                    <a:pt x="96" y="136"/>
                    <a:pt x="86" y="136"/>
                  </a:cubicBezTo>
                  <a:cubicBezTo>
                    <a:pt x="71" y="136"/>
                    <a:pt x="48" y="140"/>
                    <a:pt x="31" y="161"/>
                  </a:cubicBezTo>
                  <a:cubicBezTo>
                    <a:pt x="1" y="196"/>
                    <a:pt x="33" y="231"/>
                    <a:pt x="33" y="231"/>
                  </a:cubicBezTo>
                  <a:cubicBezTo>
                    <a:pt x="173" y="264"/>
                    <a:pt x="673" y="283"/>
                    <a:pt x="673" y="283"/>
                  </a:cubicBezTo>
                  <a:cubicBezTo>
                    <a:pt x="673" y="283"/>
                    <a:pt x="713" y="163"/>
                    <a:pt x="667" y="127"/>
                  </a:cubicBezTo>
                  <a:cubicBezTo>
                    <a:pt x="649" y="113"/>
                    <a:pt x="631" y="109"/>
                    <a:pt x="615" y="109"/>
                  </a:cubicBezTo>
                  <a:cubicBezTo>
                    <a:pt x="586" y="109"/>
                    <a:pt x="564" y="122"/>
                    <a:pt x="564" y="122"/>
                  </a:cubicBezTo>
                  <a:cubicBezTo>
                    <a:pt x="564" y="122"/>
                    <a:pt x="548" y="7"/>
                    <a:pt x="440" y="1"/>
                  </a:cubicBezTo>
                  <a:cubicBezTo>
                    <a:pt x="437" y="0"/>
                    <a:pt x="433" y="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047840" y="4257918"/>
              <a:ext cx="70830" cy="31131"/>
            </a:xfrm>
            <a:custGeom>
              <a:avLst/>
              <a:gdLst/>
              <a:ahLst/>
              <a:cxnLst/>
              <a:rect l="l" t="t" r="r" b="b"/>
              <a:pathLst>
                <a:path w="496" h="218" extrusionOk="0">
                  <a:moveTo>
                    <a:pt x="181" y="1"/>
                  </a:moveTo>
                  <a:cubicBezTo>
                    <a:pt x="116" y="1"/>
                    <a:pt x="98" y="63"/>
                    <a:pt x="98" y="63"/>
                  </a:cubicBezTo>
                  <a:cubicBezTo>
                    <a:pt x="98" y="63"/>
                    <a:pt x="79" y="38"/>
                    <a:pt x="56" y="38"/>
                  </a:cubicBezTo>
                  <a:cubicBezTo>
                    <a:pt x="48" y="38"/>
                    <a:pt x="39" y="41"/>
                    <a:pt x="31" y="50"/>
                  </a:cubicBezTo>
                  <a:cubicBezTo>
                    <a:pt x="0" y="82"/>
                    <a:pt x="31" y="102"/>
                    <a:pt x="31" y="102"/>
                  </a:cubicBezTo>
                  <a:lnTo>
                    <a:pt x="26" y="216"/>
                  </a:lnTo>
                  <a:cubicBezTo>
                    <a:pt x="60" y="217"/>
                    <a:pt x="94" y="218"/>
                    <a:pt x="128" y="218"/>
                  </a:cubicBezTo>
                  <a:cubicBezTo>
                    <a:pt x="247" y="218"/>
                    <a:pt x="370" y="210"/>
                    <a:pt x="495" y="196"/>
                  </a:cubicBezTo>
                  <a:cubicBezTo>
                    <a:pt x="484" y="132"/>
                    <a:pt x="437" y="125"/>
                    <a:pt x="418" y="125"/>
                  </a:cubicBezTo>
                  <a:cubicBezTo>
                    <a:pt x="413" y="125"/>
                    <a:pt x="410" y="126"/>
                    <a:pt x="410" y="126"/>
                  </a:cubicBezTo>
                  <a:cubicBezTo>
                    <a:pt x="410" y="126"/>
                    <a:pt x="421" y="63"/>
                    <a:pt x="359" y="49"/>
                  </a:cubicBezTo>
                  <a:cubicBezTo>
                    <a:pt x="349" y="47"/>
                    <a:pt x="341" y="46"/>
                    <a:pt x="332" y="46"/>
                  </a:cubicBezTo>
                  <a:cubicBezTo>
                    <a:pt x="284" y="46"/>
                    <a:pt x="250" y="74"/>
                    <a:pt x="250" y="74"/>
                  </a:cubicBezTo>
                  <a:cubicBezTo>
                    <a:pt x="250" y="74"/>
                    <a:pt x="245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922744" y="4251349"/>
              <a:ext cx="70973" cy="34558"/>
            </a:xfrm>
            <a:custGeom>
              <a:avLst/>
              <a:gdLst/>
              <a:ahLst/>
              <a:cxnLst/>
              <a:rect l="l" t="t" r="r" b="b"/>
              <a:pathLst>
                <a:path w="497" h="242" extrusionOk="0">
                  <a:moveTo>
                    <a:pt x="316" y="0"/>
                  </a:moveTo>
                  <a:cubicBezTo>
                    <a:pt x="252" y="0"/>
                    <a:pt x="247" y="73"/>
                    <a:pt x="247" y="73"/>
                  </a:cubicBezTo>
                  <a:cubicBezTo>
                    <a:pt x="247" y="73"/>
                    <a:pt x="214" y="46"/>
                    <a:pt x="167" y="46"/>
                  </a:cubicBezTo>
                  <a:cubicBezTo>
                    <a:pt x="158" y="46"/>
                    <a:pt x="148" y="47"/>
                    <a:pt x="138" y="50"/>
                  </a:cubicBezTo>
                  <a:cubicBezTo>
                    <a:pt x="76" y="62"/>
                    <a:pt x="87" y="125"/>
                    <a:pt x="87" y="125"/>
                  </a:cubicBezTo>
                  <a:cubicBezTo>
                    <a:pt x="87" y="125"/>
                    <a:pt x="84" y="125"/>
                    <a:pt x="79" y="125"/>
                  </a:cubicBezTo>
                  <a:cubicBezTo>
                    <a:pt x="60" y="125"/>
                    <a:pt x="12" y="131"/>
                    <a:pt x="1" y="195"/>
                  </a:cubicBezTo>
                  <a:cubicBezTo>
                    <a:pt x="128" y="221"/>
                    <a:pt x="237" y="242"/>
                    <a:pt x="344" y="242"/>
                  </a:cubicBezTo>
                  <a:cubicBezTo>
                    <a:pt x="386" y="242"/>
                    <a:pt x="428" y="238"/>
                    <a:pt x="470" y="231"/>
                  </a:cubicBezTo>
                  <a:lnTo>
                    <a:pt x="466" y="101"/>
                  </a:lnTo>
                  <a:cubicBezTo>
                    <a:pt x="466" y="101"/>
                    <a:pt x="497" y="82"/>
                    <a:pt x="466" y="50"/>
                  </a:cubicBezTo>
                  <a:cubicBezTo>
                    <a:pt x="458" y="41"/>
                    <a:pt x="449" y="38"/>
                    <a:pt x="441" y="38"/>
                  </a:cubicBezTo>
                  <a:cubicBezTo>
                    <a:pt x="418" y="38"/>
                    <a:pt x="399" y="62"/>
                    <a:pt x="399" y="62"/>
                  </a:cubicBezTo>
                  <a:cubicBezTo>
                    <a:pt x="399" y="62"/>
                    <a:pt x="381" y="0"/>
                    <a:pt x="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931455" y="4071273"/>
              <a:ext cx="226770" cy="191784"/>
            </a:xfrm>
            <a:custGeom>
              <a:avLst/>
              <a:gdLst/>
              <a:ahLst/>
              <a:cxnLst/>
              <a:rect l="l" t="t" r="r" b="b"/>
              <a:pathLst>
                <a:path w="1588" h="1343" extrusionOk="0">
                  <a:moveTo>
                    <a:pt x="1073" y="1"/>
                  </a:moveTo>
                  <a:cubicBezTo>
                    <a:pt x="1042" y="1"/>
                    <a:pt x="1010" y="16"/>
                    <a:pt x="984" y="31"/>
                  </a:cubicBezTo>
                  <a:cubicBezTo>
                    <a:pt x="881" y="93"/>
                    <a:pt x="808" y="181"/>
                    <a:pt x="750" y="274"/>
                  </a:cubicBezTo>
                  <a:cubicBezTo>
                    <a:pt x="625" y="472"/>
                    <a:pt x="560" y="696"/>
                    <a:pt x="561" y="919"/>
                  </a:cubicBezTo>
                  <a:cubicBezTo>
                    <a:pt x="524" y="758"/>
                    <a:pt x="370" y="510"/>
                    <a:pt x="225" y="439"/>
                  </a:cubicBezTo>
                  <a:cubicBezTo>
                    <a:pt x="193" y="423"/>
                    <a:pt x="162" y="416"/>
                    <a:pt x="135" y="416"/>
                  </a:cubicBezTo>
                  <a:cubicBezTo>
                    <a:pt x="53" y="416"/>
                    <a:pt x="0" y="477"/>
                    <a:pt x="7" y="556"/>
                  </a:cubicBezTo>
                  <a:cubicBezTo>
                    <a:pt x="27" y="769"/>
                    <a:pt x="388" y="1122"/>
                    <a:pt x="591" y="1343"/>
                  </a:cubicBezTo>
                  <a:cubicBezTo>
                    <a:pt x="848" y="1230"/>
                    <a:pt x="1205" y="1089"/>
                    <a:pt x="1472" y="959"/>
                  </a:cubicBezTo>
                  <a:cubicBezTo>
                    <a:pt x="1519" y="936"/>
                    <a:pt x="1569" y="905"/>
                    <a:pt x="1576" y="859"/>
                  </a:cubicBezTo>
                  <a:cubicBezTo>
                    <a:pt x="1587" y="782"/>
                    <a:pt x="1472" y="735"/>
                    <a:pt x="1377" y="732"/>
                  </a:cubicBezTo>
                  <a:cubicBezTo>
                    <a:pt x="1368" y="732"/>
                    <a:pt x="1359" y="731"/>
                    <a:pt x="1350" y="731"/>
                  </a:cubicBezTo>
                  <a:cubicBezTo>
                    <a:pt x="1122" y="731"/>
                    <a:pt x="898" y="842"/>
                    <a:pt x="790" y="1009"/>
                  </a:cubicBezTo>
                  <a:cubicBezTo>
                    <a:pt x="933" y="743"/>
                    <a:pt x="1078" y="474"/>
                    <a:pt x="1159" y="189"/>
                  </a:cubicBezTo>
                  <a:cubicBezTo>
                    <a:pt x="1170" y="153"/>
                    <a:pt x="1180" y="114"/>
                    <a:pt x="1170" y="78"/>
                  </a:cubicBezTo>
                  <a:cubicBezTo>
                    <a:pt x="1159" y="42"/>
                    <a:pt x="1127" y="5"/>
                    <a:pt x="1082" y="1"/>
                  </a:cubicBezTo>
                  <a:cubicBezTo>
                    <a:pt x="1079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015280" y="4088410"/>
              <a:ext cx="64690" cy="170935"/>
            </a:xfrm>
            <a:custGeom>
              <a:avLst/>
              <a:gdLst/>
              <a:ahLst/>
              <a:cxnLst/>
              <a:rect l="l" t="t" r="r" b="b"/>
              <a:pathLst>
                <a:path w="453" h="1197" fill="none" extrusionOk="0">
                  <a:moveTo>
                    <a:pt x="452" y="0"/>
                  </a:moveTo>
                  <a:cubicBezTo>
                    <a:pt x="244" y="376"/>
                    <a:pt x="91" y="780"/>
                    <a:pt x="1" y="1197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8014281" y="4191657"/>
              <a:ext cx="121525" cy="68402"/>
            </a:xfrm>
            <a:custGeom>
              <a:avLst/>
              <a:gdLst/>
              <a:ahLst/>
              <a:cxnLst/>
              <a:rect l="l" t="t" r="r" b="b"/>
              <a:pathLst>
                <a:path w="851" h="479" fill="none" extrusionOk="0">
                  <a:moveTo>
                    <a:pt x="850" y="1"/>
                  </a:moveTo>
                  <a:cubicBezTo>
                    <a:pt x="525" y="73"/>
                    <a:pt x="223" y="242"/>
                    <a:pt x="1" y="47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949876" y="4149387"/>
              <a:ext cx="64975" cy="109244"/>
            </a:xfrm>
            <a:custGeom>
              <a:avLst/>
              <a:gdLst/>
              <a:ahLst/>
              <a:cxnLst/>
              <a:rect l="l" t="t" r="r" b="b"/>
              <a:pathLst>
                <a:path w="455" h="765" fill="none" extrusionOk="0">
                  <a:moveTo>
                    <a:pt x="1" y="0"/>
                  </a:moveTo>
                  <a:cubicBezTo>
                    <a:pt x="166" y="249"/>
                    <a:pt x="376" y="481"/>
                    <a:pt x="455" y="765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975724" y="4254490"/>
              <a:ext cx="84539" cy="40270"/>
            </a:xfrm>
            <a:custGeom>
              <a:avLst/>
              <a:gdLst/>
              <a:ahLst/>
              <a:cxnLst/>
              <a:rect l="l" t="t" r="r" b="b"/>
              <a:pathLst>
                <a:path w="592" h="282" extrusionOk="0">
                  <a:moveTo>
                    <a:pt x="326" y="0"/>
                  </a:moveTo>
                  <a:cubicBezTo>
                    <a:pt x="284" y="0"/>
                    <a:pt x="242" y="3"/>
                    <a:pt x="201" y="10"/>
                  </a:cubicBezTo>
                  <a:cubicBezTo>
                    <a:pt x="149" y="19"/>
                    <a:pt x="93" y="36"/>
                    <a:pt x="57" y="71"/>
                  </a:cubicBezTo>
                  <a:cubicBezTo>
                    <a:pt x="7" y="119"/>
                    <a:pt x="3" y="188"/>
                    <a:pt x="1" y="251"/>
                  </a:cubicBezTo>
                  <a:cubicBezTo>
                    <a:pt x="128" y="270"/>
                    <a:pt x="263" y="282"/>
                    <a:pt x="399" y="282"/>
                  </a:cubicBezTo>
                  <a:cubicBezTo>
                    <a:pt x="448" y="282"/>
                    <a:pt x="498" y="280"/>
                    <a:pt x="548" y="277"/>
                  </a:cubicBezTo>
                  <a:cubicBezTo>
                    <a:pt x="565" y="240"/>
                    <a:pt x="584" y="201"/>
                    <a:pt x="589" y="162"/>
                  </a:cubicBezTo>
                  <a:cubicBezTo>
                    <a:pt x="592" y="122"/>
                    <a:pt x="583" y="79"/>
                    <a:pt x="549" y="49"/>
                  </a:cubicBezTo>
                  <a:cubicBezTo>
                    <a:pt x="518" y="24"/>
                    <a:pt x="472" y="13"/>
                    <a:pt x="430" y="7"/>
                  </a:cubicBezTo>
                  <a:cubicBezTo>
                    <a:pt x="395" y="2"/>
                    <a:pt x="360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001714" y="4272912"/>
              <a:ext cx="97677" cy="27275"/>
            </a:xfrm>
            <a:custGeom>
              <a:avLst/>
              <a:gdLst/>
              <a:ahLst/>
              <a:cxnLst/>
              <a:rect l="l" t="t" r="r" b="b"/>
              <a:pathLst>
                <a:path w="684" h="191" extrusionOk="0">
                  <a:moveTo>
                    <a:pt x="506" y="1"/>
                  </a:moveTo>
                  <a:cubicBezTo>
                    <a:pt x="431" y="1"/>
                    <a:pt x="388" y="95"/>
                    <a:pt x="388" y="95"/>
                  </a:cubicBezTo>
                  <a:cubicBezTo>
                    <a:pt x="388" y="95"/>
                    <a:pt x="392" y="43"/>
                    <a:pt x="345" y="36"/>
                  </a:cubicBezTo>
                  <a:cubicBezTo>
                    <a:pt x="342" y="36"/>
                    <a:pt x="339" y="36"/>
                    <a:pt x="336" y="36"/>
                  </a:cubicBezTo>
                  <a:cubicBezTo>
                    <a:pt x="294" y="36"/>
                    <a:pt x="274" y="74"/>
                    <a:pt x="274" y="74"/>
                  </a:cubicBezTo>
                  <a:cubicBezTo>
                    <a:pt x="274" y="74"/>
                    <a:pt x="260" y="7"/>
                    <a:pt x="186" y="7"/>
                  </a:cubicBezTo>
                  <a:cubicBezTo>
                    <a:pt x="180" y="7"/>
                    <a:pt x="173" y="7"/>
                    <a:pt x="165" y="8"/>
                  </a:cubicBezTo>
                  <a:cubicBezTo>
                    <a:pt x="71" y="23"/>
                    <a:pt x="99" y="131"/>
                    <a:pt x="99" y="131"/>
                  </a:cubicBezTo>
                  <a:cubicBezTo>
                    <a:pt x="99" y="131"/>
                    <a:pt x="83" y="122"/>
                    <a:pt x="63" y="122"/>
                  </a:cubicBezTo>
                  <a:cubicBezTo>
                    <a:pt x="53" y="122"/>
                    <a:pt x="42" y="124"/>
                    <a:pt x="32" y="131"/>
                  </a:cubicBezTo>
                  <a:cubicBezTo>
                    <a:pt x="1" y="152"/>
                    <a:pt x="9" y="185"/>
                    <a:pt x="9" y="185"/>
                  </a:cubicBezTo>
                  <a:cubicBezTo>
                    <a:pt x="78" y="189"/>
                    <a:pt x="152" y="190"/>
                    <a:pt x="224" y="190"/>
                  </a:cubicBezTo>
                  <a:cubicBezTo>
                    <a:pt x="454" y="190"/>
                    <a:pt x="668" y="176"/>
                    <a:pt x="668" y="176"/>
                  </a:cubicBezTo>
                  <a:cubicBezTo>
                    <a:pt x="683" y="101"/>
                    <a:pt x="643" y="89"/>
                    <a:pt x="614" y="89"/>
                  </a:cubicBezTo>
                  <a:cubicBezTo>
                    <a:pt x="599" y="89"/>
                    <a:pt x="588" y="92"/>
                    <a:pt x="588" y="92"/>
                  </a:cubicBezTo>
                  <a:cubicBezTo>
                    <a:pt x="588" y="92"/>
                    <a:pt x="608" y="18"/>
                    <a:pt x="523" y="2"/>
                  </a:cubicBezTo>
                  <a:cubicBezTo>
                    <a:pt x="517" y="1"/>
                    <a:pt x="511" y="1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927028" y="4267486"/>
              <a:ext cx="81397" cy="32416"/>
            </a:xfrm>
            <a:custGeom>
              <a:avLst/>
              <a:gdLst/>
              <a:ahLst/>
              <a:cxnLst/>
              <a:rect l="l" t="t" r="r" b="b"/>
              <a:pathLst>
                <a:path w="570" h="227" extrusionOk="0">
                  <a:moveTo>
                    <a:pt x="342" y="1"/>
                  </a:moveTo>
                  <a:cubicBezTo>
                    <a:pt x="262" y="1"/>
                    <a:pt x="229" y="69"/>
                    <a:pt x="229" y="69"/>
                  </a:cubicBezTo>
                  <a:cubicBezTo>
                    <a:pt x="229" y="69"/>
                    <a:pt x="215" y="26"/>
                    <a:pt x="166" y="26"/>
                  </a:cubicBezTo>
                  <a:cubicBezTo>
                    <a:pt x="156" y="26"/>
                    <a:pt x="145" y="28"/>
                    <a:pt x="133" y="32"/>
                  </a:cubicBezTo>
                  <a:cubicBezTo>
                    <a:pt x="57" y="57"/>
                    <a:pt x="81" y="109"/>
                    <a:pt x="81" y="109"/>
                  </a:cubicBezTo>
                  <a:cubicBezTo>
                    <a:pt x="81" y="109"/>
                    <a:pt x="76" y="108"/>
                    <a:pt x="67" y="108"/>
                  </a:cubicBezTo>
                  <a:cubicBezTo>
                    <a:pt x="55" y="108"/>
                    <a:pt x="38" y="111"/>
                    <a:pt x="25" y="128"/>
                  </a:cubicBezTo>
                  <a:cubicBezTo>
                    <a:pt x="1" y="155"/>
                    <a:pt x="27" y="183"/>
                    <a:pt x="27" y="183"/>
                  </a:cubicBezTo>
                  <a:cubicBezTo>
                    <a:pt x="139" y="209"/>
                    <a:pt x="537" y="226"/>
                    <a:pt x="537" y="226"/>
                  </a:cubicBezTo>
                  <a:cubicBezTo>
                    <a:pt x="537" y="226"/>
                    <a:pt x="569" y="129"/>
                    <a:pt x="532" y="100"/>
                  </a:cubicBezTo>
                  <a:cubicBezTo>
                    <a:pt x="519" y="90"/>
                    <a:pt x="505" y="87"/>
                    <a:pt x="492" y="87"/>
                  </a:cubicBezTo>
                  <a:cubicBezTo>
                    <a:pt x="469" y="87"/>
                    <a:pt x="450" y="97"/>
                    <a:pt x="450" y="97"/>
                  </a:cubicBezTo>
                  <a:cubicBezTo>
                    <a:pt x="450" y="97"/>
                    <a:pt x="437" y="6"/>
                    <a:pt x="351" y="1"/>
                  </a:cubicBezTo>
                  <a:cubicBezTo>
                    <a:pt x="348" y="1"/>
                    <a:pt x="345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391996" y="3984449"/>
              <a:ext cx="52123" cy="23134"/>
            </a:xfrm>
            <a:custGeom>
              <a:avLst/>
              <a:gdLst/>
              <a:ahLst/>
              <a:cxnLst/>
              <a:rect l="l" t="t" r="r" b="b"/>
              <a:pathLst>
                <a:path w="365" h="162" extrusionOk="0">
                  <a:moveTo>
                    <a:pt x="133" y="1"/>
                  </a:moveTo>
                  <a:cubicBezTo>
                    <a:pt x="86" y="1"/>
                    <a:pt x="72" y="46"/>
                    <a:pt x="72" y="46"/>
                  </a:cubicBezTo>
                  <a:cubicBezTo>
                    <a:pt x="72" y="46"/>
                    <a:pt x="59" y="29"/>
                    <a:pt x="42" y="29"/>
                  </a:cubicBezTo>
                  <a:cubicBezTo>
                    <a:pt x="36" y="29"/>
                    <a:pt x="30" y="31"/>
                    <a:pt x="24" y="38"/>
                  </a:cubicBezTo>
                  <a:cubicBezTo>
                    <a:pt x="0" y="61"/>
                    <a:pt x="24" y="75"/>
                    <a:pt x="24" y="75"/>
                  </a:cubicBezTo>
                  <a:lnTo>
                    <a:pt x="19" y="160"/>
                  </a:lnTo>
                  <a:cubicBezTo>
                    <a:pt x="45" y="161"/>
                    <a:pt x="72" y="162"/>
                    <a:pt x="99" y="162"/>
                  </a:cubicBezTo>
                  <a:cubicBezTo>
                    <a:pt x="185" y="162"/>
                    <a:pt x="274" y="156"/>
                    <a:pt x="365" y="145"/>
                  </a:cubicBezTo>
                  <a:cubicBezTo>
                    <a:pt x="357" y="98"/>
                    <a:pt x="322" y="93"/>
                    <a:pt x="308" y="93"/>
                  </a:cubicBezTo>
                  <a:cubicBezTo>
                    <a:pt x="305" y="93"/>
                    <a:pt x="303" y="94"/>
                    <a:pt x="303" y="94"/>
                  </a:cubicBezTo>
                  <a:cubicBezTo>
                    <a:pt x="303" y="94"/>
                    <a:pt x="311" y="47"/>
                    <a:pt x="265" y="37"/>
                  </a:cubicBezTo>
                  <a:cubicBezTo>
                    <a:pt x="258" y="35"/>
                    <a:pt x="251" y="35"/>
                    <a:pt x="245" y="35"/>
                  </a:cubicBezTo>
                  <a:cubicBezTo>
                    <a:pt x="209" y="35"/>
                    <a:pt x="185" y="55"/>
                    <a:pt x="185" y="55"/>
                  </a:cubicBezTo>
                  <a:cubicBezTo>
                    <a:pt x="185" y="55"/>
                    <a:pt x="181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300316" y="3979736"/>
              <a:ext cx="52123" cy="25704"/>
            </a:xfrm>
            <a:custGeom>
              <a:avLst/>
              <a:gdLst/>
              <a:ahLst/>
              <a:cxnLst/>
              <a:rect l="l" t="t" r="r" b="b"/>
              <a:pathLst>
                <a:path w="365" h="180" extrusionOk="0">
                  <a:moveTo>
                    <a:pt x="232" y="1"/>
                  </a:moveTo>
                  <a:cubicBezTo>
                    <a:pt x="183" y="1"/>
                    <a:pt x="180" y="54"/>
                    <a:pt x="180" y="54"/>
                  </a:cubicBezTo>
                  <a:cubicBezTo>
                    <a:pt x="180" y="54"/>
                    <a:pt x="156" y="34"/>
                    <a:pt x="120" y="34"/>
                  </a:cubicBezTo>
                  <a:cubicBezTo>
                    <a:pt x="114" y="34"/>
                    <a:pt x="107" y="35"/>
                    <a:pt x="100" y="37"/>
                  </a:cubicBezTo>
                  <a:cubicBezTo>
                    <a:pt x="53" y="47"/>
                    <a:pt x="62" y="94"/>
                    <a:pt x="62" y="94"/>
                  </a:cubicBezTo>
                  <a:cubicBezTo>
                    <a:pt x="62" y="94"/>
                    <a:pt x="60" y="93"/>
                    <a:pt x="56" y="93"/>
                  </a:cubicBezTo>
                  <a:cubicBezTo>
                    <a:pt x="42" y="93"/>
                    <a:pt x="8" y="98"/>
                    <a:pt x="0" y="145"/>
                  </a:cubicBezTo>
                  <a:cubicBezTo>
                    <a:pt x="94" y="164"/>
                    <a:pt x="175" y="179"/>
                    <a:pt x="253" y="179"/>
                  </a:cubicBezTo>
                  <a:cubicBezTo>
                    <a:pt x="285" y="179"/>
                    <a:pt x="315" y="177"/>
                    <a:pt x="347" y="171"/>
                  </a:cubicBezTo>
                  <a:lnTo>
                    <a:pt x="341" y="74"/>
                  </a:lnTo>
                  <a:cubicBezTo>
                    <a:pt x="341" y="74"/>
                    <a:pt x="364" y="61"/>
                    <a:pt x="341" y="37"/>
                  </a:cubicBezTo>
                  <a:cubicBezTo>
                    <a:pt x="335" y="31"/>
                    <a:pt x="329" y="29"/>
                    <a:pt x="323" y="29"/>
                  </a:cubicBezTo>
                  <a:cubicBezTo>
                    <a:pt x="306" y="29"/>
                    <a:pt x="292" y="46"/>
                    <a:pt x="292" y="46"/>
                  </a:cubicBezTo>
                  <a:cubicBezTo>
                    <a:pt x="292" y="46"/>
                    <a:pt x="279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8306028" y="3846929"/>
              <a:ext cx="167365" cy="141517"/>
            </a:xfrm>
            <a:custGeom>
              <a:avLst/>
              <a:gdLst/>
              <a:ahLst/>
              <a:cxnLst/>
              <a:rect l="l" t="t" r="r" b="b"/>
              <a:pathLst>
                <a:path w="1172" h="991" extrusionOk="0">
                  <a:moveTo>
                    <a:pt x="793" y="0"/>
                  </a:moveTo>
                  <a:cubicBezTo>
                    <a:pt x="770" y="0"/>
                    <a:pt x="746" y="11"/>
                    <a:pt x="727" y="22"/>
                  </a:cubicBezTo>
                  <a:cubicBezTo>
                    <a:pt x="653" y="68"/>
                    <a:pt x="598" y="134"/>
                    <a:pt x="555" y="201"/>
                  </a:cubicBezTo>
                  <a:cubicBezTo>
                    <a:pt x="462" y="347"/>
                    <a:pt x="414" y="511"/>
                    <a:pt x="415" y="676"/>
                  </a:cubicBezTo>
                  <a:cubicBezTo>
                    <a:pt x="388" y="558"/>
                    <a:pt x="275" y="374"/>
                    <a:pt x="167" y="322"/>
                  </a:cubicBezTo>
                  <a:cubicBezTo>
                    <a:pt x="143" y="311"/>
                    <a:pt x="120" y="306"/>
                    <a:pt x="100" y="306"/>
                  </a:cubicBezTo>
                  <a:cubicBezTo>
                    <a:pt x="40" y="306"/>
                    <a:pt x="1" y="351"/>
                    <a:pt x="7" y="409"/>
                  </a:cubicBezTo>
                  <a:cubicBezTo>
                    <a:pt x="22" y="568"/>
                    <a:pt x="290" y="826"/>
                    <a:pt x="438" y="991"/>
                  </a:cubicBezTo>
                  <a:cubicBezTo>
                    <a:pt x="628" y="908"/>
                    <a:pt x="890" y="802"/>
                    <a:pt x="1087" y="707"/>
                  </a:cubicBezTo>
                  <a:cubicBezTo>
                    <a:pt x="1122" y="691"/>
                    <a:pt x="1158" y="667"/>
                    <a:pt x="1163" y="634"/>
                  </a:cubicBezTo>
                  <a:cubicBezTo>
                    <a:pt x="1172" y="577"/>
                    <a:pt x="1087" y="542"/>
                    <a:pt x="1017" y="539"/>
                  </a:cubicBezTo>
                  <a:cubicBezTo>
                    <a:pt x="1010" y="539"/>
                    <a:pt x="1004" y="539"/>
                    <a:pt x="998" y="539"/>
                  </a:cubicBezTo>
                  <a:cubicBezTo>
                    <a:pt x="829" y="539"/>
                    <a:pt x="662" y="620"/>
                    <a:pt x="584" y="744"/>
                  </a:cubicBezTo>
                  <a:cubicBezTo>
                    <a:pt x="690" y="547"/>
                    <a:pt x="795" y="348"/>
                    <a:pt x="856" y="139"/>
                  </a:cubicBezTo>
                  <a:cubicBezTo>
                    <a:pt x="865" y="112"/>
                    <a:pt x="871" y="83"/>
                    <a:pt x="865" y="56"/>
                  </a:cubicBezTo>
                  <a:cubicBezTo>
                    <a:pt x="856" y="29"/>
                    <a:pt x="833" y="4"/>
                    <a:pt x="800" y="0"/>
                  </a:cubicBezTo>
                  <a:cubicBezTo>
                    <a:pt x="797" y="0"/>
                    <a:pt x="795" y="0"/>
                    <a:pt x="7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368148" y="3859496"/>
              <a:ext cx="47696" cy="125952"/>
            </a:xfrm>
            <a:custGeom>
              <a:avLst/>
              <a:gdLst/>
              <a:ahLst/>
              <a:cxnLst/>
              <a:rect l="l" t="t" r="r" b="b"/>
              <a:pathLst>
                <a:path w="334" h="882" fill="none" extrusionOk="0">
                  <a:moveTo>
                    <a:pt x="334" y="0"/>
                  </a:moveTo>
                  <a:cubicBezTo>
                    <a:pt x="181" y="278"/>
                    <a:pt x="68" y="575"/>
                    <a:pt x="1" y="88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8367148" y="3935610"/>
              <a:ext cx="89680" cy="50266"/>
            </a:xfrm>
            <a:custGeom>
              <a:avLst/>
              <a:gdLst/>
              <a:ahLst/>
              <a:cxnLst/>
              <a:rect l="l" t="t" r="r" b="b"/>
              <a:pathLst>
                <a:path w="628" h="352" fill="none" extrusionOk="0">
                  <a:moveTo>
                    <a:pt x="628" y="1"/>
                  </a:moveTo>
                  <a:cubicBezTo>
                    <a:pt x="387" y="54"/>
                    <a:pt x="167" y="179"/>
                    <a:pt x="1" y="35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320023" y="3904479"/>
              <a:ext cx="47839" cy="80541"/>
            </a:xfrm>
            <a:custGeom>
              <a:avLst/>
              <a:gdLst/>
              <a:ahLst/>
              <a:cxnLst/>
              <a:rect l="l" t="t" r="r" b="b"/>
              <a:pathLst>
                <a:path w="335" h="564" fill="none" extrusionOk="0">
                  <a:moveTo>
                    <a:pt x="1" y="1"/>
                  </a:moveTo>
                  <a:cubicBezTo>
                    <a:pt x="122" y="184"/>
                    <a:pt x="277" y="355"/>
                    <a:pt x="335" y="564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39016" y="3982164"/>
              <a:ext cx="62547" cy="29703"/>
            </a:xfrm>
            <a:custGeom>
              <a:avLst/>
              <a:gdLst/>
              <a:ahLst/>
              <a:cxnLst/>
              <a:rect l="l" t="t" r="r" b="b"/>
              <a:pathLst>
                <a:path w="438" h="208" extrusionOk="0">
                  <a:moveTo>
                    <a:pt x="241" y="0"/>
                  </a:moveTo>
                  <a:cubicBezTo>
                    <a:pt x="210" y="0"/>
                    <a:pt x="179" y="3"/>
                    <a:pt x="149" y="8"/>
                  </a:cubicBezTo>
                  <a:cubicBezTo>
                    <a:pt x="109" y="15"/>
                    <a:pt x="69" y="26"/>
                    <a:pt x="41" y="52"/>
                  </a:cubicBezTo>
                  <a:cubicBezTo>
                    <a:pt x="5" y="87"/>
                    <a:pt x="2" y="138"/>
                    <a:pt x="0" y="184"/>
                  </a:cubicBezTo>
                  <a:cubicBezTo>
                    <a:pt x="100" y="199"/>
                    <a:pt x="206" y="208"/>
                    <a:pt x="313" y="208"/>
                  </a:cubicBezTo>
                  <a:cubicBezTo>
                    <a:pt x="343" y="208"/>
                    <a:pt x="373" y="207"/>
                    <a:pt x="403" y="206"/>
                  </a:cubicBezTo>
                  <a:cubicBezTo>
                    <a:pt x="418" y="178"/>
                    <a:pt x="431" y="150"/>
                    <a:pt x="434" y="121"/>
                  </a:cubicBezTo>
                  <a:cubicBezTo>
                    <a:pt x="437" y="91"/>
                    <a:pt x="429" y="60"/>
                    <a:pt x="405" y="38"/>
                  </a:cubicBezTo>
                  <a:cubicBezTo>
                    <a:pt x="381" y="18"/>
                    <a:pt x="349" y="10"/>
                    <a:pt x="317" y="5"/>
                  </a:cubicBezTo>
                  <a:cubicBezTo>
                    <a:pt x="292" y="2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358152" y="3995730"/>
              <a:ext cx="71830" cy="19992"/>
            </a:xfrm>
            <a:custGeom>
              <a:avLst/>
              <a:gdLst/>
              <a:ahLst/>
              <a:cxnLst/>
              <a:rect l="l" t="t" r="r" b="b"/>
              <a:pathLst>
                <a:path w="503" h="140" extrusionOk="0">
                  <a:moveTo>
                    <a:pt x="372" y="0"/>
                  </a:moveTo>
                  <a:cubicBezTo>
                    <a:pt x="316" y="0"/>
                    <a:pt x="285" y="69"/>
                    <a:pt x="285" y="69"/>
                  </a:cubicBezTo>
                  <a:cubicBezTo>
                    <a:pt x="285" y="69"/>
                    <a:pt x="288" y="32"/>
                    <a:pt x="253" y="27"/>
                  </a:cubicBezTo>
                  <a:cubicBezTo>
                    <a:pt x="250" y="27"/>
                    <a:pt x="247" y="27"/>
                    <a:pt x="245" y="27"/>
                  </a:cubicBezTo>
                  <a:cubicBezTo>
                    <a:pt x="215" y="27"/>
                    <a:pt x="200" y="54"/>
                    <a:pt x="200" y="54"/>
                  </a:cubicBezTo>
                  <a:cubicBezTo>
                    <a:pt x="200" y="54"/>
                    <a:pt x="190" y="4"/>
                    <a:pt x="135" y="4"/>
                  </a:cubicBezTo>
                  <a:cubicBezTo>
                    <a:pt x="130" y="4"/>
                    <a:pt x="125" y="5"/>
                    <a:pt x="119" y="5"/>
                  </a:cubicBezTo>
                  <a:cubicBezTo>
                    <a:pt x="51" y="16"/>
                    <a:pt x="72" y="95"/>
                    <a:pt x="72" y="95"/>
                  </a:cubicBezTo>
                  <a:cubicBezTo>
                    <a:pt x="72" y="95"/>
                    <a:pt x="60" y="88"/>
                    <a:pt x="46" y="88"/>
                  </a:cubicBezTo>
                  <a:cubicBezTo>
                    <a:pt x="39" y="88"/>
                    <a:pt x="31" y="90"/>
                    <a:pt x="23" y="95"/>
                  </a:cubicBezTo>
                  <a:cubicBezTo>
                    <a:pt x="0" y="111"/>
                    <a:pt x="6" y="136"/>
                    <a:pt x="6" y="136"/>
                  </a:cubicBezTo>
                  <a:cubicBezTo>
                    <a:pt x="58" y="138"/>
                    <a:pt x="115" y="139"/>
                    <a:pt x="169" y="139"/>
                  </a:cubicBezTo>
                  <a:cubicBezTo>
                    <a:pt x="338" y="139"/>
                    <a:pt x="493" y="129"/>
                    <a:pt x="492" y="129"/>
                  </a:cubicBezTo>
                  <a:cubicBezTo>
                    <a:pt x="503" y="74"/>
                    <a:pt x="473" y="65"/>
                    <a:pt x="451" y="65"/>
                  </a:cubicBezTo>
                  <a:cubicBezTo>
                    <a:pt x="441" y="65"/>
                    <a:pt x="432" y="67"/>
                    <a:pt x="432" y="67"/>
                  </a:cubicBezTo>
                  <a:cubicBezTo>
                    <a:pt x="432" y="67"/>
                    <a:pt x="448" y="13"/>
                    <a:pt x="385" y="1"/>
                  </a:cubicBezTo>
                  <a:cubicBezTo>
                    <a:pt x="381" y="0"/>
                    <a:pt x="376" y="0"/>
                    <a:pt x="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303315" y="3991446"/>
              <a:ext cx="60120" cy="23705"/>
            </a:xfrm>
            <a:custGeom>
              <a:avLst/>
              <a:gdLst/>
              <a:ahLst/>
              <a:cxnLst/>
              <a:rect l="l" t="t" r="r" b="b"/>
              <a:pathLst>
                <a:path w="421" h="166" extrusionOk="0">
                  <a:moveTo>
                    <a:pt x="253" y="0"/>
                  </a:moveTo>
                  <a:cubicBezTo>
                    <a:pt x="195" y="0"/>
                    <a:pt x="171" y="51"/>
                    <a:pt x="171" y="51"/>
                  </a:cubicBezTo>
                  <a:cubicBezTo>
                    <a:pt x="171" y="51"/>
                    <a:pt x="160" y="19"/>
                    <a:pt x="124" y="19"/>
                  </a:cubicBezTo>
                  <a:cubicBezTo>
                    <a:pt x="117" y="19"/>
                    <a:pt x="108" y="20"/>
                    <a:pt x="99" y="23"/>
                  </a:cubicBezTo>
                  <a:cubicBezTo>
                    <a:pt x="42" y="42"/>
                    <a:pt x="60" y="80"/>
                    <a:pt x="60" y="80"/>
                  </a:cubicBezTo>
                  <a:cubicBezTo>
                    <a:pt x="60" y="80"/>
                    <a:pt x="57" y="79"/>
                    <a:pt x="51" y="79"/>
                  </a:cubicBezTo>
                  <a:cubicBezTo>
                    <a:pt x="43" y="79"/>
                    <a:pt x="29" y="81"/>
                    <a:pt x="18" y="94"/>
                  </a:cubicBezTo>
                  <a:cubicBezTo>
                    <a:pt x="0" y="115"/>
                    <a:pt x="20" y="136"/>
                    <a:pt x="20" y="136"/>
                  </a:cubicBezTo>
                  <a:cubicBezTo>
                    <a:pt x="102" y="155"/>
                    <a:pt x="398" y="166"/>
                    <a:pt x="398" y="166"/>
                  </a:cubicBezTo>
                  <a:cubicBezTo>
                    <a:pt x="398" y="166"/>
                    <a:pt x="421" y="94"/>
                    <a:pt x="394" y="74"/>
                  </a:cubicBezTo>
                  <a:cubicBezTo>
                    <a:pt x="384" y="66"/>
                    <a:pt x="374" y="64"/>
                    <a:pt x="364" y="64"/>
                  </a:cubicBezTo>
                  <a:cubicBezTo>
                    <a:pt x="347" y="64"/>
                    <a:pt x="333" y="72"/>
                    <a:pt x="333" y="72"/>
                  </a:cubicBezTo>
                  <a:cubicBezTo>
                    <a:pt x="333" y="72"/>
                    <a:pt x="322" y="4"/>
                    <a:pt x="259" y="0"/>
                  </a:cubicBezTo>
                  <a:cubicBezTo>
                    <a:pt x="257" y="0"/>
                    <a:pt x="255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839489" y="3881487"/>
              <a:ext cx="52266" cy="22991"/>
            </a:xfrm>
            <a:custGeom>
              <a:avLst/>
              <a:gdLst/>
              <a:ahLst/>
              <a:cxnLst/>
              <a:rect l="l" t="t" r="r" b="b"/>
              <a:pathLst>
                <a:path w="366" h="161" extrusionOk="0">
                  <a:moveTo>
                    <a:pt x="134" y="0"/>
                  </a:moveTo>
                  <a:cubicBezTo>
                    <a:pt x="87" y="0"/>
                    <a:pt x="74" y="45"/>
                    <a:pt x="74" y="45"/>
                  </a:cubicBezTo>
                  <a:cubicBezTo>
                    <a:pt x="74" y="45"/>
                    <a:pt x="61" y="28"/>
                    <a:pt x="44" y="28"/>
                  </a:cubicBezTo>
                  <a:cubicBezTo>
                    <a:pt x="38" y="28"/>
                    <a:pt x="31" y="30"/>
                    <a:pt x="25" y="36"/>
                  </a:cubicBezTo>
                  <a:cubicBezTo>
                    <a:pt x="1" y="59"/>
                    <a:pt x="25" y="74"/>
                    <a:pt x="25" y="74"/>
                  </a:cubicBezTo>
                  <a:lnTo>
                    <a:pt x="20" y="158"/>
                  </a:lnTo>
                  <a:cubicBezTo>
                    <a:pt x="46" y="160"/>
                    <a:pt x="73" y="160"/>
                    <a:pt x="100" y="160"/>
                  </a:cubicBezTo>
                  <a:cubicBezTo>
                    <a:pt x="186" y="160"/>
                    <a:pt x="275" y="154"/>
                    <a:pt x="366" y="145"/>
                  </a:cubicBezTo>
                  <a:cubicBezTo>
                    <a:pt x="358" y="98"/>
                    <a:pt x="325" y="93"/>
                    <a:pt x="310" y="93"/>
                  </a:cubicBezTo>
                  <a:cubicBezTo>
                    <a:pt x="306" y="93"/>
                    <a:pt x="304" y="93"/>
                    <a:pt x="304" y="93"/>
                  </a:cubicBezTo>
                  <a:cubicBezTo>
                    <a:pt x="304" y="93"/>
                    <a:pt x="313" y="47"/>
                    <a:pt x="267" y="36"/>
                  </a:cubicBezTo>
                  <a:cubicBezTo>
                    <a:pt x="259" y="35"/>
                    <a:pt x="252" y="34"/>
                    <a:pt x="246" y="34"/>
                  </a:cubicBezTo>
                  <a:cubicBezTo>
                    <a:pt x="210" y="34"/>
                    <a:pt x="186" y="54"/>
                    <a:pt x="186" y="54"/>
                  </a:cubicBezTo>
                  <a:cubicBezTo>
                    <a:pt x="186" y="54"/>
                    <a:pt x="182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7747809" y="3876489"/>
              <a:ext cx="52266" cy="25562"/>
            </a:xfrm>
            <a:custGeom>
              <a:avLst/>
              <a:gdLst/>
              <a:ahLst/>
              <a:cxnLst/>
              <a:rect l="l" t="t" r="r" b="b"/>
              <a:pathLst>
                <a:path w="366" h="179" extrusionOk="0">
                  <a:moveTo>
                    <a:pt x="233" y="0"/>
                  </a:moveTo>
                  <a:cubicBezTo>
                    <a:pt x="185" y="0"/>
                    <a:pt x="181" y="54"/>
                    <a:pt x="181" y="54"/>
                  </a:cubicBezTo>
                  <a:cubicBezTo>
                    <a:pt x="181" y="54"/>
                    <a:pt x="157" y="34"/>
                    <a:pt x="122" y="34"/>
                  </a:cubicBezTo>
                  <a:cubicBezTo>
                    <a:pt x="116" y="34"/>
                    <a:pt x="109" y="35"/>
                    <a:pt x="101" y="36"/>
                  </a:cubicBezTo>
                  <a:cubicBezTo>
                    <a:pt x="55" y="47"/>
                    <a:pt x="62" y="93"/>
                    <a:pt x="62" y="93"/>
                  </a:cubicBezTo>
                  <a:cubicBezTo>
                    <a:pt x="62" y="93"/>
                    <a:pt x="60" y="93"/>
                    <a:pt x="56" y="93"/>
                  </a:cubicBezTo>
                  <a:cubicBezTo>
                    <a:pt x="41" y="93"/>
                    <a:pt x="7" y="98"/>
                    <a:pt x="0" y="145"/>
                  </a:cubicBezTo>
                  <a:cubicBezTo>
                    <a:pt x="93" y="163"/>
                    <a:pt x="174" y="179"/>
                    <a:pt x="253" y="179"/>
                  </a:cubicBezTo>
                  <a:cubicBezTo>
                    <a:pt x="284" y="179"/>
                    <a:pt x="315" y="176"/>
                    <a:pt x="346" y="171"/>
                  </a:cubicBezTo>
                  <a:lnTo>
                    <a:pt x="342" y="74"/>
                  </a:lnTo>
                  <a:cubicBezTo>
                    <a:pt x="342" y="74"/>
                    <a:pt x="366" y="60"/>
                    <a:pt x="342" y="36"/>
                  </a:cubicBezTo>
                  <a:cubicBezTo>
                    <a:pt x="336" y="30"/>
                    <a:pt x="330" y="28"/>
                    <a:pt x="324" y="28"/>
                  </a:cubicBezTo>
                  <a:cubicBezTo>
                    <a:pt x="308" y="28"/>
                    <a:pt x="294" y="46"/>
                    <a:pt x="294" y="46"/>
                  </a:cubicBezTo>
                  <a:cubicBezTo>
                    <a:pt x="294" y="46"/>
                    <a:pt x="280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7753950" y="3743539"/>
              <a:ext cx="167222" cy="141660"/>
            </a:xfrm>
            <a:custGeom>
              <a:avLst/>
              <a:gdLst/>
              <a:ahLst/>
              <a:cxnLst/>
              <a:rect l="l" t="t" r="r" b="b"/>
              <a:pathLst>
                <a:path w="1171" h="992" extrusionOk="0">
                  <a:moveTo>
                    <a:pt x="792" y="1"/>
                  </a:moveTo>
                  <a:cubicBezTo>
                    <a:pt x="768" y="1"/>
                    <a:pt x="745" y="11"/>
                    <a:pt x="726" y="23"/>
                  </a:cubicBezTo>
                  <a:cubicBezTo>
                    <a:pt x="651" y="68"/>
                    <a:pt x="597" y="134"/>
                    <a:pt x="552" y="202"/>
                  </a:cubicBezTo>
                  <a:cubicBezTo>
                    <a:pt x="459" y="347"/>
                    <a:pt x="412" y="512"/>
                    <a:pt x="415" y="677"/>
                  </a:cubicBezTo>
                  <a:cubicBezTo>
                    <a:pt x="387" y="558"/>
                    <a:pt x="273" y="374"/>
                    <a:pt x="167" y="322"/>
                  </a:cubicBezTo>
                  <a:cubicBezTo>
                    <a:pt x="143" y="311"/>
                    <a:pt x="120" y="306"/>
                    <a:pt x="100" y="306"/>
                  </a:cubicBezTo>
                  <a:cubicBezTo>
                    <a:pt x="40" y="306"/>
                    <a:pt x="1" y="351"/>
                    <a:pt x="7" y="409"/>
                  </a:cubicBezTo>
                  <a:cubicBezTo>
                    <a:pt x="20" y="568"/>
                    <a:pt x="287" y="828"/>
                    <a:pt x="437" y="991"/>
                  </a:cubicBezTo>
                  <a:cubicBezTo>
                    <a:pt x="626" y="908"/>
                    <a:pt x="888" y="803"/>
                    <a:pt x="1085" y="708"/>
                  </a:cubicBezTo>
                  <a:cubicBezTo>
                    <a:pt x="1120" y="691"/>
                    <a:pt x="1156" y="668"/>
                    <a:pt x="1161" y="635"/>
                  </a:cubicBezTo>
                  <a:cubicBezTo>
                    <a:pt x="1170" y="578"/>
                    <a:pt x="1085" y="543"/>
                    <a:pt x="1015" y="540"/>
                  </a:cubicBezTo>
                  <a:cubicBezTo>
                    <a:pt x="1009" y="539"/>
                    <a:pt x="1003" y="539"/>
                    <a:pt x="997" y="539"/>
                  </a:cubicBezTo>
                  <a:cubicBezTo>
                    <a:pt x="827" y="539"/>
                    <a:pt x="661" y="620"/>
                    <a:pt x="582" y="744"/>
                  </a:cubicBezTo>
                  <a:cubicBezTo>
                    <a:pt x="688" y="548"/>
                    <a:pt x="794" y="348"/>
                    <a:pt x="855" y="140"/>
                  </a:cubicBezTo>
                  <a:cubicBezTo>
                    <a:pt x="862" y="113"/>
                    <a:pt x="870" y="84"/>
                    <a:pt x="862" y="57"/>
                  </a:cubicBezTo>
                  <a:cubicBezTo>
                    <a:pt x="855" y="30"/>
                    <a:pt x="830" y="4"/>
                    <a:pt x="798" y="1"/>
                  </a:cubicBezTo>
                  <a:cubicBezTo>
                    <a:pt x="796" y="1"/>
                    <a:pt x="794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7815784" y="3756249"/>
              <a:ext cx="47839" cy="126095"/>
            </a:xfrm>
            <a:custGeom>
              <a:avLst/>
              <a:gdLst/>
              <a:ahLst/>
              <a:cxnLst/>
              <a:rect l="l" t="t" r="r" b="b"/>
              <a:pathLst>
                <a:path w="335" h="883" fill="none" extrusionOk="0">
                  <a:moveTo>
                    <a:pt x="334" y="1"/>
                  </a:moveTo>
                  <a:cubicBezTo>
                    <a:pt x="180" y="279"/>
                    <a:pt x="68" y="577"/>
                    <a:pt x="1" y="88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7814927" y="3832649"/>
              <a:ext cx="89537" cy="50266"/>
            </a:xfrm>
            <a:custGeom>
              <a:avLst/>
              <a:gdLst/>
              <a:ahLst/>
              <a:cxnLst/>
              <a:rect l="l" t="t" r="r" b="b"/>
              <a:pathLst>
                <a:path w="627" h="352" fill="none" extrusionOk="0">
                  <a:moveTo>
                    <a:pt x="627" y="0"/>
                  </a:moveTo>
                  <a:cubicBezTo>
                    <a:pt x="387" y="53"/>
                    <a:pt x="166" y="178"/>
                    <a:pt x="0" y="35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7767659" y="3801232"/>
              <a:ext cx="47982" cy="80541"/>
            </a:xfrm>
            <a:custGeom>
              <a:avLst/>
              <a:gdLst/>
              <a:ahLst/>
              <a:cxnLst/>
              <a:rect l="l" t="t" r="r" b="b"/>
              <a:pathLst>
                <a:path w="336" h="564" fill="none" extrusionOk="0">
                  <a:moveTo>
                    <a:pt x="1" y="0"/>
                  </a:moveTo>
                  <a:cubicBezTo>
                    <a:pt x="122" y="184"/>
                    <a:pt x="277" y="355"/>
                    <a:pt x="336" y="563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786652" y="3878774"/>
              <a:ext cx="62547" cy="29846"/>
            </a:xfrm>
            <a:custGeom>
              <a:avLst/>
              <a:gdLst/>
              <a:ahLst/>
              <a:cxnLst/>
              <a:rect l="l" t="t" r="r" b="b"/>
              <a:pathLst>
                <a:path w="438" h="209" extrusionOk="0">
                  <a:moveTo>
                    <a:pt x="241" y="1"/>
                  </a:moveTo>
                  <a:cubicBezTo>
                    <a:pt x="210" y="1"/>
                    <a:pt x="180" y="3"/>
                    <a:pt x="150" y="9"/>
                  </a:cubicBezTo>
                  <a:cubicBezTo>
                    <a:pt x="110" y="15"/>
                    <a:pt x="69" y="27"/>
                    <a:pt x="42" y="52"/>
                  </a:cubicBezTo>
                  <a:cubicBezTo>
                    <a:pt x="6" y="88"/>
                    <a:pt x="2" y="138"/>
                    <a:pt x="1" y="185"/>
                  </a:cubicBezTo>
                  <a:cubicBezTo>
                    <a:pt x="101" y="200"/>
                    <a:pt x="207" y="208"/>
                    <a:pt x="314" y="208"/>
                  </a:cubicBezTo>
                  <a:cubicBezTo>
                    <a:pt x="344" y="208"/>
                    <a:pt x="374" y="208"/>
                    <a:pt x="404" y="206"/>
                  </a:cubicBezTo>
                  <a:cubicBezTo>
                    <a:pt x="419" y="178"/>
                    <a:pt x="431" y="151"/>
                    <a:pt x="435" y="122"/>
                  </a:cubicBezTo>
                  <a:cubicBezTo>
                    <a:pt x="437" y="92"/>
                    <a:pt x="430" y="61"/>
                    <a:pt x="405" y="39"/>
                  </a:cubicBezTo>
                  <a:cubicBezTo>
                    <a:pt x="382" y="18"/>
                    <a:pt x="349" y="11"/>
                    <a:pt x="317" y="6"/>
                  </a:cubicBezTo>
                  <a:cubicBezTo>
                    <a:pt x="292" y="3"/>
                    <a:pt x="266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805930" y="3892483"/>
              <a:ext cx="71830" cy="19992"/>
            </a:xfrm>
            <a:custGeom>
              <a:avLst/>
              <a:gdLst/>
              <a:ahLst/>
              <a:cxnLst/>
              <a:rect l="l" t="t" r="r" b="b"/>
              <a:pathLst>
                <a:path w="503" h="140" extrusionOk="0">
                  <a:moveTo>
                    <a:pt x="371" y="1"/>
                  </a:moveTo>
                  <a:cubicBezTo>
                    <a:pt x="316" y="1"/>
                    <a:pt x="285" y="70"/>
                    <a:pt x="285" y="70"/>
                  </a:cubicBezTo>
                  <a:cubicBezTo>
                    <a:pt x="285" y="70"/>
                    <a:pt x="287" y="33"/>
                    <a:pt x="252" y="28"/>
                  </a:cubicBezTo>
                  <a:cubicBezTo>
                    <a:pt x="250" y="27"/>
                    <a:pt x="247" y="27"/>
                    <a:pt x="245" y="27"/>
                  </a:cubicBezTo>
                  <a:cubicBezTo>
                    <a:pt x="215" y="27"/>
                    <a:pt x="199" y="55"/>
                    <a:pt x="199" y="55"/>
                  </a:cubicBezTo>
                  <a:cubicBezTo>
                    <a:pt x="199" y="55"/>
                    <a:pt x="189" y="5"/>
                    <a:pt x="135" y="5"/>
                  </a:cubicBezTo>
                  <a:cubicBezTo>
                    <a:pt x="130" y="5"/>
                    <a:pt x="125" y="5"/>
                    <a:pt x="119" y="6"/>
                  </a:cubicBezTo>
                  <a:cubicBezTo>
                    <a:pt x="51" y="16"/>
                    <a:pt x="72" y="96"/>
                    <a:pt x="72" y="96"/>
                  </a:cubicBezTo>
                  <a:cubicBezTo>
                    <a:pt x="72" y="96"/>
                    <a:pt x="60" y="89"/>
                    <a:pt x="45" y="89"/>
                  </a:cubicBezTo>
                  <a:cubicBezTo>
                    <a:pt x="38" y="89"/>
                    <a:pt x="30" y="91"/>
                    <a:pt x="22" y="96"/>
                  </a:cubicBezTo>
                  <a:cubicBezTo>
                    <a:pt x="0" y="111"/>
                    <a:pt x="6" y="136"/>
                    <a:pt x="6" y="136"/>
                  </a:cubicBezTo>
                  <a:cubicBezTo>
                    <a:pt x="55" y="139"/>
                    <a:pt x="107" y="139"/>
                    <a:pt x="158" y="139"/>
                  </a:cubicBezTo>
                  <a:cubicBezTo>
                    <a:pt x="325" y="139"/>
                    <a:pt x="480" y="130"/>
                    <a:pt x="492" y="130"/>
                  </a:cubicBezTo>
                  <a:cubicBezTo>
                    <a:pt x="492" y="130"/>
                    <a:pt x="492" y="130"/>
                    <a:pt x="492" y="130"/>
                  </a:cubicBezTo>
                  <a:cubicBezTo>
                    <a:pt x="503" y="75"/>
                    <a:pt x="472" y="66"/>
                    <a:pt x="451" y="66"/>
                  </a:cubicBezTo>
                  <a:cubicBezTo>
                    <a:pt x="440" y="66"/>
                    <a:pt x="431" y="68"/>
                    <a:pt x="431" y="68"/>
                  </a:cubicBezTo>
                  <a:cubicBezTo>
                    <a:pt x="431" y="68"/>
                    <a:pt x="447" y="13"/>
                    <a:pt x="384" y="2"/>
                  </a:cubicBezTo>
                  <a:cubicBezTo>
                    <a:pt x="380" y="1"/>
                    <a:pt x="375" y="1"/>
                    <a:pt x="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750808" y="3888056"/>
              <a:ext cx="60120" cy="23848"/>
            </a:xfrm>
            <a:custGeom>
              <a:avLst/>
              <a:gdLst/>
              <a:ahLst/>
              <a:cxnLst/>
              <a:rect l="l" t="t" r="r" b="b"/>
              <a:pathLst>
                <a:path w="421" h="167" extrusionOk="0">
                  <a:moveTo>
                    <a:pt x="252" y="1"/>
                  </a:moveTo>
                  <a:cubicBezTo>
                    <a:pt x="194" y="1"/>
                    <a:pt x="170" y="51"/>
                    <a:pt x="170" y="51"/>
                  </a:cubicBezTo>
                  <a:cubicBezTo>
                    <a:pt x="170" y="51"/>
                    <a:pt x="160" y="20"/>
                    <a:pt x="123" y="20"/>
                  </a:cubicBezTo>
                  <a:cubicBezTo>
                    <a:pt x="116" y="20"/>
                    <a:pt x="108" y="21"/>
                    <a:pt x="99" y="24"/>
                  </a:cubicBezTo>
                  <a:cubicBezTo>
                    <a:pt x="44" y="42"/>
                    <a:pt x="62" y="80"/>
                    <a:pt x="62" y="80"/>
                  </a:cubicBezTo>
                  <a:cubicBezTo>
                    <a:pt x="62" y="80"/>
                    <a:pt x="58" y="80"/>
                    <a:pt x="53" y="80"/>
                  </a:cubicBezTo>
                  <a:cubicBezTo>
                    <a:pt x="44" y="80"/>
                    <a:pt x="30" y="82"/>
                    <a:pt x="19" y="95"/>
                  </a:cubicBezTo>
                  <a:cubicBezTo>
                    <a:pt x="1" y="116"/>
                    <a:pt x="21" y="136"/>
                    <a:pt x="21" y="136"/>
                  </a:cubicBezTo>
                  <a:cubicBezTo>
                    <a:pt x="103" y="156"/>
                    <a:pt x="398" y="166"/>
                    <a:pt x="398" y="166"/>
                  </a:cubicBezTo>
                  <a:cubicBezTo>
                    <a:pt x="398" y="166"/>
                    <a:pt x="420" y="95"/>
                    <a:pt x="394" y="74"/>
                  </a:cubicBezTo>
                  <a:cubicBezTo>
                    <a:pt x="384" y="67"/>
                    <a:pt x="373" y="64"/>
                    <a:pt x="364" y="64"/>
                  </a:cubicBezTo>
                  <a:cubicBezTo>
                    <a:pt x="347" y="64"/>
                    <a:pt x="333" y="72"/>
                    <a:pt x="333" y="72"/>
                  </a:cubicBezTo>
                  <a:cubicBezTo>
                    <a:pt x="333" y="72"/>
                    <a:pt x="322" y="5"/>
                    <a:pt x="259" y="1"/>
                  </a:cubicBezTo>
                  <a:cubicBezTo>
                    <a:pt x="257" y="1"/>
                    <a:pt x="255" y="1"/>
                    <a:pt x="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914800" y="4069988"/>
              <a:ext cx="55979" cy="24705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142" y="0"/>
                  </a:moveTo>
                  <a:cubicBezTo>
                    <a:pt x="92" y="0"/>
                    <a:pt x="78" y="50"/>
                    <a:pt x="78" y="50"/>
                  </a:cubicBezTo>
                  <a:cubicBezTo>
                    <a:pt x="78" y="50"/>
                    <a:pt x="62" y="30"/>
                    <a:pt x="44" y="30"/>
                  </a:cubicBezTo>
                  <a:cubicBezTo>
                    <a:pt x="38" y="30"/>
                    <a:pt x="31" y="33"/>
                    <a:pt x="24" y="39"/>
                  </a:cubicBezTo>
                  <a:cubicBezTo>
                    <a:pt x="1" y="64"/>
                    <a:pt x="24" y="80"/>
                    <a:pt x="24" y="80"/>
                  </a:cubicBezTo>
                  <a:lnTo>
                    <a:pt x="21" y="171"/>
                  </a:lnTo>
                  <a:cubicBezTo>
                    <a:pt x="49" y="172"/>
                    <a:pt x="77" y="172"/>
                    <a:pt x="106" y="172"/>
                  </a:cubicBezTo>
                  <a:cubicBezTo>
                    <a:pt x="199" y="172"/>
                    <a:pt x="294" y="166"/>
                    <a:pt x="391" y="155"/>
                  </a:cubicBezTo>
                  <a:cubicBezTo>
                    <a:pt x="383" y="105"/>
                    <a:pt x="347" y="100"/>
                    <a:pt x="332" y="100"/>
                  </a:cubicBezTo>
                  <a:cubicBezTo>
                    <a:pt x="327" y="100"/>
                    <a:pt x="324" y="100"/>
                    <a:pt x="324" y="100"/>
                  </a:cubicBezTo>
                  <a:cubicBezTo>
                    <a:pt x="324" y="100"/>
                    <a:pt x="332" y="50"/>
                    <a:pt x="283" y="39"/>
                  </a:cubicBezTo>
                  <a:cubicBezTo>
                    <a:pt x="276" y="38"/>
                    <a:pt x="269" y="37"/>
                    <a:pt x="262" y="37"/>
                  </a:cubicBezTo>
                  <a:cubicBezTo>
                    <a:pt x="224" y="37"/>
                    <a:pt x="198" y="59"/>
                    <a:pt x="198" y="59"/>
                  </a:cubicBezTo>
                  <a:cubicBezTo>
                    <a:pt x="198" y="59"/>
                    <a:pt x="193" y="0"/>
                    <a:pt x="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816266" y="4064704"/>
              <a:ext cx="55979" cy="27561"/>
            </a:xfrm>
            <a:custGeom>
              <a:avLst/>
              <a:gdLst/>
              <a:ahLst/>
              <a:cxnLst/>
              <a:rect l="l" t="t" r="r" b="b"/>
              <a:pathLst>
                <a:path w="392" h="193" extrusionOk="0">
                  <a:moveTo>
                    <a:pt x="249" y="1"/>
                  </a:moveTo>
                  <a:cubicBezTo>
                    <a:pt x="200" y="1"/>
                    <a:pt x="194" y="60"/>
                    <a:pt x="194" y="60"/>
                  </a:cubicBezTo>
                  <a:cubicBezTo>
                    <a:pt x="194" y="60"/>
                    <a:pt x="167" y="38"/>
                    <a:pt x="129" y="38"/>
                  </a:cubicBezTo>
                  <a:cubicBezTo>
                    <a:pt x="123" y="38"/>
                    <a:pt x="116" y="39"/>
                    <a:pt x="109" y="40"/>
                  </a:cubicBezTo>
                  <a:cubicBezTo>
                    <a:pt x="59" y="50"/>
                    <a:pt x="67" y="101"/>
                    <a:pt x="67" y="101"/>
                  </a:cubicBezTo>
                  <a:cubicBezTo>
                    <a:pt x="67" y="101"/>
                    <a:pt x="65" y="101"/>
                    <a:pt x="60" y="101"/>
                  </a:cubicBezTo>
                  <a:cubicBezTo>
                    <a:pt x="44" y="101"/>
                    <a:pt x="8" y="106"/>
                    <a:pt x="0" y="156"/>
                  </a:cubicBezTo>
                  <a:cubicBezTo>
                    <a:pt x="100" y="176"/>
                    <a:pt x="187" y="192"/>
                    <a:pt x="272" y="192"/>
                  </a:cubicBezTo>
                  <a:cubicBezTo>
                    <a:pt x="305" y="192"/>
                    <a:pt x="338" y="190"/>
                    <a:pt x="371" y="184"/>
                  </a:cubicBezTo>
                  <a:lnTo>
                    <a:pt x="367" y="80"/>
                  </a:lnTo>
                  <a:cubicBezTo>
                    <a:pt x="367" y="80"/>
                    <a:pt x="392" y="65"/>
                    <a:pt x="367" y="40"/>
                  </a:cubicBezTo>
                  <a:cubicBezTo>
                    <a:pt x="361" y="34"/>
                    <a:pt x="354" y="31"/>
                    <a:pt x="348" y="31"/>
                  </a:cubicBezTo>
                  <a:cubicBezTo>
                    <a:pt x="330" y="31"/>
                    <a:pt x="314" y="50"/>
                    <a:pt x="314" y="50"/>
                  </a:cubicBezTo>
                  <a:cubicBezTo>
                    <a:pt x="314" y="50"/>
                    <a:pt x="300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8810696" y="3897910"/>
              <a:ext cx="203922" cy="172648"/>
            </a:xfrm>
            <a:custGeom>
              <a:avLst/>
              <a:gdLst/>
              <a:ahLst/>
              <a:cxnLst/>
              <a:rect l="l" t="t" r="r" b="b"/>
              <a:pathLst>
                <a:path w="1428" h="1209" extrusionOk="0">
                  <a:moveTo>
                    <a:pt x="967" y="1"/>
                  </a:moveTo>
                  <a:cubicBezTo>
                    <a:pt x="937" y="1"/>
                    <a:pt x="910" y="14"/>
                    <a:pt x="886" y="29"/>
                  </a:cubicBezTo>
                  <a:cubicBezTo>
                    <a:pt x="794" y="84"/>
                    <a:pt x="728" y="164"/>
                    <a:pt x="675" y="247"/>
                  </a:cubicBezTo>
                  <a:cubicBezTo>
                    <a:pt x="562" y="424"/>
                    <a:pt x="503" y="625"/>
                    <a:pt x="505" y="827"/>
                  </a:cubicBezTo>
                  <a:cubicBezTo>
                    <a:pt x="472" y="682"/>
                    <a:pt x="334" y="459"/>
                    <a:pt x="204" y="396"/>
                  </a:cubicBezTo>
                  <a:cubicBezTo>
                    <a:pt x="174" y="382"/>
                    <a:pt x="147" y="376"/>
                    <a:pt x="122" y="376"/>
                  </a:cubicBezTo>
                  <a:cubicBezTo>
                    <a:pt x="48" y="376"/>
                    <a:pt x="0" y="431"/>
                    <a:pt x="7" y="501"/>
                  </a:cubicBezTo>
                  <a:cubicBezTo>
                    <a:pt x="23" y="692"/>
                    <a:pt x="349" y="1008"/>
                    <a:pt x="531" y="1208"/>
                  </a:cubicBezTo>
                  <a:cubicBezTo>
                    <a:pt x="763" y="1106"/>
                    <a:pt x="1083" y="980"/>
                    <a:pt x="1324" y="863"/>
                  </a:cubicBezTo>
                  <a:cubicBezTo>
                    <a:pt x="1366" y="842"/>
                    <a:pt x="1412" y="814"/>
                    <a:pt x="1416" y="774"/>
                  </a:cubicBezTo>
                  <a:cubicBezTo>
                    <a:pt x="1427" y="704"/>
                    <a:pt x="1324" y="662"/>
                    <a:pt x="1239" y="659"/>
                  </a:cubicBezTo>
                  <a:cubicBezTo>
                    <a:pt x="1231" y="659"/>
                    <a:pt x="1223" y="659"/>
                    <a:pt x="1215" y="659"/>
                  </a:cubicBezTo>
                  <a:cubicBezTo>
                    <a:pt x="1010" y="659"/>
                    <a:pt x="807" y="758"/>
                    <a:pt x="711" y="908"/>
                  </a:cubicBezTo>
                  <a:cubicBezTo>
                    <a:pt x="840" y="668"/>
                    <a:pt x="970" y="427"/>
                    <a:pt x="1043" y="171"/>
                  </a:cubicBezTo>
                  <a:cubicBezTo>
                    <a:pt x="1052" y="137"/>
                    <a:pt x="1061" y="103"/>
                    <a:pt x="1052" y="70"/>
                  </a:cubicBezTo>
                  <a:cubicBezTo>
                    <a:pt x="1043" y="36"/>
                    <a:pt x="1014" y="5"/>
                    <a:pt x="974" y="1"/>
                  </a:cubicBezTo>
                  <a:cubicBezTo>
                    <a:pt x="971" y="1"/>
                    <a:pt x="969" y="1"/>
                    <a:pt x="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886240" y="3913333"/>
              <a:ext cx="57978" cy="153655"/>
            </a:xfrm>
            <a:custGeom>
              <a:avLst/>
              <a:gdLst/>
              <a:ahLst/>
              <a:cxnLst/>
              <a:rect l="l" t="t" r="r" b="b"/>
              <a:pathLst>
                <a:path w="406" h="1076" fill="none" extrusionOk="0">
                  <a:moveTo>
                    <a:pt x="405" y="1"/>
                  </a:moveTo>
                  <a:cubicBezTo>
                    <a:pt x="217" y="340"/>
                    <a:pt x="80" y="702"/>
                    <a:pt x="0" y="1075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8884954" y="4006155"/>
              <a:ext cx="109244" cy="61405"/>
            </a:xfrm>
            <a:custGeom>
              <a:avLst/>
              <a:gdLst/>
              <a:ahLst/>
              <a:cxnLst/>
              <a:rect l="l" t="t" r="r" b="b"/>
              <a:pathLst>
                <a:path w="765" h="430" fill="none" extrusionOk="0">
                  <a:moveTo>
                    <a:pt x="765" y="1"/>
                  </a:moveTo>
                  <a:cubicBezTo>
                    <a:pt x="471" y="67"/>
                    <a:pt x="201" y="218"/>
                    <a:pt x="1" y="429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827262" y="3968026"/>
              <a:ext cx="58406" cy="98391"/>
            </a:xfrm>
            <a:custGeom>
              <a:avLst/>
              <a:gdLst/>
              <a:ahLst/>
              <a:cxnLst/>
              <a:rect l="l" t="t" r="r" b="b"/>
              <a:pathLst>
                <a:path w="409" h="689" fill="none" extrusionOk="0">
                  <a:moveTo>
                    <a:pt x="1" y="1"/>
                  </a:moveTo>
                  <a:cubicBezTo>
                    <a:pt x="150" y="225"/>
                    <a:pt x="338" y="433"/>
                    <a:pt x="409" y="68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850396" y="4062705"/>
              <a:ext cx="76114" cy="36272"/>
            </a:xfrm>
            <a:custGeom>
              <a:avLst/>
              <a:gdLst/>
              <a:ahLst/>
              <a:cxnLst/>
              <a:rect l="l" t="t" r="r" b="b"/>
              <a:pathLst>
                <a:path w="533" h="254" extrusionOk="0">
                  <a:moveTo>
                    <a:pt x="294" y="0"/>
                  </a:moveTo>
                  <a:cubicBezTo>
                    <a:pt x="256" y="0"/>
                    <a:pt x="218" y="3"/>
                    <a:pt x="181" y="10"/>
                  </a:cubicBezTo>
                  <a:cubicBezTo>
                    <a:pt x="133" y="18"/>
                    <a:pt x="85" y="33"/>
                    <a:pt x="51" y="64"/>
                  </a:cubicBezTo>
                  <a:cubicBezTo>
                    <a:pt x="5" y="107"/>
                    <a:pt x="2" y="169"/>
                    <a:pt x="0" y="226"/>
                  </a:cubicBezTo>
                  <a:cubicBezTo>
                    <a:pt x="115" y="243"/>
                    <a:pt x="236" y="254"/>
                    <a:pt x="358" y="254"/>
                  </a:cubicBezTo>
                  <a:cubicBezTo>
                    <a:pt x="402" y="254"/>
                    <a:pt x="446" y="252"/>
                    <a:pt x="490" y="249"/>
                  </a:cubicBezTo>
                  <a:cubicBezTo>
                    <a:pt x="506" y="215"/>
                    <a:pt x="522" y="182"/>
                    <a:pt x="527" y="146"/>
                  </a:cubicBezTo>
                  <a:cubicBezTo>
                    <a:pt x="532" y="110"/>
                    <a:pt x="522" y="71"/>
                    <a:pt x="492" y="45"/>
                  </a:cubicBezTo>
                  <a:cubicBezTo>
                    <a:pt x="465" y="21"/>
                    <a:pt x="426" y="12"/>
                    <a:pt x="387" y="7"/>
                  </a:cubicBezTo>
                  <a:cubicBezTo>
                    <a:pt x="356" y="2"/>
                    <a:pt x="325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878671" y="4081841"/>
              <a:ext cx="76828" cy="21420"/>
            </a:xfrm>
            <a:custGeom>
              <a:avLst/>
              <a:gdLst/>
              <a:ahLst/>
              <a:cxnLst/>
              <a:rect l="l" t="t" r="r" b="b"/>
              <a:pathLst>
                <a:path w="538" h="150" extrusionOk="0">
                  <a:moveTo>
                    <a:pt x="398" y="1"/>
                  </a:moveTo>
                  <a:cubicBezTo>
                    <a:pt x="339" y="1"/>
                    <a:pt x="305" y="75"/>
                    <a:pt x="305" y="75"/>
                  </a:cubicBezTo>
                  <a:cubicBezTo>
                    <a:pt x="305" y="75"/>
                    <a:pt x="307" y="35"/>
                    <a:pt x="270" y="30"/>
                  </a:cubicBezTo>
                  <a:cubicBezTo>
                    <a:pt x="267" y="29"/>
                    <a:pt x="264" y="29"/>
                    <a:pt x="261" y="29"/>
                  </a:cubicBezTo>
                  <a:cubicBezTo>
                    <a:pt x="230" y="29"/>
                    <a:pt x="214" y="59"/>
                    <a:pt x="214" y="59"/>
                  </a:cubicBezTo>
                  <a:cubicBezTo>
                    <a:pt x="214" y="59"/>
                    <a:pt x="205" y="5"/>
                    <a:pt x="148" y="5"/>
                  </a:cubicBezTo>
                  <a:cubicBezTo>
                    <a:pt x="142" y="5"/>
                    <a:pt x="136" y="6"/>
                    <a:pt x="130" y="7"/>
                  </a:cubicBezTo>
                  <a:cubicBezTo>
                    <a:pt x="55" y="18"/>
                    <a:pt x="78" y="103"/>
                    <a:pt x="78" y="103"/>
                  </a:cubicBezTo>
                  <a:cubicBezTo>
                    <a:pt x="78" y="103"/>
                    <a:pt x="65" y="96"/>
                    <a:pt x="49" y="96"/>
                  </a:cubicBezTo>
                  <a:cubicBezTo>
                    <a:pt x="41" y="96"/>
                    <a:pt x="32" y="98"/>
                    <a:pt x="24" y="103"/>
                  </a:cubicBezTo>
                  <a:cubicBezTo>
                    <a:pt x="0" y="119"/>
                    <a:pt x="7" y="146"/>
                    <a:pt x="7" y="146"/>
                  </a:cubicBezTo>
                  <a:cubicBezTo>
                    <a:pt x="58" y="149"/>
                    <a:pt x="113" y="150"/>
                    <a:pt x="167" y="150"/>
                  </a:cubicBezTo>
                  <a:cubicBezTo>
                    <a:pt x="346" y="150"/>
                    <a:pt x="514" y="139"/>
                    <a:pt x="525" y="139"/>
                  </a:cubicBezTo>
                  <a:cubicBezTo>
                    <a:pt x="525" y="139"/>
                    <a:pt x="525" y="139"/>
                    <a:pt x="525" y="139"/>
                  </a:cubicBezTo>
                  <a:cubicBezTo>
                    <a:pt x="537" y="79"/>
                    <a:pt x="505" y="69"/>
                    <a:pt x="482" y="69"/>
                  </a:cubicBezTo>
                  <a:cubicBezTo>
                    <a:pt x="471" y="69"/>
                    <a:pt x="461" y="72"/>
                    <a:pt x="461" y="72"/>
                  </a:cubicBezTo>
                  <a:cubicBezTo>
                    <a:pt x="461" y="72"/>
                    <a:pt x="478" y="13"/>
                    <a:pt x="411" y="2"/>
                  </a:cubicBezTo>
                  <a:cubicBezTo>
                    <a:pt x="406" y="1"/>
                    <a:pt x="402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819836" y="4077557"/>
              <a:ext cx="64261" cy="25562"/>
            </a:xfrm>
            <a:custGeom>
              <a:avLst/>
              <a:gdLst/>
              <a:ahLst/>
              <a:cxnLst/>
              <a:rect l="l" t="t" r="r" b="b"/>
              <a:pathLst>
                <a:path w="450" h="179" extrusionOk="0">
                  <a:moveTo>
                    <a:pt x="270" y="1"/>
                  </a:moveTo>
                  <a:cubicBezTo>
                    <a:pt x="208" y="1"/>
                    <a:pt x="182" y="54"/>
                    <a:pt x="182" y="54"/>
                  </a:cubicBezTo>
                  <a:cubicBezTo>
                    <a:pt x="182" y="54"/>
                    <a:pt x="171" y="21"/>
                    <a:pt x="131" y="21"/>
                  </a:cubicBezTo>
                  <a:cubicBezTo>
                    <a:pt x="123" y="21"/>
                    <a:pt x="115" y="22"/>
                    <a:pt x="105" y="25"/>
                  </a:cubicBezTo>
                  <a:cubicBezTo>
                    <a:pt x="46" y="43"/>
                    <a:pt x="64" y="86"/>
                    <a:pt x="64" y="86"/>
                  </a:cubicBezTo>
                  <a:cubicBezTo>
                    <a:pt x="64" y="86"/>
                    <a:pt x="60" y="84"/>
                    <a:pt x="54" y="84"/>
                  </a:cubicBezTo>
                  <a:cubicBezTo>
                    <a:pt x="45" y="84"/>
                    <a:pt x="31" y="87"/>
                    <a:pt x="20" y="100"/>
                  </a:cubicBezTo>
                  <a:cubicBezTo>
                    <a:pt x="0" y="122"/>
                    <a:pt x="21" y="143"/>
                    <a:pt x="21" y="143"/>
                  </a:cubicBezTo>
                  <a:cubicBezTo>
                    <a:pt x="109" y="164"/>
                    <a:pt x="425" y="179"/>
                    <a:pt x="425" y="179"/>
                  </a:cubicBezTo>
                  <a:cubicBezTo>
                    <a:pt x="425" y="179"/>
                    <a:pt x="450" y="104"/>
                    <a:pt x="421" y="80"/>
                  </a:cubicBezTo>
                  <a:cubicBezTo>
                    <a:pt x="409" y="72"/>
                    <a:pt x="397" y="69"/>
                    <a:pt x="387" y="69"/>
                  </a:cubicBezTo>
                  <a:cubicBezTo>
                    <a:pt x="370" y="69"/>
                    <a:pt x="357" y="76"/>
                    <a:pt x="357" y="76"/>
                  </a:cubicBezTo>
                  <a:cubicBezTo>
                    <a:pt x="357" y="76"/>
                    <a:pt x="344" y="4"/>
                    <a:pt x="277" y="1"/>
                  </a:cubicBezTo>
                  <a:cubicBezTo>
                    <a:pt x="275" y="1"/>
                    <a:pt x="272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784563" y="4743307"/>
              <a:ext cx="101390" cy="44697"/>
            </a:xfrm>
            <a:custGeom>
              <a:avLst/>
              <a:gdLst/>
              <a:ahLst/>
              <a:cxnLst/>
              <a:rect l="l" t="t" r="r" b="b"/>
              <a:pathLst>
                <a:path w="710" h="313" extrusionOk="0">
                  <a:moveTo>
                    <a:pt x="258" y="1"/>
                  </a:moveTo>
                  <a:cubicBezTo>
                    <a:pt x="165" y="1"/>
                    <a:pt x="141" y="88"/>
                    <a:pt x="141" y="88"/>
                  </a:cubicBezTo>
                  <a:cubicBezTo>
                    <a:pt x="141" y="88"/>
                    <a:pt x="112" y="54"/>
                    <a:pt x="79" y="54"/>
                  </a:cubicBezTo>
                  <a:cubicBezTo>
                    <a:pt x="68" y="54"/>
                    <a:pt x="56" y="58"/>
                    <a:pt x="45" y="70"/>
                  </a:cubicBezTo>
                  <a:cubicBezTo>
                    <a:pt x="0" y="115"/>
                    <a:pt x="45" y="144"/>
                    <a:pt x="45" y="144"/>
                  </a:cubicBezTo>
                  <a:lnTo>
                    <a:pt x="36" y="310"/>
                  </a:lnTo>
                  <a:cubicBezTo>
                    <a:pt x="83" y="311"/>
                    <a:pt x="130" y="312"/>
                    <a:pt x="178" y="312"/>
                  </a:cubicBezTo>
                  <a:cubicBezTo>
                    <a:pt x="351" y="312"/>
                    <a:pt x="529" y="301"/>
                    <a:pt x="709" y="281"/>
                  </a:cubicBezTo>
                  <a:cubicBezTo>
                    <a:pt x="694" y="189"/>
                    <a:pt x="628" y="180"/>
                    <a:pt x="600" y="180"/>
                  </a:cubicBezTo>
                  <a:cubicBezTo>
                    <a:pt x="593" y="180"/>
                    <a:pt x="588" y="180"/>
                    <a:pt x="588" y="180"/>
                  </a:cubicBezTo>
                  <a:cubicBezTo>
                    <a:pt x="588" y="180"/>
                    <a:pt x="604" y="89"/>
                    <a:pt x="515" y="70"/>
                  </a:cubicBezTo>
                  <a:cubicBezTo>
                    <a:pt x="502" y="67"/>
                    <a:pt x="489" y="66"/>
                    <a:pt x="477" y="66"/>
                  </a:cubicBezTo>
                  <a:cubicBezTo>
                    <a:pt x="407" y="66"/>
                    <a:pt x="360" y="106"/>
                    <a:pt x="360" y="106"/>
                  </a:cubicBezTo>
                  <a:cubicBezTo>
                    <a:pt x="360" y="106"/>
                    <a:pt x="351" y="1"/>
                    <a:pt x="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605773" y="4733739"/>
              <a:ext cx="101390" cy="49410"/>
            </a:xfrm>
            <a:custGeom>
              <a:avLst/>
              <a:gdLst/>
              <a:ahLst/>
              <a:cxnLst/>
              <a:rect l="l" t="t" r="r" b="b"/>
              <a:pathLst>
                <a:path w="710" h="346" extrusionOk="0">
                  <a:moveTo>
                    <a:pt x="451" y="0"/>
                  </a:moveTo>
                  <a:cubicBezTo>
                    <a:pt x="358" y="0"/>
                    <a:pt x="350" y="106"/>
                    <a:pt x="350" y="106"/>
                  </a:cubicBezTo>
                  <a:cubicBezTo>
                    <a:pt x="350" y="106"/>
                    <a:pt x="303" y="65"/>
                    <a:pt x="233" y="65"/>
                  </a:cubicBezTo>
                  <a:cubicBezTo>
                    <a:pt x="221" y="65"/>
                    <a:pt x="208" y="67"/>
                    <a:pt x="195" y="70"/>
                  </a:cubicBezTo>
                  <a:cubicBezTo>
                    <a:pt x="106" y="89"/>
                    <a:pt x="122" y="179"/>
                    <a:pt x="122" y="179"/>
                  </a:cubicBezTo>
                  <a:cubicBezTo>
                    <a:pt x="122" y="179"/>
                    <a:pt x="117" y="179"/>
                    <a:pt x="111" y="179"/>
                  </a:cubicBezTo>
                  <a:cubicBezTo>
                    <a:pt x="84" y="179"/>
                    <a:pt x="16" y="188"/>
                    <a:pt x="1" y="281"/>
                  </a:cubicBezTo>
                  <a:cubicBezTo>
                    <a:pt x="183" y="316"/>
                    <a:pt x="339" y="346"/>
                    <a:pt x="491" y="346"/>
                  </a:cubicBezTo>
                  <a:cubicBezTo>
                    <a:pt x="552" y="346"/>
                    <a:pt x="612" y="341"/>
                    <a:pt x="672" y="330"/>
                  </a:cubicBezTo>
                  <a:lnTo>
                    <a:pt x="666" y="144"/>
                  </a:lnTo>
                  <a:cubicBezTo>
                    <a:pt x="666" y="144"/>
                    <a:pt x="710" y="115"/>
                    <a:pt x="666" y="70"/>
                  </a:cubicBezTo>
                  <a:cubicBezTo>
                    <a:pt x="655" y="58"/>
                    <a:pt x="642" y="54"/>
                    <a:pt x="631" y="54"/>
                  </a:cubicBezTo>
                  <a:cubicBezTo>
                    <a:pt x="598" y="54"/>
                    <a:pt x="569" y="88"/>
                    <a:pt x="569" y="88"/>
                  </a:cubicBezTo>
                  <a:cubicBezTo>
                    <a:pt x="569" y="88"/>
                    <a:pt x="544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622338" y="4474122"/>
              <a:ext cx="323733" cy="273752"/>
            </a:xfrm>
            <a:custGeom>
              <a:avLst/>
              <a:gdLst/>
              <a:ahLst/>
              <a:cxnLst/>
              <a:rect l="l" t="t" r="r" b="b"/>
              <a:pathLst>
                <a:path w="2267" h="1917" extrusionOk="0">
                  <a:moveTo>
                    <a:pt x="1531" y="1"/>
                  </a:moveTo>
                  <a:cubicBezTo>
                    <a:pt x="1487" y="1"/>
                    <a:pt x="1443" y="23"/>
                    <a:pt x="1406" y="45"/>
                  </a:cubicBezTo>
                  <a:cubicBezTo>
                    <a:pt x="1260" y="133"/>
                    <a:pt x="1156" y="258"/>
                    <a:pt x="1072" y="391"/>
                  </a:cubicBezTo>
                  <a:cubicBezTo>
                    <a:pt x="892" y="672"/>
                    <a:pt x="799" y="992"/>
                    <a:pt x="803" y="1311"/>
                  </a:cubicBezTo>
                  <a:cubicBezTo>
                    <a:pt x="750" y="1081"/>
                    <a:pt x="530" y="725"/>
                    <a:pt x="323" y="626"/>
                  </a:cubicBezTo>
                  <a:cubicBezTo>
                    <a:pt x="276" y="604"/>
                    <a:pt x="233" y="594"/>
                    <a:pt x="194" y="594"/>
                  </a:cubicBezTo>
                  <a:cubicBezTo>
                    <a:pt x="77" y="594"/>
                    <a:pt x="1" y="682"/>
                    <a:pt x="11" y="792"/>
                  </a:cubicBezTo>
                  <a:cubicBezTo>
                    <a:pt x="40" y="1099"/>
                    <a:pt x="557" y="1600"/>
                    <a:pt x="846" y="1917"/>
                  </a:cubicBezTo>
                  <a:cubicBezTo>
                    <a:pt x="1212" y="1755"/>
                    <a:pt x="1720" y="1554"/>
                    <a:pt x="2101" y="1369"/>
                  </a:cubicBezTo>
                  <a:cubicBezTo>
                    <a:pt x="2170" y="1337"/>
                    <a:pt x="2240" y="1291"/>
                    <a:pt x="2250" y="1226"/>
                  </a:cubicBezTo>
                  <a:cubicBezTo>
                    <a:pt x="2267" y="1117"/>
                    <a:pt x="2102" y="1050"/>
                    <a:pt x="1968" y="1044"/>
                  </a:cubicBezTo>
                  <a:cubicBezTo>
                    <a:pt x="1956" y="1044"/>
                    <a:pt x="1944" y="1044"/>
                    <a:pt x="1931" y="1044"/>
                  </a:cubicBezTo>
                  <a:cubicBezTo>
                    <a:pt x="1606" y="1044"/>
                    <a:pt x="1284" y="1201"/>
                    <a:pt x="1130" y="1440"/>
                  </a:cubicBezTo>
                  <a:cubicBezTo>
                    <a:pt x="1336" y="1059"/>
                    <a:pt x="1540" y="675"/>
                    <a:pt x="1657" y="269"/>
                  </a:cubicBezTo>
                  <a:cubicBezTo>
                    <a:pt x="1671" y="218"/>
                    <a:pt x="1685" y="164"/>
                    <a:pt x="1671" y="110"/>
                  </a:cubicBezTo>
                  <a:cubicBezTo>
                    <a:pt x="1657" y="57"/>
                    <a:pt x="1609" y="8"/>
                    <a:pt x="1545" y="2"/>
                  </a:cubicBezTo>
                  <a:cubicBezTo>
                    <a:pt x="1541" y="1"/>
                    <a:pt x="1536" y="1"/>
                    <a:pt x="1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742293" y="4498685"/>
              <a:ext cx="92250" cy="243621"/>
            </a:xfrm>
            <a:custGeom>
              <a:avLst/>
              <a:gdLst/>
              <a:ahLst/>
              <a:cxnLst/>
              <a:rect l="l" t="t" r="r" b="b"/>
              <a:pathLst>
                <a:path w="646" h="1706" fill="none" extrusionOk="0">
                  <a:moveTo>
                    <a:pt x="645" y="0"/>
                  </a:moveTo>
                  <a:cubicBezTo>
                    <a:pt x="347" y="537"/>
                    <a:pt x="130" y="1113"/>
                    <a:pt x="1" y="1705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8740723" y="4646058"/>
              <a:ext cx="173077" cy="97249"/>
            </a:xfrm>
            <a:custGeom>
              <a:avLst/>
              <a:gdLst/>
              <a:ahLst/>
              <a:cxnLst/>
              <a:rect l="l" t="t" r="r" b="b"/>
              <a:pathLst>
                <a:path w="1212" h="681" fill="none" extrusionOk="0">
                  <a:moveTo>
                    <a:pt x="1211" y="1"/>
                  </a:moveTo>
                  <a:cubicBezTo>
                    <a:pt x="746" y="104"/>
                    <a:pt x="317" y="345"/>
                    <a:pt x="0" y="681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8649186" y="4585509"/>
              <a:ext cx="92536" cy="155940"/>
            </a:xfrm>
            <a:custGeom>
              <a:avLst/>
              <a:gdLst/>
              <a:ahLst/>
              <a:cxnLst/>
              <a:rect l="l" t="t" r="r" b="b"/>
              <a:pathLst>
                <a:path w="648" h="1092" fill="none" extrusionOk="0">
                  <a:moveTo>
                    <a:pt x="0" y="1"/>
                  </a:moveTo>
                  <a:cubicBezTo>
                    <a:pt x="235" y="355"/>
                    <a:pt x="535" y="686"/>
                    <a:pt x="647" y="1091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8685743" y="4735453"/>
              <a:ext cx="121097" cy="57549"/>
            </a:xfrm>
            <a:custGeom>
              <a:avLst/>
              <a:gdLst/>
              <a:ahLst/>
              <a:cxnLst/>
              <a:rect l="l" t="t" r="r" b="b"/>
              <a:pathLst>
                <a:path w="848" h="403" extrusionOk="0">
                  <a:moveTo>
                    <a:pt x="471" y="0"/>
                  </a:moveTo>
                  <a:cubicBezTo>
                    <a:pt x="410" y="0"/>
                    <a:pt x="348" y="5"/>
                    <a:pt x="288" y="15"/>
                  </a:cubicBezTo>
                  <a:cubicBezTo>
                    <a:pt x="212" y="29"/>
                    <a:pt x="133" y="51"/>
                    <a:pt x="81" y="101"/>
                  </a:cubicBezTo>
                  <a:cubicBezTo>
                    <a:pt x="10" y="169"/>
                    <a:pt x="4" y="267"/>
                    <a:pt x="1" y="357"/>
                  </a:cubicBezTo>
                  <a:cubicBezTo>
                    <a:pt x="185" y="386"/>
                    <a:pt x="380" y="403"/>
                    <a:pt x="577" y="403"/>
                  </a:cubicBezTo>
                  <a:cubicBezTo>
                    <a:pt x="645" y="403"/>
                    <a:pt x="712" y="401"/>
                    <a:pt x="780" y="397"/>
                  </a:cubicBezTo>
                  <a:cubicBezTo>
                    <a:pt x="806" y="344"/>
                    <a:pt x="832" y="289"/>
                    <a:pt x="840" y="232"/>
                  </a:cubicBezTo>
                  <a:cubicBezTo>
                    <a:pt x="847" y="175"/>
                    <a:pt x="832" y="113"/>
                    <a:pt x="784" y="72"/>
                  </a:cubicBezTo>
                  <a:cubicBezTo>
                    <a:pt x="740" y="34"/>
                    <a:pt x="677" y="18"/>
                    <a:pt x="615" y="10"/>
                  </a:cubicBezTo>
                  <a:cubicBezTo>
                    <a:pt x="567" y="3"/>
                    <a:pt x="519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18874" y="4764299"/>
              <a:ext cx="139518" cy="39271"/>
            </a:xfrm>
            <a:custGeom>
              <a:avLst/>
              <a:gdLst/>
              <a:ahLst/>
              <a:cxnLst/>
              <a:rect l="l" t="t" r="r" b="b"/>
              <a:pathLst>
                <a:path w="977" h="275" extrusionOk="0">
                  <a:moveTo>
                    <a:pt x="721" y="0"/>
                  </a:moveTo>
                  <a:cubicBezTo>
                    <a:pt x="615" y="0"/>
                    <a:pt x="553" y="135"/>
                    <a:pt x="553" y="135"/>
                  </a:cubicBezTo>
                  <a:cubicBezTo>
                    <a:pt x="553" y="135"/>
                    <a:pt x="558" y="61"/>
                    <a:pt x="490" y="52"/>
                  </a:cubicBezTo>
                  <a:cubicBezTo>
                    <a:pt x="486" y="52"/>
                    <a:pt x="482" y="51"/>
                    <a:pt x="478" y="51"/>
                  </a:cubicBezTo>
                  <a:cubicBezTo>
                    <a:pt x="418" y="51"/>
                    <a:pt x="388" y="106"/>
                    <a:pt x="388" y="106"/>
                  </a:cubicBezTo>
                  <a:cubicBezTo>
                    <a:pt x="388" y="106"/>
                    <a:pt x="370" y="8"/>
                    <a:pt x="264" y="8"/>
                  </a:cubicBezTo>
                  <a:cubicBezTo>
                    <a:pt x="254" y="8"/>
                    <a:pt x="244" y="9"/>
                    <a:pt x="233" y="11"/>
                  </a:cubicBezTo>
                  <a:cubicBezTo>
                    <a:pt x="99" y="31"/>
                    <a:pt x="140" y="188"/>
                    <a:pt x="140" y="188"/>
                  </a:cubicBezTo>
                  <a:cubicBezTo>
                    <a:pt x="140" y="188"/>
                    <a:pt x="117" y="175"/>
                    <a:pt x="89" y="175"/>
                  </a:cubicBezTo>
                  <a:cubicBezTo>
                    <a:pt x="74" y="175"/>
                    <a:pt x="59" y="178"/>
                    <a:pt x="45" y="188"/>
                  </a:cubicBezTo>
                  <a:cubicBezTo>
                    <a:pt x="0" y="219"/>
                    <a:pt x="11" y="267"/>
                    <a:pt x="11" y="267"/>
                  </a:cubicBezTo>
                  <a:cubicBezTo>
                    <a:pt x="109" y="272"/>
                    <a:pt x="213" y="274"/>
                    <a:pt x="315" y="274"/>
                  </a:cubicBezTo>
                  <a:cubicBezTo>
                    <a:pt x="647" y="274"/>
                    <a:pt x="955" y="253"/>
                    <a:pt x="955" y="253"/>
                  </a:cubicBezTo>
                  <a:cubicBezTo>
                    <a:pt x="976" y="145"/>
                    <a:pt x="918" y="127"/>
                    <a:pt x="877" y="127"/>
                  </a:cubicBezTo>
                  <a:cubicBezTo>
                    <a:pt x="855" y="127"/>
                    <a:pt x="838" y="132"/>
                    <a:pt x="838" y="132"/>
                  </a:cubicBezTo>
                  <a:cubicBezTo>
                    <a:pt x="838" y="132"/>
                    <a:pt x="867" y="24"/>
                    <a:pt x="745" y="2"/>
                  </a:cubicBezTo>
                  <a:cubicBezTo>
                    <a:pt x="737" y="1"/>
                    <a:pt x="729" y="0"/>
                    <a:pt x="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8611771" y="4756588"/>
              <a:ext cx="116812" cy="46125"/>
            </a:xfrm>
            <a:custGeom>
              <a:avLst/>
              <a:gdLst/>
              <a:ahLst/>
              <a:cxnLst/>
              <a:rect l="l" t="t" r="r" b="b"/>
              <a:pathLst>
                <a:path w="818" h="323" extrusionOk="0">
                  <a:moveTo>
                    <a:pt x="491" y="0"/>
                  </a:moveTo>
                  <a:cubicBezTo>
                    <a:pt x="379" y="0"/>
                    <a:pt x="332" y="99"/>
                    <a:pt x="332" y="99"/>
                  </a:cubicBezTo>
                  <a:cubicBezTo>
                    <a:pt x="332" y="99"/>
                    <a:pt x="311" y="38"/>
                    <a:pt x="240" y="38"/>
                  </a:cubicBezTo>
                  <a:cubicBezTo>
                    <a:pt x="226" y="38"/>
                    <a:pt x="210" y="40"/>
                    <a:pt x="192" y="46"/>
                  </a:cubicBezTo>
                  <a:cubicBezTo>
                    <a:pt x="83" y="79"/>
                    <a:pt x="119" y="156"/>
                    <a:pt x="119" y="156"/>
                  </a:cubicBezTo>
                  <a:cubicBezTo>
                    <a:pt x="119" y="156"/>
                    <a:pt x="111" y="153"/>
                    <a:pt x="99" y="153"/>
                  </a:cubicBezTo>
                  <a:cubicBezTo>
                    <a:pt x="82" y="153"/>
                    <a:pt x="57" y="158"/>
                    <a:pt x="36" y="183"/>
                  </a:cubicBezTo>
                  <a:cubicBezTo>
                    <a:pt x="1" y="223"/>
                    <a:pt x="38" y="263"/>
                    <a:pt x="38" y="263"/>
                  </a:cubicBezTo>
                  <a:cubicBezTo>
                    <a:pt x="199" y="300"/>
                    <a:pt x="772" y="322"/>
                    <a:pt x="772" y="322"/>
                  </a:cubicBezTo>
                  <a:cubicBezTo>
                    <a:pt x="772" y="322"/>
                    <a:pt x="817" y="186"/>
                    <a:pt x="765" y="144"/>
                  </a:cubicBezTo>
                  <a:cubicBezTo>
                    <a:pt x="744" y="129"/>
                    <a:pt x="723" y="124"/>
                    <a:pt x="703" y="124"/>
                  </a:cubicBezTo>
                  <a:cubicBezTo>
                    <a:pt x="672" y="124"/>
                    <a:pt x="647" y="137"/>
                    <a:pt x="647" y="137"/>
                  </a:cubicBezTo>
                  <a:cubicBezTo>
                    <a:pt x="647" y="137"/>
                    <a:pt x="627" y="8"/>
                    <a:pt x="504" y="1"/>
                  </a:cubicBezTo>
                  <a:cubicBezTo>
                    <a:pt x="500" y="0"/>
                    <a:pt x="495" y="0"/>
                    <a:pt x="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839257" y="4357595"/>
              <a:ext cx="74543" cy="32702"/>
            </a:xfrm>
            <a:custGeom>
              <a:avLst/>
              <a:gdLst/>
              <a:ahLst/>
              <a:cxnLst/>
              <a:rect l="l" t="t" r="r" b="b"/>
              <a:pathLst>
                <a:path w="522" h="229" extrusionOk="0">
                  <a:moveTo>
                    <a:pt x="191" y="0"/>
                  </a:moveTo>
                  <a:cubicBezTo>
                    <a:pt x="122" y="0"/>
                    <a:pt x="104" y="65"/>
                    <a:pt x="104" y="65"/>
                  </a:cubicBezTo>
                  <a:cubicBezTo>
                    <a:pt x="104" y="65"/>
                    <a:pt x="83" y="39"/>
                    <a:pt x="59" y="39"/>
                  </a:cubicBezTo>
                  <a:cubicBezTo>
                    <a:pt x="51" y="39"/>
                    <a:pt x="42" y="42"/>
                    <a:pt x="34" y="51"/>
                  </a:cubicBezTo>
                  <a:cubicBezTo>
                    <a:pt x="0" y="84"/>
                    <a:pt x="34" y="105"/>
                    <a:pt x="34" y="105"/>
                  </a:cubicBezTo>
                  <a:lnTo>
                    <a:pt x="29" y="227"/>
                  </a:lnTo>
                  <a:cubicBezTo>
                    <a:pt x="62" y="228"/>
                    <a:pt x="96" y="228"/>
                    <a:pt x="130" y="228"/>
                  </a:cubicBezTo>
                  <a:cubicBezTo>
                    <a:pt x="256" y="228"/>
                    <a:pt x="388" y="220"/>
                    <a:pt x="521" y="206"/>
                  </a:cubicBezTo>
                  <a:cubicBezTo>
                    <a:pt x="510" y="139"/>
                    <a:pt x="463" y="132"/>
                    <a:pt x="442" y="132"/>
                  </a:cubicBezTo>
                  <a:cubicBezTo>
                    <a:pt x="436" y="132"/>
                    <a:pt x="432" y="132"/>
                    <a:pt x="432" y="132"/>
                  </a:cubicBezTo>
                  <a:cubicBezTo>
                    <a:pt x="432" y="132"/>
                    <a:pt x="444" y="66"/>
                    <a:pt x="378" y="52"/>
                  </a:cubicBezTo>
                  <a:cubicBezTo>
                    <a:pt x="368" y="50"/>
                    <a:pt x="358" y="49"/>
                    <a:pt x="349" y="49"/>
                  </a:cubicBezTo>
                  <a:cubicBezTo>
                    <a:pt x="298" y="49"/>
                    <a:pt x="264" y="78"/>
                    <a:pt x="264" y="78"/>
                  </a:cubicBezTo>
                  <a:cubicBezTo>
                    <a:pt x="264" y="78"/>
                    <a:pt x="258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8708306" y="4350597"/>
              <a:ext cx="74543" cy="36272"/>
            </a:xfrm>
            <a:custGeom>
              <a:avLst/>
              <a:gdLst/>
              <a:ahLst/>
              <a:cxnLst/>
              <a:rect l="l" t="t" r="r" b="b"/>
              <a:pathLst>
                <a:path w="522" h="254" extrusionOk="0">
                  <a:moveTo>
                    <a:pt x="332" y="1"/>
                  </a:moveTo>
                  <a:cubicBezTo>
                    <a:pt x="264" y="1"/>
                    <a:pt x="258" y="78"/>
                    <a:pt x="258" y="78"/>
                  </a:cubicBezTo>
                  <a:cubicBezTo>
                    <a:pt x="258" y="78"/>
                    <a:pt x="223" y="49"/>
                    <a:pt x="173" y="49"/>
                  </a:cubicBezTo>
                  <a:cubicBezTo>
                    <a:pt x="164" y="49"/>
                    <a:pt x="154" y="50"/>
                    <a:pt x="144" y="52"/>
                  </a:cubicBezTo>
                  <a:cubicBezTo>
                    <a:pt x="78" y="66"/>
                    <a:pt x="90" y="132"/>
                    <a:pt x="90" y="132"/>
                  </a:cubicBezTo>
                  <a:cubicBezTo>
                    <a:pt x="90" y="132"/>
                    <a:pt x="86" y="131"/>
                    <a:pt x="81" y="131"/>
                  </a:cubicBezTo>
                  <a:cubicBezTo>
                    <a:pt x="61" y="131"/>
                    <a:pt x="12" y="138"/>
                    <a:pt x="1" y="205"/>
                  </a:cubicBezTo>
                  <a:cubicBezTo>
                    <a:pt x="134" y="231"/>
                    <a:pt x="248" y="253"/>
                    <a:pt x="359" y="253"/>
                  </a:cubicBezTo>
                  <a:cubicBezTo>
                    <a:pt x="404" y="253"/>
                    <a:pt x="447" y="250"/>
                    <a:pt x="492" y="241"/>
                  </a:cubicBezTo>
                  <a:lnTo>
                    <a:pt x="489" y="105"/>
                  </a:lnTo>
                  <a:cubicBezTo>
                    <a:pt x="489" y="105"/>
                    <a:pt x="522" y="84"/>
                    <a:pt x="489" y="50"/>
                  </a:cubicBezTo>
                  <a:cubicBezTo>
                    <a:pt x="480" y="42"/>
                    <a:pt x="472" y="39"/>
                    <a:pt x="463" y="39"/>
                  </a:cubicBezTo>
                  <a:cubicBezTo>
                    <a:pt x="439" y="39"/>
                    <a:pt x="418" y="65"/>
                    <a:pt x="418" y="65"/>
                  </a:cubicBezTo>
                  <a:cubicBezTo>
                    <a:pt x="418" y="65"/>
                    <a:pt x="400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720730" y="4160669"/>
              <a:ext cx="236909" cy="200066"/>
            </a:xfrm>
            <a:custGeom>
              <a:avLst/>
              <a:gdLst/>
              <a:ahLst/>
              <a:cxnLst/>
              <a:rect l="l" t="t" r="r" b="b"/>
              <a:pathLst>
                <a:path w="1659" h="1401" extrusionOk="0">
                  <a:moveTo>
                    <a:pt x="1121" y="0"/>
                  </a:moveTo>
                  <a:cubicBezTo>
                    <a:pt x="1087" y="0"/>
                    <a:pt x="1055" y="15"/>
                    <a:pt x="1028" y="32"/>
                  </a:cubicBezTo>
                  <a:cubicBezTo>
                    <a:pt x="921" y="97"/>
                    <a:pt x="845" y="189"/>
                    <a:pt x="784" y="285"/>
                  </a:cubicBezTo>
                  <a:cubicBezTo>
                    <a:pt x="654" y="491"/>
                    <a:pt x="586" y="724"/>
                    <a:pt x="588" y="959"/>
                  </a:cubicBezTo>
                  <a:cubicBezTo>
                    <a:pt x="549" y="790"/>
                    <a:pt x="388" y="530"/>
                    <a:pt x="236" y="458"/>
                  </a:cubicBezTo>
                  <a:cubicBezTo>
                    <a:pt x="202" y="442"/>
                    <a:pt x="170" y="435"/>
                    <a:pt x="141" y="435"/>
                  </a:cubicBezTo>
                  <a:cubicBezTo>
                    <a:pt x="56" y="435"/>
                    <a:pt x="1" y="498"/>
                    <a:pt x="8" y="579"/>
                  </a:cubicBezTo>
                  <a:cubicBezTo>
                    <a:pt x="29" y="804"/>
                    <a:pt x="407" y="1170"/>
                    <a:pt x="619" y="1401"/>
                  </a:cubicBezTo>
                  <a:cubicBezTo>
                    <a:pt x="886" y="1284"/>
                    <a:pt x="1258" y="1136"/>
                    <a:pt x="1537" y="1001"/>
                  </a:cubicBezTo>
                  <a:cubicBezTo>
                    <a:pt x="1588" y="977"/>
                    <a:pt x="1639" y="944"/>
                    <a:pt x="1646" y="897"/>
                  </a:cubicBezTo>
                  <a:cubicBezTo>
                    <a:pt x="1658" y="816"/>
                    <a:pt x="1538" y="767"/>
                    <a:pt x="1439" y="763"/>
                  </a:cubicBezTo>
                  <a:cubicBezTo>
                    <a:pt x="1430" y="763"/>
                    <a:pt x="1421" y="763"/>
                    <a:pt x="1412" y="763"/>
                  </a:cubicBezTo>
                  <a:cubicBezTo>
                    <a:pt x="1173" y="763"/>
                    <a:pt x="939" y="878"/>
                    <a:pt x="825" y="1053"/>
                  </a:cubicBezTo>
                  <a:cubicBezTo>
                    <a:pt x="975" y="774"/>
                    <a:pt x="1125" y="494"/>
                    <a:pt x="1212" y="196"/>
                  </a:cubicBezTo>
                  <a:cubicBezTo>
                    <a:pt x="1222" y="159"/>
                    <a:pt x="1233" y="118"/>
                    <a:pt x="1222" y="80"/>
                  </a:cubicBezTo>
                  <a:cubicBezTo>
                    <a:pt x="1212" y="41"/>
                    <a:pt x="1177" y="5"/>
                    <a:pt x="1130" y="1"/>
                  </a:cubicBezTo>
                  <a:cubicBezTo>
                    <a:pt x="1127" y="0"/>
                    <a:pt x="1124" y="0"/>
                    <a:pt x="1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808554" y="4178662"/>
              <a:ext cx="67403" cy="178360"/>
            </a:xfrm>
            <a:custGeom>
              <a:avLst/>
              <a:gdLst/>
              <a:ahLst/>
              <a:cxnLst/>
              <a:rect l="l" t="t" r="r" b="b"/>
              <a:pathLst>
                <a:path w="472" h="1249" fill="none" extrusionOk="0">
                  <a:moveTo>
                    <a:pt x="472" y="1"/>
                  </a:moveTo>
                  <a:cubicBezTo>
                    <a:pt x="254" y="393"/>
                    <a:pt x="95" y="814"/>
                    <a:pt x="1" y="124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807269" y="4286478"/>
              <a:ext cx="126523" cy="71116"/>
            </a:xfrm>
            <a:custGeom>
              <a:avLst/>
              <a:gdLst/>
              <a:ahLst/>
              <a:cxnLst/>
              <a:rect l="l" t="t" r="r" b="b"/>
              <a:pathLst>
                <a:path w="886" h="498" fill="none" extrusionOk="0">
                  <a:moveTo>
                    <a:pt x="886" y="0"/>
                  </a:moveTo>
                  <a:cubicBezTo>
                    <a:pt x="547" y="76"/>
                    <a:pt x="233" y="251"/>
                    <a:pt x="0" y="497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8740294" y="4242209"/>
              <a:ext cx="67688" cy="113814"/>
            </a:xfrm>
            <a:custGeom>
              <a:avLst/>
              <a:gdLst/>
              <a:ahLst/>
              <a:cxnLst/>
              <a:rect l="l" t="t" r="r" b="b"/>
              <a:pathLst>
                <a:path w="474" h="797" fill="none" extrusionOk="0">
                  <a:moveTo>
                    <a:pt x="0" y="0"/>
                  </a:moveTo>
                  <a:cubicBezTo>
                    <a:pt x="172" y="259"/>
                    <a:pt x="392" y="501"/>
                    <a:pt x="473" y="797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767284" y="4351740"/>
              <a:ext cx="88395" cy="42270"/>
            </a:xfrm>
            <a:custGeom>
              <a:avLst/>
              <a:gdLst/>
              <a:ahLst/>
              <a:cxnLst/>
              <a:rect l="l" t="t" r="r" b="b"/>
              <a:pathLst>
                <a:path w="619" h="296" extrusionOk="0">
                  <a:moveTo>
                    <a:pt x="339" y="1"/>
                  </a:moveTo>
                  <a:cubicBezTo>
                    <a:pt x="296" y="1"/>
                    <a:pt x="252" y="4"/>
                    <a:pt x="209" y="11"/>
                  </a:cubicBezTo>
                  <a:cubicBezTo>
                    <a:pt x="153" y="22"/>
                    <a:pt x="95" y="38"/>
                    <a:pt x="58" y="75"/>
                  </a:cubicBezTo>
                  <a:cubicBezTo>
                    <a:pt x="6" y="124"/>
                    <a:pt x="1" y="196"/>
                    <a:pt x="0" y="262"/>
                  </a:cubicBezTo>
                  <a:cubicBezTo>
                    <a:pt x="133" y="283"/>
                    <a:pt x="273" y="296"/>
                    <a:pt x="415" y="296"/>
                  </a:cubicBezTo>
                  <a:cubicBezTo>
                    <a:pt x="466" y="296"/>
                    <a:pt x="518" y="294"/>
                    <a:pt x="570" y="290"/>
                  </a:cubicBezTo>
                  <a:cubicBezTo>
                    <a:pt x="589" y="252"/>
                    <a:pt x="608" y="213"/>
                    <a:pt x="613" y="170"/>
                  </a:cubicBezTo>
                  <a:cubicBezTo>
                    <a:pt x="618" y="128"/>
                    <a:pt x="607" y="83"/>
                    <a:pt x="572" y="53"/>
                  </a:cubicBezTo>
                  <a:cubicBezTo>
                    <a:pt x="540" y="25"/>
                    <a:pt x="493" y="14"/>
                    <a:pt x="448" y="7"/>
                  </a:cubicBezTo>
                  <a:cubicBezTo>
                    <a:pt x="412" y="3"/>
                    <a:pt x="376" y="1"/>
                    <a:pt x="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791132" y="4373017"/>
              <a:ext cx="101961" cy="28703"/>
            </a:xfrm>
            <a:custGeom>
              <a:avLst/>
              <a:gdLst/>
              <a:ahLst/>
              <a:cxnLst/>
              <a:rect l="l" t="t" r="r" b="b"/>
              <a:pathLst>
                <a:path w="714" h="201" extrusionOk="0">
                  <a:moveTo>
                    <a:pt x="528" y="0"/>
                  </a:moveTo>
                  <a:cubicBezTo>
                    <a:pt x="450" y="0"/>
                    <a:pt x="405" y="99"/>
                    <a:pt x="405" y="99"/>
                  </a:cubicBezTo>
                  <a:cubicBezTo>
                    <a:pt x="405" y="99"/>
                    <a:pt x="408" y="45"/>
                    <a:pt x="358" y="38"/>
                  </a:cubicBezTo>
                  <a:cubicBezTo>
                    <a:pt x="355" y="38"/>
                    <a:pt x="352" y="37"/>
                    <a:pt x="349" y="37"/>
                  </a:cubicBezTo>
                  <a:cubicBezTo>
                    <a:pt x="305" y="37"/>
                    <a:pt x="284" y="77"/>
                    <a:pt x="284" y="77"/>
                  </a:cubicBezTo>
                  <a:cubicBezTo>
                    <a:pt x="284" y="77"/>
                    <a:pt x="272" y="7"/>
                    <a:pt x="194" y="7"/>
                  </a:cubicBezTo>
                  <a:cubicBezTo>
                    <a:pt x="187" y="7"/>
                    <a:pt x="179" y="8"/>
                    <a:pt x="171" y="9"/>
                  </a:cubicBezTo>
                  <a:cubicBezTo>
                    <a:pt x="73" y="24"/>
                    <a:pt x="103" y="138"/>
                    <a:pt x="103" y="138"/>
                  </a:cubicBezTo>
                  <a:cubicBezTo>
                    <a:pt x="103" y="138"/>
                    <a:pt x="86" y="128"/>
                    <a:pt x="66" y="128"/>
                  </a:cubicBezTo>
                  <a:cubicBezTo>
                    <a:pt x="55" y="128"/>
                    <a:pt x="44" y="131"/>
                    <a:pt x="33" y="138"/>
                  </a:cubicBezTo>
                  <a:cubicBezTo>
                    <a:pt x="1" y="160"/>
                    <a:pt x="9" y="195"/>
                    <a:pt x="9" y="195"/>
                  </a:cubicBezTo>
                  <a:cubicBezTo>
                    <a:pt x="83" y="199"/>
                    <a:pt x="161" y="201"/>
                    <a:pt x="237" y="201"/>
                  </a:cubicBezTo>
                  <a:cubicBezTo>
                    <a:pt x="478" y="201"/>
                    <a:pt x="699" y="185"/>
                    <a:pt x="698" y="185"/>
                  </a:cubicBezTo>
                  <a:cubicBezTo>
                    <a:pt x="713" y="107"/>
                    <a:pt x="671" y="93"/>
                    <a:pt x="640" y="93"/>
                  </a:cubicBezTo>
                  <a:cubicBezTo>
                    <a:pt x="625" y="93"/>
                    <a:pt x="612" y="97"/>
                    <a:pt x="612" y="97"/>
                  </a:cubicBezTo>
                  <a:cubicBezTo>
                    <a:pt x="612" y="97"/>
                    <a:pt x="635" y="19"/>
                    <a:pt x="545" y="2"/>
                  </a:cubicBezTo>
                  <a:cubicBezTo>
                    <a:pt x="539" y="1"/>
                    <a:pt x="533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713019" y="4367305"/>
              <a:ext cx="85539" cy="33844"/>
            </a:xfrm>
            <a:custGeom>
              <a:avLst/>
              <a:gdLst/>
              <a:ahLst/>
              <a:cxnLst/>
              <a:rect l="l" t="t" r="r" b="b"/>
              <a:pathLst>
                <a:path w="599" h="237" extrusionOk="0">
                  <a:moveTo>
                    <a:pt x="360" y="0"/>
                  </a:moveTo>
                  <a:cubicBezTo>
                    <a:pt x="278" y="0"/>
                    <a:pt x="243" y="73"/>
                    <a:pt x="243" y="73"/>
                  </a:cubicBezTo>
                  <a:cubicBezTo>
                    <a:pt x="243" y="73"/>
                    <a:pt x="228" y="29"/>
                    <a:pt x="176" y="29"/>
                  </a:cubicBezTo>
                  <a:cubicBezTo>
                    <a:pt x="165" y="29"/>
                    <a:pt x="154" y="30"/>
                    <a:pt x="140" y="35"/>
                  </a:cubicBezTo>
                  <a:cubicBezTo>
                    <a:pt x="61" y="58"/>
                    <a:pt x="87" y="114"/>
                    <a:pt x="87" y="114"/>
                  </a:cubicBezTo>
                  <a:cubicBezTo>
                    <a:pt x="87" y="114"/>
                    <a:pt x="81" y="112"/>
                    <a:pt x="72" y="112"/>
                  </a:cubicBezTo>
                  <a:cubicBezTo>
                    <a:pt x="59" y="112"/>
                    <a:pt x="40" y="116"/>
                    <a:pt x="26" y="134"/>
                  </a:cubicBezTo>
                  <a:cubicBezTo>
                    <a:pt x="1" y="162"/>
                    <a:pt x="29" y="192"/>
                    <a:pt x="29" y="192"/>
                  </a:cubicBezTo>
                  <a:cubicBezTo>
                    <a:pt x="146" y="221"/>
                    <a:pt x="564" y="236"/>
                    <a:pt x="564" y="236"/>
                  </a:cubicBezTo>
                  <a:cubicBezTo>
                    <a:pt x="564" y="236"/>
                    <a:pt x="598" y="135"/>
                    <a:pt x="559" y="106"/>
                  </a:cubicBezTo>
                  <a:cubicBezTo>
                    <a:pt x="545" y="95"/>
                    <a:pt x="530" y="91"/>
                    <a:pt x="516" y="91"/>
                  </a:cubicBezTo>
                  <a:cubicBezTo>
                    <a:pt x="493" y="91"/>
                    <a:pt x="474" y="102"/>
                    <a:pt x="474" y="102"/>
                  </a:cubicBezTo>
                  <a:cubicBezTo>
                    <a:pt x="474" y="102"/>
                    <a:pt x="459" y="6"/>
                    <a:pt x="369" y="0"/>
                  </a:cubicBezTo>
                  <a:cubicBezTo>
                    <a:pt x="366" y="0"/>
                    <a:pt x="363" y="0"/>
                    <a:pt x="3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8700595" y="5300241"/>
              <a:ext cx="123810" cy="54122"/>
            </a:xfrm>
            <a:custGeom>
              <a:avLst/>
              <a:gdLst/>
              <a:ahLst/>
              <a:cxnLst/>
              <a:rect l="l" t="t" r="r" b="b"/>
              <a:pathLst>
                <a:path w="867" h="379" extrusionOk="0">
                  <a:moveTo>
                    <a:pt x="315" y="1"/>
                  </a:moveTo>
                  <a:cubicBezTo>
                    <a:pt x="204" y="1"/>
                    <a:pt x="173" y="107"/>
                    <a:pt x="173" y="107"/>
                  </a:cubicBezTo>
                  <a:cubicBezTo>
                    <a:pt x="173" y="107"/>
                    <a:pt x="138" y="65"/>
                    <a:pt x="98" y="65"/>
                  </a:cubicBezTo>
                  <a:cubicBezTo>
                    <a:pt x="84" y="65"/>
                    <a:pt x="69" y="70"/>
                    <a:pt x="55" y="85"/>
                  </a:cubicBezTo>
                  <a:cubicBezTo>
                    <a:pt x="0" y="138"/>
                    <a:pt x="55" y="173"/>
                    <a:pt x="55" y="173"/>
                  </a:cubicBezTo>
                  <a:lnTo>
                    <a:pt x="47" y="375"/>
                  </a:lnTo>
                  <a:cubicBezTo>
                    <a:pt x="105" y="377"/>
                    <a:pt x="164" y="379"/>
                    <a:pt x="223" y="379"/>
                  </a:cubicBezTo>
                  <a:cubicBezTo>
                    <a:pt x="431" y="379"/>
                    <a:pt x="647" y="364"/>
                    <a:pt x="866" y="340"/>
                  </a:cubicBezTo>
                  <a:cubicBezTo>
                    <a:pt x="847" y="229"/>
                    <a:pt x="767" y="217"/>
                    <a:pt x="734" y="217"/>
                  </a:cubicBezTo>
                  <a:cubicBezTo>
                    <a:pt x="724" y="217"/>
                    <a:pt x="718" y="218"/>
                    <a:pt x="718" y="218"/>
                  </a:cubicBezTo>
                  <a:cubicBezTo>
                    <a:pt x="718" y="218"/>
                    <a:pt x="737" y="107"/>
                    <a:pt x="628" y="85"/>
                  </a:cubicBezTo>
                  <a:cubicBezTo>
                    <a:pt x="612" y="81"/>
                    <a:pt x="596" y="79"/>
                    <a:pt x="581" y="79"/>
                  </a:cubicBezTo>
                  <a:cubicBezTo>
                    <a:pt x="496" y="79"/>
                    <a:pt x="438" y="128"/>
                    <a:pt x="438" y="128"/>
                  </a:cubicBezTo>
                  <a:cubicBezTo>
                    <a:pt x="438" y="128"/>
                    <a:pt x="428" y="1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8459400" y="5284390"/>
              <a:ext cx="123810" cy="60120"/>
            </a:xfrm>
            <a:custGeom>
              <a:avLst/>
              <a:gdLst/>
              <a:ahLst/>
              <a:cxnLst/>
              <a:rect l="l" t="t" r="r" b="b"/>
              <a:pathLst>
                <a:path w="867" h="421" extrusionOk="0">
                  <a:moveTo>
                    <a:pt x="551" y="0"/>
                  </a:moveTo>
                  <a:cubicBezTo>
                    <a:pt x="439" y="0"/>
                    <a:pt x="428" y="128"/>
                    <a:pt x="428" y="128"/>
                  </a:cubicBezTo>
                  <a:cubicBezTo>
                    <a:pt x="428" y="128"/>
                    <a:pt x="370" y="79"/>
                    <a:pt x="284" y="79"/>
                  </a:cubicBezTo>
                  <a:cubicBezTo>
                    <a:pt x="269" y="79"/>
                    <a:pt x="254" y="81"/>
                    <a:pt x="238" y="84"/>
                  </a:cubicBezTo>
                  <a:cubicBezTo>
                    <a:pt x="130" y="108"/>
                    <a:pt x="148" y="217"/>
                    <a:pt x="148" y="217"/>
                  </a:cubicBezTo>
                  <a:cubicBezTo>
                    <a:pt x="148" y="217"/>
                    <a:pt x="142" y="216"/>
                    <a:pt x="133" y="216"/>
                  </a:cubicBezTo>
                  <a:cubicBezTo>
                    <a:pt x="99" y="216"/>
                    <a:pt x="19" y="228"/>
                    <a:pt x="0" y="340"/>
                  </a:cubicBezTo>
                  <a:cubicBezTo>
                    <a:pt x="222" y="384"/>
                    <a:pt x="413" y="420"/>
                    <a:pt x="598" y="420"/>
                  </a:cubicBezTo>
                  <a:cubicBezTo>
                    <a:pt x="672" y="420"/>
                    <a:pt x="745" y="414"/>
                    <a:pt x="819" y="401"/>
                  </a:cubicBezTo>
                  <a:lnTo>
                    <a:pt x="813" y="173"/>
                  </a:lnTo>
                  <a:cubicBezTo>
                    <a:pt x="813" y="173"/>
                    <a:pt x="866" y="139"/>
                    <a:pt x="813" y="84"/>
                  </a:cubicBezTo>
                  <a:cubicBezTo>
                    <a:pt x="799" y="70"/>
                    <a:pt x="784" y="65"/>
                    <a:pt x="770" y="65"/>
                  </a:cubicBezTo>
                  <a:cubicBezTo>
                    <a:pt x="730" y="65"/>
                    <a:pt x="695" y="108"/>
                    <a:pt x="695" y="108"/>
                  </a:cubicBezTo>
                  <a:cubicBezTo>
                    <a:pt x="695" y="108"/>
                    <a:pt x="664" y="0"/>
                    <a:pt x="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8410989" y="4865261"/>
              <a:ext cx="480245" cy="409843"/>
            </a:xfrm>
            <a:custGeom>
              <a:avLst/>
              <a:gdLst/>
              <a:ahLst/>
              <a:cxnLst/>
              <a:rect l="l" t="t" r="r" b="b"/>
              <a:pathLst>
                <a:path w="3363" h="2870" extrusionOk="0">
                  <a:moveTo>
                    <a:pt x="1662" y="1"/>
                  </a:moveTo>
                  <a:cubicBezTo>
                    <a:pt x="1658" y="1"/>
                    <a:pt x="1653" y="1"/>
                    <a:pt x="1649" y="1"/>
                  </a:cubicBezTo>
                  <a:cubicBezTo>
                    <a:pt x="1511" y="7"/>
                    <a:pt x="1395" y="110"/>
                    <a:pt x="1334" y="233"/>
                  </a:cubicBezTo>
                  <a:cubicBezTo>
                    <a:pt x="1272" y="354"/>
                    <a:pt x="1257" y="495"/>
                    <a:pt x="1248" y="632"/>
                  </a:cubicBezTo>
                  <a:cubicBezTo>
                    <a:pt x="1215" y="1155"/>
                    <a:pt x="1258" y="1681"/>
                    <a:pt x="1379" y="2190"/>
                  </a:cubicBezTo>
                  <a:cubicBezTo>
                    <a:pt x="1160" y="1798"/>
                    <a:pt x="837" y="1386"/>
                    <a:pt x="389" y="1376"/>
                  </a:cubicBezTo>
                  <a:cubicBezTo>
                    <a:pt x="386" y="1376"/>
                    <a:pt x="384" y="1376"/>
                    <a:pt x="381" y="1376"/>
                  </a:cubicBezTo>
                  <a:cubicBezTo>
                    <a:pt x="207" y="1376"/>
                    <a:pt x="0" y="1507"/>
                    <a:pt x="51" y="1673"/>
                  </a:cubicBezTo>
                  <a:cubicBezTo>
                    <a:pt x="63" y="1717"/>
                    <a:pt x="93" y="1753"/>
                    <a:pt x="124" y="1787"/>
                  </a:cubicBezTo>
                  <a:cubicBezTo>
                    <a:pt x="480" y="2177"/>
                    <a:pt x="1166" y="2553"/>
                    <a:pt x="1617" y="2869"/>
                  </a:cubicBezTo>
                  <a:cubicBezTo>
                    <a:pt x="2145" y="2514"/>
                    <a:pt x="3361" y="2373"/>
                    <a:pt x="3362" y="1659"/>
                  </a:cubicBezTo>
                  <a:cubicBezTo>
                    <a:pt x="3362" y="1531"/>
                    <a:pt x="3278" y="1469"/>
                    <a:pt x="3141" y="1469"/>
                  </a:cubicBezTo>
                  <a:cubicBezTo>
                    <a:pt x="2845" y="1469"/>
                    <a:pt x="2302" y="1763"/>
                    <a:pt x="1842" y="2322"/>
                  </a:cubicBezTo>
                  <a:cubicBezTo>
                    <a:pt x="2049" y="1824"/>
                    <a:pt x="2135" y="1151"/>
                    <a:pt x="2090" y="614"/>
                  </a:cubicBezTo>
                  <a:cubicBezTo>
                    <a:pt x="2079" y="475"/>
                    <a:pt x="2057" y="332"/>
                    <a:pt x="1987" y="211"/>
                  </a:cubicBezTo>
                  <a:cubicBezTo>
                    <a:pt x="1920" y="93"/>
                    <a:pt x="1796" y="1"/>
                    <a:pt x="1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642759" y="4900677"/>
              <a:ext cx="15994" cy="367574"/>
            </a:xfrm>
            <a:custGeom>
              <a:avLst/>
              <a:gdLst/>
              <a:ahLst/>
              <a:cxnLst/>
              <a:rect l="l" t="t" r="r" b="b"/>
              <a:pathLst>
                <a:path w="112" h="2574" fill="none" extrusionOk="0">
                  <a:moveTo>
                    <a:pt x="10" y="0"/>
                  </a:moveTo>
                  <a:cubicBezTo>
                    <a:pt x="112" y="632"/>
                    <a:pt x="76" y="1277"/>
                    <a:pt x="38" y="1915"/>
                  </a:cubicBezTo>
                  <a:cubicBezTo>
                    <a:pt x="26" y="2134"/>
                    <a:pt x="12" y="2354"/>
                    <a:pt x="1" y="2574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641903" y="5105743"/>
              <a:ext cx="220344" cy="159939"/>
            </a:xfrm>
            <a:custGeom>
              <a:avLst/>
              <a:gdLst/>
              <a:ahLst/>
              <a:cxnLst/>
              <a:rect l="l" t="t" r="r" b="b"/>
              <a:pathLst>
                <a:path w="1543" h="1120" fill="none" extrusionOk="0">
                  <a:moveTo>
                    <a:pt x="1543" y="1"/>
                  </a:moveTo>
                  <a:cubicBezTo>
                    <a:pt x="1185" y="532"/>
                    <a:pt x="442" y="657"/>
                    <a:pt x="1" y="112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461827" y="5098317"/>
              <a:ext cx="186786" cy="169649"/>
            </a:xfrm>
            <a:custGeom>
              <a:avLst/>
              <a:gdLst/>
              <a:ahLst/>
              <a:cxnLst/>
              <a:rect l="l" t="t" r="r" b="b"/>
              <a:pathLst>
                <a:path w="1308" h="1188" fill="none" extrusionOk="0">
                  <a:moveTo>
                    <a:pt x="1" y="0"/>
                  </a:moveTo>
                  <a:cubicBezTo>
                    <a:pt x="201" y="63"/>
                    <a:pt x="369" y="201"/>
                    <a:pt x="525" y="340"/>
                  </a:cubicBezTo>
                  <a:cubicBezTo>
                    <a:pt x="811" y="598"/>
                    <a:pt x="1073" y="883"/>
                    <a:pt x="1307" y="1187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545939" y="5262398"/>
              <a:ext cx="175790" cy="95106"/>
            </a:xfrm>
            <a:custGeom>
              <a:avLst/>
              <a:gdLst/>
              <a:ahLst/>
              <a:cxnLst/>
              <a:rect l="l" t="t" r="r" b="b"/>
              <a:pathLst>
                <a:path w="1231" h="666" extrusionOk="0">
                  <a:moveTo>
                    <a:pt x="680" y="1"/>
                  </a:moveTo>
                  <a:cubicBezTo>
                    <a:pt x="592" y="1"/>
                    <a:pt x="505" y="9"/>
                    <a:pt x="419" y="26"/>
                  </a:cubicBezTo>
                  <a:cubicBezTo>
                    <a:pt x="307" y="48"/>
                    <a:pt x="193" y="87"/>
                    <a:pt x="117" y="169"/>
                  </a:cubicBezTo>
                  <a:cubicBezTo>
                    <a:pt x="12" y="279"/>
                    <a:pt x="3" y="443"/>
                    <a:pt x="0" y="592"/>
                  </a:cubicBezTo>
                  <a:cubicBezTo>
                    <a:pt x="266" y="638"/>
                    <a:pt x="549" y="665"/>
                    <a:pt x="833" y="665"/>
                  </a:cubicBezTo>
                  <a:cubicBezTo>
                    <a:pt x="933" y="665"/>
                    <a:pt x="1033" y="662"/>
                    <a:pt x="1133" y="654"/>
                  </a:cubicBezTo>
                  <a:cubicBezTo>
                    <a:pt x="1171" y="567"/>
                    <a:pt x="1210" y="477"/>
                    <a:pt x="1221" y="383"/>
                  </a:cubicBezTo>
                  <a:cubicBezTo>
                    <a:pt x="1231" y="290"/>
                    <a:pt x="1209" y="187"/>
                    <a:pt x="1139" y="119"/>
                  </a:cubicBezTo>
                  <a:cubicBezTo>
                    <a:pt x="1076" y="56"/>
                    <a:pt x="983" y="31"/>
                    <a:pt x="894" y="17"/>
                  </a:cubicBezTo>
                  <a:cubicBezTo>
                    <a:pt x="823" y="6"/>
                    <a:pt x="752" y="1"/>
                    <a:pt x="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8620482" y="5325660"/>
              <a:ext cx="169792" cy="47696"/>
            </a:xfrm>
            <a:custGeom>
              <a:avLst/>
              <a:gdLst/>
              <a:ahLst/>
              <a:cxnLst/>
              <a:rect l="l" t="t" r="r" b="b"/>
              <a:pathLst>
                <a:path w="1189" h="334" extrusionOk="0">
                  <a:moveTo>
                    <a:pt x="881" y="0"/>
                  </a:moveTo>
                  <a:cubicBezTo>
                    <a:pt x="749" y="0"/>
                    <a:pt x="674" y="166"/>
                    <a:pt x="674" y="166"/>
                  </a:cubicBezTo>
                  <a:cubicBezTo>
                    <a:pt x="674" y="166"/>
                    <a:pt x="680" y="77"/>
                    <a:pt x="597" y="65"/>
                  </a:cubicBezTo>
                  <a:cubicBezTo>
                    <a:pt x="592" y="64"/>
                    <a:pt x="586" y="64"/>
                    <a:pt x="581" y="64"/>
                  </a:cubicBezTo>
                  <a:cubicBezTo>
                    <a:pt x="509" y="64"/>
                    <a:pt x="473" y="130"/>
                    <a:pt x="473" y="130"/>
                  </a:cubicBezTo>
                  <a:cubicBezTo>
                    <a:pt x="473" y="130"/>
                    <a:pt x="452" y="12"/>
                    <a:pt x="323" y="12"/>
                  </a:cubicBezTo>
                  <a:cubicBezTo>
                    <a:pt x="311" y="12"/>
                    <a:pt x="299" y="13"/>
                    <a:pt x="285" y="15"/>
                  </a:cubicBezTo>
                  <a:cubicBezTo>
                    <a:pt x="122" y="40"/>
                    <a:pt x="171" y="229"/>
                    <a:pt x="171" y="229"/>
                  </a:cubicBezTo>
                  <a:cubicBezTo>
                    <a:pt x="171" y="229"/>
                    <a:pt x="144" y="212"/>
                    <a:pt x="109" y="212"/>
                  </a:cubicBezTo>
                  <a:cubicBezTo>
                    <a:pt x="92" y="212"/>
                    <a:pt x="73" y="217"/>
                    <a:pt x="55" y="229"/>
                  </a:cubicBezTo>
                  <a:cubicBezTo>
                    <a:pt x="1" y="267"/>
                    <a:pt x="13" y="325"/>
                    <a:pt x="13" y="325"/>
                  </a:cubicBezTo>
                  <a:cubicBezTo>
                    <a:pt x="132" y="331"/>
                    <a:pt x="258" y="333"/>
                    <a:pt x="382" y="333"/>
                  </a:cubicBezTo>
                  <a:cubicBezTo>
                    <a:pt x="788" y="333"/>
                    <a:pt x="1164" y="308"/>
                    <a:pt x="1164" y="308"/>
                  </a:cubicBezTo>
                  <a:cubicBezTo>
                    <a:pt x="1189" y="177"/>
                    <a:pt x="1118" y="155"/>
                    <a:pt x="1068" y="155"/>
                  </a:cubicBezTo>
                  <a:cubicBezTo>
                    <a:pt x="1042" y="155"/>
                    <a:pt x="1021" y="161"/>
                    <a:pt x="1021" y="161"/>
                  </a:cubicBezTo>
                  <a:cubicBezTo>
                    <a:pt x="1021" y="161"/>
                    <a:pt x="1057" y="31"/>
                    <a:pt x="909" y="3"/>
                  </a:cubicBezTo>
                  <a:cubicBezTo>
                    <a:pt x="900" y="1"/>
                    <a:pt x="890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8490531" y="5315950"/>
              <a:ext cx="141803" cy="56264"/>
            </a:xfrm>
            <a:custGeom>
              <a:avLst/>
              <a:gdLst/>
              <a:ahLst/>
              <a:cxnLst/>
              <a:rect l="l" t="t" r="r" b="b"/>
              <a:pathLst>
                <a:path w="993" h="394" extrusionOk="0">
                  <a:moveTo>
                    <a:pt x="597" y="1"/>
                  </a:moveTo>
                  <a:cubicBezTo>
                    <a:pt x="459" y="1"/>
                    <a:pt x="401" y="121"/>
                    <a:pt x="401" y="121"/>
                  </a:cubicBezTo>
                  <a:cubicBezTo>
                    <a:pt x="401" y="121"/>
                    <a:pt x="377" y="48"/>
                    <a:pt x="291" y="48"/>
                  </a:cubicBezTo>
                  <a:cubicBezTo>
                    <a:pt x="274" y="48"/>
                    <a:pt x="255" y="50"/>
                    <a:pt x="233" y="57"/>
                  </a:cubicBezTo>
                  <a:cubicBezTo>
                    <a:pt x="99" y="99"/>
                    <a:pt x="142" y="192"/>
                    <a:pt x="142" y="192"/>
                  </a:cubicBezTo>
                  <a:cubicBezTo>
                    <a:pt x="142" y="192"/>
                    <a:pt x="132" y="189"/>
                    <a:pt x="117" y="189"/>
                  </a:cubicBezTo>
                  <a:cubicBezTo>
                    <a:pt x="96" y="189"/>
                    <a:pt x="65" y="195"/>
                    <a:pt x="41" y="224"/>
                  </a:cubicBezTo>
                  <a:cubicBezTo>
                    <a:pt x="0" y="273"/>
                    <a:pt x="45" y="322"/>
                    <a:pt x="45" y="322"/>
                  </a:cubicBezTo>
                  <a:cubicBezTo>
                    <a:pt x="241" y="368"/>
                    <a:pt x="937" y="393"/>
                    <a:pt x="937" y="393"/>
                  </a:cubicBezTo>
                  <a:cubicBezTo>
                    <a:pt x="937" y="393"/>
                    <a:pt x="993" y="226"/>
                    <a:pt x="927" y="176"/>
                  </a:cubicBezTo>
                  <a:cubicBezTo>
                    <a:pt x="904" y="157"/>
                    <a:pt x="878" y="151"/>
                    <a:pt x="855" y="151"/>
                  </a:cubicBezTo>
                  <a:cubicBezTo>
                    <a:pt x="817" y="151"/>
                    <a:pt x="786" y="168"/>
                    <a:pt x="786" y="168"/>
                  </a:cubicBezTo>
                  <a:cubicBezTo>
                    <a:pt x="786" y="168"/>
                    <a:pt x="761" y="11"/>
                    <a:pt x="612" y="1"/>
                  </a:cubicBezTo>
                  <a:cubicBezTo>
                    <a:pt x="607" y="1"/>
                    <a:pt x="602" y="1"/>
                    <a:pt x="5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8594777" y="6082805"/>
              <a:ext cx="152799" cy="66974"/>
            </a:xfrm>
            <a:custGeom>
              <a:avLst/>
              <a:gdLst/>
              <a:ahLst/>
              <a:cxnLst/>
              <a:rect l="l" t="t" r="r" b="b"/>
              <a:pathLst>
                <a:path w="1070" h="469" extrusionOk="0">
                  <a:moveTo>
                    <a:pt x="390" y="0"/>
                  </a:moveTo>
                  <a:cubicBezTo>
                    <a:pt x="250" y="0"/>
                    <a:pt x="213" y="133"/>
                    <a:pt x="213" y="133"/>
                  </a:cubicBezTo>
                  <a:cubicBezTo>
                    <a:pt x="213" y="133"/>
                    <a:pt x="170" y="80"/>
                    <a:pt x="120" y="80"/>
                  </a:cubicBezTo>
                  <a:cubicBezTo>
                    <a:pt x="103" y="80"/>
                    <a:pt x="85" y="87"/>
                    <a:pt x="67" y="105"/>
                  </a:cubicBezTo>
                  <a:cubicBezTo>
                    <a:pt x="0" y="174"/>
                    <a:pt x="67" y="216"/>
                    <a:pt x="67" y="216"/>
                  </a:cubicBezTo>
                  <a:lnTo>
                    <a:pt x="56" y="464"/>
                  </a:lnTo>
                  <a:cubicBezTo>
                    <a:pt x="129" y="467"/>
                    <a:pt x="203" y="469"/>
                    <a:pt x="277" y="469"/>
                  </a:cubicBezTo>
                  <a:cubicBezTo>
                    <a:pt x="534" y="469"/>
                    <a:pt x="799" y="451"/>
                    <a:pt x="1070" y="421"/>
                  </a:cubicBezTo>
                  <a:cubicBezTo>
                    <a:pt x="1046" y="283"/>
                    <a:pt x="944" y="269"/>
                    <a:pt x="903" y="269"/>
                  </a:cubicBezTo>
                  <a:cubicBezTo>
                    <a:pt x="892" y="269"/>
                    <a:pt x="886" y="270"/>
                    <a:pt x="886" y="270"/>
                  </a:cubicBezTo>
                  <a:cubicBezTo>
                    <a:pt x="886" y="270"/>
                    <a:pt x="910" y="133"/>
                    <a:pt x="775" y="105"/>
                  </a:cubicBezTo>
                  <a:cubicBezTo>
                    <a:pt x="756" y="100"/>
                    <a:pt x="737" y="99"/>
                    <a:pt x="719" y="99"/>
                  </a:cubicBezTo>
                  <a:cubicBezTo>
                    <a:pt x="614" y="99"/>
                    <a:pt x="541" y="159"/>
                    <a:pt x="541" y="159"/>
                  </a:cubicBezTo>
                  <a:cubicBezTo>
                    <a:pt x="541" y="159"/>
                    <a:pt x="529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8296461" y="6063098"/>
              <a:ext cx="152941" cy="74400"/>
            </a:xfrm>
            <a:custGeom>
              <a:avLst/>
              <a:gdLst/>
              <a:ahLst/>
              <a:cxnLst/>
              <a:rect l="l" t="t" r="r" b="b"/>
              <a:pathLst>
                <a:path w="1071" h="521" extrusionOk="0">
                  <a:moveTo>
                    <a:pt x="679" y="1"/>
                  </a:moveTo>
                  <a:cubicBezTo>
                    <a:pt x="540" y="1"/>
                    <a:pt x="529" y="160"/>
                    <a:pt x="529" y="160"/>
                  </a:cubicBezTo>
                  <a:cubicBezTo>
                    <a:pt x="529" y="160"/>
                    <a:pt x="457" y="100"/>
                    <a:pt x="353" y="100"/>
                  </a:cubicBezTo>
                  <a:cubicBezTo>
                    <a:pt x="334" y="100"/>
                    <a:pt x="315" y="102"/>
                    <a:pt x="295" y="106"/>
                  </a:cubicBezTo>
                  <a:cubicBezTo>
                    <a:pt x="161" y="134"/>
                    <a:pt x="183" y="271"/>
                    <a:pt x="183" y="271"/>
                  </a:cubicBezTo>
                  <a:cubicBezTo>
                    <a:pt x="183" y="271"/>
                    <a:pt x="176" y="270"/>
                    <a:pt x="165" y="270"/>
                  </a:cubicBezTo>
                  <a:cubicBezTo>
                    <a:pt x="123" y="270"/>
                    <a:pt x="23" y="285"/>
                    <a:pt x="0" y="422"/>
                  </a:cubicBezTo>
                  <a:cubicBezTo>
                    <a:pt x="274" y="476"/>
                    <a:pt x="509" y="521"/>
                    <a:pt x="739" y="521"/>
                  </a:cubicBezTo>
                  <a:cubicBezTo>
                    <a:pt x="830" y="521"/>
                    <a:pt x="921" y="514"/>
                    <a:pt x="1012" y="497"/>
                  </a:cubicBezTo>
                  <a:lnTo>
                    <a:pt x="1003" y="217"/>
                  </a:lnTo>
                  <a:cubicBezTo>
                    <a:pt x="1003" y="217"/>
                    <a:pt x="1070" y="174"/>
                    <a:pt x="1003" y="106"/>
                  </a:cubicBezTo>
                  <a:cubicBezTo>
                    <a:pt x="985" y="88"/>
                    <a:pt x="967" y="81"/>
                    <a:pt x="949" y="81"/>
                  </a:cubicBezTo>
                  <a:cubicBezTo>
                    <a:pt x="899" y="81"/>
                    <a:pt x="856" y="134"/>
                    <a:pt x="856" y="134"/>
                  </a:cubicBezTo>
                  <a:cubicBezTo>
                    <a:pt x="856" y="134"/>
                    <a:pt x="819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8277325" y="5481602"/>
              <a:ext cx="649894" cy="595486"/>
            </a:xfrm>
            <a:custGeom>
              <a:avLst/>
              <a:gdLst/>
              <a:ahLst/>
              <a:cxnLst/>
              <a:rect l="l" t="t" r="r" b="b"/>
              <a:pathLst>
                <a:path w="4551" h="4170" extrusionOk="0">
                  <a:moveTo>
                    <a:pt x="3075" y="1"/>
                  </a:moveTo>
                  <a:cubicBezTo>
                    <a:pt x="2983" y="1"/>
                    <a:pt x="2896" y="45"/>
                    <a:pt x="2820" y="93"/>
                  </a:cubicBezTo>
                  <a:cubicBezTo>
                    <a:pt x="2529" y="284"/>
                    <a:pt x="2318" y="560"/>
                    <a:pt x="2151" y="847"/>
                  </a:cubicBezTo>
                  <a:cubicBezTo>
                    <a:pt x="1791" y="1462"/>
                    <a:pt x="1604" y="2157"/>
                    <a:pt x="1610" y="2851"/>
                  </a:cubicBezTo>
                  <a:cubicBezTo>
                    <a:pt x="1503" y="2350"/>
                    <a:pt x="1061" y="1576"/>
                    <a:pt x="647" y="1361"/>
                  </a:cubicBezTo>
                  <a:cubicBezTo>
                    <a:pt x="554" y="1312"/>
                    <a:pt x="466" y="1290"/>
                    <a:pt x="387" y="1290"/>
                  </a:cubicBezTo>
                  <a:cubicBezTo>
                    <a:pt x="154" y="1290"/>
                    <a:pt x="1" y="1481"/>
                    <a:pt x="22" y="1724"/>
                  </a:cubicBezTo>
                  <a:cubicBezTo>
                    <a:pt x="79" y="2387"/>
                    <a:pt x="1117" y="3481"/>
                    <a:pt x="1697" y="4170"/>
                  </a:cubicBezTo>
                  <a:cubicBezTo>
                    <a:pt x="2432" y="3819"/>
                    <a:pt x="3453" y="3379"/>
                    <a:pt x="4219" y="2976"/>
                  </a:cubicBezTo>
                  <a:cubicBezTo>
                    <a:pt x="4354" y="2906"/>
                    <a:pt x="4497" y="2808"/>
                    <a:pt x="4516" y="2668"/>
                  </a:cubicBezTo>
                  <a:cubicBezTo>
                    <a:pt x="4550" y="2427"/>
                    <a:pt x="4220" y="2283"/>
                    <a:pt x="3950" y="2271"/>
                  </a:cubicBezTo>
                  <a:cubicBezTo>
                    <a:pt x="3924" y="2270"/>
                    <a:pt x="3897" y="2270"/>
                    <a:pt x="3871" y="2270"/>
                  </a:cubicBezTo>
                  <a:cubicBezTo>
                    <a:pt x="3217" y="2270"/>
                    <a:pt x="2575" y="2614"/>
                    <a:pt x="2266" y="3133"/>
                  </a:cubicBezTo>
                  <a:cubicBezTo>
                    <a:pt x="2678" y="2303"/>
                    <a:pt x="3091" y="1467"/>
                    <a:pt x="3325" y="584"/>
                  </a:cubicBezTo>
                  <a:cubicBezTo>
                    <a:pt x="3355" y="470"/>
                    <a:pt x="3382" y="351"/>
                    <a:pt x="3355" y="238"/>
                  </a:cubicBezTo>
                  <a:cubicBezTo>
                    <a:pt x="3327" y="124"/>
                    <a:pt x="3231" y="15"/>
                    <a:pt x="3103" y="2"/>
                  </a:cubicBezTo>
                  <a:cubicBezTo>
                    <a:pt x="3093" y="1"/>
                    <a:pt x="3084" y="1"/>
                    <a:pt x="3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8518092" y="5534296"/>
              <a:ext cx="184929" cy="530797"/>
            </a:xfrm>
            <a:custGeom>
              <a:avLst/>
              <a:gdLst/>
              <a:ahLst/>
              <a:cxnLst/>
              <a:rect l="l" t="t" r="r" b="b"/>
              <a:pathLst>
                <a:path w="1295" h="3717" fill="none" extrusionOk="0">
                  <a:moveTo>
                    <a:pt x="1295" y="1"/>
                  </a:moveTo>
                  <a:cubicBezTo>
                    <a:pt x="697" y="1170"/>
                    <a:pt x="260" y="2424"/>
                    <a:pt x="1" y="371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8514522" y="5855462"/>
              <a:ext cx="347581" cy="211633"/>
            </a:xfrm>
            <a:custGeom>
              <a:avLst/>
              <a:gdLst/>
              <a:ahLst/>
              <a:cxnLst/>
              <a:rect l="l" t="t" r="r" b="b"/>
              <a:pathLst>
                <a:path w="2434" h="1482" fill="none" extrusionOk="0">
                  <a:moveTo>
                    <a:pt x="2434" y="1"/>
                  </a:moveTo>
                  <a:cubicBezTo>
                    <a:pt x="1501" y="226"/>
                    <a:pt x="640" y="750"/>
                    <a:pt x="1" y="148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8330876" y="5723940"/>
              <a:ext cx="185786" cy="339156"/>
            </a:xfrm>
            <a:custGeom>
              <a:avLst/>
              <a:gdLst/>
              <a:ahLst/>
              <a:cxnLst/>
              <a:rect l="l" t="t" r="r" b="b"/>
              <a:pathLst>
                <a:path w="1301" h="2375" fill="none" extrusionOk="0">
                  <a:moveTo>
                    <a:pt x="0" y="1"/>
                  </a:moveTo>
                  <a:cubicBezTo>
                    <a:pt x="475" y="773"/>
                    <a:pt x="1074" y="1493"/>
                    <a:pt x="1300" y="237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400993" y="6023113"/>
              <a:ext cx="246334" cy="136091"/>
            </a:xfrm>
            <a:custGeom>
              <a:avLst/>
              <a:gdLst/>
              <a:ahLst/>
              <a:cxnLst/>
              <a:rect l="l" t="t" r="r" b="b"/>
              <a:pathLst>
                <a:path w="1725" h="953" extrusionOk="0">
                  <a:moveTo>
                    <a:pt x="954" y="1"/>
                  </a:moveTo>
                  <a:cubicBezTo>
                    <a:pt x="830" y="1"/>
                    <a:pt x="707" y="13"/>
                    <a:pt x="586" y="37"/>
                  </a:cubicBezTo>
                  <a:cubicBezTo>
                    <a:pt x="429" y="68"/>
                    <a:pt x="270" y="124"/>
                    <a:pt x="164" y="240"/>
                  </a:cubicBezTo>
                  <a:cubicBezTo>
                    <a:pt x="19" y="400"/>
                    <a:pt x="5" y="632"/>
                    <a:pt x="0" y="847"/>
                  </a:cubicBezTo>
                  <a:cubicBezTo>
                    <a:pt x="377" y="912"/>
                    <a:pt x="778" y="953"/>
                    <a:pt x="1181" y="953"/>
                  </a:cubicBezTo>
                  <a:cubicBezTo>
                    <a:pt x="1317" y="953"/>
                    <a:pt x="1454" y="948"/>
                    <a:pt x="1590" y="938"/>
                  </a:cubicBezTo>
                  <a:cubicBezTo>
                    <a:pt x="1642" y="811"/>
                    <a:pt x="1697" y="683"/>
                    <a:pt x="1711" y="548"/>
                  </a:cubicBezTo>
                  <a:cubicBezTo>
                    <a:pt x="1725" y="413"/>
                    <a:pt x="1694" y="267"/>
                    <a:pt x="1597" y="170"/>
                  </a:cubicBezTo>
                  <a:cubicBezTo>
                    <a:pt x="1508" y="81"/>
                    <a:pt x="1378" y="44"/>
                    <a:pt x="1253" y="24"/>
                  </a:cubicBezTo>
                  <a:cubicBezTo>
                    <a:pt x="1154" y="9"/>
                    <a:pt x="1054" y="1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495672" y="6114507"/>
              <a:ext cx="210205" cy="58977"/>
            </a:xfrm>
            <a:custGeom>
              <a:avLst/>
              <a:gdLst/>
              <a:ahLst/>
              <a:cxnLst/>
              <a:rect l="l" t="t" r="r" b="b"/>
              <a:pathLst>
                <a:path w="1472" h="413" extrusionOk="0">
                  <a:moveTo>
                    <a:pt x="1087" y="1"/>
                  </a:moveTo>
                  <a:cubicBezTo>
                    <a:pt x="925" y="1"/>
                    <a:pt x="834" y="205"/>
                    <a:pt x="834" y="205"/>
                  </a:cubicBezTo>
                  <a:cubicBezTo>
                    <a:pt x="834" y="205"/>
                    <a:pt x="840" y="93"/>
                    <a:pt x="737" y="79"/>
                  </a:cubicBezTo>
                  <a:cubicBezTo>
                    <a:pt x="731" y="78"/>
                    <a:pt x="724" y="78"/>
                    <a:pt x="718" y="78"/>
                  </a:cubicBezTo>
                  <a:cubicBezTo>
                    <a:pt x="629" y="78"/>
                    <a:pt x="584" y="159"/>
                    <a:pt x="584" y="159"/>
                  </a:cubicBezTo>
                  <a:cubicBezTo>
                    <a:pt x="584" y="159"/>
                    <a:pt x="557" y="13"/>
                    <a:pt x="397" y="13"/>
                  </a:cubicBezTo>
                  <a:cubicBezTo>
                    <a:pt x="383" y="13"/>
                    <a:pt x="367" y="14"/>
                    <a:pt x="351" y="17"/>
                  </a:cubicBezTo>
                  <a:cubicBezTo>
                    <a:pt x="149" y="48"/>
                    <a:pt x="210" y="283"/>
                    <a:pt x="210" y="283"/>
                  </a:cubicBezTo>
                  <a:cubicBezTo>
                    <a:pt x="210" y="283"/>
                    <a:pt x="176" y="263"/>
                    <a:pt x="133" y="263"/>
                  </a:cubicBezTo>
                  <a:cubicBezTo>
                    <a:pt x="112" y="263"/>
                    <a:pt x="88" y="268"/>
                    <a:pt x="66" y="283"/>
                  </a:cubicBezTo>
                  <a:cubicBezTo>
                    <a:pt x="1" y="330"/>
                    <a:pt x="16" y="402"/>
                    <a:pt x="16" y="402"/>
                  </a:cubicBezTo>
                  <a:cubicBezTo>
                    <a:pt x="163" y="410"/>
                    <a:pt x="319" y="413"/>
                    <a:pt x="471" y="413"/>
                  </a:cubicBezTo>
                  <a:cubicBezTo>
                    <a:pt x="973" y="413"/>
                    <a:pt x="1440" y="382"/>
                    <a:pt x="1439" y="382"/>
                  </a:cubicBezTo>
                  <a:cubicBezTo>
                    <a:pt x="1471" y="220"/>
                    <a:pt x="1384" y="193"/>
                    <a:pt x="1321" y="193"/>
                  </a:cubicBezTo>
                  <a:cubicBezTo>
                    <a:pt x="1289" y="193"/>
                    <a:pt x="1264" y="200"/>
                    <a:pt x="1264" y="200"/>
                  </a:cubicBezTo>
                  <a:cubicBezTo>
                    <a:pt x="1264" y="200"/>
                    <a:pt x="1307" y="38"/>
                    <a:pt x="1124" y="4"/>
                  </a:cubicBezTo>
                  <a:cubicBezTo>
                    <a:pt x="1111" y="2"/>
                    <a:pt x="1099" y="1"/>
                    <a:pt x="10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334446" y="6102512"/>
              <a:ext cx="175504" cy="69402"/>
            </a:xfrm>
            <a:custGeom>
              <a:avLst/>
              <a:gdLst/>
              <a:ahLst/>
              <a:cxnLst/>
              <a:rect l="l" t="t" r="r" b="b"/>
              <a:pathLst>
                <a:path w="1229" h="486" extrusionOk="0">
                  <a:moveTo>
                    <a:pt x="739" y="0"/>
                  </a:moveTo>
                  <a:cubicBezTo>
                    <a:pt x="567" y="0"/>
                    <a:pt x="496" y="149"/>
                    <a:pt x="496" y="149"/>
                  </a:cubicBezTo>
                  <a:cubicBezTo>
                    <a:pt x="496" y="149"/>
                    <a:pt x="466" y="57"/>
                    <a:pt x="359" y="57"/>
                  </a:cubicBezTo>
                  <a:cubicBezTo>
                    <a:pt x="338" y="57"/>
                    <a:pt x="314" y="60"/>
                    <a:pt x="287" y="69"/>
                  </a:cubicBezTo>
                  <a:cubicBezTo>
                    <a:pt x="122" y="120"/>
                    <a:pt x="176" y="235"/>
                    <a:pt x="176" y="235"/>
                  </a:cubicBezTo>
                  <a:cubicBezTo>
                    <a:pt x="176" y="235"/>
                    <a:pt x="164" y="232"/>
                    <a:pt x="146" y="232"/>
                  </a:cubicBezTo>
                  <a:cubicBezTo>
                    <a:pt x="121" y="232"/>
                    <a:pt x="83" y="239"/>
                    <a:pt x="52" y="276"/>
                  </a:cubicBezTo>
                  <a:cubicBezTo>
                    <a:pt x="0" y="336"/>
                    <a:pt x="57" y="397"/>
                    <a:pt x="57" y="397"/>
                  </a:cubicBezTo>
                  <a:cubicBezTo>
                    <a:pt x="300" y="455"/>
                    <a:pt x="1159" y="485"/>
                    <a:pt x="1159" y="485"/>
                  </a:cubicBezTo>
                  <a:cubicBezTo>
                    <a:pt x="1159" y="485"/>
                    <a:pt x="1229" y="279"/>
                    <a:pt x="1148" y="217"/>
                  </a:cubicBezTo>
                  <a:cubicBezTo>
                    <a:pt x="1119" y="193"/>
                    <a:pt x="1087" y="186"/>
                    <a:pt x="1059" y="186"/>
                  </a:cubicBezTo>
                  <a:cubicBezTo>
                    <a:pt x="1010" y="186"/>
                    <a:pt x="972" y="207"/>
                    <a:pt x="972" y="207"/>
                  </a:cubicBezTo>
                  <a:cubicBezTo>
                    <a:pt x="972" y="207"/>
                    <a:pt x="942" y="12"/>
                    <a:pt x="758" y="1"/>
                  </a:cubicBezTo>
                  <a:cubicBezTo>
                    <a:pt x="751" y="0"/>
                    <a:pt x="745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964103" y="4184088"/>
              <a:ext cx="50980" cy="22420"/>
            </a:xfrm>
            <a:custGeom>
              <a:avLst/>
              <a:gdLst/>
              <a:ahLst/>
              <a:cxnLst/>
              <a:rect l="l" t="t" r="r" b="b"/>
              <a:pathLst>
                <a:path w="357" h="157" extrusionOk="0">
                  <a:moveTo>
                    <a:pt x="130" y="1"/>
                  </a:moveTo>
                  <a:cubicBezTo>
                    <a:pt x="83" y="1"/>
                    <a:pt x="71" y="44"/>
                    <a:pt x="71" y="44"/>
                  </a:cubicBezTo>
                  <a:cubicBezTo>
                    <a:pt x="71" y="44"/>
                    <a:pt x="57" y="27"/>
                    <a:pt x="41" y="27"/>
                  </a:cubicBezTo>
                  <a:cubicBezTo>
                    <a:pt x="35" y="27"/>
                    <a:pt x="28" y="30"/>
                    <a:pt x="22" y="36"/>
                  </a:cubicBezTo>
                  <a:cubicBezTo>
                    <a:pt x="1" y="58"/>
                    <a:pt x="22" y="72"/>
                    <a:pt x="22" y="72"/>
                  </a:cubicBezTo>
                  <a:lnTo>
                    <a:pt x="19" y="155"/>
                  </a:lnTo>
                  <a:cubicBezTo>
                    <a:pt x="43" y="156"/>
                    <a:pt x="68" y="157"/>
                    <a:pt x="92" y="157"/>
                  </a:cubicBezTo>
                  <a:cubicBezTo>
                    <a:pt x="178" y="157"/>
                    <a:pt x="265" y="150"/>
                    <a:pt x="356" y="140"/>
                  </a:cubicBezTo>
                  <a:cubicBezTo>
                    <a:pt x="349" y="94"/>
                    <a:pt x="314" y="89"/>
                    <a:pt x="301" y="89"/>
                  </a:cubicBezTo>
                  <a:cubicBezTo>
                    <a:pt x="297" y="89"/>
                    <a:pt x="295" y="90"/>
                    <a:pt x="295" y="90"/>
                  </a:cubicBezTo>
                  <a:cubicBezTo>
                    <a:pt x="295" y="90"/>
                    <a:pt x="301" y="44"/>
                    <a:pt x="258" y="36"/>
                  </a:cubicBezTo>
                  <a:cubicBezTo>
                    <a:pt x="251" y="35"/>
                    <a:pt x="245" y="34"/>
                    <a:pt x="239" y="34"/>
                  </a:cubicBezTo>
                  <a:cubicBezTo>
                    <a:pt x="204" y="34"/>
                    <a:pt x="180" y="54"/>
                    <a:pt x="180" y="54"/>
                  </a:cubicBezTo>
                  <a:cubicBezTo>
                    <a:pt x="180" y="54"/>
                    <a:pt x="176" y="1"/>
                    <a:pt x="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74708" y="4179233"/>
              <a:ext cx="50838" cy="24848"/>
            </a:xfrm>
            <a:custGeom>
              <a:avLst/>
              <a:gdLst/>
              <a:ahLst/>
              <a:cxnLst/>
              <a:rect l="l" t="t" r="r" b="b"/>
              <a:pathLst>
                <a:path w="356" h="174" extrusionOk="0">
                  <a:moveTo>
                    <a:pt x="227" y="1"/>
                  </a:moveTo>
                  <a:cubicBezTo>
                    <a:pt x="180" y="1"/>
                    <a:pt x="176" y="55"/>
                    <a:pt x="176" y="55"/>
                  </a:cubicBezTo>
                  <a:cubicBezTo>
                    <a:pt x="176" y="55"/>
                    <a:pt x="151" y="34"/>
                    <a:pt x="116" y="34"/>
                  </a:cubicBezTo>
                  <a:cubicBezTo>
                    <a:pt x="111" y="34"/>
                    <a:pt x="105" y="35"/>
                    <a:pt x="99" y="36"/>
                  </a:cubicBezTo>
                  <a:cubicBezTo>
                    <a:pt x="53" y="45"/>
                    <a:pt x="61" y="91"/>
                    <a:pt x="61" y="91"/>
                  </a:cubicBezTo>
                  <a:cubicBezTo>
                    <a:pt x="61" y="91"/>
                    <a:pt x="59" y="90"/>
                    <a:pt x="55" y="90"/>
                  </a:cubicBezTo>
                  <a:cubicBezTo>
                    <a:pt x="40" y="90"/>
                    <a:pt x="8" y="95"/>
                    <a:pt x="0" y="140"/>
                  </a:cubicBezTo>
                  <a:cubicBezTo>
                    <a:pt x="90" y="158"/>
                    <a:pt x="169" y="173"/>
                    <a:pt x="245" y="173"/>
                  </a:cubicBezTo>
                  <a:cubicBezTo>
                    <a:pt x="276" y="173"/>
                    <a:pt x="306" y="171"/>
                    <a:pt x="336" y="165"/>
                  </a:cubicBezTo>
                  <a:lnTo>
                    <a:pt x="333" y="72"/>
                  </a:lnTo>
                  <a:cubicBezTo>
                    <a:pt x="333" y="72"/>
                    <a:pt x="356" y="59"/>
                    <a:pt x="333" y="36"/>
                  </a:cubicBezTo>
                  <a:cubicBezTo>
                    <a:pt x="327" y="30"/>
                    <a:pt x="321" y="28"/>
                    <a:pt x="316" y="28"/>
                  </a:cubicBezTo>
                  <a:cubicBezTo>
                    <a:pt x="300" y="28"/>
                    <a:pt x="286" y="45"/>
                    <a:pt x="286" y="45"/>
                  </a:cubicBezTo>
                  <a:cubicBezTo>
                    <a:pt x="286" y="45"/>
                    <a:pt x="273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864997" y="4011296"/>
              <a:ext cx="203922" cy="172363"/>
            </a:xfrm>
            <a:custGeom>
              <a:avLst/>
              <a:gdLst/>
              <a:ahLst/>
              <a:cxnLst/>
              <a:rect l="l" t="t" r="r" b="b"/>
              <a:pathLst>
                <a:path w="1428" h="1207" extrusionOk="0">
                  <a:moveTo>
                    <a:pt x="965" y="0"/>
                  </a:moveTo>
                  <a:cubicBezTo>
                    <a:pt x="936" y="0"/>
                    <a:pt x="909" y="14"/>
                    <a:pt x="886" y="28"/>
                  </a:cubicBezTo>
                  <a:cubicBezTo>
                    <a:pt x="794" y="83"/>
                    <a:pt x="728" y="163"/>
                    <a:pt x="675" y="246"/>
                  </a:cubicBezTo>
                  <a:cubicBezTo>
                    <a:pt x="562" y="423"/>
                    <a:pt x="503" y="625"/>
                    <a:pt x="505" y="826"/>
                  </a:cubicBezTo>
                  <a:cubicBezTo>
                    <a:pt x="472" y="682"/>
                    <a:pt x="334" y="458"/>
                    <a:pt x="204" y="394"/>
                  </a:cubicBezTo>
                  <a:cubicBezTo>
                    <a:pt x="174" y="380"/>
                    <a:pt x="147" y="374"/>
                    <a:pt x="122" y="374"/>
                  </a:cubicBezTo>
                  <a:cubicBezTo>
                    <a:pt x="48" y="374"/>
                    <a:pt x="0" y="430"/>
                    <a:pt x="7" y="501"/>
                  </a:cubicBezTo>
                  <a:cubicBezTo>
                    <a:pt x="24" y="692"/>
                    <a:pt x="349" y="1008"/>
                    <a:pt x="532" y="1207"/>
                  </a:cubicBezTo>
                  <a:cubicBezTo>
                    <a:pt x="763" y="1105"/>
                    <a:pt x="1083" y="978"/>
                    <a:pt x="1324" y="863"/>
                  </a:cubicBezTo>
                  <a:cubicBezTo>
                    <a:pt x="1366" y="842"/>
                    <a:pt x="1412" y="813"/>
                    <a:pt x="1417" y="773"/>
                  </a:cubicBezTo>
                  <a:cubicBezTo>
                    <a:pt x="1427" y="703"/>
                    <a:pt x="1324" y="662"/>
                    <a:pt x="1240" y="658"/>
                  </a:cubicBezTo>
                  <a:cubicBezTo>
                    <a:pt x="1233" y="658"/>
                    <a:pt x="1226" y="658"/>
                    <a:pt x="1218" y="658"/>
                  </a:cubicBezTo>
                  <a:cubicBezTo>
                    <a:pt x="1012" y="658"/>
                    <a:pt x="809" y="756"/>
                    <a:pt x="711" y="907"/>
                  </a:cubicBezTo>
                  <a:cubicBezTo>
                    <a:pt x="840" y="667"/>
                    <a:pt x="972" y="425"/>
                    <a:pt x="1044" y="170"/>
                  </a:cubicBezTo>
                  <a:cubicBezTo>
                    <a:pt x="1052" y="136"/>
                    <a:pt x="1061" y="103"/>
                    <a:pt x="1052" y="69"/>
                  </a:cubicBezTo>
                  <a:cubicBezTo>
                    <a:pt x="1044" y="36"/>
                    <a:pt x="1014" y="5"/>
                    <a:pt x="974" y="1"/>
                  </a:cubicBezTo>
                  <a:cubicBezTo>
                    <a:pt x="971" y="0"/>
                    <a:pt x="968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940540" y="4026719"/>
              <a:ext cx="58121" cy="153370"/>
            </a:xfrm>
            <a:custGeom>
              <a:avLst/>
              <a:gdLst/>
              <a:ahLst/>
              <a:cxnLst/>
              <a:rect l="l" t="t" r="r" b="b"/>
              <a:pathLst>
                <a:path w="407" h="1074" fill="none" extrusionOk="0">
                  <a:moveTo>
                    <a:pt x="406" y="0"/>
                  </a:moveTo>
                  <a:cubicBezTo>
                    <a:pt x="218" y="338"/>
                    <a:pt x="81" y="701"/>
                    <a:pt x="0" y="1074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939541" y="4119684"/>
              <a:ext cx="108958" cy="61405"/>
            </a:xfrm>
            <a:custGeom>
              <a:avLst/>
              <a:gdLst/>
              <a:ahLst/>
              <a:cxnLst/>
              <a:rect l="l" t="t" r="r" b="b"/>
              <a:pathLst>
                <a:path w="763" h="430" fill="none" extrusionOk="0">
                  <a:moveTo>
                    <a:pt x="763" y="0"/>
                  </a:moveTo>
                  <a:cubicBezTo>
                    <a:pt x="470" y="65"/>
                    <a:pt x="199" y="217"/>
                    <a:pt x="0" y="429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81563" y="4081413"/>
              <a:ext cx="58549" cy="98248"/>
            </a:xfrm>
            <a:custGeom>
              <a:avLst/>
              <a:gdLst/>
              <a:ahLst/>
              <a:cxnLst/>
              <a:rect l="l" t="t" r="r" b="b"/>
              <a:pathLst>
                <a:path w="410" h="688" fill="none" extrusionOk="0">
                  <a:moveTo>
                    <a:pt x="1" y="1"/>
                  </a:moveTo>
                  <a:cubicBezTo>
                    <a:pt x="150" y="224"/>
                    <a:pt x="339" y="432"/>
                    <a:pt x="409" y="68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904982" y="4175949"/>
              <a:ext cx="76114" cy="36272"/>
            </a:xfrm>
            <a:custGeom>
              <a:avLst/>
              <a:gdLst/>
              <a:ahLst/>
              <a:cxnLst/>
              <a:rect l="l" t="t" r="r" b="b"/>
              <a:pathLst>
                <a:path w="533" h="254" extrusionOk="0">
                  <a:moveTo>
                    <a:pt x="299" y="0"/>
                  </a:moveTo>
                  <a:cubicBezTo>
                    <a:pt x="259" y="0"/>
                    <a:pt x="220" y="4"/>
                    <a:pt x="181" y="10"/>
                  </a:cubicBezTo>
                  <a:cubicBezTo>
                    <a:pt x="133" y="18"/>
                    <a:pt x="84" y="33"/>
                    <a:pt x="51" y="64"/>
                  </a:cubicBezTo>
                  <a:cubicBezTo>
                    <a:pt x="5" y="108"/>
                    <a:pt x="1" y="170"/>
                    <a:pt x="0" y="226"/>
                  </a:cubicBezTo>
                  <a:cubicBezTo>
                    <a:pt x="114" y="243"/>
                    <a:pt x="235" y="254"/>
                    <a:pt x="356" y="254"/>
                  </a:cubicBezTo>
                  <a:cubicBezTo>
                    <a:pt x="401" y="254"/>
                    <a:pt x="445" y="252"/>
                    <a:pt x="489" y="249"/>
                  </a:cubicBezTo>
                  <a:cubicBezTo>
                    <a:pt x="507" y="216"/>
                    <a:pt x="523" y="182"/>
                    <a:pt x="527" y="146"/>
                  </a:cubicBezTo>
                  <a:cubicBezTo>
                    <a:pt x="532" y="110"/>
                    <a:pt x="522" y="71"/>
                    <a:pt x="492" y="46"/>
                  </a:cubicBezTo>
                  <a:cubicBezTo>
                    <a:pt x="465" y="22"/>
                    <a:pt x="425" y="11"/>
                    <a:pt x="387" y="6"/>
                  </a:cubicBezTo>
                  <a:cubicBezTo>
                    <a:pt x="358" y="2"/>
                    <a:pt x="328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31115" y="4194656"/>
              <a:ext cx="69830" cy="19564"/>
            </a:xfrm>
            <a:custGeom>
              <a:avLst/>
              <a:gdLst/>
              <a:ahLst/>
              <a:cxnLst/>
              <a:rect l="l" t="t" r="r" b="b"/>
              <a:pathLst>
                <a:path w="489" h="137" extrusionOk="0">
                  <a:moveTo>
                    <a:pt x="478" y="127"/>
                  </a:moveTo>
                  <a:cubicBezTo>
                    <a:pt x="478" y="127"/>
                    <a:pt x="478" y="127"/>
                    <a:pt x="478" y="127"/>
                  </a:cubicBezTo>
                  <a:cubicBezTo>
                    <a:pt x="478" y="127"/>
                    <a:pt x="478" y="127"/>
                    <a:pt x="478" y="127"/>
                  </a:cubicBezTo>
                  <a:close/>
                  <a:moveTo>
                    <a:pt x="361" y="0"/>
                  </a:moveTo>
                  <a:cubicBezTo>
                    <a:pt x="306" y="0"/>
                    <a:pt x="276" y="68"/>
                    <a:pt x="276" y="68"/>
                  </a:cubicBezTo>
                  <a:cubicBezTo>
                    <a:pt x="276" y="68"/>
                    <a:pt x="278" y="33"/>
                    <a:pt x="245" y="27"/>
                  </a:cubicBezTo>
                  <a:cubicBezTo>
                    <a:pt x="242" y="27"/>
                    <a:pt x="240" y="27"/>
                    <a:pt x="237" y="27"/>
                  </a:cubicBezTo>
                  <a:cubicBezTo>
                    <a:pt x="208" y="27"/>
                    <a:pt x="194" y="53"/>
                    <a:pt x="194" y="53"/>
                  </a:cubicBezTo>
                  <a:cubicBezTo>
                    <a:pt x="194" y="53"/>
                    <a:pt x="186" y="6"/>
                    <a:pt x="134" y="6"/>
                  </a:cubicBezTo>
                  <a:cubicBezTo>
                    <a:pt x="129" y="6"/>
                    <a:pt x="123" y="6"/>
                    <a:pt x="117" y="8"/>
                  </a:cubicBezTo>
                  <a:cubicBezTo>
                    <a:pt x="50" y="18"/>
                    <a:pt x="70" y="95"/>
                    <a:pt x="70" y="95"/>
                  </a:cubicBezTo>
                  <a:cubicBezTo>
                    <a:pt x="70" y="95"/>
                    <a:pt x="59" y="88"/>
                    <a:pt x="45" y="88"/>
                  </a:cubicBezTo>
                  <a:cubicBezTo>
                    <a:pt x="38" y="88"/>
                    <a:pt x="30" y="90"/>
                    <a:pt x="23" y="95"/>
                  </a:cubicBezTo>
                  <a:cubicBezTo>
                    <a:pt x="0" y="109"/>
                    <a:pt x="5" y="134"/>
                    <a:pt x="5" y="134"/>
                  </a:cubicBezTo>
                  <a:cubicBezTo>
                    <a:pt x="53" y="136"/>
                    <a:pt x="104" y="137"/>
                    <a:pt x="154" y="137"/>
                  </a:cubicBezTo>
                  <a:cubicBezTo>
                    <a:pt x="316" y="137"/>
                    <a:pt x="467" y="127"/>
                    <a:pt x="477" y="127"/>
                  </a:cubicBezTo>
                  <a:cubicBezTo>
                    <a:pt x="477" y="127"/>
                    <a:pt x="478" y="127"/>
                    <a:pt x="478" y="127"/>
                  </a:cubicBezTo>
                  <a:lnTo>
                    <a:pt x="478" y="127"/>
                  </a:lnTo>
                  <a:cubicBezTo>
                    <a:pt x="489" y="73"/>
                    <a:pt x="459" y="64"/>
                    <a:pt x="438" y="64"/>
                  </a:cubicBezTo>
                  <a:cubicBezTo>
                    <a:pt x="427" y="64"/>
                    <a:pt x="419" y="66"/>
                    <a:pt x="419" y="66"/>
                  </a:cubicBezTo>
                  <a:cubicBezTo>
                    <a:pt x="419" y="66"/>
                    <a:pt x="433" y="14"/>
                    <a:pt x="372" y="1"/>
                  </a:cubicBezTo>
                  <a:cubicBezTo>
                    <a:pt x="368" y="1"/>
                    <a:pt x="364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77564" y="4190800"/>
              <a:ext cx="58549" cy="22991"/>
            </a:xfrm>
            <a:custGeom>
              <a:avLst/>
              <a:gdLst/>
              <a:ahLst/>
              <a:cxnLst/>
              <a:rect l="l" t="t" r="r" b="b"/>
              <a:pathLst>
                <a:path w="410" h="161" extrusionOk="0">
                  <a:moveTo>
                    <a:pt x="248" y="0"/>
                  </a:moveTo>
                  <a:cubicBezTo>
                    <a:pt x="191" y="0"/>
                    <a:pt x="167" y="50"/>
                    <a:pt x="167" y="50"/>
                  </a:cubicBezTo>
                  <a:cubicBezTo>
                    <a:pt x="167" y="50"/>
                    <a:pt x="157" y="18"/>
                    <a:pt x="121" y="18"/>
                  </a:cubicBezTo>
                  <a:cubicBezTo>
                    <a:pt x="114" y="18"/>
                    <a:pt x="107" y="20"/>
                    <a:pt x="98" y="22"/>
                  </a:cubicBezTo>
                  <a:cubicBezTo>
                    <a:pt x="42" y="40"/>
                    <a:pt x="60" y="78"/>
                    <a:pt x="60" y="78"/>
                  </a:cubicBezTo>
                  <a:cubicBezTo>
                    <a:pt x="60" y="78"/>
                    <a:pt x="56" y="77"/>
                    <a:pt x="50" y="77"/>
                  </a:cubicBezTo>
                  <a:cubicBezTo>
                    <a:pt x="41" y="77"/>
                    <a:pt x="29" y="79"/>
                    <a:pt x="19" y="91"/>
                  </a:cubicBezTo>
                  <a:cubicBezTo>
                    <a:pt x="1" y="112"/>
                    <a:pt x="21" y="131"/>
                    <a:pt x="21" y="131"/>
                  </a:cubicBezTo>
                  <a:cubicBezTo>
                    <a:pt x="100" y="150"/>
                    <a:pt x="388" y="161"/>
                    <a:pt x="388" y="161"/>
                  </a:cubicBezTo>
                  <a:cubicBezTo>
                    <a:pt x="388" y="161"/>
                    <a:pt x="409" y="92"/>
                    <a:pt x="383" y="72"/>
                  </a:cubicBezTo>
                  <a:cubicBezTo>
                    <a:pt x="374" y="64"/>
                    <a:pt x="363" y="62"/>
                    <a:pt x="354" y="62"/>
                  </a:cubicBezTo>
                  <a:cubicBezTo>
                    <a:pt x="338" y="62"/>
                    <a:pt x="325" y="69"/>
                    <a:pt x="325" y="69"/>
                  </a:cubicBezTo>
                  <a:cubicBezTo>
                    <a:pt x="325" y="69"/>
                    <a:pt x="315" y="5"/>
                    <a:pt x="254" y="0"/>
                  </a:cubicBezTo>
                  <a:cubicBezTo>
                    <a:pt x="252" y="0"/>
                    <a:pt x="250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142679" y="6166345"/>
              <a:ext cx="228912" cy="100533"/>
            </a:xfrm>
            <a:custGeom>
              <a:avLst/>
              <a:gdLst/>
              <a:ahLst/>
              <a:cxnLst/>
              <a:rect l="l" t="t" r="r" b="b"/>
              <a:pathLst>
                <a:path w="1603" h="704" extrusionOk="0">
                  <a:moveTo>
                    <a:pt x="583" y="0"/>
                  </a:moveTo>
                  <a:cubicBezTo>
                    <a:pt x="376" y="0"/>
                    <a:pt x="319" y="200"/>
                    <a:pt x="319" y="200"/>
                  </a:cubicBezTo>
                  <a:cubicBezTo>
                    <a:pt x="319" y="200"/>
                    <a:pt x="255" y="121"/>
                    <a:pt x="182" y="121"/>
                  </a:cubicBezTo>
                  <a:cubicBezTo>
                    <a:pt x="155" y="121"/>
                    <a:pt x="128" y="130"/>
                    <a:pt x="102" y="157"/>
                  </a:cubicBezTo>
                  <a:cubicBezTo>
                    <a:pt x="1" y="260"/>
                    <a:pt x="102" y="324"/>
                    <a:pt x="102" y="324"/>
                  </a:cubicBezTo>
                  <a:lnTo>
                    <a:pt x="83" y="697"/>
                  </a:lnTo>
                  <a:cubicBezTo>
                    <a:pt x="194" y="701"/>
                    <a:pt x="306" y="704"/>
                    <a:pt x="418" y="704"/>
                  </a:cubicBezTo>
                  <a:cubicBezTo>
                    <a:pt x="803" y="704"/>
                    <a:pt x="1199" y="677"/>
                    <a:pt x="1603" y="633"/>
                  </a:cubicBezTo>
                  <a:cubicBezTo>
                    <a:pt x="1569" y="425"/>
                    <a:pt x="1418" y="404"/>
                    <a:pt x="1356" y="404"/>
                  </a:cubicBezTo>
                  <a:cubicBezTo>
                    <a:pt x="1339" y="404"/>
                    <a:pt x="1329" y="405"/>
                    <a:pt x="1329" y="405"/>
                  </a:cubicBezTo>
                  <a:cubicBezTo>
                    <a:pt x="1329" y="405"/>
                    <a:pt x="1364" y="201"/>
                    <a:pt x="1162" y="157"/>
                  </a:cubicBezTo>
                  <a:cubicBezTo>
                    <a:pt x="1132" y="151"/>
                    <a:pt x="1103" y="148"/>
                    <a:pt x="1076" y="148"/>
                  </a:cubicBezTo>
                  <a:cubicBezTo>
                    <a:pt x="919" y="148"/>
                    <a:pt x="811" y="238"/>
                    <a:pt x="811" y="238"/>
                  </a:cubicBezTo>
                  <a:cubicBezTo>
                    <a:pt x="811" y="238"/>
                    <a:pt x="794" y="0"/>
                    <a:pt x="585" y="0"/>
                  </a:cubicBezTo>
                  <a:cubicBezTo>
                    <a:pt x="584" y="0"/>
                    <a:pt x="583" y="0"/>
                    <a:pt x="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2739401" y="6144639"/>
              <a:ext cx="228912" cy="111386"/>
            </a:xfrm>
            <a:custGeom>
              <a:avLst/>
              <a:gdLst/>
              <a:ahLst/>
              <a:cxnLst/>
              <a:rect l="l" t="t" r="r" b="b"/>
              <a:pathLst>
                <a:path w="1603" h="780" extrusionOk="0">
                  <a:moveTo>
                    <a:pt x="1020" y="0"/>
                  </a:moveTo>
                  <a:cubicBezTo>
                    <a:pt x="1019" y="0"/>
                    <a:pt x="1019" y="0"/>
                    <a:pt x="1018" y="0"/>
                  </a:cubicBezTo>
                  <a:cubicBezTo>
                    <a:pt x="808" y="0"/>
                    <a:pt x="792" y="238"/>
                    <a:pt x="792" y="238"/>
                  </a:cubicBezTo>
                  <a:cubicBezTo>
                    <a:pt x="792" y="238"/>
                    <a:pt x="683" y="147"/>
                    <a:pt x="525" y="147"/>
                  </a:cubicBezTo>
                  <a:cubicBezTo>
                    <a:pt x="498" y="147"/>
                    <a:pt x="470" y="150"/>
                    <a:pt x="441" y="156"/>
                  </a:cubicBezTo>
                  <a:cubicBezTo>
                    <a:pt x="239" y="201"/>
                    <a:pt x="274" y="404"/>
                    <a:pt x="274" y="404"/>
                  </a:cubicBezTo>
                  <a:cubicBezTo>
                    <a:pt x="274" y="404"/>
                    <a:pt x="264" y="403"/>
                    <a:pt x="247" y="403"/>
                  </a:cubicBezTo>
                  <a:cubicBezTo>
                    <a:pt x="185" y="403"/>
                    <a:pt x="34" y="425"/>
                    <a:pt x="0" y="632"/>
                  </a:cubicBezTo>
                  <a:cubicBezTo>
                    <a:pt x="411" y="712"/>
                    <a:pt x="764" y="780"/>
                    <a:pt x="1108" y="780"/>
                  </a:cubicBezTo>
                  <a:cubicBezTo>
                    <a:pt x="1244" y="780"/>
                    <a:pt x="1380" y="769"/>
                    <a:pt x="1516" y="744"/>
                  </a:cubicBezTo>
                  <a:lnTo>
                    <a:pt x="1501" y="323"/>
                  </a:lnTo>
                  <a:cubicBezTo>
                    <a:pt x="1501" y="323"/>
                    <a:pt x="1602" y="260"/>
                    <a:pt x="1501" y="156"/>
                  </a:cubicBezTo>
                  <a:cubicBezTo>
                    <a:pt x="1475" y="129"/>
                    <a:pt x="1447" y="120"/>
                    <a:pt x="1421" y="120"/>
                  </a:cubicBezTo>
                  <a:cubicBezTo>
                    <a:pt x="1348" y="120"/>
                    <a:pt x="1284" y="199"/>
                    <a:pt x="1284" y="199"/>
                  </a:cubicBezTo>
                  <a:cubicBezTo>
                    <a:pt x="1284" y="199"/>
                    <a:pt x="1227" y="0"/>
                    <a:pt x="10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2684279" y="5418197"/>
              <a:ext cx="822257" cy="759566"/>
            </a:xfrm>
            <a:custGeom>
              <a:avLst/>
              <a:gdLst/>
              <a:ahLst/>
              <a:cxnLst/>
              <a:rect l="l" t="t" r="r" b="b"/>
              <a:pathLst>
                <a:path w="5758" h="5319" extrusionOk="0">
                  <a:moveTo>
                    <a:pt x="2870" y="0"/>
                  </a:moveTo>
                  <a:cubicBezTo>
                    <a:pt x="2857" y="0"/>
                    <a:pt x="2844" y="1"/>
                    <a:pt x="2831" y="3"/>
                  </a:cubicBezTo>
                  <a:cubicBezTo>
                    <a:pt x="2660" y="22"/>
                    <a:pt x="2534" y="168"/>
                    <a:pt x="2451" y="315"/>
                  </a:cubicBezTo>
                  <a:cubicBezTo>
                    <a:pt x="2214" y="735"/>
                    <a:pt x="2172" y="1228"/>
                    <a:pt x="2167" y="1707"/>
                  </a:cubicBezTo>
                  <a:cubicBezTo>
                    <a:pt x="2157" y="2494"/>
                    <a:pt x="2232" y="3284"/>
                    <a:pt x="2388" y="4056"/>
                  </a:cubicBezTo>
                  <a:cubicBezTo>
                    <a:pt x="2239" y="3657"/>
                    <a:pt x="2064" y="3260"/>
                    <a:pt x="1786" y="2933"/>
                  </a:cubicBezTo>
                  <a:cubicBezTo>
                    <a:pt x="1509" y="2606"/>
                    <a:pt x="1114" y="2353"/>
                    <a:pt x="679" y="2316"/>
                  </a:cubicBezTo>
                  <a:cubicBezTo>
                    <a:pt x="650" y="2314"/>
                    <a:pt x="621" y="2313"/>
                    <a:pt x="592" y="2313"/>
                  </a:cubicBezTo>
                  <a:cubicBezTo>
                    <a:pt x="461" y="2313"/>
                    <a:pt x="328" y="2340"/>
                    <a:pt x="225" y="2418"/>
                  </a:cubicBezTo>
                  <a:cubicBezTo>
                    <a:pt x="1" y="2590"/>
                    <a:pt x="17" y="2938"/>
                    <a:pt x="152" y="3181"/>
                  </a:cubicBezTo>
                  <a:cubicBezTo>
                    <a:pt x="337" y="3517"/>
                    <a:pt x="681" y="3740"/>
                    <a:pt x="1010" y="3947"/>
                  </a:cubicBezTo>
                  <a:cubicBezTo>
                    <a:pt x="1626" y="4334"/>
                    <a:pt x="2580" y="5319"/>
                    <a:pt x="2580" y="5319"/>
                  </a:cubicBezTo>
                  <a:cubicBezTo>
                    <a:pt x="2580" y="5319"/>
                    <a:pt x="4518" y="4079"/>
                    <a:pt x="5269" y="3608"/>
                  </a:cubicBezTo>
                  <a:cubicBezTo>
                    <a:pt x="5412" y="3518"/>
                    <a:pt x="5560" y="3424"/>
                    <a:pt x="5650" y="3284"/>
                  </a:cubicBezTo>
                  <a:cubicBezTo>
                    <a:pt x="5741" y="3144"/>
                    <a:pt x="5757" y="2945"/>
                    <a:pt x="5642" y="2823"/>
                  </a:cubicBezTo>
                  <a:cubicBezTo>
                    <a:pt x="5551" y="2727"/>
                    <a:pt x="5409" y="2703"/>
                    <a:pt x="5272" y="2703"/>
                  </a:cubicBezTo>
                  <a:cubicBezTo>
                    <a:pt x="5254" y="2703"/>
                    <a:pt x="5236" y="2703"/>
                    <a:pt x="5219" y="2704"/>
                  </a:cubicBezTo>
                  <a:cubicBezTo>
                    <a:pt x="4321" y="2733"/>
                    <a:pt x="3461" y="3265"/>
                    <a:pt x="3054" y="4042"/>
                  </a:cubicBezTo>
                  <a:cubicBezTo>
                    <a:pt x="3333" y="3280"/>
                    <a:pt x="3502" y="2480"/>
                    <a:pt x="3554" y="1673"/>
                  </a:cubicBezTo>
                  <a:cubicBezTo>
                    <a:pt x="3585" y="1191"/>
                    <a:pt x="3566" y="675"/>
                    <a:pt x="3290" y="273"/>
                  </a:cubicBezTo>
                  <a:cubicBezTo>
                    <a:pt x="3192" y="132"/>
                    <a:pt x="3041" y="0"/>
                    <a:pt x="2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055426" y="5522444"/>
              <a:ext cx="41698" cy="646895"/>
            </a:xfrm>
            <a:custGeom>
              <a:avLst/>
              <a:gdLst/>
              <a:ahLst/>
              <a:cxnLst/>
              <a:rect l="l" t="t" r="r" b="b"/>
              <a:pathLst>
                <a:path w="292" h="4530" fill="none" extrusionOk="0">
                  <a:moveTo>
                    <a:pt x="263" y="0"/>
                  </a:moveTo>
                  <a:cubicBezTo>
                    <a:pt x="291" y="1514"/>
                    <a:pt x="203" y="3030"/>
                    <a:pt x="1" y="453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053712" y="5860460"/>
              <a:ext cx="384853" cy="308882"/>
            </a:xfrm>
            <a:custGeom>
              <a:avLst/>
              <a:gdLst/>
              <a:ahLst/>
              <a:cxnLst/>
              <a:rect l="l" t="t" r="r" b="b"/>
              <a:pathLst>
                <a:path w="2695" h="2163" fill="none" extrusionOk="0">
                  <a:moveTo>
                    <a:pt x="2695" y="1"/>
                  </a:moveTo>
                  <a:cubicBezTo>
                    <a:pt x="1671" y="523"/>
                    <a:pt x="748" y="1264"/>
                    <a:pt x="1" y="216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769819" y="5811335"/>
              <a:ext cx="281035" cy="361433"/>
            </a:xfrm>
            <a:custGeom>
              <a:avLst/>
              <a:gdLst/>
              <a:ahLst/>
              <a:cxnLst/>
              <a:rect l="l" t="t" r="r" b="b"/>
              <a:pathLst>
                <a:path w="1968" h="2531" fill="none" extrusionOk="0">
                  <a:moveTo>
                    <a:pt x="0" y="1"/>
                  </a:moveTo>
                  <a:cubicBezTo>
                    <a:pt x="416" y="345"/>
                    <a:pt x="834" y="688"/>
                    <a:pt x="1191" y="1099"/>
                  </a:cubicBezTo>
                  <a:cubicBezTo>
                    <a:pt x="1547" y="1508"/>
                    <a:pt x="1841" y="1992"/>
                    <a:pt x="1968" y="253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2939469" y="6139070"/>
              <a:ext cx="228341" cy="135520"/>
            </a:xfrm>
            <a:custGeom>
              <a:avLst/>
              <a:gdLst/>
              <a:ahLst/>
              <a:cxnLst/>
              <a:rect l="l" t="t" r="r" b="b"/>
              <a:pathLst>
                <a:path w="1599" h="949" extrusionOk="0">
                  <a:moveTo>
                    <a:pt x="887" y="1"/>
                  </a:moveTo>
                  <a:cubicBezTo>
                    <a:pt x="772" y="1"/>
                    <a:pt x="656" y="13"/>
                    <a:pt x="543" y="38"/>
                  </a:cubicBezTo>
                  <a:cubicBezTo>
                    <a:pt x="399" y="69"/>
                    <a:pt x="251" y="124"/>
                    <a:pt x="153" y="241"/>
                  </a:cubicBezTo>
                  <a:cubicBezTo>
                    <a:pt x="17" y="400"/>
                    <a:pt x="6" y="632"/>
                    <a:pt x="1" y="844"/>
                  </a:cubicBezTo>
                  <a:cubicBezTo>
                    <a:pt x="347" y="908"/>
                    <a:pt x="715" y="948"/>
                    <a:pt x="1087" y="948"/>
                  </a:cubicBezTo>
                  <a:cubicBezTo>
                    <a:pt x="1216" y="948"/>
                    <a:pt x="1345" y="943"/>
                    <a:pt x="1473" y="933"/>
                  </a:cubicBezTo>
                  <a:cubicBezTo>
                    <a:pt x="1522" y="809"/>
                    <a:pt x="1572" y="681"/>
                    <a:pt x="1586" y="547"/>
                  </a:cubicBezTo>
                  <a:cubicBezTo>
                    <a:pt x="1598" y="412"/>
                    <a:pt x="1570" y="267"/>
                    <a:pt x="1479" y="169"/>
                  </a:cubicBezTo>
                  <a:cubicBezTo>
                    <a:pt x="1398" y="80"/>
                    <a:pt x="1277" y="44"/>
                    <a:pt x="1160" y="25"/>
                  </a:cubicBezTo>
                  <a:cubicBezTo>
                    <a:pt x="1070" y="9"/>
                    <a:pt x="979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2994449" y="6205188"/>
              <a:ext cx="315022" cy="87966"/>
            </a:xfrm>
            <a:custGeom>
              <a:avLst/>
              <a:gdLst/>
              <a:ahLst/>
              <a:cxnLst/>
              <a:rect l="l" t="t" r="r" b="b"/>
              <a:pathLst>
                <a:path w="2206" h="616" extrusionOk="0">
                  <a:moveTo>
                    <a:pt x="1631" y="0"/>
                  </a:moveTo>
                  <a:cubicBezTo>
                    <a:pt x="1388" y="0"/>
                    <a:pt x="1249" y="306"/>
                    <a:pt x="1249" y="306"/>
                  </a:cubicBezTo>
                  <a:cubicBezTo>
                    <a:pt x="1249" y="306"/>
                    <a:pt x="1261" y="139"/>
                    <a:pt x="1108" y="119"/>
                  </a:cubicBezTo>
                  <a:cubicBezTo>
                    <a:pt x="1097" y="117"/>
                    <a:pt x="1086" y="116"/>
                    <a:pt x="1076" y="116"/>
                  </a:cubicBezTo>
                  <a:cubicBezTo>
                    <a:pt x="943" y="116"/>
                    <a:pt x="877" y="238"/>
                    <a:pt x="877" y="238"/>
                  </a:cubicBezTo>
                  <a:cubicBezTo>
                    <a:pt x="877" y="238"/>
                    <a:pt x="838" y="19"/>
                    <a:pt x="599" y="19"/>
                  </a:cubicBezTo>
                  <a:cubicBezTo>
                    <a:pt x="577" y="19"/>
                    <a:pt x="554" y="21"/>
                    <a:pt x="529" y="25"/>
                  </a:cubicBezTo>
                  <a:cubicBezTo>
                    <a:pt x="226" y="72"/>
                    <a:pt x="317" y="424"/>
                    <a:pt x="317" y="424"/>
                  </a:cubicBezTo>
                  <a:cubicBezTo>
                    <a:pt x="317" y="424"/>
                    <a:pt x="266" y="393"/>
                    <a:pt x="202" y="393"/>
                  </a:cubicBezTo>
                  <a:cubicBezTo>
                    <a:pt x="170" y="393"/>
                    <a:pt x="135" y="401"/>
                    <a:pt x="101" y="424"/>
                  </a:cubicBezTo>
                  <a:cubicBezTo>
                    <a:pt x="0" y="492"/>
                    <a:pt x="25" y="600"/>
                    <a:pt x="25" y="600"/>
                  </a:cubicBezTo>
                  <a:cubicBezTo>
                    <a:pt x="242" y="611"/>
                    <a:pt x="473" y="615"/>
                    <a:pt x="699" y="615"/>
                  </a:cubicBezTo>
                  <a:cubicBezTo>
                    <a:pt x="1448" y="615"/>
                    <a:pt x="2146" y="569"/>
                    <a:pt x="2158" y="569"/>
                  </a:cubicBezTo>
                  <a:cubicBezTo>
                    <a:pt x="2158" y="569"/>
                    <a:pt x="2158" y="569"/>
                    <a:pt x="2158" y="569"/>
                  </a:cubicBezTo>
                  <a:cubicBezTo>
                    <a:pt x="2206" y="327"/>
                    <a:pt x="2074" y="286"/>
                    <a:pt x="1980" y="286"/>
                  </a:cubicBezTo>
                  <a:cubicBezTo>
                    <a:pt x="1933" y="286"/>
                    <a:pt x="1894" y="296"/>
                    <a:pt x="1894" y="296"/>
                  </a:cubicBezTo>
                  <a:cubicBezTo>
                    <a:pt x="1894" y="296"/>
                    <a:pt x="1961" y="56"/>
                    <a:pt x="1685" y="5"/>
                  </a:cubicBezTo>
                  <a:cubicBezTo>
                    <a:pt x="1666" y="2"/>
                    <a:pt x="1648" y="0"/>
                    <a:pt x="1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753111" y="6187480"/>
              <a:ext cx="262614" cy="104103"/>
            </a:xfrm>
            <a:custGeom>
              <a:avLst/>
              <a:gdLst/>
              <a:ahLst/>
              <a:cxnLst/>
              <a:rect l="l" t="t" r="r" b="b"/>
              <a:pathLst>
                <a:path w="1839" h="729" extrusionOk="0">
                  <a:moveTo>
                    <a:pt x="1108" y="0"/>
                  </a:moveTo>
                  <a:cubicBezTo>
                    <a:pt x="851" y="0"/>
                    <a:pt x="744" y="223"/>
                    <a:pt x="744" y="223"/>
                  </a:cubicBezTo>
                  <a:cubicBezTo>
                    <a:pt x="744" y="223"/>
                    <a:pt x="699" y="86"/>
                    <a:pt x="539" y="86"/>
                  </a:cubicBezTo>
                  <a:cubicBezTo>
                    <a:pt x="507" y="86"/>
                    <a:pt x="472" y="91"/>
                    <a:pt x="431" y="103"/>
                  </a:cubicBezTo>
                  <a:cubicBezTo>
                    <a:pt x="183" y="179"/>
                    <a:pt x="264" y="351"/>
                    <a:pt x="264" y="351"/>
                  </a:cubicBezTo>
                  <a:cubicBezTo>
                    <a:pt x="264" y="351"/>
                    <a:pt x="246" y="346"/>
                    <a:pt x="219" y="346"/>
                  </a:cubicBezTo>
                  <a:cubicBezTo>
                    <a:pt x="181" y="346"/>
                    <a:pt x="124" y="357"/>
                    <a:pt x="78" y="410"/>
                  </a:cubicBezTo>
                  <a:cubicBezTo>
                    <a:pt x="0" y="501"/>
                    <a:pt x="86" y="591"/>
                    <a:pt x="86" y="591"/>
                  </a:cubicBezTo>
                  <a:cubicBezTo>
                    <a:pt x="449" y="678"/>
                    <a:pt x="1737" y="728"/>
                    <a:pt x="1737" y="728"/>
                  </a:cubicBezTo>
                  <a:cubicBezTo>
                    <a:pt x="1737" y="728"/>
                    <a:pt x="1839" y="418"/>
                    <a:pt x="1720" y="325"/>
                  </a:cubicBezTo>
                  <a:cubicBezTo>
                    <a:pt x="1676" y="291"/>
                    <a:pt x="1628" y="280"/>
                    <a:pt x="1585" y="280"/>
                  </a:cubicBezTo>
                  <a:cubicBezTo>
                    <a:pt x="1514" y="280"/>
                    <a:pt x="1457" y="311"/>
                    <a:pt x="1457" y="311"/>
                  </a:cubicBezTo>
                  <a:cubicBezTo>
                    <a:pt x="1457" y="311"/>
                    <a:pt x="1411" y="17"/>
                    <a:pt x="1135" y="1"/>
                  </a:cubicBezTo>
                  <a:cubicBezTo>
                    <a:pt x="1126" y="0"/>
                    <a:pt x="1117" y="0"/>
                    <a:pt x="1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2"/>
          <p:cNvSpPr/>
          <p:nvPr/>
        </p:nvSpPr>
        <p:spPr>
          <a:xfrm>
            <a:off x="-12" y="224050"/>
            <a:ext cx="3025088" cy="621903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"/>
          <p:cNvSpPr txBox="1">
            <a:spLocks noGrp="1"/>
          </p:cNvSpPr>
          <p:nvPr>
            <p:ph type="title"/>
          </p:nvPr>
        </p:nvSpPr>
        <p:spPr>
          <a:xfrm>
            <a:off x="4531100" y="1779225"/>
            <a:ext cx="3544800" cy="14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1" name="Google Shape;241;p3"/>
          <p:cNvSpPr txBox="1">
            <a:spLocks noGrp="1"/>
          </p:cNvSpPr>
          <p:nvPr>
            <p:ph type="title" idx="2" hasCustomPrompt="1"/>
          </p:nvPr>
        </p:nvSpPr>
        <p:spPr>
          <a:xfrm>
            <a:off x="5678000" y="861225"/>
            <a:ext cx="1251000" cy="841800"/>
          </a:xfrm>
          <a:prstGeom prst="rect">
            <a:avLst/>
          </a:prstGeom>
          <a:solidFill>
            <a:srgbClr val="000000">
              <a:alpha val="542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2" name="Google Shape;242;p3"/>
          <p:cNvSpPr txBox="1">
            <a:spLocks noGrp="1"/>
          </p:cNvSpPr>
          <p:nvPr>
            <p:ph type="subTitle" idx="1"/>
          </p:nvPr>
        </p:nvSpPr>
        <p:spPr>
          <a:xfrm>
            <a:off x="4531100" y="3360775"/>
            <a:ext cx="3544800" cy="376500"/>
          </a:xfrm>
          <a:prstGeom prst="rect">
            <a:avLst/>
          </a:prstGeom>
          <a:solidFill>
            <a:srgbClr val="000000">
              <a:alpha val="5427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3"/>
          <p:cNvGrpSpPr/>
          <p:nvPr/>
        </p:nvGrpSpPr>
        <p:grpSpPr>
          <a:xfrm>
            <a:off x="-859620" y="2408222"/>
            <a:ext cx="8799223" cy="2871055"/>
            <a:chOff x="-1381801" y="3817225"/>
            <a:chExt cx="8303504" cy="2709309"/>
          </a:xfrm>
        </p:grpSpPr>
        <p:grpSp>
          <p:nvGrpSpPr>
            <p:cNvPr id="244" name="Google Shape;244;p3"/>
            <p:cNvGrpSpPr/>
            <p:nvPr/>
          </p:nvGrpSpPr>
          <p:grpSpPr>
            <a:xfrm>
              <a:off x="-1381801" y="3817225"/>
              <a:ext cx="8303504" cy="2709309"/>
              <a:chOff x="-1381801" y="3817225"/>
              <a:chExt cx="8303504" cy="2709309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-1381801" y="3817225"/>
                <a:ext cx="2924452" cy="1463215"/>
              </a:xfrm>
              <a:custGeom>
                <a:avLst/>
                <a:gdLst/>
                <a:ahLst/>
                <a:cxnLst/>
                <a:rect l="l" t="t" r="r" b="b"/>
                <a:pathLst>
                  <a:path w="11826" h="5917" extrusionOk="0">
                    <a:moveTo>
                      <a:pt x="10521" y="1"/>
                    </a:moveTo>
                    <a:cubicBezTo>
                      <a:pt x="10433" y="1"/>
                      <a:pt x="10345" y="11"/>
                      <a:pt x="10259" y="34"/>
                    </a:cubicBezTo>
                    <a:cubicBezTo>
                      <a:pt x="9748" y="167"/>
                      <a:pt x="9355" y="699"/>
                      <a:pt x="9350" y="1268"/>
                    </a:cubicBezTo>
                    <a:cubicBezTo>
                      <a:pt x="9271" y="1227"/>
                      <a:pt x="9185" y="1208"/>
                      <a:pt x="9099" y="1208"/>
                    </a:cubicBezTo>
                    <a:cubicBezTo>
                      <a:pt x="8922" y="1208"/>
                      <a:pt x="8745" y="1290"/>
                      <a:pt x="8633" y="1438"/>
                    </a:cubicBezTo>
                    <a:cubicBezTo>
                      <a:pt x="8467" y="1656"/>
                      <a:pt x="8461" y="2001"/>
                      <a:pt x="8619" y="2230"/>
                    </a:cubicBezTo>
                    <a:cubicBezTo>
                      <a:pt x="8554" y="2209"/>
                      <a:pt x="8487" y="2199"/>
                      <a:pt x="8420" y="2199"/>
                    </a:cubicBezTo>
                    <a:cubicBezTo>
                      <a:pt x="8177" y="2199"/>
                      <a:pt x="7935" y="2329"/>
                      <a:pt x="7800" y="2545"/>
                    </a:cubicBezTo>
                    <a:cubicBezTo>
                      <a:pt x="7794" y="2261"/>
                      <a:pt x="7530" y="2033"/>
                      <a:pt x="7274" y="2033"/>
                    </a:cubicBezTo>
                    <a:cubicBezTo>
                      <a:pt x="7209" y="2033"/>
                      <a:pt x="7143" y="2048"/>
                      <a:pt x="7083" y="2081"/>
                    </a:cubicBezTo>
                    <a:cubicBezTo>
                      <a:pt x="7314" y="1528"/>
                      <a:pt x="6891" y="787"/>
                      <a:pt x="6327" y="753"/>
                    </a:cubicBezTo>
                    <a:cubicBezTo>
                      <a:pt x="6314" y="752"/>
                      <a:pt x="6301" y="752"/>
                      <a:pt x="6288" y="752"/>
                    </a:cubicBezTo>
                    <a:cubicBezTo>
                      <a:pt x="5740" y="752"/>
                      <a:pt x="5284" y="1422"/>
                      <a:pt x="5465" y="1986"/>
                    </a:cubicBezTo>
                    <a:cubicBezTo>
                      <a:pt x="5271" y="1841"/>
                      <a:pt x="5037" y="1772"/>
                      <a:pt x="4803" y="1772"/>
                    </a:cubicBezTo>
                    <a:cubicBezTo>
                      <a:pt x="4461" y="1772"/>
                      <a:pt x="4118" y="1921"/>
                      <a:pt x="3898" y="2203"/>
                    </a:cubicBezTo>
                    <a:cubicBezTo>
                      <a:pt x="3865" y="1929"/>
                      <a:pt x="3604" y="1725"/>
                      <a:pt x="3354" y="1725"/>
                    </a:cubicBezTo>
                    <a:cubicBezTo>
                      <a:pt x="3277" y="1725"/>
                      <a:pt x="3202" y="1744"/>
                      <a:pt x="3135" y="1785"/>
                    </a:cubicBezTo>
                    <a:cubicBezTo>
                      <a:pt x="3179" y="1290"/>
                      <a:pt x="2754" y="808"/>
                      <a:pt x="2296" y="808"/>
                    </a:cubicBezTo>
                    <a:cubicBezTo>
                      <a:pt x="2275" y="808"/>
                      <a:pt x="2253" y="809"/>
                      <a:pt x="2231" y="811"/>
                    </a:cubicBezTo>
                    <a:cubicBezTo>
                      <a:pt x="1750" y="858"/>
                      <a:pt x="1386" y="1444"/>
                      <a:pt x="1530" y="1945"/>
                    </a:cubicBezTo>
                    <a:cubicBezTo>
                      <a:pt x="1465" y="1896"/>
                      <a:pt x="1390" y="1874"/>
                      <a:pt x="1314" y="1874"/>
                    </a:cubicBezTo>
                    <a:cubicBezTo>
                      <a:pt x="1114" y="1874"/>
                      <a:pt x="908" y="2024"/>
                      <a:pt x="878" y="2242"/>
                    </a:cubicBezTo>
                    <a:cubicBezTo>
                      <a:pt x="827" y="2227"/>
                      <a:pt x="774" y="2220"/>
                      <a:pt x="722" y="2220"/>
                    </a:cubicBezTo>
                    <a:cubicBezTo>
                      <a:pt x="468" y="2220"/>
                      <a:pt x="216" y="2387"/>
                      <a:pt x="118" y="2641"/>
                    </a:cubicBezTo>
                    <a:cubicBezTo>
                      <a:pt x="0" y="2946"/>
                      <a:pt x="123" y="3339"/>
                      <a:pt x="390" y="3509"/>
                    </a:cubicBezTo>
                    <a:cubicBezTo>
                      <a:pt x="4141" y="5916"/>
                      <a:pt x="8065" y="5332"/>
                      <a:pt x="11598" y="5791"/>
                    </a:cubicBezTo>
                    <a:cubicBezTo>
                      <a:pt x="11660" y="4560"/>
                      <a:pt x="11721" y="3328"/>
                      <a:pt x="11783" y="2096"/>
                    </a:cubicBezTo>
                    <a:cubicBezTo>
                      <a:pt x="11807" y="1615"/>
                      <a:pt x="11826" y="1105"/>
                      <a:pt x="11609" y="680"/>
                    </a:cubicBezTo>
                    <a:cubicBezTo>
                      <a:pt x="11396" y="264"/>
                      <a:pt x="10957" y="1"/>
                      <a:pt x="105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6" name="Google Shape;246;p3"/>
              <p:cNvGrpSpPr/>
              <p:nvPr/>
            </p:nvGrpSpPr>
            <p:grpSpPr>
              <a:xfrm flipH="1">
                <a:off x="-1381801" y="3817225"/>
                <a:ext cx="8303504" cy="2709309"/>
                <a:chOff x="2123275" y="751575"/>
                <a:chExt cx="839450" cy="273900"/>
              </a:xfrm>
            </p:grpSpPr>
            <p:sp>
              <p:nvSpPr>
                <p:cNvPr id="247" name="Google Shape;247;p3"/>
                <p:cNvSpPr/>
                <p:nvPr/>
              </p:nvSpPr>
              <p:spPr>
                <a:xfrm>
                  <a:off x="2667075" y="751575"/>
                  <a:ext cx="295650" cy="1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26" h="5917" extrusionOk="0">
                      <a:moveTo>
                        <a:pt x="10521" y="1"/>
                      </a:moveTo>
                      <a:cubicBezTo>
                        <a:pt x="10433" y="1"/>
                        <a:pt x="10345" y="11"/>
                        <a:pt x="10259" y="34"/>
                      </a:cubicBezTo>
                      <a:cubicBezTo>
                        <a:pt x="9748" y="167"/>
                        <a:pt x="9355" y="699"/>
                        <a:pt x="9350" y="1268"/>
                      </a:cubicBezTo>
                      <a:cubicBezTo>
                        <a:pt x="9271" y="1227"/>
                        <a:pt x="9185" y="1208"/>
                        <a:pt x="9099" y="1208"/>
                      </a:cubicBezTo>
                      <a:cubicBezTo>
                        <a:pt x="8922" y="1208"/>
                        <a:pt x="8745" y="1290"/>
                        <a:pt x="8633" y="1438"/>
                      </a:cubicBezTo>
                      <a:cubicBezTo>
                        <a:pt x="8467" y="1656"/>
                        <a:pt x="8461" y="2001"/>
                        <a:pt x="8619" y="2230"/>
                      </a:cubicBezTo>
                      <a:cubicBezTo>
                        <a:pt x="8554" y="2209"/>
                        <a:pt x="8487" y="2199"/>
                        <a:pt x="8420" y="2199"/>
                      </a:cubicBezTo>
                      <a:cubicBezTo>
                        <a:pt x="8177" y="2199"/>
                        <a:pt x="7935" y="2329"/>
                        <a:pt x="7800" y="2545"/>
                      </a:cubicBezTo>
                      <a:cubicBezTo>
                        <a:pt x="7794" y="2261"/>
                        <a:pt x="7530" y="2033"/>
                        <a:pt x="7274" y="2033"/>
                      </a:cubicBezTo>
                      <a:cubicBezTo>
                        <a:pt x="7209" y="2033"/>
                        <a:pt x="7143" y="2048"/>
                        <a:pt x="7083" y="2081"/>
                      </a:cubicBezTo>
                      <a:cubicBezTo>
                        <a:pt x="7314" y="1528"/>
                        <a:pt x="6891" y="787"/>
                        <a:pt x="6327" y="753"/>
                      </a:cubicBezTo>
                      <a:cubicBezTo>
                        <a:pt x="6314" y="752"/>
                        <a:pt x="6301" y="752"/>
                        <a:pt x="6288" y="752"/>
                      </a:cubicBezTo>
                      <a:cubicBezTo>
                        <a:pt x="5740" y="752"/>
                        <a:pt x="5284" y="1422"/>
                        <a:pt x="5465" y="1986"/>
                      </a:cubicBezTo>
                      <a:cubicBezTo>
                        <a:pt x="5271" y="1841"/>
                        <a:pt x="5037" y="1772"/>
                        <a:pt x="4803" y="1772"/>
                      </a:cubicBezTo>
                      <a:cubicBezTo>
                        <a:pt x="4461" y="1772"/>
                        <a:pt x="4118" y="1921"/>
                        <a:pt x="3898" y="2203"/>
                      </a:cubicBezTo>
                      <a:cubicBezTo>
                        <a:pt x="3865" y="1929"/>
                        <a:pt x="3604" y="1725"/>
                        <a:pt x="3354" y="1725"/>
                      </a:cubicBezTo>
                      <a:cubicBezTo>
                        <a:pt x="3277" y="1725"/>
                        <a:pt x="3202" y="1744"/>
                        <a:pt x="3135" y="1785"/>
                      </a:cubicBezTo>
                      <a:cubicBezTo>
                        <a:pt x="3179" y="1290"/>
                        <a:pt x="2754" y="808"/>
                        <a:pt x="2296" y="808"/>
                      </a:cubicBezTo>
                      <a:cubicBezTo>
                        <a:pt x="2275" y="808"/>
                        <a:pt x="2253" y="809"/>
                        <a:pt x="2231" y="811"/>
                      </a:cubicBezTo>
                      <a:cubicBezTo>
                        <a:pt x="1750" y="858"/>
                        <a:pt x="1386" y="1444"/>
                        <a:pt x="1530" y="1945"/>
                      </a:cubicBezTo>
                      <a:cubicBezTo>
                        <a:pt x="1465" y="1896"/>
                        <a:pt x="1390" y="1874"/>
                        <a:pt x="1314" y="1874"/>
                      </a:cubicBezTo>
                      <a:cubicBezTo>
                        <a:pt x="1114" y="1874"/>
                        <a:pt x="908" y="2024"/>
                        <a:pt x="878" y="2242"/>
                      </a:cubicBezTo>
                      <a:cubicBezTo>
                        <a:pt x="827" y="2227"/>
                        <a:pt x="774" y="2220"/>
                        <a:pt x="722" y="2220"/>
                      </a:cubicBezTo>
                      <a:cubicBezTo>
                        <a:pt x="468" y="2220"/>
                        <a:pt x="216" y="2387"/>
                        <a:pt x="118" y="2641"/>
                      </a:cubicBezTo>
                      <a:cubicBezTo>
                        <a:pt x="0" y="2946"/>
                        <a:pt x="123" y="3339"/>
                        <a:pt x="390" y="3509"/>
                      </a:cubicBezTo>
                      <a:cubicBezTo>
                        <a:pt x="4141" y="5916"/>
                        <a:pt x="8065" y="5332"/>
                        <a:pt x="11598" y="5791"/>
                      </a:cubicBezTo>
                      <a:cubicBezTo>
                        <a:pt x="11660" y="4560"/>
                        <a:pt x="11721" y="3328"/>
                        <a:pt x="11783" y="2096"/>
                      </a:cubicBezTo>
                      <a:cubicBezTo>
                        <a:pt x="11807" y="1615"/>
                        <a:pt x="11826" y="1105"/>
                        <a:pt x="11609" y="680"/>
                      </a:cubicBezTo>
                      <a:cubicBezTo>
                        <a:pt x="11396" y="264"/>
                        <a:pt x="10957" y="1"/>
                        <a:pt x="1052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3"/>
                <p:cNvSpPr/>
                <p:nvPr/>
              </p:nvSpPr>
              <p:spPr>
                <a:xfrm>
                  <a:off x="2884225" y="783775"/>
                  <a:ext cx="50725" cy="8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9" h="3460" extrusionOk="0">
                      <a:moveTo>
                        <a:pt x="1599" y="1"/>
                      </a:moveTo>
                      <a:cubicBezTo>
                        <a:pt x="1580" y="1"/>
                        <a:pt x="1562" y="11"/>
                        <a:pt x="1555" y="34"/>
                      </a:cubicBezTo>
                      <a:cubicBezTo>
                        <a:pt x="1412" y="469"/>
                        <a:pt x="1253" y="898"/>
                        <a:pt x="1074" y="1321"/>
                      </a:cubicBezTo>
                      <a:cubicBezTo>
                        <a:pt x="970" y="1038"/>
                        <a:pt x="867" y="755"/>
                        <a:pt x="769" y="469"/>
                      </a:cubicBezTo>
                      <a:cubicBezTo>
                        <a:pt x="762" y="447"/>
                        <a:pt x="745" y="438"/>
                        <a:pt x="728" y="438"/>
                      </a:cubicBezTo>
                      <a:cubicBezTo>
                        <a:pt x="695" y="438"/>
                        <a:pt x="659" y="471"/>
                        <a:pt x="674" y="512"/>
                      </a:cubicBezTo>
                      <a:cubicBezTo>
                        <a:pt x="782" y="826"/>
                        <a:pt x="895" y="1138"/>
                        <a:pt x="1012" y="1449"/>
                      </a:cubicBezTo>
                      <a:cubicBezTo>
                        <a:pt x="1013" y="1451"/>
                        <a:pt x="1013" y="1452"/>
                        <a:pt x="1014" y="1453"/>
                      </a:cubicBezTo>
                      <a:cubicBezTo>
                        <a:pt x="975" y="1547"/>
                        <a:pt x="933" y="1642"/>
                        <a:pt x="890" y="1736"/>
                      </a:cubicBezTo>
                      <a:cubicBezTo>
                        <a:pt x="634" y="2300"/>
                        <a:pt x="334" y="2837"/>
                        <a:pt x="25" y="3374"/>
                      </a:cubicBezTo>
                      <a:cubicBezTo>
                        <a:pt x="1" y="3415"/>
                        <a:pt x="36" y="3459"/>
                        <a:pt x="71" y="3459"/>
                      </a:cubicBezTo>
                      <a:cubicBezTo>
                        <a:pt x="85" y="3459"/>
                        <a:pt x="99" y="3453"/>
                        <a:pt x="110" y="3436"/>
                      </a:cubicBezTo>
                      <a:cubicBezTo>
                        <a:pt x="422" y="2945"/>
                        <a:pt x="689" y="2420"/>
                        <a:pt x="934" y="1891"/>
                      </a:cubicBezTo>
                      <a:cubicBezTo>
                        <a:pt x="1312" y="1763"/>
                        <a:pt x="1666" y="1572"/>
                        <a:pt x="1984" y="1332"/>
                      </a:cubicBezTo>
                      <a:cubicBezTo>
                        <a:pt x="2029" y="1301"/>
                        <a:pt x="1993" y="1240"/>
                        <a:pt x="1948" y="1240"/>
                      </a:cubicBezTo>
                      <a:cubicBezTo>
                        <a:pt x="1937" y="1240"/>
                        <a:pt x="1926" y="1244"/>
                        <a:pt x="1915" y="1252"/>
                      </a:cubicBezTo>
                      <a:cubicBezTo>
                        <a:pt x="1635" y="1464"/>
                        <a:pt x="1326" y="1632"/>
                        <a:pt x="998" y="1757"/>
                      </a:cubicBezTo>
                      <a:cubicBezTo>
                        <a:pt x="1248" y="1209"/>
                        <a:pt x="1468" y="647"/>
                        <a:pt x="1656" y="74"/>
                      </a:cubicBezTo>
                      <a:cubicBezTo>
                        <a:pt x="1670" y="32"/>
                        <a:pt x="1633" y="1"/>
                        <a:pt x="15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3"/>
                <p:cNvSpPr/>
                <p:nvPr/>
              </p:nvSpPr>
              <p:spPr>
                <a:xfrm>
                  <a:off x="2795700" y="795925"/>
                  <a:ext cx="5342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2603" extrusionOk="0">
                      <a:moveTo>
                        <a:pt x="1002" y="0"/>
                      </a:moveTo>
                      <a:cubicBezTo>
                        <a:pt x="973" y="0"/>
                        <a:pt x="941" y="23"/>
                        <a:pt x="945" y="61"/>
                      </a:cubicBezTo>
                      <a:cubicBezTo>
                        <a:pt x="1016" y="753"/>
                        <a:pt x="1139" y="1447"/>
                        <a:pt x="1328" y="2120"/>
                      </a:cubicBezTo>
                      <a:cubicBezTo>
                        <a:pt x="857" y="1792"/>
                        <a:pt x="445" y="1386"/>
                        <a:pt x="110" y="920"/>
                      </a:cubicBezTo>
                      <a:cubicBezTo>
                        <a:pt x="100" y="906"/>
                        <a:pt x="87" y="900"/>
                        <a:pt x="74" y="900"/>
                      </a:cubicBezTo>
                      <a:cubicBezTo>
                        <a:pt x="37" y="900"/>
                        <a:pt x="1" y="946"/>
                        <a:pt x="31" y="986"/>
                      </a:cubicBezTo>
                      <a:cubicBezTo>
                        <a:pt x="389" y="1489"/>
                        <a:pt x="839" y="1925"/>
                        <a:pt x="1354" y="2267"/>
                      </a:cubicBezTo>
                      <a:cubicBezTo>
                        <a:pt x="1360" y="2272"/>
                        <a:pt x="1366" y="2273"/>
                        <a:pt x="1372" y="2275"/>
                      </a:cubicBezTo>
                      <a:cubicBezTo>
                        <a:pt x="1401" y="2373"/>
                        <a:pt x="1432" y="2473"/>
                        <a:pt x="1464" y="2571"/>
                      </a:cubicBezTo>
                      <a:cubicBezTo>
                        <a:pt x="1471" y="2593"/>
                        <a:pt x="1487" y="2602"/>
                        <a:pt x="1504" y="2602"/>
                      </a:cubicBezTo>
                      <a:cubicBezTo>
                        <a:pt x="1536" y="2602"/>
                        <a:pt x="1573" y="2569"/>
                        <a:pt x="1561" y="2528"/>
                      </a:cubicBezTo>
                      <a:cubicBezTo>
                        <a:pt x="1485" y="2269"/>
                        <a:pt x="1415" y="2011"/>
                        <a:pt x="1352" y="1751"/>
                      </a:cubicBezTo>
                      <a:lnTo>
                        <a:pt x="1352" y="1751"/>
                      </a:lnTo>
                      <a:cubicBezTo>
                        <a:pt x="1354" y="1751"/>
                        <a:pt x="1355" y="1751"/>
                        <a:pt x="1356" y="1751"/>
                      </a:cubicBezTo>
                      <a:cubicBezTo>
                        <a:pt x="1371" y="1751"/>
                        <a:pt x="1387" y="1745"/>
                        <a:pt x="1399" y="1732"/>
                      </a:cubicBezTo>
                      <a:cubicBezTo>
                        <a:pt x="1534" y="1574"/>
                        <a:pt x="1663" y="1409"/>
                        <a:pt x="1783" y="1238"/>
                      </a:cubicBezTo>
                      <a:cubicBezTo>
                        <a:pt x="1902" y="1069"/>
                        <a:pt x="2021" y="894"/>
                        <a:pt x="2117" y="709"/>
                      </a:cubicBezTo>
                      <a:cubicBezTo>
                        <a:pt x="2136" y="670"/>
                        <a:pt x="2097" y="634"/>
                        <a:pt x="2060" y="634"/>
                      </a:cubicBezTo>
                      <a:cubicBezTo>
                        <a:pt x="2045" y="634"/>
                        <a:pt x="2030" y="641"/>
                        <a:pt x="2020" y="656"/>
                      </a:cubicBezTo>
                      <a:cubicBezTo>
                        <a:pt x="1910" y="832"/>
                        <a:pt x="1808" y="1009"/>
                        <a:pt x="1689" y="1178"/>
                      </a:cubicBezTo>
                      <a:cubicBezTo>
                        <a:pt x="1576" y="1339"/>
                        <a:pt x="1453" y="1496"/>
                        <a:pt x="1325" y="1647"/>
                      </a:cubicBezTo>
                      <a:cubicBezTo>
                        <a:pt x="1201" y="1120"/>
                        <a:pt x="1105" y="587"/>
                        <a:pt x="1050" y="44"/>
                      </a:cubicBezTo>
                      <a:cubicBezTo>
                        <a:pt x="1047" y="14"/>
                        <a:pt x="1025" y="0"/>
                        <a:pt x="100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3"/>
                <p:cNvSpPr/>
                <p:nvPr/>
              </p:nvSpPr>
              <p:spPr>
                <a:xfrm>
                  <a:off x="2507200" y="794350"/>
                  <a:ext cx="363950" cy="8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8" h="3554" extrusionOk="0">
                      <a:moveTo>
                        <a:pt x="6070" y="1"/>
                      </a:moveTo>
                      <a:cubicBezTo>
                        <a:pt x="6006" y="1"/>
                        <a:pt x="5943" y="12"/>
                        <a:pt x="5882" y="37"/>
                      </a:cubicBezTo>
                      <a:cubicBezTo>
                        <a:pt x="5488" y="196"/>
                        <a:pt x="5326" y="849"/>
                        <a:pt x="5583" y="1244"/>
                      </a:cubicBezTo>
                      <a:cubicBezTo>
                        <a:pt x="5475" y="1163"/>
                        <a:pt x="5349" y="1124"/>
                        <a:pt x="5223" y="1124"/>
                      </a:cubicBezTo>
                      <a:cubicBezTo>
                        <a:pt x="5064" y="1124"/>
                        <a:pt x="4906" y="1186"/>
                        <a:pt x="4788" y="1307"/>
                      </a:cubicBezTo>
                      <a:cubicBezTo>
                        <a:pt x="4683" y="996"/>
                        <a:pt x="4387" y="809"/>
                        <a:pt x="4099" y="809"/>
                      </a:cubicBezTo>
                      <a:cubicBezTo>
                        <a:pt x="3954" y="809"/>
                        <a:pt x="3810" y="857"/>
                        <a:pt x="3695" y="962"/>
                      </a:cubicBezTo>
                      <a:cubicBezTo>
                        <a:pt x="3701" y="729"/>
                        <a:pt x="3563" y="496"/>
                        <a:pt x="3371" y="420"/>
                      </a:cubicBezTo>
                      <a:cubicBezTo>
                        <a:pt x="3325" y="401"/>
                        <a:pt x="3276" y="392"/>
                        <a:pt x="3227" y="392"/>
                      </a:cubicBezTo>
                      <a:cubicBezTo>
                        <a:pt x="3076" y="392"/>
                        <a:pt x="2925" y="478"/>
                        <a:pt x="2842" y="622"/>
                      </a:cubicBezTo>
                      <a:cubicBezTo>
                        <a:pt x="2752" y="290"/>
                        <a:pt x="2451" y="61"/>
                        <a:pt x="2157" y="61"/>
                      </a:cubicBezTo>
                      <a:cubicBezTo>
                        <a:pt x="2084" y="61"/>
                        <a:pt x="2011" y="75"/>
                        <a:pt x="1942" y="105"/>
                      </a:cubicBezTo>
                      <a:cubicBezTo>
                        <a:pt x="1598" y="258"/>
                        <a:pt x="1423" y="785"/>
                        <a:pt x="1589" y="1178"/>
                      </a:cubicBezTo>
                      <a:cubicBezTo>
                        <a:pt x="1532" y="1099"/>
                        <a:pt x="1444" y="1054"/>
                        <a:pt x="1357" y="1054"/>
                      </a:cubicBezTo>
                      <a:cubicBezTo>
                        <a:pt x="1315" y="1054"/>
                        <a:pt x="1274" y="1065"/>
                        <a:pt x="1236" y="1086"/>
                      </a:cubicBezTo>
                      <a:cubicBezTo>
                        <a:pt x="1122" y="1151"/>
                        <a:pt x="1055" y="1315"/>
                        <a:pt x="1085" y="1462"/>
                      </a:cubicBezTo>
                      <a:cubicBezTo>
                        <a:pt x="974" y="1372"/>
                        <a:pt x="840" y="1328"/>
                        <a:pt x="706" y="1328"/>
                      </a:cubicBezTo>
                      <a:cubicBezTo>
                        <a:pt x="543" y="1328"/>
                        <a:pt x="381" y="1393"/>
                        <a:pt x="263" y="1521"/>
                      </a:cubicBezTo>
                      <a:cubicBezTo>
                        <a:pt x="48" y="1756"/>
                        <a:pt x="0" y="2170"/>
                        <a:pt x="153" y="2470"/>
                      </a:cubicBezTo>
                      <a:cubicBezTo>
                        <a:pt x="5024" y="3095"/>
                        <a:pt x="9792" y="3327"/>
                        <a:pt x="14557" y="3554"/>
                      </a:cubicBezTo>
                      <a:cubicBezTo>
                        <a:pt x="14552" y="3218"/>
                        <a:pt x="14261" y="2944"/>
                        <a:pt x="13982" y="2944"/>
                      </a:cubicBezTo>
                      <a:cubicBezTo>
                        <a:pt x="13911" y="2944"/>
                        <a:pt x="13842" y="2961"/>
                        <a:pt x="13778" y="2999"/>
                      </a:cubicBezTo>
                      <a:cubicBezTo>
                        <a:pt x="14119" y="2559"/>
                        <a:pt x="14021" y="1761"/>
                        <a:pt x="13586" y="1428"/>
                      </a:cubicBezTo>
                      <a:cubicBezTo>
                        <a:pt x="13446" y="1322"/>
                        <a:pt x="13283" y="1272"/>
                        <a:pt x="13120" y="1272"/>
                      </a:cubicBezTo>
                      <a:cubicBezTo>
                        <a:pt x="12774" y="1272"/>
                        <a:pt x="12425" y="1493"/>
                        <a:pt x="12288" y="1862"/>
                      </a:cubicBezTo>
                      <a:cubicBezTo>
                        <a:pt x="12197" y="1719"/>
                        <a:pt x="12052" y="1654"/>
                        <a:pt x="11903" y="1654"/>
                      </a:cubicBezTo>
                      <a:cubicBezTo>
                        <a:pt x="11675" y="1654"/>
                        <a:pt x="11441" y="1810"/>
                        <a:pt x="11396" y="2075"/>
                      </a:cubicBezTo>
                      <a:cubicBezTo>
                        <a:pt x="11369" y="1776"/>
                        <a:pt x="11111" y="1540"/>
                        <a:pt x="10859" y="1540"/>
                      </a:cubicBezTo>
                      <a:cubicBezTo>
                        <a:pt x="10808" y="1540"/>
                        <a:pt x="10757" y="1550"/>
                        <a:pt x="10708" y="1571"/>
                      </a:cubicBezTo>
                      <a:cubicBezTo>
                        <a:pt x="10832" y="970"/>
                        <a:pt x="10446" y="282"/>
                        <a:pt x="9921" y="162"/>
                      </a:cubicBezTo>
                      <a:cubicBezTo>
                        <a:pt x="9866" y="150"/>
                        <a:pt x="9811" y="144"/>
                        <a:pt x="9755" y="144"/>
                      </a:cubicBezTo>
                      <a:cubicBezTo>
                        <a:pt x="9284" y="144"/>
                        <a:pt x="8831" y="582"/>
                        <a:pt x="8780" y="1134"/>
                      </a:cubicBezTo>
                      <a:cubicBezTo>
                        <a:pt x="8671" y="860"/>
                        <a:pt x="8410" y="716"/>
                        <a:pt x="8156" y="716"/>
                      </a:cubicBezTo>
                      <a:cubicBezTo>
                        <a:pt x="7941" y="716"/>
                        <a:pt x="7731" y="818"/>
                        <a:pt x="7618" y="1030"/>
                      </a:cubicBezTo>
                      <a:cubicBezTo>
                        <a:pt x="7521" y="797"/>
                        <a:pt x="7296" y="658"/>
                        <a:pt x="7077" y="658"/>
                      </a:cubicBezTo>
                      <a:cubicBezTo>
                        <a:pt x="6974" y="658"/>
                        <a:pt x="6872" y="689"/>
                        <a:pt x="6787" y="756"/>
                      </a:cubicBezTo>
                      <a:cubicBezTo>
                        <a:pt x="6769" y="343"/>
                        <a:pt x="6417" y="1"/>
                        <a:pt x="60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2729000" y="816550"/>
                  <a:ext cx="34325" cy="4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" h="1757" extrusionOk="0">
                      <a:moveTo>
                        <a:pt x="856" y="1"/>
                      </a:moveTo>
                      <a:cubicBezTo>
                        <a:pt x="838" y="1"/>
                        <a:pt x="820" y="11"/>
                        <a:pt x="813" y="36"/>
                      </a:cubicBezTo>
                      <a:cubicBezTo>
                        <a:pt x="750" y="258"/>
                        <a:pt x="670" y="472"/>
                        <a:pt x="580" y="680"/>
                      </a:cubicBezTo>
                      <a:cubicBezTo>
                        <a:pt x="514" y="501"/>
                        <a:pt x="447" y="320"/>
                        <a:pt x="380" y="140"/>
                      </a:cubicBezTo>
                      <a:cubicBezTo>
                        <a:pt x="371" y="118"/>
                        <a:pt x="355" y="109"/>
                        <a:pt x="337" y="109"/>
                      </a:cubicBezTo>
                      <a:cubicBezTo>
                        <a:pt x="304" y="109"/>
                        <a:pt x="269" y="142"/>
                        <a:pt x="285" y="183"/>
                      </a:cubicBezTo>
                      <a:cubicBezTo>
                        <a:pt x="362" y="393"/>
                        <a:pt x="441" y="602"/>
                        <a:pt x="518" y="814"/>
                      </a:cubicBezTo>
                      <a:cubicBezTo>
                        <a:pt x="380" y="1111"/>
                        <a:pt x="214" y="1396"/>
                        <a:pt x="28" y="1671"/>
                      </a:cubicBezTo>
                      <a:cubicBezTo>
                        <a:pt x="1" y="1712"/>
                        <a:pt x="37" y="1756"/>
                        <a:pt x="75" y="1756"/>
                      </a:cubicBezTo>
                      <a:cubicBezTo>
                        <a:pt x="89" y="1756"/>
                        <a:pt x="104" y="1750"/>
                        <a:pt x="115" y="1734"/>
                      </a:cubicBezTo>
                      <a:cubicBezTo>
                        <a:pt x="229" y="1578"/>
                        <a:pt x="332" y="1412"/>
                        <a:pt x="427" y="1242"/>
                      </a:cubicBezTo>
                      <a:cubicBezTo>
                        <a:pt x="735" y="1091"/>
                        <a:pt x="1034" y="923"/>
                        <a:pt x="1324" y="740"/>
                      </a:cubicBezTo>
                      <a:cubicBezTo>
                        <a:pt x="1373" y="709"/>
                        <a:pt x="1335" y="647"/>
                        <a:pt x="1287" y="647"/>
                      </a:cubicBezTo>
                      <a:cubicBezTo>
                        <a:pt x="1277" y="647"/>
                        <a:pt x="1266" y="650"/>
                        <a:pt x="1256" y="656"/>
                      </a:cubicBezTo>
                      <a:cubicBezTo>
                        <a:pt x="1015" y="807"/>
                        <a:pt x="768" y="945"/>
                        <a:pt x="518" y="1076"/>
                      </a:cubicBezTo>
                      <a:cubicBezTo>
                        <a:pt x="681" y="754"/>
                        <a:pt x="814" y="416"/>
                        <a:pt x="912" y="74"/>
                      </a:cubicBezTo>
                      <a:cubicBezTo>
                        <a:pt x="924" y="32"/>
                        <a:pt x="889" y="1"/>
                        <a:pt x="85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2644525" y="819875"/>
                  <a:ext cx="60975" cy="4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1704" extrusionOk="0">
                      <a:moveTo>
                        <a:pt x="697" y="1"/>
                      </a:moveTo>
                      <a:cubicBezTo>
                        <a:pt x="665" y="1"/>
                        <a:pt x="629" y="34"/>
                        <a:pt x="643" y="74"/>
                      </a:cubicBezTo>
                      <a:cubicBezTo>
                        <a:pt x="752" y="402"/>
                        <a:pt x="856" y="732"/>
                        <a:pt x="958" y="1061"/>
                      </a:cubicBezTo>
                      <a:cubicBezTo>
                        <a:pt x="903" y="1041"/>
                        <a:pt x="849" y="1022"/>
                        <a:pt x="797" y="1000"/>
                      </a:cubicBezTo>
                      <a:cubicBezTo>
                        <a:pt x="714" y="967"/>
                        <a:pt x="631" y="932"/>
                        <a:pt x="549" y="898"/>
                      </a:cubicBezTo>
                      <a:cubicBezTo>
                        <a:pt x="397" y="836"/>
                        <a:pt x="242" y="777"/>
                        <a:pt x="107" y="681"/>
                      </a:cubicBezTo>
                      <a:cubicBezTo>
                        <a:pt x="98" y="674"/>
                        <a:pt x="88" y="671"/>
                        <a:pt x="78" y="671"/>
                      </a:cubicBezTo>
                      <a:cubicBezTo>
                        <a:pt x="34" y="671"/>
                        <a:pt x="0" y="734"/>
                        <a:pt x="45" y="767"/>
                      </a:cubicBezTo>
                      <a:cubicBezTo>
                        <a:pt x="184" y="863"/>
                        <a:pt x="339" y="925"/>
                        <a:pt x="493" y="989"/>
                      </a:cubicBezTo>
                      <a:cubicBezTo>
                        <a:pt x="578" y="1025"/>
                        <a:pt x="663" y="1060"/>
                        <a:pt x="748" y="1094"/>
                      </a:cubicBezTo>
                      <a:cubicBezTo>
                        <a:pt x="833" y="1130"/>
                        <a:pt x="916" y="1175"/>
                        <a:pt x="1001" y="1203"/>
                      </a:cubicBezTo>
                      <a:cubicBezTo>
                        <a:pt x="1045" y="1341"/>
                        <a:pt x="1088" y="1480"/>
                        <a:pt x="1131" y="1618"/>
                      </a:cubicBezTo>
                      <a:cubicBezTo>
                        <a:pt x="1100" y="1654"/>
                        <a:pt x="1133" y="1704"/>
                        <a:pt x="1174" y="1704"/>
                      </a:cubicBezTo>
                      <a:cubicBezTo>
                        <a:pt x="1184" y="1704"/>
                        <a:pt x="1195" y="1700"/>
                        <a:pt x="1206" y="1693"/>
                      </a:cubicBezTo>
                      <a:cubicBezTo>
                        <a:pt x="1647" y="1386"/>
                        <a:pt x="2047" y="995"/>
                        <a:pt x="2401" y="592"/>
                      </a:cubicBezTo>
                      <a:cubicBezTo>
                        <a:pt x="2439" y="557"/>
                        <a:pt x="2402" y="514"/>
                        <a:pt x="2362" y="514"/>
                      </a:cubicBezTo>
                      <a:cubicBezTo>
                        <a:pt x="2348" y="514"/>
                        <a:pt x="2333" y="520"/>
                        <a:pt x="2321" y="533"/>
                      </a:cubicBezTo>
                      <a:cubicBezTo>
                        <a:pt x="2197" y="674"/>
                        <a:pt x="2065" y="808"/>
                        <a:pt x="1929" y="939"/>
                      </a:cubicBezTo>
                      <a:cubicBezTo>
                        <a:pt x="1893" y="776"/>
                        <a:pt x="1852" y="612"/>
                        <a:pt x="1791" y="456"/>
                      </a:cubicBezTo>
                      <a:cubicBezTo>
                        <a:pt x="1783" y="435"/>
                        <a:pt x="1761" y="423"/>
                        <a:pt x="1740" y="423"/>
                      </a:cubicBezTo>
                      <a:cubicBezTo>
                        <a:pt x="1733" y="423"/>
                        <a:pt x="1725" y="425"/>
                        <a:pt x="1719" y="428"/>
                      </a:cubicBezTo>
                      <a:cubicBezTo>
                        <a:pt x="1689" y="441"/>
                        <a:pt x="1682" y="472"/>
                        <a:pt x="1692" y="500"/>
                      </a:cubicBezTo>
                      <a:cubicBezTo>
                        <a:pt x="1742" y="671"/>
                        <a:pt x="1794" y="839"/>
                        <a:pt x="1830" y="1014"/>
                      </a:cubicBezTo>
                      <a:cubicBezTo>
                        <a:pt x="1831" y="1020"/>
                        <a:pt x="1833" y="1024"/>
                        <a:pt x="1836" y="1029"/>
                      </a:cubicBezTo>
                      <a:cubicBezTo>
                        <a:pt x="1810" y="1055"/>
                        <a:pt x="1782" y="1082"/>
                        <a:pt x="1754" y="1108"/>
                      </a:cubicBezTo>
                      <a:cubicBezTo>
                        <a:pt x="1583" y="1264"/>
                        <a:pt x="1402" y="1405"/>
                        <a:pt x="1220" y="1549"/>
                      </a:cubicBezTo>
                      <a:cubicBezTo>
                        <a:pt x="1160" y="1339"/>
                        <a:pt x="1094" y="1130"/>
                        <a:pt x="1029" y="921"/>
                      </a:cubicBezTo>
                      <a:cubicBezTo>
                        <a:pt x="1042" y="917"/>
                        <a:pt x="1052" y="907"/>
                        <a:pt x="1057" y="892"/>
                      </a:cubicBezTo>
                      <a:cubicBezTo>
                        <a:pt x="1125" y="731"/>
                        <a:pt x="1196" y="567"/>
                        <a:pt x="1262" y="405"/>
                      </a:cubicBezTo>
                      <a:cubicBezTo>
                        <a:pt x="1277" y="365"/>
                        <a:pt x="1243" y="335"/>
                        <a:pt x="1210" y="335"/>
                      </a:cubicBezTo>
                      <a:cubicBezTo>
                        <a:pt x="1192" y="335"/>
                        <a:pt x="1174" y="344"/>
                        <a:pt x="1165" y="366"/>
                      </a:cubicBezTo>
                      <a:cubicBezTo>
                        <a:pt x="1104" y="507"/>
                        <a:pt x="1046" y="648"/>
                        <a:pt x="986" y="789"/>
                      </a:cubicBezTo>
                      <a:cubicBezTo>
                        <a:pt x="905" y="535"/>
                        <a:pt x="821" y="283"/>
                        <a:pt x="737" y="32"/>
                      </a:cubicBezTo>
                      <a:cubicBezTo>
                        <a:pt x="730" y="10"/>
                        <a:pt x="714" y="1"/>
                        <a:pt x="697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2123275" y="845700"/>
                  <a:ext cx="803500" cy="17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40" h="7191" extrusionOk="0">
                      <a:moveTo>
                        <a:pt x="21399" y="1"/>
                      </a:moveTo>
                      <a:cubicBezTo>
                        <a:pt x="19566" y="1"/>
                        <a:pt x="17731" y="50"/>
                        <a:pt x="15903" y="100"/>
                      </a:cubicBezTo>
                      <a:cubicBezTo>
                        <a:pt x="10539" y="245"/>
                        <a:pt x="5082" y="407"/>
                        <a:pt x="0" y="2147"/>
                      </a:cubicBezTo>
                      <a:cubicBezTo>
                        <a:pt x="9653" y="3266"/>
                        <a:pt x="20898" y="4861"/>
                        <a:pt x="31989" y="7190"/>
                      </a:cubicBezTo>
                      <a:cubicBezTo>
                        <a:pt x="32086" y="5109"/>
                        <a:pt x="32134" y="3025"/>
                        <a:pt x="32139" y="942"/>
                      </a:cubicBezTo>
                      <a:cubicBezTo>
                        <a:pt x="28614" y="191"/>
                        <a:pt x="25011" y="1"/>
                        <a:pt x="2139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4" name="Google Shape;254;p3"/>
            <p:cNvSpPr/>
            <p:nvPr/>
          </p:nvSpPr>
          <p:spPr>
            <a:xfrm flipH="1">
              <a:off x="-1026198" y="4748272"/>
              <a:ext cx="7947901" cy="1778262"/>
            </a:xfrm>
            <a:custGeom>
              <a:avLst/>
              <a:gdLst/>
              <a:ahLst/>
              <a:cxnLst/>
              <a:rect l="l" t="t" r="r" b="b"/>
              <a:pathLst>
                <a:path w="32140" h="7191" extrusionOk="0">
                  <a:moveTo>
                    <a:pt x="21399" y="1"/>
                  </a:moveTo>
                  <a:cubicBezTo>
                    <a:pt x="19566" y="1"/>
                    <a:pt x="17731" y="50"/>
                    <a:pt x="15903" y="100"/>
                  </a:cubicBezTo>
                  <a:cubicBezTo>
                    <a:pt x="10539" y="245"/>
                    <a:pt x="5082" y="407"/>
                    <a:pt x="0" y="2147"/>
                  </a:cubicBezTo>
                  <a:cubicBezTo>
                    <a:pt x="9653" y="3266"/>
                    <a:pt x="20898" y="4861"/>
                    <a:pt x="31989" y="7190"/>
                  </a:cubicBezTo>
                  <a:cubicBezTo>
                    <a:pt x="32086" y="5109"/>
                    <a:pt x="32134" y="3025"/>
                    <a:pt x="32139" y="942"/>
                  </a:cubicBezTo>
                  <a:cubicBezTo>
                    <a:pt x="28614" y="191"/>
                    <a:pt x="25011" y="1"/>
                    <a:pt x="21399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"/>
          <p:cNvGrpSpPr/>
          <p:nvPr/>
        </p:nvGrpSpPr>
        <p:grpSpPr>
          <a:xfrm>
            <a:off x="-162533" y="3061971"/>
            <a:ext cx="9853354" cy="2003252"/>
            <a:chOff x="-81000" y="3254975"/>
            <a:chExt cx="9853354" cy="2003252"/>
          </a:xfrm>
        </p:grpSpPr>
        <p:sp>
          <p:nvSpPr>
            <p:cNvPr id="256" name="Google Shape;256;p3"/>
            <p:cNvSpPr/>
            <p:nvPr/>
          </p:nvSpPr>
          <p:spPr>
            <a:xfrm>
              <a:off x="7321204" y="3254975"/>
              <a:ext cx="2451150" cy="400402"/>
            </a:xfrm>
            <a:custGeom>
              <a:avLst/>
              <a:gdLst/>
              <a:ahLst/>
              <a:cxnLst/>
              <a:rect l="l" t="t" r="r" b="b"/>
              <a:pathLst>
                <a:path w="15843" h="2588" extrusionOk="0">
                  <a:moveTo>
                    <a:pt x="4374" y="0"/>
                  </a:moveTo>
                  <a:cubicBezTo>
                    <a:pt x="4336" y="0"/>
                    <a:pt x="4298" y="2"/>
                    <a:pt x="4260" y="5"/>
                  </a:cubicBezTo>
                  <a:cubicBezTo>
                    <a:pt x="3785" y="49"/>
                    <a:pt x="3343" y="357"/>
                    <a:pt x="3141" y="789"/>
                  </a:cubicBezTo>
                  <a:cubicBezTo>
                    <a:pt x="2979" y="711"/>
                    <a:pt x="2804" y="674"/>
                    <a:pt x="2632" y="674"/>
                  </a:cubicBezTo>
                  <a:cubicBezTo>
                    <a:pt x="2244" y="674"/>
                    <a:pt x="1872" y="862"/>
                    <a:pt x="1715" y="1187"/>
                  </a:cubicBezTo>
                  <a:cubicBezTo>
                    <a:pt x="1522" y="1126"/>
                    <a:pt x="1336" y="1095"/>
                    <a:pt x="1162" y="1095"/>
                  </a:cubicBezTo>
                  <a:cubicBezTo>
                    <a:pt x="930" y="1095"/>
                    <a:pt x="719" y="1150"/>
                    <a:pt x="539" y="1259"/>
                  </a:cubicBezTo>
                  <a:cubicBezTo>
                    <a:pt x="226" y="1450"/>
                    <a:pt x="16" y="1805"/>
                    <a:pt x="0" y="2173"/>
                  </a:cubicBezTo>
                  <a:cubicBezTo>
                    <a:pt x="4623" y="2545"/>
                    <a:pt x="9129" y="2588"/>
                    <a:pt x="13624" y="2588"/>
                  </a:cubicBezTo>
                  <a:cubicBezTo>
                    <a:pt x="14302" y="2588"/>
                    <a:pt x="14979" y="2587"/>
                    <a:pt x="15657" y="2586"/>
                  </a:cubicBezTo>
                  <a:cubicBezTo>
                    <a:pt x="15768" y="2168"/>
                    <a:pt x="15805" y="1724"/>
                    <a:pt x="15843" y="1280"/>
                  </a:cubicBezTo>
                  <a:cubicBezTo>
                    <a:pt x="15634" y="867"/>
                    <a:pt x="15236" y="547"/>
                    <a:pt x="14787" y="450"/>
                  </a:cubicBezTo>
                  <a:cubicBezTo>
                    <a:pt x="14689" y="429"/>
                    <a:pt x="14590" y="419"/>
                    <a:pt x="14491" y="419"/>
                  </a:cubicBezTo>
                  <a:cubicBezTo>
                    <a:pt x="14129" y="419"/>
                    <a:pt x="13768" y="552"/>
                    <a:pt x="13499" y="794"/>
                  </a:cubicBezTo>
                  <a:cubicBezTo>
                    <a:pt x="13308" y="378"/>
                    <a:pt x="12864" y="103"/>
                    <a:pt x="12411" y="103"/>
                  </a:cubicBezTo>
                  <a:cubicBezTo>
                    <a:pt x="12383" y="103"/>
                    <a:pt x="12354" y="104"/>
                    <a:pt x="12326" y="106"/>
                  </a:cubicBezTo>
                  <a:cubicBezTo>
                    <a:pt x="11846" y="144"/>
                    <a:pt x="11406" y="500"/>
                    <a:pt x="11270" y="961"/>
                  </a:cubicBezTo>
                  <a:cubicBezTo>
                    <a:pt x="11098" y="874"/>
                    <a:pt x="10923" y="831"/>
                    <a:pt x="10760" y="831"/>
                  </a:cubicBezTo>
                  <a:cubicBezTo>
                    <a:pt x="10589" y="831"/>
                    <a:pt x="10432" y="879"/>
                    <a:pt x="10308" y="975"/>
                  </a:cubicBezTo>
                  <a:cubicBezTo>
                    <a:pt x="10179" y="633"/>
                    <a:pt x="9866" y="444"/>
                    <a:pt x="9540" y="424"/>
                  </a:cubicBezTo>
                  <a:cubicBezTo>
                    <a:pt x="9520" y="422"/>
                    <a:pt x="9499" y="422"/>
                    <a:pt x="9479" y="422"/>
                  </a:cubicBezTo>
                  <a:cubicBezTo>
                    <a:pt x="9172" y="422"/>
                    <a:pt x="8869" y="566"/>
                    <a:pt x="8676" y="804"/>
                  </a:cubicBezTo>
                  <a:cubicBezTo>
                    <a:pt x="8351" y="499"/>
                    <a:pt x="7944" y="308"/>
                    <a:pt x="7533" y="304"/>
                  </a:cubicBezTo>
                  <a:cubicBezTo>
                    <a:pt x="7528" y="304"/>
                    <a:pt x="7524" y="304"/>
                    <a:pt x="7519" y="304"/>
                  </a:cubicBezTo>
                  <a:cubicBezTo>
                    <a:pt x="7111" y="304"/>
                    <a:pt x="6705" y="488"/>
                    <a:pt x="6438" y="795"/>
                  </a:cubicBezTo>
                  <a:cubicBezTo>
                    <a:pt x="6233" y="626"/>
                    <a:pt x="5993" y="537"/>
                    <a:pt x="5760" y="537"/>
                  </a:cubicBezTo>
                  <a:cubicBezTo>
                    <a:pt x="5677" y="537"/>
                    <a:pt x="5594" y="548"/>
                    <a:pt x="5515" y="572"/>
                  </a:cubicBezTo>
                  <a:cubicBezTo>
                    <a:pt x="5247" y="221"/>
                    <a:pt x="4812" y="0"/>
                    <a:pt x="4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168413" y="3492309"/>
              <a:ext cx="1352209" cy="325675"/>
            </a:xfrm>
            <a:custGeom>
              <a:avLst/>
              <a:gdLst/>
              <a:ahLst/>
              <a:cxnLst/>
              <a:rect l="l" t="t" r="r" b="b"/>
              <a:pathLst>
                <a:path w="8740" h="2105" extrusionOk="0">
                  <a:moveTo>
                    <a:pt x="5456" y="1"/>
                  </a:moveTo>
                  <a:cubicBezTo>
                    <a:pt x="5416" y="1"/>
                    <a:pt x="5375" y="2"/>
                    <a:pt x="5335" y="5"/>
                  </a:cubicBezTo>
                  <a:cubicBezTo>
                    <a:pt x="4815" y="43"/>
                    <a:pt x="4315" y="325"/>
                    <a:pt x="4018" y="753"/>
                  </a:cubicBezTo>
                  <a:cubicBezTo>
                    <a:pt x="3936" y="698"/>
                    <a:pt x="3840" y="673"/>
                    <a:pt x="3743" y="673"/>
                  </a:cubicBezTo>
                  <a:cubicBezTo>
                    <a:pt x="3524" y="673"/>
                    <a:pt x="3299" y="802"/>
                    <a:pt x="3223" y="1012"/>
                  </a:cubicBezTo>
                  <a:cubicBezTo>
                    <a:pt x="3073" y="930"/>
                    <a:pt x="2903" y="891"/>
                    <a:pt x="2732" y="891"/>
                  </a:cubicBezTo>
                  <a:cubicBezTo>
                    <a:pt x="2419" y="891"/>
                    <a:pt x="2104" y="1023"/>
                    <a:pt x="1904" y="1266"/>
                  </a:cubicBezTo>
                  <a:cubicBezTo>
                    <a:pt x="1732" y="1178"/>
                    <a:pt x="1543" y="1137"/>
                    <a:pt x="1352" y="1137"/>
                  </a:cubicBezTo>
                  <a:cubicBezTo>
                    <a:pt x="762" y="1137"/>
                    <a:pt x="159" y="1527"/>
                    <a:pt x="1" y="2105"/>
                  </a:cubicBezTo>
                  <a:cubicBezTo>
                    <a:pt x="2716" y="1692"/>
                    <a:pt x="5455" y="1460"/>
                    <a:pt x="8740" y="1282"/>
                  </a:cubicBezTo>
                  <a:cubicBezTo>
                    <a:pt x="8667" y="893"/>
                    <a:pt x="8270" y="620"/>
                    <a:pt x="7883" y="620"/>
                  </a:cubicBezTo>
                  <a:cubicBezTo>
                    <a:pt x="7757" y="620"/>
                    <a:pt x="7633" y="649"/>
                    <a:pt x="7521" y="712"/>
                  </a:cubicBezTo>
                  <a:cubicBezTo>
                    <a:pt x="7454" y="530"/>
                    <a:pt x="7258" y="425"/>
                    <a:pt x="7067" y="425"/>
                  </a:cubicBezTo>
                  <a:cubicBezTo>
                    <a:pt x="6947" y="425"/>
                    <a:pt x="6830" y="466"/>
                    <a:pt x="6747" y="555"/>
                  </a:cubicBezTo>
                  <a:cubicBezTo>
                    <a:pt x="6417" y="205"/>
                    <a:pt x="5937" y="1"/>
                    <a:pt x="5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3"/>
            <p:cNvGrpSpPr/>
            <p:nvPr/>
          </p:nvGrpSpPr>
          <p:grpSpPr>
            <a:xfrm>
              <a:off x="-81000" y="3550637"/>
              <a:ext cx="9635650" cy="1707589"/>
              <a:chOff x="-81000" y="3550637"/>
              <a:chExt cx="9635650" cy="1707589"/>
            </a:xfrm>
          </p:grpSpPr>
          <p:sp>
            <p:nvSpPr>
              <p:cNvPr id="259" name="Google Shape;259;p3"/>
              <p:cNvSpPr/>
              <p:nvPr/>
            </p:nvSpPr>
            <p:spPr>
              <a:xfrm>
                <a:off x="-81000" y="3550637"/>
                <a:ext cx="9635650" cy="1707589"/>
              </a:xfrm>
              <a:custGeom>
                <a:avLst/>
                <a:gdLst/>
                <a:ahLst/>
                <a:cxnLst/>
                <a:rect l="l" t="t" r="r" b="b"/>
                <a:pathLst>
                  <a:path w="62280" h="11037" extrusionOk="0">
                    <a:moveTo>
                      <a:pt x="52178" y="0"/>
                    </a:moveTo>
                    <a:cubicBezTo>
                      <a:pt x="31761" y="0"/>
                      <a:pt x="17819" y="3474"/>
                      <a:pt x="0" y="5339"/>
                    </a:cubicBezTo>
                    <a:lnTo>
                      <a:pt x="0" y="10048"/>
                    </a:lnTo>
                    <a:cubicBezTo>
                      <a:pt x="8017" y="9614"/>
                      <a:pt x="16053" y="9397"/>
                      <a:pt x="24089" y="9397"/>
                    </a:cubicBezTo>
                    <a:cubicBezTo>
                      <a:pt x="36844" y="9397"/>
                      <a:pt x="49600" y="9944"/>
                      <a:pt x="62279" y="11036"/>
                    </a:cubicBezTo>
                    <a:lnTo>
                      <a:pt x="62279" y="275"/>
                    </a:lnTo>
                    <a:cubicBezTo>
                      <a:pt x="58727" y="85"/>
                      <a:pt x="55373" y="0"/>
                      <a:pt x="5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-81000" y="3550637"/>
                <a:ext cx="9635650" cy="1707589"/>
              </a:xfrm>
              <a:custGeom>
                <a:avLst/>
                <a:gdLst/>
                <a:ahLst/>
                <a:cxnLst/>
                <a:rect l="l" t="t" r="r" b="b"/>
                <a:pathLst>
                  <a:path w="62280" h="11037" extrusionOk="0">
                    <a:moveTo>
                      <a:pt x="52178" y="0"/>
                    </a:moveTo>
                    <a:cubicBezTo>
                      <a:pt x="31761" y="0"/>
                      <a:pt x="17819" y="3474"/>
                      <a:pt x="0" y="5339"/>
                    </a:cubicBezTo>
                    <a:lnTo>
                      <a:pt x="0" y="10048"/>
                    </a:lnTo>
                    <a:cubicBezTo>
                      <a:pt x="8017" y="9614"/>
                      <a:pt x="16053" y="9397"/>
                      <a:pt x="24089" y="9397"/>
                    </a:cubicBezTo>
                    <a:cubicBezTo>
                      <a:pt x="36844" y="9397"/>
                      <a:pt x="49600" y="9944"/>
                      <a:pt x="62279" y="11036"/>
                    </a:cubicBezTo>
                    <a:lnTo>
                      <a:pt x="62279" y="275"/>
                    </a:lnTo>
                    <a:cubicBezTo>
                      <a:pt x="58727" y="85"/>
                      <a:pt x="55373" y="0"/>
                      <a:pt x="52178" y="0"/>
                    </a:cubicBezTo>
                    <a:close/>
                  </a:path>
                </a:pathLst>
              </a:custGeom>
              <a:solidFill>
                <a:srgbClr val="FFFFFF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1" name="Google Shape;261;p3"/>
          <p:cNvGrpSpPr/>
          <p:nvPr/>
        </p:nvGrpSpPr>
        <p:grpSpPr>
          <a:xfrm>
            <a:off x="-92" y="4178049"/>
            <a:ext cx="9190176" cy="2260890"/>
            <a:chOff x="1837325" y="3089875"/>
            <a:chExt cx="1040625" cy="256000"/>
          </a:xfrm>
        </p:grpSpPr>
        <p:sp>
          <p:nvSpPr>
            <p:cNvPr id="262" name="Google Shape;262;p3"/>
            <p:cNvSpPr/>
            <p:nvPr/>
          </p:nvSpPr>
          <p:spPr>
            <a:xfrm>
              <a:off x="1837325" y="3089875"/>
              <a:ext cx="1040625" cy="256000"/>
            </a:xfrm>
            <a:custGeom>
              <a:avLst/>
              <a:gdLst/>
              <a:ahLst/>
              <a:cxnLst/>
              <a:rect l="l" t="t" r="r" b="b"/>
              <a:pathLst>
                <a:path w="41625" h="10240" extrusionOk="0">
                  <a:moveTo>
                    <a:pt x="20813" y="0"/>
                  </a:moveTo>
                  <a:cubicBezTo>
                    <a:pt x="11685" y="0"/>
                    <a:pt x="2558" y="775"/>
                    <a:pt x="0" y="2323"/>
                  </a:cubicBezTo>
                  <a:lnTo>
                    <a:pt x="0" y="10239"/>
                  </a:lnTo>
                  <a:lnTo>
                    <a:pt x="41625" y="10239"/>
                  </a:lnTo>
                  <a:lnTo>
                    <a:pt x="41625" y="2323"/>
                  </a:lnTo>
                  <a:cubicBezTo>
                    <a:pt x="39067" y="775"/>
                    <a:pt x="29940" y="0"/>
                    <a:pt x="208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837325" y="3089875"/>
              <a:ext cx="1040625" cy="256000"/>
            </a:xfrm>
            <a:custGeom>
              <a:avLst/>
              <a:gdLst/>
              <a:ahLst/>
              <a:cxnLst/>
              <a:rect l="l" t="t" r="r" b="b"/>
              <a:pathLst>
                <a:path w="41625" h="10240" extrusionOk="0">
                  <a:moveTo>
                    <a:pt x="20813" y="0"/>
                  </a:moveTo>
                  <a:cubicBezTo>
                    <a:pt x="11685" y="0"/>
                    <a:pt x="2558" y="775"/>
                    <a:pt x="0" y="2323"/>
                  </a:cubicBezTo>
                  <a:lnTo>
                    <a:pt x="0" y="10239"/>
                  </a:lnTo>
                  <a:lnTo>
                    <a:pt x="41625" y="10239"/>
                  </a:lnTo>
                  <a:lnTo>
                    <a:pt x="41625" y="2323"/>
                  </a:lnTo>
                  <a:cubicBezTo>
                    <a:pt x="39067" y="775"/>
                    <a:pt x="29940" y="0"/>
                    <a:pt x="20813" y="0"/>
                  </a:cubicBezTo>
                  <a:close/>
                </a:path>
              </a:pathLst>
            </a:custGeom>
            <a:solidFill>
              <a:srgbClr val="FFFFFF">
                <a:alpha val="29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"/>
          <p:cNvSpPr/>
          <p:nvPr/>
        </p:nvSpPr>
        <p:spPr>
          <a:xfrm>
            <a:off x="3681900" y="2230650"/>
            <a:ext cx="1386370" cy="285000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"/>
          <p:cNvSpPr/>
          <p:nvPr/>
        </p:nvSpPr>
        <p:spPr>
          <a:xfrm>
            <a:off x="6916350" y="1655237"/>
            <a:ext cx="3025088" cy="621903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"/>
          <p:cNvGrpSpPr/>
          <p:nvPr/>
        </p:nvGrpSpPr>
        <p:grpSpPr>
          <a:xfrm>
            <a:off x="3065049" y="4254258"/>
            <a:ext cx="6204202" cy="1823802"/>
            <a:chOff x="0" y="3674708"/>
            <a:chExt cx="9143998" cy="2687991"/>
          </a:xfrm>
        </p:grpSpPr>
        <p:sp>
          <p:nvSpPr>
            <p:cNvPr id="267" name="Google Shape;267;p3"/>
            <p:cNvSpPr/>
            <p:nvPr/>
          </p:nvSpPr>
          <p:spPr>
            <a:xfrm>
              <a:off x="250478" y="3775813"/>
              <a:ext cx="8893454" cy="2448206"/>
            </a:xfrm>
            <a:custGeom>
              <a:avLst/>
              <a:gdLst/>
              <a:ahLst/>
              <a:cxnLst/>
              <a:rect l="l" t="t" r="r" b="b"/>
              <a:pathLst>
                <a:path w="62278" h="17144" extrusionOk="0">
                  <a:moveTo>
                    <a:pt x="43938" y="0"/>
                  </a:moveTo>
                  <a:cubicBezTo>
                    <a:pt x="42749" y="0"/>
                    <a:pt x="41548" y="16"/>
                    <a:pt x="40339" y="48"/>
                  </a:cubicBezTo>
                  <a:cubicBezTo>
                    <a:pt x="40337" y="48"/>
                    <a:pt x="40333" y="48"/>
                    <a:pt x="40330" y="49"/>
                  </a:cubicBezTo>
                  <a:cubicBezTo>
                    <a:pt x="36204" y="154"/>
                    <a:pt x="31978" y="447"/>
                    <a:pt x="27787" y="927"/>
                  </a:cubicBezTo>
                  <a:cubicBezTo>
                    <a:pt x="24852" y="1263"/>
                    <a:pt x="21935" y="1692"/>
                    <a:pt x="19079" y="2218"/>
                  </a:cubicBezTo>
                  <a:cubicBezTo>
                    <a:pt x="15696" y="2838"/>
                    <a:pt x="12400" y="3593"/>
                    <a:pt x="9267" y="4483"/>
                  </a:cubicBezTo>
                  <a:cubicBezTo>
                    <a:pt x="6583" y="5246"/>
                    <a:pt x="4016" y="6111"/>
                    <a:pt x="1616" y="7079"/>
                  </a:cubicBezTo>
                  <a:cubicBezTo>
                    <a:pt x="1068" y="7300"/>
                    <a:pt x="529" y="7526"/>
                    <a:pt x="0" y="7757"/>
                  </a:cubicBezTo>
                  <a:lnTo>
                    <a:pt x="0" y="17143"/>
                  </a:lnTo>
                  <a:lnTo>
                    <a:pt x="62278" y="17143"/>
                  </a:lnTo>
                  <a:lnTo>
                    <a:pt x="62278" y="1443"/>
                  </a:lnTo>
                  <a:cubicBezTo>
                    <a:pt x="62003" y="1393"/>
                    <a:pt x="61725" y="1346"/>
                    <a:pt x="61444" y="1298"/>
                  </a:cubicBezTo>
                  <a:cubicBezTo>
                    <a:pt x="60925" y="1211"/>
                    <a:pt x="60398" y="1129"/>
                    <a:pt x="59863" y="1051"/>
                  </a:cubicBezTo>
                  <a:cubicBezTo>
                    <a:pt x="59640" y="1018"/>
                    <a:pt x="59414" y="987"/>
                    <a:pt x="59188" y="956"/>
                  </a:cubicBezTo>
                  <a:lnTo>
                    <a:pt x="59186" y="956"/>
                  </a:lnTo>
                  <a:cubicBezTo>
                    <a:pt x="58535" y="866"/>
                    <a:pt x="57873" y="783"/>
                    <a:pt x="57199" y="706"/>
                  </a:cubicBezTo>
                  <a:cubicBezTo>
                    <a:pt x="56697" y="648"/>
                    <a:pt x="56188" y="596"/>
                    <a:pt x="55673" y="545"/>
                  </a:cubicBezTo>
                  <a:cubicBezTo>
                    <a:pt x="55030" y="482"/>
                    <a:pt x="54380" y="423"/>
                    <a:pt x="53721" y="371"/>
                  </a:cubicBezTo>
                  <a:cubicBezTo>
                    <a:pt x="53168" y="328"/>
                    <a:pt x="52609" y="288"/>
                    <a:pt x="52045" y="251"/>
                  </a:cubicBezTo>
                  <a:lnTo>
                    <a:pt x="52044" y="251"/>
                  </a:lnTo>
                  <a:cubicBezTo>
                    <a:pt x="50650" y="163"/>
                    <a:pt x="49226" y="96"/>
                    <a:pt x="47777" y="55"/>
                  </a:cubicBezTo>
                  <a:cubicBezTo>
                    <a:pt x="46682" y="23"/>
                    <a:pt x="45571" y="6"/>
                    <a:pt x="44450" y="1"/>
                  </a:cubicBezTo>
                  <a:lnTo>
                    <a:pt x="44447" y="1"/>
                  </a:lnTo>
                  <a:cubicBezTo>
                    <a:pt x="44277" y="1"/>
                    <a:pt x="44108" y="0"/>
                    <a:pt x="43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845255" y="3961315"/>
              <a:ext cx="298743" cy="2262706"/>
            </a:xfrm>
            <a:custGeom>
              <a:avLst/>
              <a:gdLst/>
              <a:ahLst/>
              <a:cxnLst/>
              <a:rect l="l" t="t" r="r" b="b"/>
              <a:pathLst>
                <a:path w="2092" h="15845" extrusionOk="0">
                  <a:moveTo>
                    <a:pt x="1256" y="0"/>
                  </a:moveTo>
                  <a:cubicBezTo>
                    <a:pt x="838" y="5281"/>
                    <a:pt x="419" y="10563"/>
                    <a:pt x="1" y="15844"/>
                  </a:cubicBezTo>
                  <a:lnTo>
                    <a:pt x="2092" y="15844"/>
                  </a:lnTo>
                  <a:lnTo>
                    <a:pt x="2092" y="144"/>
                  </a:lnTo>
                  <a:cubicBezTo>
                    <a:pt x="1817" y="94"/>
                    <a:pt x="1539" y="47"/>
                    <a:pt x="1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950965" y="3912619"/>
              <a:ext cx="1848293" cy="2311401"/>
            </a:xfrm>
            <a:custGeom>
              <a:avLst/>
              <a:gdLst/>
              <a:ahLst/>
              <a:cxnLst/>
              <a:rect l="l" t="t" r="r" b="b"/>
              <a:pathLst>
                <a:path w="12943" h="16186" extrusionOk="0">
                  <a:moveTo>
                    <a:pt x="12267" y="0"/>
                  </a:moveTo>
                  <a:cubicBezTo>
                    <a:pt x="11722" y="397"/>
                    <a:pt x="11166" y="946"/>
                    <a:pt x="10645" y="1490"/>
                  </a:cubicBezTo>
                  <a:cubicBezTo>
                    <a:pt x="6451" y="5873"/>
                    <a:pt x="2858" y="10835"/>
                    <a:pt x="1" y="16185"/>
                  </a:cubicBezTo>
                  <a:lnTo>
                    <a:pt x="8141" y="16185"/>
                  </a:lnTo>
                  <a:cubicBezTo>
                    <a:pt x="9541" y="10765"/>
                    <a:pt x="11144" y="5396"/>
                    <a:pt x="12942" y="94"/>
                  </a:cubicBezTo>
                  <a:lnTo>
                    <a:pt x="1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873548" y="3853784"/>
              <a:ext cx="4545261" cy="2370236"/>
            </a:xfrm>
            <a:custGeom>
              <a:avLst/>
              <a:gdLst/>
              <a:ahLst/>
              <a:cxnLst/>
              <a:rect l="l" t="t" r="r" b="b"/>
              <a:pathLst>
                <a:path w="31829" h="16598" extrusionOk="0">
                  <a:moveTo>
                    <a:pt x="30302" y="0"/>
                  </a:moveTo>
                  <a:cubicBezTo>
                    <a:pt x="24758" y="1382"/>
                    <a:pt x="19117" y="3937"/>
                    <a:pt x="13834" y="7032"/>
                  </a:cubicBezTo>
                  <a:cubicBezTo>
                    <a:pt x="8992" y="9867"/>
                    <a:pt x="4434" y="13153"/>
                    <a:pt x="0" y="16597"/>
                  </a:cubicBezTo>
                  <a:lnTo>
                    <a:pt x="8001" y="16597"/>
                  </a:lnTo>
                  <a:cubicBezTo>
                    <a:pt x="15577" y="10612"/>
                    <a:pt x="23542" y="5118"/>
                    <a:pt x="31828" y="162"/>
                  </a:cubicBezTo>
                  <a:lnTo>
                    <a:pt x="30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63292" y="3811942"/>
              <a:ext cx="7558679" cy="2412220"/>
            </a:xfrm>
            <a:custGeom>
              <a:avLst/>
              <a:gdLst/>
              <a:ahLst/>
              <a:cxnLst/>
              <a:rect l="l" t="t" r="r" b="b"/>
              <a:pathLst>
                <a:path w="52931" h="16892" extrusionOk="0">
                  <a:moveTo>
                    <a:pt x="51254" y="1"/>
                  </a:moveTo>
                  <a:cubicBezTo>
                    <a:pt x="33268" y="3263"/>
                    <a:pt x="16006" y="8840"/>
                    <a:pt x="1" y="16891"/>
                  </a:cubicBezTo>
                  <a:lnTo>
                    <a:pt x="11258" y="16891"/>
                  </a:lnTo>
                  <a:cubicBezTo>
                    <a:pt x="24236" y="9369"/>
                    <a:pt x="38602" y="4631"/>
                    <a:pt x="52931" y="120"/>
                  </a:cubicBezTo>
                  <a:lnTo>
                    <a:pt x="5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250478" y="3775813"/>
              <a:ext cx="6822818" cy="1874426"/>
            </a:xfrm>
            <a:custGeom>
              <a:avLst/>
              <a:gdLst/>
              <a:ahLst/>
              <a:cxnLst/>
              <a:rect l="l" t="t" r="r" b="b"/>
              <a:pathLst>
                <a:path w="47778" h="13126" extrusionOk="0">
                  <a:moveTo>
                    <a:pt x="43938" y="0"/>
                  </a:moveTo>
                  <a:cubicBezTo>
                    <a:pt x="42749" y="0"/>
                    <a:pt x="41548" y="16"/>
                    <a:pt x="40339" y="48"/>
                  </a:cubicBezTo>
                  <a:cubicBezTo>
                    <a:pt x="40337" y="48"/>
                    <a:pt x="40333" y="48"/>
                    <a:pt x="40330" y="49"/>
                  </a:cubicBezTo>
                  <a:cubicBezTo>
                    <a:pt x="30643" y="1050"/>
                    <a:pt x="20708" y="3239"/>
                    <a:pt x="11015" y="6147"/>
                  </a:cubicBezTo>
                  <a:cubicBezTo>
                    <a:pt x="7292" y="7264"/>
                    <a:pt x="3593" y="8491"/>
                    <a:pt x="0" y="9969"/>
                  </a:cubicBezTo>
                  <a:lnTo>
                    <a:pt x="0" y="13125"/>
                  </a:lnTo>
                  <a:cubicBezTo>
                    <a:pt x="14999" y="6115"/>
                    <a:pt x="31308" y="2153"/>
                    <a:pt x="47777" y="55"/>
                  </a:cubicBezTo>
                  <a:cubicBezTo>
                    <a:pt x="46681" y="23"/>
                    <a:pt x="45570" y="7"/>
                    <a:pt x="44450" y="1"/>
                  </a:cubicBezTo>
                  <a:lnTo>
                    <a:pt x="44447" y="1"/>
                  </a:lnTo>
                  <a:cubicBezTo>
                    <a:pt x="44277" y="1"/>
                    <a:pt x="44108" y="0"/>
                    <a:pt x="43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89568" y="5864315"/>
              <a:ext cx="200780" cy="88109"/>
            </a:xfrm>
            <a:custGeom>
              <a:avLst/>
              <a:gdLst/>
              <a:ahLst/>
              <a:cxnLst/>
              <a:rect l="l" t="t" r="r" b="b"/>
              <a:pathLst>
                <a:path w="1406" h="617" extrusionOk="0">
                  <a:moveTo>
                    <a:pt x="512" y="1"/>
                  </a:moveTo>
                  <a:cubicBezTo>
                    <a:pt x="329" y="1"/>
                    <a:pt x="280" y="175"/>
                    <a:pt x="280" y="175"/>
                  </a:cubicBezTo>
                  <a:cubicBezTo>
                    <a:pt x="280" y="175"/>
                    <a:pt x="224" y="107"/>
                    <a:pt x="159" y="107"/>
                  </a:cubicBezTo>
                  <a:cubicBezTo>
                    <a:pt x="136" y="107"/>
                    <a:pt x="112" y="116"/>
                    <a:pt x="89" y="139"/>
                  </a:cubicBezTo>
                  <a:cubicBezTo>
                    <a:pt x="1" y="229"/>
                    <a:pt x="89" y="285"/>
                    <a:pt x="89" y="285"/>
                  </a:cubicBezTo>
                  <a:lnTo>
                    <a:pt x="74" y="609"/>
                  </a:lnTo>
                  <a:cubicBezTo>
                    <a:pt x="174" y="614"/>
                    <a:pt x="274" y="616"/>
                    <a:pt x="375" y="616"/>
                  </a:cubicBezTo>
                  <a:cubicBezTo>
                    <a:pt x="710" y="616"/>
                    <a:pt x="1054" y="592"/>
                    <a:pt x="1405" y="554"/>
                  </a:cubicBezTo>
                  <a:cubicBezTo>
                    <a:pt x="1376" y="373"/>
                    <a:pt x="1244" y="354"/>
                    <a:pt x="1189" y="354"/>
                  </a:cubicBezTo>
                  <a:cubicBezTo>
                    <a:pt x="1174" y="354"/>
                    <a:pt x="1164" y="355"/>
                    <a:pt x="1164" y="355"/>
                  </a:cubicBezTo>
                  <a:cubicBezTo>
                    <a:pt x="1164" y="355"/>
                    <a:pt x="1197" y="175"/>
                    <a:pt x="1019" y="138"/>
                  </a:cubicBezTo>
                  <a:cubicBezTo>
                    <a:pt x="992" y="132"/>
                    <a:pt x="967" y="130"/>
                    <a:pt x="943" y="130"/>
                  </a:cubicBezTo>
                  <a:cubicBezTo>
                    <a:pt x="806" y="130"/>
                    <a:pt x="712" y="208"/>
                    <a:pt x="712" y="208"/>
                  </a:cubicBezTo>
                  <a:cubicBezTo>
                    <a:pt x="712" y="208"/>
                    <a:pt x="696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0" y="5845323"/>
              <a:ext cx="200638" cy="88109"/>
            </a:xfrm>
            <a:custGeom>
              <a:avLst/>
              <a:gdLst/>
              <a:ahLst/>
              <a:cxnLst/>
              <a:rect l="l" t="t" r="r" b="b"/>
              <a:pathLst>
                <a:path w="1405" h="617" extrusionOk="0">
                  <a:moveTo>
                    <a:pt x="893" y="0"/>
                  </a:moveTo>
                  <a:cubicBezTo>
                    <a:pt x="711" y="0"/>
                    <a:pt x="695" y="209"/>
                    <a:pt x="695" y="209"/>
                  </a:cubicBezTo>
                  <a:cubicBezTo>
                    <a:pt x="695" y="209"/>
                    <a:pt x="599" y="130"/>
                    <a:pt x="461" y="130"/>
                  </a:cubicBezTo>
                  <a:cubicBezTo>
                    <a:pt x="438" y="130"/>
                    <a:pt x="413" y="132"/>
                    <a:pt x="387" y="138"/>
                  </a:cubicBezTo>
                  <a:cubicBezTo>
                    <a:pt x="210" y="175"/>
                    <a:pt x="241" y="355"/>
                    <a:pt x="241" y="355"/>
                  </a:cubicBezTo>
                  <a:cubicBezTo>
                    <a:pt x="241" y="355"/>
                    <a:pt x="232" y="353"/>
                    <a:pt x="217" y="353"/>
                  </a:cubicBezTo>
                  <a:cubicBezTo>
                    <a:pt x="163" y="353"/>
                    <a:pt x="31" y="373"/>
                    <a:pt x="1" y="553"/>
                  </a:cubicBezTo>
                  <a:cubicBezTo>
                    <a:pt x="356" y="592"/>
                    <a:pt x="703" y="616"/>
                    <a:pt x="1041" y="616"/>
                  </a:cubicBezTo>
                  <a:cubicBezTo>
                    <a:pt x="1139" y="616"/>
                    <a:pt x="1236" y="614"/>
                    <a:pt x="1332" y="610"/>
                  </a:cubicBezTo>
                  <a:lnTo>
                    <a:pt x="1317" y="285"/>
                  </a:lnTo>
                  <a:cubicBezTo>
                    <a:pt x="1317" y="285"/>
                    <a:pt x="1405" y="230"/>
                    <a:pt x="1317" y="139"/>
                  </a:cubicBezTo>
                  <a:cubicBezTo>
                    <a:pt x="1294" y="116"/>
                    <a:pt x="1270" y="107"/>
                    <a:pt x="1247" y="107"/>
                  </a:cubicBezTo>
                  <a:cubicBezTo>
                    <a:pt x="1182" y="107"/>
                    <a:pt x="1126" y="175"/>
                    <a:pt x="1126" y="175"/>
                  </a:cubicBezTo>
                  <a:cubicBezTo>
                    <a:pt x="1126" y="175"/>
                    <a:pt x="1077" y="0"/>
                    <a:pt x="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2999" y="5211417"/>
              <a:ext cx="728864" cy="668316"/>
            </a:xfrm>
            <a:custGeom>
              <a:avLst/>
              <a:gdLst/>
              <a:ahLst/>
              <a:cxnLst/>
              <a:rect l="l" t="t" r="r" b="b"/>
              <a:pathLst>
                <a:path w="5104" h="4680" extrusionOk="0">
                  <a:moveTo>
                    <a:pt x="3446" y="1"/>
                  </a:moveTo>
                  <a:cubicBezTo>
                    <a:pt x="3344" y="1"/>
                    <a:pt x="3247" y="51"/>
                    <a:pt x="3164" y="106"/>
                  </a:cubicBezTo>
                  <a:cubicBezTo>
                    <a:pt x="2837" y="320"/>
                    <a:pt x="2600" y="629"/>
                    <a:pt x="2411" y="951"/>
                  </a:cubicBezTo>
                  <a:cubicBezTo>
                    <a:pt x="2008" y="1641"/>
                    <a:pt x="1797" y="2421"/>
                    <a:pt x="1805" y="3198"/>
                  </a:cubicBezTo>
                  <a:cubicBezTo>
                    <a:pt x="1685" y="2636"/>
                    <a:pt x="1190" y="1768"/>
                    <a:pt x="725" y="1527"/>
                  </a:cubicBezTo>
                  <a:cubicBezTo>
                    <a:pt x="620" y="1473"/>
                    <a:pt x="522" y="1448"/>
                    <a:pt x="433" y="1448"/>
                  </a:cubicBezTo>
                  <a:cubicBezTo>
                    <a:pt x="172" y="1448"/>
                    <a:pt x="1" y="1661"/>
                    <a:pt x="24" y="1933"/>
                  </a:cubicBezTo>
                  <a:cubicBezTo>
                    <a:pt x="86" y="2679"/>
                    <a:pt x="1251" y="3905"/>
                    <a:pt x="1904" y="4679"/>
                  </a:cubicBezTo>
                  <a:cubicBezTo>
                    <a:pt x="2727" y="4286"/>
                    <a:pt x="3873" y="3791"/>
                    <a:pt x="4731" y="3341"/>
                  </a:cubicBezTo>
                  <a:cubicBezTo>
                    <a:pt x="4883" y="3260"/>
                    <a:pt x="5042" y="3151"/>
                    <a:pt x="5064" y="2993"/>
                  </a:cubicBezTo>
                  <a:cubicBezTo>
                    <a:pt x="5103" y="2723"/>
                    <a:pt x="4732" y="2561"/>
                    <a:pt x="4430" y="2547"/>
                  </a:cubicBezTo>
                  <a:cubicBezTo>
                    <a:pt x="4401" y="2546"/>
                    <a:pt x="4371" y="2545"/>
                    <a:pt x="4342" y="2545"/>
                  </a:cubicBezTo>
                  <a:cubicBezTo>
                    <a:pt x="3609" y="2545"/>
                    <a:pt x="2888" y="2931"/>
                    <a:pt x="2542" y="3513"/>
                  </a:cubicBezTo>
                  <a:cubicBezTo>
                    <a:pt x="3003" y="2583"/>
                    <a:pt x="3467" y="1647"/>
                    <a:pt x="3729" y="655"/>
                  </a:cubicBezTo>
                  <a:cubicBezTo>
                    <a:pt x="3762" y="528"/>
                    <a:pt x="3792" y="393"/>
                    <a:pt x="3762" y="267"/>
                  </a:cubicBezTo>
                  <a:cubicBezTo>
                    <a:pt x="3731" y="139"/>
                    <a:pt x="3622" y="18"/>
                    <a:pt x="3479" y="3"/>
                  </a:cubicBezTo>
                  <a:cubicBezTo>
                    <a:pt x="3468" y="2"/>
                    <a:pt x="3457" y="1"/>
                    <a:pt x="3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272898" y="5270824"/>
              <a:ext cx="207492" cy="595058"/>
            </a:xfrm>
            <a:custGeom>
              <a:avLst/>
              <a:gdLst/>
              <a:ahLst/>
              <a:cxnLst/>
              <a:rect l="l" t="t" r="r" b="b"/>
              <a:pathLst>
                <a:path w="1453" h="4167" fill="none" extrusionOk="0">
                  <a:moveTo>
                    <a:pt x="1452" y="0"/>
                  </a:moveTo>
                  <a:cubicBezTo>
                    <a:pt x="782" y="1311"/>
                    <a:pt x="291" y="2718"/>
                    <a:pt x="0" y="4167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269042" y="5631117"/>
              <a:ext cx="389708" cy="237481"/>
            </a:xfrm>
            <a:custGeom>
              <a:avLst/>
              <a:gdLst/>
              <a:ahLst/>
              <a:cxnLst/>
              <a:rect l="l" t="t" r="r" b="b"/>
              <a:pathLst>
                <a:path w="2729" h="1663" fill="none" extrusionOk="0">
                  <a:moveTo>
                    <a:pt x="2729" y="1"/>
                  </a:moveTo>
                  <a:cubicBezTo>
                    <a:pt x="1682" y="253"/>
                    <a:pt x="716" y="842"/>
                    <a:pt x="1" y="166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2976" y="5483458"/>
              <a:ext cx="208206" cy="380283"/>
            </a:xfrm>
            <a:custGeom>
              <a:avLst/>
              <a:gdLst/>
              <a:ahLst/>
              <a:cxnLst/>
              <a:rect l="l" t="t" r="r" b="b"/>
              <a:pathLst>
                <a:path w="1458" h="2663" fill="none" extrusionOk="0">
                  <a:moveTo>
                    <a:pt x="1" y="0"/>
                  </a:moveTo>
                  <a:cubicBezTo>
                    <a:pt x="531" y="865"/>
                    <a:pt x="1205" y="1675"/>
                    <a:pt x="1458" y="266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41661" y="5818761"/>
              <a:ext cx="276466" cy="152656"/>
            </a:xfrm>
            <a:custGeom>
              <a:avLst/>
              <a:gdLst/>
              <a:ahLst/>
              <a:cxnLst/>
              <a:rect l="l" t="t" r="r" b="b"/>
              <a:pathLst>
                <a:path w="1936" h="1069" extrusionOk="0">
                  <a:moveTo>
                    <a:pt x="1076" y="1"/>
                  </a:moveTo>
                  <a:cubicBezTo>
                    <a:pt x="936" y="1"/>
                    <a:pt x="796" y="14"/>
                    <a:pt x="659" y="42"/>
                  </a:cubicBezTo>
                  <a:cubicBezTo>
                    <a:pt x="483" y="78"/>
                    <a:pt x="304" y="140"/>
                    <a:pt x="186" y="271"/>
                  </a:cubicBezTo>
                  <a:cubicBezTo>
                    <a:pt x="21" y="450"/>
                    <a:pt x="8" y="711"/>
                    <a:pt x="1" y="951"/>
                  </a:cubicBezTo>
                  <a:cubicBezTo>
                    <a:pt x="411" y="1023"/>
                    <a:pt x="848" y="1068"/>
                    <a:pt x="1289" y="1068"/>
                  </a:cubicBezTo>
                  <a:cubicBezTo>
                    <a:pt x="1453" y="1068"/>
                    <a:pt x="1618" y="1062"/>
                    <a:pt x="1782" y="1048"/>
                  </a:cubicBezTo>
                  <a:cubicBezTo>
                    <a:pt x="1843" y="908"/>
                    <a:pt x="1902" y="764"/>
                    <a:pt x="1920" y="613"/>
                  </a:cubicBezTo>
                  <a:cubicBezTo>
                    <a:pt x="1935" y="462"/>
                    <a:pt x="1900" y="298"/>
                    <a:pt x="1792" y="189"/>
                  </a:cubicBezTo>
                  <a:cubicBezTo>
                    <a:pt x="1692" y="90"/>
                    <a:pt x="1546" y="49"/>
                    <a:pt x="1405" y="26"/>
                  </a:cubicBezTo>
                  <a:cubicBezTo>
                    <a:pt x="1296" y="9"/>
                    <a:pt x="1186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59760" y="5904872"/>
              <a:ext cx="276323" cy="77256"/>
            </a:xfrm>
            <a:custGeom>
              <a:avLst/>
              <a:gdLst/>
              <a:ahLst/>
              <a:cxnLst/>
              <a:rect l="l" t="t" r="r" b="b"/>
              <a:pathLst>
                <a:path w="1935" h="541" extrusionOk="0">
                  <a:moveTo>
                    <a:pt x="1430" y="1"/>
                  </a:moveTo>
                  <a:cubicBezTo>
                    <a:pt x="1216" y="1"/>
                    <a:pt x="1095" y="269"/>
                    <a:pt x="1095" y="269"/>
                  </a:cubicBezTo>
                  <a:cubicBezTo>
                    <a:pt x="1095" y="269"/>
                    <a:pt x="1105" y="122"/>
                    <a:pt x="971" y="104"/>
                  </a:cubicBezTo>
                  <a:cubicBezTo>
                    <a:pt x="962" y="103"/>
                    <a:pt x="953" y="102"/>
                    <a:pt x="945" y="102"/>
                  </a:cubicBezTo>
                  <a:cubicBezTo>
                    <a:pt x="828" y="102"/>
                    <a:pt x="769" y="209"/>
                    <a:pt x="769" y="209"/>
                  </a:cubicBezTo>
                  <a:cubicBezTo>
                    <a:pt x="769" y="209"/>
                    <a:pt x="735" y="18"/>
                    <a:pt x="525" y="18"/>
                  </a:cubicBezTo>
                  <a:cubicBezTo>
                    <a:pt x="506" y="18"/>
                    <a:pt x="485" y="19"/>
                    <a:pt x="463" y="23"/>
                  </a:cubicBezTo>
                  <a:cubicBezTo>
                    <a:pt x="199" y="63"/>
                    <a:pt x="278" y="372"/>
                    <a:pt x="278" y="372"/>
                  </a:cubicBezTo>
                  <a:cubicBezTo>
                    <a:pt x="278" y="372"/>
                    <a:pt x="233" y="345"/>
                    <a:pt x="177" y="345"/>
                  </a:cubicBezTo>
                  <a:cubicBezTo>
                    <a:pt x="148" y="345"/>
                    <a:pt x="118" y="352"/>
                    <a:pt x="88" y="372"/>
                  </a:cubicBezTo>
                  <a:cubicBezTo>
                    <a:pt x="0" y="431"/>
                    <a:pt x="21" y="527"/>
                    <a:pt x="21" y="527"/>
                  </a:cubicBezTo>
                  <a:cubicBezTo>
                    <a:pt x="215" y="537"/>
                    <a:pt x="420" y="541"/>
                    <a:pt x="621" y="541"/>
                  </a:cubicBezTo>
                  <a:cubicBezTo>
                    <a:pt x="1279" y="541"/>
                    <a:pt x="1890" y="500"/>
                    <a:pt x="1892" y="500"/>
                  </a:cubicBezTo>
                  <a:cubicBezTo>
                    <a:pt x="1934" y="287"/>
                    <a:pt x="1818" y="251"/>
                    <a:pt x="1736" y="251"/>
                  </a:cubicBezTo>
                  <a:cubicBezTo>
                    <a:pt x="1694" y="251"/>
                    <a:pt x="1661" y="260"/>
                    <a:pt x="1661" y="260"/>
                  </a:cubicBezTo>
                  <a:cubicBezTo>
                    <a:pt x="1661" y="260"/>
                    <a:pt x="1719" y="48"/>
                    <a:pt x="1477" y="5"/>
                  </a:cubicBezTo>
                  <a:cubicBezTo>
                    <a:pt x="1461" y="2"/>
                    <a:pt x="1445" y="1"/>
                    <a:pt x="1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48410" y="5889163"/>
              <a:ext cx="230198" cy="90965"/>
            </a:xfrm>
            <a:custGeom>
              <a:avLst/>
              <a:gdLst/>
              <a:ahLst/>
              <a:cxnLst/>
              <a:rect l="l" t="t" r="r" b="b"/>
              <a:pathLst>
                <a:path w="1612" h="637" extrusionOk="0">
                  <a:moveTo>
                    <a:pt x="970" y="1"/>
                  </a:moveTo>
                  <a:cubicBezTo>
                    <a:pt x="744" y="1"/>
                    <a:pt x="652" y="197"/>
                    <a:pt x="652" y="197"/>
                  </a:cubicBezTo>
                  <a:cubicBezTo>
                    <a:pt x="652" y="197"/>
                    <a:pt x="611" y="75"/>
                    <a:pt x="470" y="75"/>
                  </a:cubicBezTo>
                  <a:cubicBezTo>
                    <a:pt x="443" y="75"/>
                    <a:pt x="412" y="79"/>
                    <a:pt x="377" y="90"/>
                  </a:cubicBezTo>
                  <a:cubicBezTo>
                    <a:pt x="160" y="157"/>
                    <a:pt x="230" y="308"/>
                    <a:pt x="230" y="308"/>
                  </a:cubicBezTo>
                  <a:cubicBezTo>
                    <a:pt x="230" y="308"/>
                    <a:pt x="215" y="304"/>
                    <a:pt x="192" y="304"/>
                  </a:cubicBezTo>
                  <a:cubicBezTo>
                    <a:pt x="159" y="304"/>
                    <a:pt x="109" y="314"/>
                    <a:pt x="68" y="362"/>
                  </a:cubicBezTo>
                  <a:cubicBezTo>
                    <a:pt x="1" y="442"/>
                    <a:pt x="74" y="520"/>
                    <a:pt x="74" y="520"/>
                  </a:cubicBezTo>
                  <a:cubicBezTo>
                    <a:pt x="392" y="597"/>
                    <a:pt x="1521" y="637"/>
                    <a:pt x="1521" y="637"/>
                  </a:cubicBezTo>
                  <a:cubicBezTo>
                    <a:pt x="1521" y="637"/>
                    <a:pt x="1612" y="365"/>
                    <a:pt x="1506" y="283"/>
                  </a:cubicBezTo>
                  <a:cubicBezTo>
                    <a:pt x="1468" y="254"/>
                    <a:pt x="1426" y="244"/>
                    <a:pt x="1390" y="244"/>
                  </a:cubicBezTo>
                  <a:cubicBezTo>
                    <a:pt x="1326" y="244"/>
                    <a:pt x="1276" y="272"/>
                    <a:pt x="1276" y="272"/>
                  </a:cubicBezTo>
                  <a:cubicBezTo>
                    <a:pt x="1276" y="272"/>
                    <a:pt x="1237" y="17"/>
                    <a:pt x="994" y="1"/>
                  </a:cubicBezTo>
                  <a:cubicBezTo>
                    <a:pt x="986" y="1"/>
                    <a:pt x="978" y="1"/>
                    <a:pt x="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851449" y="5235980"/>
              <a:ext cx="134806" cy="59263"/>
            </a:xfrm>
            <a:custGeom>
              <a:avLst/>
              <a:gdLst/>
              <a:ahLst/>
              <a:cxnLst/>
              <a:rect l="l" t="t" r="r" b="b"/>
              <a:pathLst>
                <a:path w="944" h="415" extrusionOk="0">
                  <a:moveTo>
                    <a:pt x="344" y="0"/>
                  </a:moveTo>
                  <a:cubicBezTo>
                    <a:pt x="221" y="0"/>
                    <a:pt x="188" y="118"/>
                    <a:pt x="188" y="118"/>
                  </a:cubicBezTo>
                  <a:cubicBezTo>
                    <a:pt x="188" y="118"/>
                    <a:pt x="151" y="72"/>
                    <a:pt x="107" y="72"/>
                  </a:cubicBezTo>
                  <a:cubicBezTo>
                    <a:pt x="92" y="72"/>
                    <a:pt x="76" y="78"/>
                    <a:pt x="60" y="94"/>
                  </a:cubicBezTo>
                  <a:cubicBezTo>
                    <a:pt x="0" y="154"/>
                    <a:pt x="60" y="192"/>
                    <a:pt x="60" y="192"/>
                  </a:cubicBezTo>
                  <a:lnTo>
                    <a:pt x="49" y="411"/>
                  </a:lnTo>
                  <a:cubicBezTo>
                    <a:pt x="113" y="413"/>
                    <a:pt x="178" y="415"/>
                    <a:pt x="244" y="415"/>
                  </a:cubicBezTo>
                  <a:cubicBezTo>
                    <a:pt x="471" y="415"/>
                    <a:pt x="705" y="399"/>
                    <a:pt x="944" y="372"/>
                  </a:cubicBezTo>
                  <a:cubicBezTo>
                    <a:pt x="923" y="252"/>
                    <a:pt x="835" y="239"/>
                    <a:pt x="798" y="239"/>
                  </a:cubicBezTo>
                  <a:cubicBezTo>
                    <a:pt x="789" y="239"/>
                    <a:pt x="782" y="240"/>
                    <a:pt x="782" y="240"/>
                  </a:cubicBezTo>
                  <a:cubicBezTo>
                    <a:pt x="782" y="240"/>
                    <a:pt x="803" y="119"/>
                    <a:pt x="684" y="93"/>
                  </a:cubicBezTo>
                  <a:cubicBezTo>
                    <a:pt x="667" y="89"/>
                    <a:pt x="650" y="88"/>
                    <a:pt x="634" y="88"/>
                  </a:cubicBezTo>
                  <a:cubicBezTo>
                    <a:pt x="541" y="88"/>
                    <a:pt x="478" y="142"/>
                    <a:pt x="478" y="142"/>
                  </a:cubicBezTo>
                  <a:cubicBezTo>
                    <a:pt x="478" y="142"/>
                    <a:pt x="467" y="0"/>
                    <a:pt x="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589690" y="5223127"/>
              <a:ext cx="134806" cy="59263"/>
            </a:xfrm>
            <a:custGeom>
              <a:avLst/>
              <a:gdLst/>
              <a:ahLst/>
              <a:cxnLst/>
              <a:rect l="l" t="t" r="r" b="b"/>
              <a:pathLst>
                <a:path w="944" h="415" extrusionOk="0">
                  <a:moveTo>
                    <a:pt x="600" y="0"/>
                  </a:moveTo>
                  <a:cubicBezTo>
                    <a:pt x="477" y="0"/>
                    <a:pt x="467" y="141"/>
                    <a:pt x="467" y="141"/>
                  </a:cubicBezTo>
                  <a:cubicBezTo>
                    <a:pt x="467" y="141"/>
                    <a:pt x="403" y="88"/>
                    <a:pt x="311" y="88"/>
                  </a:cubicBezTo>
                  <a:cubicBezTo>
                    <a:pt x="295" y="88"/>
                    <a:pt x="278" y="89"/>
                    <a:pt x="260" y="93"/>
                  </a:cubicBezTo>
                  <a:cubicBezTo>
                    <a:pt x="141" y="119"/>
                    <a:pt x="162" y="239"/>
                    <a:pt x="162" y="239"/>
                  </a:cubicBezTo>
                  <a:cubicBezTo>
                    <a:pt x="162" y="239"/>
                    <a:pt x="156" y="238"/>
                    <a:pt x="146" y="238"/>
                  </a:cubicBezTo>
                  <a:cubicBezTo>
                    <a:pt x="110" y="238"/>
                    <a:pt x="21" y="251"/>
                    <a:pt x="1" y="372"/>
                  </a:cubicBezTo>
                  <a:cubicBezTo>
                    <a:pt x="235" y="398"/>
                    <a:pt x="466" y="414"/>
                    <a:pt x="690" y="414"/>
                  </a:cubicBezTo>
                  <a:cubicBezTo>
                    <a:pt x="759" y="414"/>
                    <a:pt x="828" y="413"/>
                    <a:pt x="896" y="410"/>
                  </a:cubicBezTo>
                  <a:lnTo>
                    <a:pt x="884" y="192"/>
                  </a:lnTo>
                  <a:cubicBezTo>
                    <a:pt x="884" y="192"/>
                    <a:pt x="943" y="154"/>
                    <a:pt x="884" y="93"/>
                  </a:cubicBezTo>
                  <a:cubicBezTo>
                    <a:pt x="869" y="77"/>
                    <a:pt x="852" y="71"/>
                    <a:pt x="837" y="71"/>
                  </a:cubicBezTo>
                  <a:cubicBezTo>
                    <a:pt x="793" y="71"/>
                    <a:pt x="756" y="118"/>
                    <a:pt x="756" y="118"/>
                  </a:cubicBezTo>
                  <a:cubicBezTo>
                    <a:pt x="756" y="118"/>
                    <a:pt x="722" y="0"/>
                    <a:pt x="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478017" y="4614927"/>
              <a:ext cx="699447" cy="617621"/>
            </a:xfrm>
            <a:custGeom>
              <a:avLst/>
              <a:gdLst/>
              <a:ahLst/>
              <a:cxnLst/>
              <a:rect l="l" t="t" r="r" b="b"/>
              <a:pathLst>
                <a:path w="4898" h="4325" extrusionOk="0">
                  <a:moveTo>
                    <a:pt x="2439" y="1"/>
                  </a:moveTo>
                  <a:cubicBezTo>
                    <a:pt x="2429" y="1"/>
                    <a:pt x="2419" y="2"/>
                    <a:pt x="2408" y="3"/>
                  </a:cubicBezTo>
                  <a:cubicBezTo>
                    <a:pt x="2263" y="18"/>
                    <a:pt x="2157" y="137"/>
                    <a:pt x="2086" y="256"/>
                  </a:cubicBezTo>
                  <a:cubicBezTo>
                    <a:pt x="1884" y="597"/>
                    <a:pt x="1849" y="999"/>
                    <a:pt x="1844" y="1386"/>
                  </a:cubicBezTo>
                  <a:cubicBezTo>
                    <a:pt x="1837" y="2027"/>
                    <a:pt x="1899" y="2668"/>
                    <a:pt x="2031" y="3296"/>
                  </a:cubicBezTo>
                  <a:cubicBezTo>
                    <a:pt x="1906" y="2972"/>
                    <a:pt x="1756" y="2648"/>
                    <a:pt x="1520" y="2384"/>
                  </a:cubicBezTo>
                  <a:cubicBezTo>
                    <a:pt x="1284" y="2117"/>
                    <a:pt x="949" y="1910"/>
                    <a:pt x="578" y="1881"/>
                  </a:cubicBezTo>
                  <a:cubicBezTo>
                    <a:pt x="554" y="1880"/>
                    <a:pt x="530" y="1879"/>
                    <a:pt x="506" y="1879"/>
                  </a:cubicBezTo>
                  <a:cubicBezTo>
                    <a:pt x="394" y="1879"/>
                    <a:pt x="280" y="1900"/>
                    <a:pt x="192" y="1964"/>
                  </a:cubicBezTo>
                  <a:cubicBezTo>
                    <a:pt x="0" y="2105"/>
                    <a:pt x="15" y="2385"/>
                    <a:pt x="130" y="2585"/>
                  </a:cubicBezTo>
                  <a:cubicBezTo>
                    <a:pt x="288" y="2859"/>
                    <a:pt x="579" y="3039"/>
                    <a:pt x="859" y="3207"/>
                  </a:cubicBezTo>
                  <a:cubicBezTo>
                    <a:pt x="1384" y="3524"/>
                    <a:pt x="2195" y="4324"/>
                    <a:pt x="2195" y="4324"/>
                  </a:cubicBezTo>
                  <a:cubicBezTo>
                    <a:pt x="2195" y="4324"/>
                    <a:pt x="3844" y="3317"/>
                    <a:pt x="4482" y="2934"/>
                  </a:cubicBezTo>
                  <a:cubicBezTo>
                    <a:pt x="4603" y="2861"/>
                    <a:pt x="4728" y="2784"/>
                    <a:pt x="4806" y="2671"/>
                  </a:cubicBezTo>
                  <a:cubicBezTo>
                    <a:pt x="4883" y="2557"/>
                    <a:pt x="4898" y="2395"/>
                    <a:pt x="4800" y="2296"/>
                  </a:cubicBezTo>
                  <a:cubicBezTo>
                    <a:pt x="4719" y="2215"/>
                    <a:pt x="4593" y="2198"/>
                    <a:pt x="4473" y="2198"/>
                  </a:cubicBezTo>
                  <a:cubicBezTo>
                    <a:pt x="4461" y="2198"/>
                    <a:pt x="4450" y="2198"/>
                    <a:pt x="4439" y="2199"/>
                  </a:cubicBezTo>
                  <a:cubicBezTo>
                    <a:pt x="3676" y="2223"/>
                    <a:pt x="2944" y="2656"/>
                    <a:pt x="2597" y="3287"/>
                  </a:cubicBezTo>
                  <a:cubicBezTo>
                    <a:pt x="2835" y="2667"/>
                    <a:pt x="2978" y="2017"/>
                    <a:pt x="3022" y="1361"/>
                  </a:cubicBezTo>
                  <a:cubicBezTo>
                    <a:pt x="3049" y="969"/>
                    <a:pt x="3033" y="550"/>
                    <a:pt x="2799" y="224"/>
                  </a:cubicBezTo>
                  <a:cubicBezTo>
                    <a:pt x="2715" y="108"/>
                    <a:pt x="2586" y="1"/>
                    <a:pt x="24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793613" y="4699752"/>
              <a:ext cx="35701" cy="526084"/>
            </a:xfrm>
            <a:custGeom>
              <a:avLst/>
              <a:gdLst/>
              <a:ahLst/>
              <a:cxnLst/>
              <a:rect l="l" t="t" r="r" b="b"/>
              <a:pathLst>
                <a:path w="250" h="3684" fill="none" extrusionOk="0">
                  <a:moveTo>
                    <a:pt x="224" y="1"/>
                  </a:moveTo>
                  <a:cubicBezTo>
                    <a:pt x="249" y="1232"/>
                    <a:pt x="174" y="2464"/>
                    <a:pt x="1" y="3684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792042" y="4974363"/>
              <a:ext cx="327589" cy="251047"/>
            </a:xfrm>
            <a:custGeom>
              <a:avLst/>
              <a:gdLst/>
              <a:ahLst/>
              <a:cxnLst/>
              <a:rect l="l" t="t" r="r" b="b"/>
              <a:pathLst>
                <a:path w="2294" h="1758" fill="none" extrusionOk="0">
                  <a:moveTo>
                    <a:pt x="2294" y="1"/>
                  </a:moveTo>
                  <a:cubicBezTo>
                    <a:pt x="1422" y="425"/>
                    <a:pt x="637" y="1026"/>
                    <a:pt x="1" y="175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550847" y="4934521"/>
              <a:ext cx="239194" cy="293745"/>
            </a:xfrm>
            <a:custGeom>
              <a:avLst/>
              <a:gdLst/>
              <a:ahLst/>
              <a:cxnLst/>
              <a:rect l="l" t="t" r="r" b="b"/>
              <a:pathLst>
                <a:path w="1675" h="2057" fill="none" extrusionOk="0">
                  <a:moveTo>
                    <a:pt x="1" y="1"/>
                  </a:moveTo>
                  <a:cubicBezTo>
                    <a:pt x="355" y="280"/>
                    <a:pt x="710" y="560"/>
                    <a:pt x="1014" y="894"/>
                  </a:cubicBezTo>
                  <a:cubicBezTo>
                    <a:pt x="1317" y="1227"/>
                    <a:pt x="1567" y="1618"/>
                    <a:pt x="1674" y="205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695079" y="5200993"/>
              <a:ext cx="194354" cy="110101"/>
            </a:xfrm>
            <a:custGeom>
              <a:avLst/>
              <a:gdLst/>
              <a:ahLst/>
              <a:cxnLst/>
              <a:rect l="l" t="t" r="r" b="b"/>
              <a:pathLst>
                <a:path w="1361" h="771" extrusionOk="0">
                  <a:moveTo>
                    <a:pt x="755" y="1"/>
                  </a:moveTo>
                  <a:cubicBezTo>
                    <a:pt x="657" y="1"/>
                    <a:pt x="559" y="11"/>
                    <a:pt x="463" y="30"/>
                  </a:cubicBezTo>
                  <a:cubicBezTo>
                    <a:pt x="340" y="55"/>
                    <a:pt x="215" y="100"/>
                    <a:pt x="130" y="195"/>
                  </a:cubicBezTo>
                  <a:cubicBezTo>
                    <a:pt x="15" y="324"/>
                    <a:pt x="5" y="512"/>
                    <a:pt x="1" y="685"/>
                  </a:cubicBezTo>
                  <a:cubicBezTo>
                    <a:pt x="295" y="738"/>
                    <a:pt x="608" y="770"/>
                    <a:pt x="924" y="770"/>
                  </a:cubicBezTo>
                  <a:cubicBezTo>
                    <a:pt x="1033" y="770"/>
                    <a:pt x="1144" y="766"/>
                    <a:pt x="1253" y="758"/>
                  </a:cubicBezTo>
                  <a:cubicBezTo>
                    <a:pt x="1296" y="656"/>
                    <a:pt x="1337" y="552"/>
                    <a:pt x="1348" y="444"/>
                  </a:cubicBezTo>
                  <a:cubicBezTo>
                    <a:pt x="1361" y="334"/>
                    <a:pt x="1336" y="216"/>
                    <a:pt x="1259" y="138"/>
                  </a:cubicBezTo>
                  <a:cubicBezTo>
                    <a:pt x="1189" y="65"/>
                    <a:pt x="1088" y="36"/>
                    <a:pt x="989" y="20"/>
                  </a:cubicBezTo>
                  <a:cubicBezTo>
                    <a:pt x="911" y="7"/>
                    <a:pt x="833" y="1"/>
                    <a:pt x="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764196" y="5263255"/>
              <a:ext cx="185643" cy="52123"/>
            </a:xfrm>
            <a:custGeom>
              <a:avLst/>
              <a:gdLst/>
              <a:ahLst/>
              <a:cxnLst/>
              <a:rect l="l" t="t" r="r" b="b"/>
              <a:pathLst>
                <a:path w="1300" h="365" extrusionOk="0">
                  <a:moveTo>
                    <a:pt x="961" y="1"/>
                  </a:moveTo>
                  <a:cubicBezTo>
                    <a:pt x="819" y="1"/>
                    <a:pt x="737" y="180"/>
                    <a:pt x="737" y="180"/>
                  </a:cubicBezTo>
                  <a:cubicBezTo>
                    <a:pt x="737" y="180"/>
                    <a:pt x="743" y="84"/>
                    <a:pt x="652" y="71"/>
                  </a:cubicBezTo>
                  <a:cubicBezTo>
                    <a:pt x="646" y="70"/>
                    <a:pt x="640" y="69"/>
                    <a:pt x="634" y="69"/>
                  </a:cubicBezTo>
                  <a:cubicBezTo>
                    <a:pt x="556" y="69"/>
                    <a:pt x="517" y="140"/>
                    <a:pt x="517" y="140"/>
                  </a:cubicBezTo>
                  <a:cubicBezTo>
                    <a:pt x="517" y="140"/>
                    <a:pt x="493" y="11"/>
                    <a:pt x="353" y="11"/>
                  </a:cubicBezTo>
                  <a:cubicBezTo>
                    <a:pt x="340" y="11"/>
                    <a:pt x="326" y="13"/>
                    <a:pt x="311" y="15"/>
                  </a:cubicBezTo>
                  <a:cubicBezTo>
                    <a:pt x="135" y="44"/>
                    <a:pt x="187" y="251"/>
                    <a:pt x="187" y="251"/>
                  </a:cubicBezTo>
                  <a:cubicBezTo>
                    <a:pt x="187" y="251"/>
                    <a:pt x="157" y="233"/>
                    <a:pt x="119" y="233"/>
                  </a:cubicBezTo>
                  <a:cubicBezTo>
                    <a:pt x="100" y="233"/>
                    <a:pt x="79" y="237"/>
                    <a:pt x="59" y="251"/>
                  </a:cubicBezTo>
                  <a:cubicBezTo>
                    <a:pt x="0" y="291"/>
                    <a:pt x="15" y="355"/>
                    <a:pt x="15" y="355"/>
                  </a:cubicBezTo>
                  <a:cubicBezTo>
                    <a:pt x="143" y="362"/>
                    <a:pt x="278" y="364"/>
                    <a:pt x="411" y="364"/>
                  </a:cubicBezTo>
                  <a:cubicBezTo>
                    <a:pt x="856" y="364"/>
                    <a:pt x="1271" y="335"/>
                    <a:pt x="1271" y="335"/>
                  </a:cubicBezTo>
                  <a:cubicBezTo>
                    <a:pt x="1300" y="193"/>
                    <a:pt x="1222" y="169"/>
                    <a:pt x="1166" y="169"/>
                  </a:cubicBezTo>
                  <a:cubicBezTo>
                    <a:pt x="1138" y="169"/>
                    <a:pt x="1116" y="175"/>
                    <a:pt x="1116" y="175"/>
                  </a:cubicBezTo>
                  <a:cubicBezTo>
                    <a:pt x="1116" y="175"/>
                    <a:pt x="1157" y="34"/>
                    <a:pt x="993" y="4"/>
                  </a:cubicBezTo>
                  <a:cubicBezTo>
                    <a:pt x="982" y="2"/>
                    <a:pt x="972" y="1"/>
                    <a:pt x="9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621963" y="5252688"/>
              <a:ext cx="154941" cy="61262"/>
            </a:xfrm>
            <a:custGeom>
              <a:avLst/>
              <a:gdLst/>
              <a:ahLst/>
              <a:cxnLst/>
              <a:rect l="l" t="t" r="r" b="b"/>
              <a:pathLst>
                <a:path w="1085" h="429" extrusionOk="0">
                  <a:moveTo>
                    <a:pt x="656" y="1"/>
                  </a:moveTo>
                  <a:cubicBezTo>
                    <a:pt x="503" y="1"/>
                    <a:pt x="439" y="133"/>
                    <a:pt x="439" y="133"/>
                  </a:cubicBezTo>
                  <a:cubicBezTo>
                    <a:pt x="439" y="133"/>
                    <a:pt x="412" y="52"/>
                    <a:pt x="318" y="52"/>
                  </a:cubicBezTo>
                  <a:cubicBezTo>
                    <a:pt x="299" y="52"/>
                    <a:pt x="278" y="55"/>
                    <a:pt x="254" y="62"/>
                  </a:cubicBezTo>
                  <a:cubicBezTo>
                    <a:pt x="109" y="108"/>
                    <a:pt x="157" y="208"/>
                    <a:pt x="157" y="208"/>
                  </a:cubicBezTo>
                  <a:cubicBezTo>
                    <a:pt x="157" y="208"/>
                    <a:pt x="147" y="205"/>
                    <a:pt x="131" y="205"/>
                  </a:cubicBezTo>
                  <a:cubicBezTo>
                    <a:pt x="108" y="205"/>
                    <a:pt x="74" y="211"/>
                    <a:pt x="47" y="243"/>
                  </a:cubicBezTo>
                  <a:cubicBezTo>
                    <a:pt x="0" y="297"/>
                    <a:pt x="51" y="350"/>
                    <a:pt x="51" y="350"/>
                  </a:cubicBezTo>
                  <a:cubicBezTo>
                    <a:pt x="264" y="402"/>
                    <a:pt x="1023" y="429"/>
                    <a:pt x="1023" y="429"/>
                  </a:cubicBezTo>
                  <a:cubicBezTo>
                    <a:pt x="1023" y="429"/>
                    <a:pt x="1084" y="247"/>
                    <a:pt x="1014" y="191"/>
                  </a:cubicBezTo>
                  <a:cubicBezTo>
                    <a:pt x="989" y="171"/>
                    <a:pt x="961" y="165"/>
                    <a:pt x="936" y="165"/>
                  </a:cubicBezTo>
                  <a:cubicBezTo>
                    <a:pt x="893" y="165"/>
                    <a:pt x="859" y="184"/>
                    <a:pt x="859" y="184"/>
                  </a:cubicBezTo>
                  <a:cubicBezTo>
                    <a:pt x="859" y="184"/>
                    <a:pt x="832" y="11"/>
                    <a:pt x="670" y="1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952357" y="4703037"/>
              <a:ext cx="130521" cy="57264"/>
            </a:xfrm>
            <a:custGeom>
              <a:avLst/>
              <a:gdLst/>
              <a:ahLst/>
              <a:cxnLst/>
              <a:rect l="l" t="t" r="r" b="b"/>
              <a:pathLst>
                <a:path w="914" h="401" extrusionOk="0">
                  <a:moveTo>
                    <a:pt x="332" y="0"/>
                  </a:moveTo>
                  <a:cubicBezTo>
                    <a:pt x="213" y="0"/>
                    <a:pt x="181" y="114"/>
                    <a:pt x="181" y="114"/>
                  </a:cubicBezTo>
                  <a:cubicBezTo>
                    <a:pt x="181" y="114"/>
                    <a:pt x="145" y="69"/>
                    <a:pt x="103" y="69"/>
                  </a:cubicBezTo>
                  <a:cubicBezTo>
                    <a:pt x="88" y="69"/>
                    <a:pt x="72" y="75"/>
                    <a:pt x="57" y="90"/>
                  </a:cubicBezTo>
                  <a:cubicBezTo>
                    <a:pt x="0" y="148"/>
                    <a:pt x="57" y="184"/>
                    <a:pt x="57" y="184"/>
                  </a:cubicBezTo>
                  <a:lnTo>
                    <a:pt x="48" y="396"/>
                  </a:lnTo>
                  <a:cubicBezTo>
                    <a:pt x="111" y="399"/>
                    <a:pt x="174" y="400"/>
                    <a:pt x="238" y="400"/>
                  </a:cubicBezTo>
                  <a:cubicBezTo>
                    <a:pt x="458" y="400"/>
                    <a:pt x="684" y="385"/>
                    <a:pt x="914" y="360"/>
                  </a:cubicBezTo>
                  <a:cubicBezTo>
                    <a:pt x="894" y="243"/>
                    <a:pt x="809" y="230"/>
                    <a:pt x="773" y="230"/>
                  </a:cubicBezTo>
                  <a:cubicBezTo>
                    <a:pt x="763" y="230"/>
                    <a:pt x="757" y="231"/>
                    <a:pt x="757" y="231"/>
                  </a:cubicBezTo>
                  <a:cubicBezTo>
                    <a:pt x="757" y="231"/>
                    <a:pt x="776" y="114"/>
                    <a:pt x="662" y="90"/>
                  </a:cubicBezTo>
                  <a:cubicBezTo>
                    <a:pt x="645" y="87"/>
                    <a:pt x="628" y="85"/>
                    <a:pt x="612" y="85"/>
                  </a:cubicBezTo>
                  <a:cubicBezTo>
                    <a:pt x="523" y="85"/>
                    <a:pt x="461" y="136"/>
                    <a:pt x="461" y="136"/>
                  </a:cubicBezTo>
                  <a:cubicBezTo>
                    <a:pt x="461" y="136"/>
                    <a:pt x="451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98738" y="4690755"/>
              <a:ext cx="130664" cy="57264"/>
            </a:xfrm>
            <a:custGeom>
              <a:avLst/>
              <a:gdLst/>
              <a:ahLst/>
              <a:cxnLst/>
              <a:rect l="l" t="t" r="r" b="b"/>
              <a:pathLst>
                <a:path w="915" h="401" extrusionOk="0">
                  <a:moveTo>
                    <a:pt x="583" y="1"/>
                  </a:moveTo>
                  <a:cubicBezTo>
                    <a:pt x="464" y="1"/>
                    <a:pt x="454" y="136"/>
                    <a:pt x="454" y="136"/>
                  </a:cubicBezTo>
                  <a:cubicBezTo>
                    <a:pt x="454" y="136"/>
                    <a:pt x="391" y="84"/>
                    <a:pt x="302" y="84"/>
                  </a:cubicBezTo>
                  <a:cubicBezTo>
                    <a:pt x="286" y="84"/>
                    <a:pt x="270" y="86"/>
                    <a:pt x="253" y="90"/>
                  </a:cubicBezTo>
                  <a:cubicBezTo>
                    <a:pt x="138" y="114"/>
                    <a:pt x="157" y="230"/>
                    <a:pt x="157" y="230"/>
                  </a:cubicBezTo>
                  <a:cubicBezTo>
                    <a:pt x="157" y="230"/>
                    <a:pt x="151" y="229"/>
                    <a:pt x="141" y="229"/>
                  </a:cubicBezTo>
                  <a:cubicBezTo>
                    <a:pt x="105" y="229"/>
                    <a:pt x="20" y="242"/>
                    <a:pt x="1" y="359"/>
                  </a:cubicBezTo>
                  <a:cubicBezTo>
                    <a:pt x="230" y="384"/>
                    <a:pt x="454" y="400"/>
                    <a:pt x="672" y="400"/>
                  </a:cubicBezTo>
                  <a:cubicBezTo>
                    <a:pt x="738" y="400"/>
                    <a:pt x="803" y="399"/>
                    <a:pt x="867" y="395"/>
                  </a:cubicBezTo>
                  <a:lnTo>
                    <a:pt x="858" y="184"/>
                  </a:lnTo>
                  <a:cubicBezTo>
                    <a:pt x="858" y="184"/>
                    <a:pt x="914" y="147"/>
                    <a:pt x="858" y="90"/>
                  </a:cubicBezTo>
                  <a:cubicBezTo>
                    <a:pt x="843" y="75"/>
                    <a:pt x="827" y="69"/>
                    <a:pt x="813" y="69"/>
                  </a:cubicBezTo>
                  <a:cubicBezTo>
                    <a:pt x="770" y="69"/>
                    <a:pt x="734" y="114"/>
                    <a:pt x="734" y="114"/>
                  </a:cubicBezTo>
                  <a:cubicBezTo>
                    <a:pt x="734" y="114"/>
                    <a:pt x="702" y="1"/>
                    <a:pt x="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634048" y="4203795"/>
              <a:ext cx="519373" cy="474818"/>
            </a:xfrm>
            <a:custGeom>
              <a:avLst/>
              <a:gdLst/>
              <a:ahLst/>
              <a:cxnLst/>
              <a:rect l="l" t="t" r="r" b="b"/>
              <a:pathLst>
                <a:path w="3637" h="3325" extrusionOk="0">
                  <a:moveTo>
                    <a:pt x="1800" y="1"/>
                  </a:moveTo>
                  <a:cubicBezTo>
                    <a:pt x="1795" y="1"/>
                    <a:pt x="1789" y="1"/>
                    <a:pt x="1784" y="1"/>
                  </a:cubicBezTo>
                  <a:cubicBezTo>
                    <a:pt x="1635" y="9"/>
                    <a:pt x="1508" y="127"/>
                    <a:pt x="1443" y="270"/>
                  </a:cubicBezTo>
                  <a:cubicBezTo>
                    <a:pt x="1377" y="412"/>
                    <a:pt x="1360" y="574"/>
                    <a:pt x="1351" y="732"/>
                  </a:cubicBezTo>
                  <a:cubicBezTo>
                    <a:pt x="1315" y="1337"/>
                    <a:pt x="1362" y="1946"/>
                    <a:pt x="1491" y="2537"/>
                  </a:cubicBezTo>
                  <a:cubicBezTo>
                    <a:pt x="1255" y="2084"/>
                    <a:pt x="906" y="1605"/>
                    <a:pt x="422" y="1594"/>
                  </a:cubicBezTo>
                  <a:cubicBezTo>
                    <a:pt x="419" y="1594"/>
                    <a:pt x="416" y="1594"/>
                    <a:pt x="413" y="1594"/>
                  </a:cubicBezTo>
                  <a:cubicBezTo>
                    <a:pt x="223" y="1594"/>
                    <a:pt x="0" y="1747"/>
                    <a:pt x="55" y="1939"/>
                  </a:cubicBezTo>
                  <a:cubicBezTo>
                    <a:pt x="69" y="1990"/>
                    <a:pt x="101" y="2032"/>
                    <a:pt x="136" y="2070"/>
                  </a:cubicBezTo>
                  <a:cubicBezTo>
                    <a:pt x="520" y="2522"/>
                    <a:pt x="1263" y="2958"/>
                    <a:pt x="1749" y="3325"/>
                  </a:cubicBezTo>
                  <a:cubicBezTo>
                    <a:pt x="2319" y="2915"/>
                    <a:pt x="3635" y="2750"/>
                    <a:pt x="3637" y="1923"/>
                  </a:cubicBezTo>
                  <a:cubicBezTo>
                    <a:pt x="3637" y="1775"/>
                    <a:pt x="3546" y="1702"/>
                    <a:pt x="3398" y="1702"/>
                  </a:cubicBezTo>
                  <a:cubicBezTo>
                    <a:pt x="3077" y="1702"/>
                    <a:pt x="2490" y="2043"/>
                    <a:pt x="1993" y="2692"/>
                  </a:cubicBezTo>
                  <a:cubicBezTo>
                    <a:pt x="2216" y="2115"/>
                    <a:pt x="2309" y="1335"/>
                    <a:pt x="2261" y="711"/>
                  </a:cubicBezTo>
                  <a:cubicBezTo>
                    <a:pt x="2250" y="550"/>
                    <a:pt x="2226" y="385"/>
                    <a:pt x="2151" y="244"/>
                  </a:cubicBezTo>
                  <a:cubicBezTo>
                    <a:pt x="2077" y="109"/>
                    <a:pt x="1945" y="1"/>
                    <a:pt x="18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885097" y="4244780"/>
              <a:ext cx="17136" cy="426265"/>
            </a:xfrm>
            <a:custGeom>
              <a:avLst/>
              <a:gdLst/>
              <a:ahLst/>
              <a:cxnLst/>
              <a:rect l="l" t="t" r="r" b="b"/>
              <a:pathLst>
                <a:path w="120" h="2985" fill="none" extrusionOk="0">
                  <a:moveTo>
                    <a:pt x="10" y="1"/>
                  </a:moveTo>
                  <a:cubicBezTo>
                    <a:pt x="120" y="733"/>
                    <a:pt x="81" y="1481"/>
                    <a:pt x="41" y="2220"/>
                  </a:cubicBezTo>
                  <a:cubicBezTo>
                    <a:pt x="27" y="2475"/>
                    <a:pt x="14" y="2729"/>
                    <a:pt x="0" y="2984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883669" y="4482691"/>
              <a:ext cx="238337" cy="185358"/>
            </a:xfrm>
            <a:custGeom>
              <a:avLst/>
              <a:gdLst/>
              <a:ahLst/>
              <a:cxnLst/>
              <a:rect l="l" t="t" r="r" b="b"/>
              <a:pathLst>
                <a:path w="1669" h="1298" fill="none" extrusionOk="0">
                  <a:moveTo>
                    <a:pt x="1669" y="1"/>
                  </a:moveTo>
                  <a:cubicBezTo>
                    <a:pt x="1282" y="616"/>
                    <a:pt x="478" y="760"/>
                    <a:pt x="1" y="129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689170" y="4473837"/>
              <a:ext cx="201494" cy="196639"/>
            </a:xfrm>
            <a:custGeom>
              <a:avLst/>
              <a:gdLst/>
              <a:ahLst/>
              <a:cxnLst/>
              <a:rect l="l" t="t" r="r" b="b"/>
              <a:pathLst>
                <a:path w="1411" h="1377" fill="none" extrusionOk="0">
                  <a:moveTo>
                    <a:pt x="1" y="1"/>
                  </a:moveTo>
                  <a:cubicBezTo>
                    <a:pt x="217" y="74"/>
                    <a:pt x="399" y="231"/>
                    <a:pt x="567" y="394"/>
                  </a:cubicBezTo>
                  <a:cubicBezTo>
                    <a:pt x="875" y="693"/>
                    <a:pt x="1158" y="1024"/>
                    <a:pt x="1410" y="137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792846" y="4664337"/>
              <a:ext cx="170649" cy="96677"/>
            </a:xfrm>
            <a:custGeom>
              <a:avLst/>
              <a:gdLst/>
              <a:ahLst/>
              <a:cxnLst/>
              <a:rect l="l" t="t" r="r" b="b"/>
              <a:pathLst>
                <a:path w="1195" h="677" extrusionOk="0">
                  <a:moveTo>
                    <a:pt x="663" y="0"/>
                  </a:moveTo>
                  <a:cubicBezTo>
                    <a:pt x="576" y="0"/>
                    <a:pt x="490" y="9"/>
                    <a:pt x="405" y="27"/>
                  </a:cubicBezTo>
                  <a:cubicBezTo>
                    <a:pt x="297" y="48"/>
                    <a:pt x="187" y="89"/>
                    <a:pt x="114" y="171"/>
                  </a:cubicBezTo>
                  <a:cubicBezTo>
                    <a:pt x="13" y="285"/>
                    <a:pt x="3" y="450"/>
                    <a:pt x="0" y="602"/>
                  </a:cubicBezTo>
                  <a:cubicBezTo>
                    <a:pt x="260" y="648"/>
                    <a:pt x="537" y="677"/>
                    <a:pt x="817" y="677"/>
                  </a:cubicBezTo>
                  <a:cubicBezTo>
                    <a:pt x="911" y="677"/>
                    <a:pt x="1006" y="673"/>
                    <a:pt x="1101" y="666"/>
                  </a:cubicBezTo>
                  <a:cubicBezTo>
                    <a:pt x="1137" y="576"/>
                    <a:pt x="1174" y="485"/>
                    <a:pt x="1185" y="389"/>
                  </a:cubicBezTo>
                  <a:cubicBezTo>
                    <a:pt x="1195" y="294"/>
                    <a:pt x="1173" y="191"/>
                    <a:pt x="1106" y="121"/>
                  </a:cubicBezTo>
                  <a:cubicBezTo>
                    <a:pt x="1044" y="58"/>
                    <a:pt x="954" y="32"/>
                    <a:pt x="866" y="17"/>
                  </a:cubicBezTo>
                  <a:cubicBezTo>
                    <a:pt x="799" y="6"/>
                    <a:pt x="731" y="0"/>
                    <a:pt x="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867817" y="4729170"/>
              <a:ext cx="179503" cy="50409"/>
            </a:xfrm>
            <a:custGeom>
              <a:avLst/>
              <a:gdLst/>
              <a:ahLst/>
              <a:cxnLst/>
              <a:rect l="l" t="t" r="r" b="b"/>
              <a:pathLst>
                <a:path w="1257" h="353" extrusionOk="0">
                  <a:moveTo>
                    <a:pt x="930" y="1"/>
                  </a:moveTo>
                  <a:cubicBezTo>
                    <a:pt x="792" y="1"/>
                    <a:pt x="712" y="176"/>
                    <a:pt x="712" y="176"/>
                  </a:cubicBezTo>
                  <a:cubicBezTo>
                    <a:pt x="712" y="176"/>
                    <a:pt x="718" y="80"/>
                    <a:pt x="631" y="69"/>
                  </a:cubicBezTo>
                  <a:cubicBezTo>
                    <a:pt x="625" y="68"/>
                    <a:pt x="619" y="68"/>
                    <a:pt x="614" y="68"/>
                  </a:cubicBezTo>
                  <a:cubicBezTo>
                    <a:pt x="539" y="68"/>
                    <a:pt x="500" y="137"/>
                    <a:pt x="500" y="137"/>
                  </a:cubicBezTo>
                  <a:cubicBezTo>
                    <a:pt x="500" y="137"/>
                    <a:pt x="478" y="12"/>
                    <a:pt x="343" y="12"/>
                  </a:cubicBezTo>
                  <a:cubicBezTo>
                    <a:pt x="330" y="12"/>
                    <a:pt x="317" y="14"/>
                    <a:pt x="302" y="16"/>
                  </a:cubicBezTo>
                  <a:cubicBezTo>
                    <a:pt x="129" y="43"/>
                    <a:pt x="181" y="243"/>
                    <a:pt x="181" y="243"/>
                  </a:cubicBezTo>
                  <a:cubicBezTo>
                    <a:pt x="181" y="243"/>
                    <a:pt x="152" y="226"/>
                    <a:pt x="116" y="226"/>
                  </a:cubicBezTo>
                  <a:cubicBezTo>
                    <a:pt x="98" y="226"/>
                    <a:pt x="78" y="230"/>
                    <a:pt x="59" y="243"/>
                  </a:cubicBezTo>
                  <a:cubicBezTo>
                    <a:pt x="0" y="282"/>
                    <a:pt x="15" y="344"/>
                    <a:pt x="15" y="344"/>
                  </a:cubicBezTo>
                  <a:cubicBezTo>
                    <a:pt x="142" y="350"/>
                    <a:pt x="278" y="353"/>
                    <a:pt x="410" y="353"/>
                  </a:cubicBezTo>
                  <a:cubicBezTo>
                    <a:pt x="835" y="353"/>
                    <a:pt x="1229" y="326"/>
                    <a:pt x="1229" y="326"/>
                  </a:cubicBezTo>
                  <a:cubicBezTo>
                    <a:pt x="1256" y="188"/>
                    <a:pt x="1182" y="165"/>
                    <a:pt x="1129" y="165"/>
                  </a:cubicBezTo>
                  <a:cubicBezTo>
                    <a:pt x="1101" y="165"/>
                    <a:pt x="1079" y="171"/>
                    <a:pt x="1079" y="171"/>
                  </a:cubicBezTo>
                  <a:cubicBezTo>
                    <a:pt x="1079" y="171"/>
                    <a:pt x="1116" y="32"/>
                    <a:pt x="960" y="4"/>
                  </a:cubicBezTo>
                  <a:cubicBezTo>
                    <a:pt x="950" y="2"/>
                    <a:pt x="940" y="1"/>
                    <a:pt x="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730440" y="4719173"/>
              <a:ext cx="149800" cy="59549"/>
            </a:xfrm>
            <a:custGeom>
              <a:avLst/>
              <a:gdLst/>
              <a:ahLst/>
              <a:cxnLst/>
              <a:rect l="l" t="t" r="r" b="b"/>
              <a:pathLst>
                <a:path w="1049" h="417" extrusionOk="0">
                  <a:moveTo>
                    <a:pt x="629" y="1"/>
                  </a:moveTo>
                  <a:cubicBezTo>
                    <a:pt x="484" y="1"/>
                    <a:pt x="424" y="128"/>
                    <a:pt x="424" y="128"/>
                  </a:cubicBezTo>
                  <a:cubicBezTo>
                    <a:pt x="424" y="128"/>
                    <a:pt x="398" y="50"/>
                    <a:pt x="307" y="50"/>
                  </a:cubicBezTo>
                  <a:cubicBezTo>
                    <a:pt x="290" y="50"/>
                    <a:pt x="269" y="53"/>
                    <a:pt x="246" y="60"/>
                  </a:cubicBezTo>
                  <a:cubicBezTo>
                    <a:pt x="103" y="103"/>
                    <a:pt x="150" y="202"/>
                    <a:pt x="150" y="202"/>
                  </a:cubicBezTo>
                  <a:cubicBezTo>
                    <a:pt x="150" y="202"/>
                    <a:pt x="140" y="199"/>
                    <a:pt x="125" y="199"/>
                  </a:cubicBezTo>
                  <a:cubicBezTo>
                    <a:pt x="103" y="199"/>
                    <a:pt x="70" y="205"/>
                    <a:pt x="44" y="236"/>
                  </a:cubicBezTo>
                  <a:cubicBezTo>
                    <a:pt x="0" y="287"/>
                    <a:pt x="48" y="339"/>
                    <a:pt x="48" y="339"/>
                  </a:cubicBezTo>
                  <a:cubicBezTo>
                    <a:pt x="254" y="388"/>
                    <a:pt x="990" y="417"/>
                    <a:pt x="990" y="417"/>
                  </a:cubicBezTo>
                  <a:cubicBezTo>
                    <a:pt x="990" y="417"/>
                    <a:pt x="1049" y="239"/>
                    <a:pt x="981" y="186"/>
                  </a:cubicBezTo>
                  <a:cubicBezTo>
                    <a:pt x="956" y="167"/>
                    <a:pt x="929" y="161"/>
                    <a:pt x="905" y="161"/>
                  </a:cubicBezTo>
                  <a:cubicBezTo>
                    <a:pt x="863" y="161"/>
                    <a:pt x="830" y="179"/>
                    <a:pt x="830" y="179"/>
                  </a:cubicBezTo>
                  <a:cubicBezTo>
                    <a:pt x="830" y="179"/>
                    <a:pt x="804" y="10"/>
                    <a:pt x="646" y="1"/>
                  </a:cubicBezTo>
                  <a:cubicBezTo>
                    <a:pt x="640" y="1"/>
                    <a:pt x="635" y="1"/>
                    <a:pt x="6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2347263" y="4311184"/>
              <a:ext cx="105959" cy="46411"/>
            </a:xfrm>
            <a:custGeom>
              <a:avLst/>
              <a:gdLst/>
              <a:ahLst/>
              <a:cxnLst/>
              <a:rect l="l" t="t" r="r" b="b"/>
              <a:pathLst>
                <a:path w="742" h="325" extrusionOk="0">
                  <a:moveTo>
                    <a:pt x="271" y="1"/>
                  </a:moveTo>
                  <a:cubicBezTo>
                    <a:pt x="174" y="1"/>
                    <a:pt x="148" y="93"/>
                    <a:pt x="148" y="93"/>
                  </a:cubicBezTo>
                  <a:cubicBezTo>
                    <a:pt x="148" y="93"/>
                    <a:pt x="118" y="56"/>
                    <a:pt x="84" y="56"/>
                  </a:cubicBezTo>
                  <a:cubicBezTo>
                    <a:pt x="72" y="56"/>
                    <a:pt x="59" y="61"/>
                    <a:pt x="47" y="73"/>
                  </a:cubicBezTo>
                  <a:cubicBezTo>
                    <a:pt x="0" y="120"/>
                    <a:pt x="47" y="150"/>
                    <a:pt x="47" y="150"/>
                  </a:cubicBezTo>
                  <a:lnTo>
                    <a:pt x="41" y="321"/>
                  </a:lnTo>
                  <a:cubicBezTo>
                    <a:pt x="93" y="323"/>
                    <a:pt x="146" y="324"/>
                    <a:pt x="199" y="324"/>
                  </a:cubicBezTo>
                  <a:cubicBezTo>
                    <a:pt x="375" y="324"/>
                    <a:pt x="556" y="313"/>
                    <a:pt x="741" y="292"/>
                  </a:cubicBezTo>
                  <a:cubicBezTo>
                    <a:pt x="725" y="196"/>
                    <a:pt x="656" y="186"/>
                    <a:pt x="627" y="186"/>
                  </a:cubicBezTo>
                  <a:cubicBezTo>
                    <a:pt x="619" y="186"/>
                    <a:pt x="614" y="187"/>
                    <a:pt x="614" y="187"/>
                  </a:cubicBezTo>
                  <a:cubicBezTo>
                    <a:pt x="614" y="187"/>
                    <a:pt x="630" y="93"/>
                    <a:pt x="537" y="73"/>
                  </a:cubicBezTo>
                  <a:cubicBezTo>
                    <a:pt x="524" y="70"/>
                    <a:pt x="511" y="69"/>
                    <a:pt x="499" y="69"/>
                  </a:cubicBezTo>
                  <a:cubicBezTo>
                    <a:pt x="426" y="69"/>
                    <a:pt x="376" y="111"/>
                    <a:pt x="376" y="111"/>
                  </a:cubicBezTo>
                  <a:cubicBezTo>
                    <a:pt x="376" y="111"/>
                    <a:pt x="367" y="1"/>
                    <a:pt x="2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142482" y="4301187"/>
              <a:ext cx="105674" cy="46268"/>
            </a:xfrm>
            <a:custGeom>
              <a:avLst/>
              <a:gdLst/>
              <a:ahLst/>
              <a:cxnLst/>
              <a:rect l="l" t="t" r="r" b="b"/>
              <a:pathLst>
                <a:path w="740" h="324" extrusionOk="0">
                  <a:moveTo>
                    <a:pt x="470" y="0"/>
                  </a:moveTo>
                  <a:cubicBezTo>
                    <a:pt x="373" y="0"/>
                    <a:pt x="365" y="110"/>
                    <a:pt x="365" y="110"/>
                  </a:cubicBezTo>
                  <a:cubicBezTo>
                    <a:pt x="365" y="110"/>
                    <a:pt x="315" y="69"/>
                    <a:pt x="243" y="69"/>
                  </a:cubicBezTo>
                  <a:cubicBezTo>
                    <a:pt x="230" y="69"/>
                    <a:pt x="217" y="70"/>
                    <a:pt x="204" y="73"/>
                  </a:cubicBezTo>
                  <a:cubicBezTo>
                    <a:pt x="111" y="91"/>
                    <a:pt x="126" y="186"/>
                    <a:pt x="126" y="186"/>
                  </a:cubicBezTo>
                  <a:cubicBezTo>
                    <a:pt x="126" y="186"/>
                    <a:pt x="121" y="186"/>
                    <a:pt x="112" y="186"/>
                  </a:cubicBezTo>
                  <a:cubicBezTo>
                    <a:pt x="83" y="186"/>
                    <a:pt x="16" y="196"/>
                    <a:pt x="0" y="291"/>
                  </a:cubicBezTo>
                  <a:cubicBezTo>
                    <a:pt x="188" y="312"/>
                    <a:pt x="374" y="323"/>
                    <a:pt x="553" y="323"/>
                  </a:cubicBezTo>
                  <a:cubicBezTo>
                    <a:pt x="603" y="323"/>
                    <a:pt x="651" y="323"/>
                    <a:pt x="700" y="321"/>
                  </a:cubicBezTo>
                  <a:lnTo>
                    <a:pt x="693" y="148"/>
                  </a:lnTo>
                  <a:cubicBezTo>
                    <a:pt x="693" y="148"/>
                    <a:pt x="740" y="119"/>
                    <a:pt x="693" y="73"/>
                  </a:cubicBezTo>
                  <a:cubicBezTo>
                    <a:pt x="681" y="60"/>
                    <a:pt x="668" y="55"/>
                    <a:pt x="656" y="55"/>
                  </a:cubicBezTo>
                  <a:cubicBezTo>
                    <a:pt x="622" y="55"/>
                    <a:pt x="592" y="91"/>
                    <a:pt x="592" y="91"/>
                  </a:cubicBezTo>
                  <a:cubicBezTo>
                    <a:pt x="592" y="91"/>
                    <a:pt x="566" y="0"/>
                    <a:pt x="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2114350" y="3888199"/>
              <a:ext cx="472533" cy="423124"/>
            </a:xfrm>
            <a:custGeom>
              <a:avLst/>
              <a:gdLst/>
              <a:ahLst/>
              <a:cxnLst/>
              <a:rect l="l" t="t" r="r" b="b"/>
              <a:pathLst>
                <a:path w="3309" h="2963" extrusionOk="0">
                  <a:moveTo>
                    <a:pt x="2236" y="1"/>
                  </a:moveTo>
                  <a:cubicBezTo>
                    <a:pt x="2170" y="1"/>
                    <a:pt x="2106" y="33"/>
                    <a:pt x="2050" y="68"/>
                  </a:cubicBezTo>
                  <a:cubicBezTo>
                    <a:pt x="1838" y="203"/>
                    <a:pt x="1685" y="400"/>
                    <a:pt x="1562" y="604"/>
                  </a:cubicBezTo>
                  <a:cubicBezTo>
                    <a:pt x="1301" y="1040"/>
                    <a:pt x="1164" y="1534"/>
                    <a:pt x="1169" y="2027"/>
                  </a:cubicBezTo>
                  <a:cubicBezTo>
                    <a:pt x="1092" y="1671"/>
                    <a:pt x="771" y="1121"/>
                    <a:pt x="469" y="968"/>
                  </a:cubicBezTo>
                  <a:cubicBezTo>
                    <a:pt x="401" y="934"/>
                    <a:pt x="338" y="919"/>
                    <a:pt x="281" y="919"/>
                  </a:cubicBezTo>
                  <a:cubicBezTo>
                    <a:pt x="111" y="919"/>
                    <a:pt x="0" y="1054"/>
                    <a:pt x="14" y="1227"/>
                  </a:cubicBezTo>
                  <a:cubicBezTo>
                    <a:pt x="57" y="1696"/>
                    <a:pt x="813" y="2472"/>
                    <a:pt x="1236" y="2963"/>
                  </a:cubicBezTo>
                  <a:cubicBezTo>
                    <a:pt x="1770" y="2714"/>
                    <a:pt x="2512" y="2402"/>
                    <a:pt x="3068" y="2115"/>
                  </a:cubicBezTo>
                  <a:cubicBezTo>
                    <a:pt x="3168" y="2066"/>
                    <a:pt x="3269" y="1995"/>
                    <a:pt x="3284" y="1896"/>
                  </a:cubicBezTo>
                  <a:cubicBezTo>
                    <a:pt x="3309" y="1725"/>
                    <a:pt x="3068" y="1622"/>
                    <a:pt x="2874" y="1614"/>
                  </a:cubicBezTo>
                  <a:cubicBezTo>
                    <a:pt x="2855" y="1613"/>
                    <a:pt x="2835" y="1613"/>
                    <a:pt x="2816" y="1613"/>
                  </a:cubicBezTo>
                  <a:cubicBezTo>
                    <a:pt x="2341" y="1613"/>
                    <a:pt x="1874" y="1858"/>
                    <a:pt x="1650" y="2227"/>
                  </a:cubicBezTo>
                  <a:cubicBezTo>
                    <a:pt x="1949" y="1638"/>
                    <a:pt x="2249" y="1044"/>
                    <a:pt x="2419" y="415"/>
                  </a:cubicBezTo>
                  <a:cubicBezTo>
                    <a:pt x="2441" y="336"/>
                    <a:pt x="2460" y="250"/>
                    <a:pt x="2440" y="170"/>
                  </a:cubicBezTo>
                  <a:cubicBezTo>
                    <a:pt x="2420" y="89"/>
                    <a:pt x="2350" y="12"/>
                    <a:pt x="2256" y="2"/>
                  </a:cubicBezTo>
                  <a:cubicBezTo>
                    <a:pt x="2249" y="1"/>
                    <a:pt x="2243" y="1"/>
                    <a:pt x="2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289427" y="3925757"/>
              <a:ext cx="134520" cy="377141"/>
            </a:xfrm>
            <a:custGeom>
              <a:avLst/>
              <a:gdLst/>
              <a:ahLst/>
              <a:cxnLst/>
              <a:rect l="l" t="t" r="r" b="b"/>
              <a:pathLst>
                <a:path w="942" h="2641" fill="none" extrusionOk="0">
                  <a:moveTo>
                    <a:pt x="942" y="0"/>
                  </a:moveTo>
                  <a:cubicBezTo>
                    <a:pt x="507" y="831"/>
                    <a:pt x="188" y="1722"/>
                    <a:pt x="0" y="264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287000" y="4153957"/>
              <a:ext cx="252618" cy="150514"/>
            </a:xfrm>
            <a:custGeom>
              <a:avLst/>
              <a:gdLst/>
              <a:ahLst/>
              <a:cxnLst/>
              <a:rect l="l" t="t" r="r" b="b"/>
              <a:pathLst>
                <a:path w="1769" h="1054" fill="none" extrusionOk="0">
                  <a:moveTo>
                    <a:pt x="1769" y="0"/>
                  </a:moveTo>
                  <a:cubicBezTo>
                    <a:pt x="1091" y="160"/>
                    <a:pt x="464" y="532"/>
                    <a:pt x="1" y="105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153478" y="4060135"/>
              <a:ext cx="135234" cy="241193"/>
            </a:xfrm>
            <a:custGeom>
              <a:avLst/>
              <a:gdLst/>
              <a:ahLst/>
              <a:cxnLst/>
              <a:rect l="l" t="t" r="r" b="b"/>
              <a:pathLst>
                <a:path w="947" h="1689" fill="none" extrusionOk="0">
                  <a:moveTo>
                    <a:pt x="1" y="1"/>
                  </a:moveTo>
                  <a:cubicBezTo>
                    <a:pt x="345" y="549"/>
                    <a:pt x="781" y="1061"/>
                    <a:pt x="946" y="168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204459" y="4272912"/>
              <a:ext cx="179074" cy="96677"/>
            </a:xfrm>
            <a:custGeom>
              <a:avLst/>
              <a:gdLst/>
              <a:ahLst/>
              <a:cxnLst/>
              <a:rect l="l" t="t" r="r" b="b"/>
              <a:pathLst>
                <a:path w="1254" h="677" extrusionOk="0">
                  <a:moveTo>
                    <a:pt x="692" y="0"/>
                  </a:moveTo>
                  <a:cubicBezTo>
                    <a:pt x="603" y="0"/>
                    <a:pt x="513" y="9"/>
                    <a:pt x="426" y="26"/>
                  </a:cubicBezTo>
                  <a:cubicBezTo>
                    <a:pt x="312" y="49"/>
                    <a:pt x="197" y="88"/>
                    <a:pt x="120" y="171"/>
                  </a:cubicBezTo>
                  <a:cubicBezTo>
                    <a:pt x="13" y="284"/>
                    <a:pt x="3" y="450"/>
                    <a:pt x="0" y="602"/>
                  </a:cubicBezTo>
                  <a:cubicBezTo>
                    <a:pt x="270" y="648"/>
                    <a:pt x="557" y="677"/>
                    <a:pt x="847" y="677"/>
                  </a:cubicBezTo>
                  <a:cubicBezTo>
                    <a:pt x="950" y="677"/>
                    <a:pt x="1053" y="673"/>
                    <a:pt x="1155" y="666"/>
                  </a:cubicBezTo>
                  <a:cubicBezTo>
                    <a:pt x="1194" y="577"/>
                    <a:pt x="1233" y="485"/>
                    <a:pt x="1243" y="390"/>
                  </a:cubicBezTo>
                  <a:cubicBezTo>
                    <a:pt x="1254" y="294"/>
                    <a:pt x="1231" y="190"/>
                    <a:pt x="1161" y="121"/>
                  </a:cubicBezTo>
                  <a:cubicBezTo>
                    <a:pt x="1097" y="57"/>
                    <a:pt x="1001" y="31"/>
                    <a:pt x="911" y="18"/>
                  </a:cubicBezTo>
                  <a:cubicBezTo>
                    <a:pt x="838" y="6"/>
                    <a:pt x="765" y="0"/>
                    <a:pt x="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2279003" y="4332747"/>
              <a:ext cx="145230" cy="40413"/>
            </a:xfrm>
            <a:custGeom>
              <a:avLst/>
              <a:gdLst/>
              <a:ahLst/>
              <a:cxnLst/>
              <a:rect l="l" t="t" r="r" b="b"/>
              <a:pathLst>
                <a:path w="1017" h="283" extrusionOk="0">
                  <a:moveTo>
                    <a:pt x="994" y="262"/>
                  </a:moveTo>
                  <a:lnTo>
                    <a:pt x="994" y="262"/>
                  </a:lnTo>
                  <a:cubicBezTo>
                    <a:pt x="994" y="262"/>
                    <a:pt x="994" y="262"/>
                    <a:pt x="994" y="262"/>
                  </a:cubicBezTo>
                  <a:cubicBezTo>
                    <a:pt x="994" y="262"/>
                    <a:pt x="994" y="262"/>
                    <a:pt x="994" y="262"/>
                  </a:cubicBezTo>
                  <a:close/>
                  <a:moveTo>
                    <a:pt x="751" y="0"/>
                  </a:moveTo>
                  <a:cubicBezTo>
                    <a:pt x="639" y="0"/>
                    <a:pt x="576" y="141"/>
                    <a:pt x="576" y="141"/>
                  </a:cubicBezTo>
                  <a:cubicBezTo>
                    <a:pt x="576" y="141"/>
                    <a:pt x="581" y="65"/>
                    <a:pt x="509" y="54"/>
                  </a:cubicBezTo>
                  <a:cubicBezTo>
                    <a:pt x="504" y="54"/>
                    <a:pt x="499" y="53"/>
                    <a:pt x="494" y="53"/>
                  </a:cubicBezTo>
                  <a:cubicBezTo>
                    <a:pt x="434" y="53"/>
                    <a:pt x="404" y="108"/>
                    <a:pt x="404" y="108"/>
                  </a:cubicBezTo>
                  <a:cubicBezTo>
                    <a:pt x="404" y="108"/>
                    <a:pt x="387" y="7"/>
                    <a:pt x="276" y="7"/>
                  </a:cubicBezTo>
                  <a:cubicBezTo>
                    <a:pt x="266" y="7"/>
                    <a:pt x="255" y="8"/>
                    <a:pt x="244" y="10"/>
                  </a:cubicBezTo>
                  <a:cubicBezTo>
                    <a:pt x="105" y="33"/>
                    <a:pt x="147" y="194"/>
                    <a:pt x="147" y="194"/>
                  </a:cubicBezTo>
                  <a:cubicBezTo>
                    <a:pt x="147" y="194"/>
                    <a:pt x="123" y="180"/>
                    <a:pt x="94" y="180"/>
                  </a:cubicBezTo>
                  <a:cubicBezTo>
                    <a:pt x="79" y="180"/>
                    <a:pt x="63" y="183"/>
                    <a:pt x="47" y="194"/>
                  </a:cubicBezTo>
                  <a:cubicBezTo>
                    <a:pt x="1" y="225"/>
                    <a:pt x="12" y="275"/>
                    <a:pt x="12" y="275"/>
                  </a:cubicBezTo>
                  <a:cubicBezTo>
                    <a:pt x="113" y="281"/>
                    <a:pt x="220" y="282"/>
                    <a:pt x="324" y="282"/>
                  </a:cubicBezTo>
                  <a:cubicBezTo>
                    <a:pt x="665" y="282"/>
                    <a:pt x="983" y="262"/>
                    <a:pt x="994" y="262"/>
                  </a:cubicBezTo>
                  <a:cubicBezTo>
                    <a:pt x="994" y="262"/>
                    <a:pt x="994" y="262"/>
                    <a:pt x="994" y="262"/>
                  </a:cubicBezTo>
                  <a:lnTo>
                    <a:pt x="994" y="262"/>
                  </a:lnTo>
                  <a:cubicBezTo>
                    <a:pt x="1017" y="151"/>
                    <a:pt x="956" y="132"/>
                    <a:pt x="913" y="132"/>
                  </a:cubicBezTo>
                  <a:cubicBezTo>
                    <a:pt x="891" y="132"/>
                    <a:pt x="873" y="137"/>
                    <a:pt x="873" y="137"/>
                  </a:cubicBezTo>
                  <a:cubicBezTo>
                    <a:pt x="873" y="137"/>
                    <a:pt x="902" y="25"/>
                    <a:pt x="776" y="3"/>
                  </a:cubicBezTo>
                  <a:cubicBezTo>
                    <a:pt x="767" y="1"/>
                    <a:pt x="759" y="0"/>
                    <a:pt x="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2167901" y="4324321"/>
              <a:ext cx="121097" cy="47982"/>
            </a:xfrm>
            <a:custGeom>
              <a:avLst/>
              <a:gdLst/>
              <a:ahLst/>
              <a:cxnLst/>
              <a:rect l="l" t="t" r="r" b="b"/>
              <a:pathLst>
                <a:path w="848" h="336" extrusionOk="0">
                  <a:moveTo>
                    <a:pt x="511" y="0"/>
                  </a:moveTo>
                  <a:cubicBezTo>
                    <a:pt x="393" y="0"/>
                    <a:pt x="344" y="103"/>
                    <a:pt x="344" y="103"/>
                  </a:cubicBezTo>
                  <a:cubicBezTo>
                    <a:pt x="344" y="103"/>
                    <a:pt x="323" y="39"/>
                    <a:pt x="249" y="39"/>
                  </a:cubicBezTo>
                  <a:cubicBezTo>
                    <a:pt x="234" y="39"/>
                    <a:pt x="218" y="41"/>
                    <a:pt x="199" y="47"/>
                  </a:cubicBezTo>
                  <a:cubicBezTo>
                    <a:pt x="83" y="83"/>
                    <a:pt x="122" y="162"/>
                    <a:pt x="122" y="162"/>
                  </a:cubicBezTo>
                  <a:cubicBezTo>
                    <a:pt x="122" y="162"/>
                    <a:pt x="114" y="160"/>
                    <a:pt x="102" y="160"/>
                  </a:cubicBezTo>
                  <a:cubicBezTo>
                    <a:pt x="85" y="160"/>
                    <a:pt x="58" y="165"/>
                    <a:pt x="36" y="190"/>
                  </a:cubicBezTo>
                  <a:cubicBezTo>
                    <a:pt x="1" y="232"/>
                    <a:pt x="40" y="274"/>
                    <a:pt x="40" y="274"/>
                  </a:cubicBezTo>
                  <a:cubicBezTo>
                    <a:pt x="206" y="314"/>
                    <a:pt x="801" y="336"/>
                    <a:pt x="801" y="336"/>
                  </a:cubicBezTo>
                  <a:cubicBezTo>
                    <a:pt x="801" y="336"/>
                    <a:pt x="847" y="192"/>
                    <a:pt x="793" y="149"/>
                  </a:cubicBezTo>
                  <a:cubicBezTo>
                    <a:pt x="773" y="134"/>
                    <a:pt x="751" y="129"/>
                    <a:pt x="732" y="129"/>
                  </a:cubicBezTo>
                  <a:cubicBezTo>
                    <a:pt x="698" y="129"/>
                    <a:pt x="672" y="143"/>
                    <a:pt x="672" y="143"/>
                  </a:cubicBezTo>
                  <a:cubicBezTo>
                    <a:pt x="672" y="143"/>
                    <a:pt x="651" y="9"/>
                    <a:pt x="523" y="1"/>
                  </a:cubicBezTo>
                  <a:cubicBezTo>
                    <a:pt x="519" y="0"/>
                    <a:pt x="515" y="0"/>
                    <a:pt x="5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501973" y="4683615"/>
              <a:ext cx="111386" cy="48696"/>
            </a:xfrm>
            <a:custGeom>
              <a:avLst/>
              <a:gdLst/>
              <a:ahLst/>
              <a:cxnLst/>
              <a:rect l="l" t="t" r="r" b="b"/>
              <a:pathLst>
                <a:path w="780" h="341" extrusionOk="0">
                  <a:moveTo>
                    <a:pt x="284" y="0"/>
                  </a:moveTo>
                  <a:cubicBezTo>
                    <a:pt x="182" y="0"/>
                    <a:pt x="155" y="97"/>
                    <a:pt x="155" y="97"/>
                  </a:cubicBezTo>
                  <a:cubicBezTo>
                    <a:pt x="155" y="97"/>
                    <a:pt x="124" y="58"/>
                    <a:pt x="88" y="58"/>
                  </a:cubicBezTo>
                  <a:cubicBezTo>
                    <a:pt x="76" y="58"/>
                    <a:pt x="62" y="63"/>
                    <a:pt x="50" y="77"/>
                  </a:cubicBezTo>
                  <a:cubicBezTo>
                    <a:pt x="0" y="125"/>
                    <a:pt x="50" y="156"/>
                    <a:pt x="50" y="156"/>
                  </a:cubicBezTo>
                  <a:lnTo>
                    <a:pt x="41" y="337"/>
                  </a:lnTo>
                  <a:cubicBezTo>
                    <a:pt x="97" y="339"/>
                    <a:pt x="153" y="341"/>
                    <a:pt x="210" y="341"/>
                  </a:cubicBezTo>
                  <a:cubicBezTo>
                    <a:pt x="395" y="341"/>
                    <a:pt x="586" y="328"/>
                    <a:pt x="779" y="306"/>
                  </a:cubicBezTo>
                  <a:cubicBezTo>
                    <a:pt x="763" y="206"/>
                    <a:pt x="689" y="196"/>
                    <a:pt x="659" y="196"/>
                  </a:cubicBezTo>
                  <a:cubicBezTo>
                    <a:pt x="651" y="196"/>
                    <a:pt x="646" y="196"/>
                    <a:pt x="646" y="196"/>
                  </a:cubicBezTo>
                  <a:cubicBezTo>
                    <a:pt x="646" y="196"/>
                    <a:pt x="663" y="97"/>
                    <a:pt x="564" y="77"/>
                  </a:cubicBezTo>
                  <a:cubicBezTo>
                    <a:pt x="549" y="73"/>
                    <a:pt x="534" y="71"/>
                    <a:pt x="520" y="71"/>
                  </a:cubicBezTo>
                  <a:cubicBezTo>
                    <a:pt x="445" y="71"/>
                    <a:pt x="394" y="115"/>
                    <a:pt x="394" y="115"/>
                  </a:cubicBezTo>
                  <a:cubicBezTo>
                    <a:pt x="394" y="115"/>
                    <a:pt x="387" y="0"/>
                    <a:pt x="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268489" y="4673048"/>
              <a:ext cx="111243" cy="48838"/>
            </a:xfrm>
            <a:custGeom>
              <a:avLst/>
              <a:gdLst/>
              <a:ahLst/>
              <a:cxnLst/>
              <a:rect l="l" t="t" r="r" b="b"/>
              <a:pathLst>
                <a:path w="779" h="342" extrusionOk="0">
                  <a:moveTo>
                    <a:pt x="494" y="1"/>
                  </a:moveTo>
                  <a:cubicBezTo>
                    <a:pt x="393" y="1"/>
                    <a:pt x="385" y="115"/>
                    <a:pt x="385" y="115"/>
                  </a:cubicBezTo>
                  <a:cubicBezTo>
                    <a:pt x="385" y="115"/>
                    <a:pt x="332" y="71"/>
                    <a:pt x="257" y="71"/>
                  </a:cubicBezTo>
                  <a:cubicBezTo>
                    <a:pt x="243" y="71"/>
                    <a:pt x="229" y="73"/>
                    <a:pt x="214" y="76"/>
                  </a:cubicBezTo>
                  <a:cubicBezTo>
                    <a:pt x="116" y="97"/>
                    <a:pt x="132" y="197"/>
                    <a:pt x="132" y="197"/>
                  </a:cubicBezTo>
                  <a:cubicBezTo>
                    <a:pt x="132" y="197"/>
                    <a:pt x="127" y="196"/>
                    <a:pt x="119" y="196"/>
                  </a:cubicBezTo>
                  <a:cubicBezTo>
                    <a:pt x="88" y="196"/>
                    <a:pt x="16" y="207"/>
                    <a:pt x="0" y="307"/>
                  </a:cubicBezTo>
                  <a:cubicBezTo>
                    <a:pt x="196" y="328"/>
                    <a:pt x="388" y="341"/>
                    <a:pt x="574" y="341"/>
                  </a:cubicBezTo>
                  <a:cubicBezTo>
                    <a:pt x="629" y="341"/>
                    <a:pt x="683" y="340"/>
                    <a:pt x="737" y="338"/>
                  </a:cubicBezTo>
                  <a:lnTo>
                    <a:pt x="730" y="157"/>
                  </a:lnTo>
                  <a:cubicBezTo>
                    <a:pt x="730" y="157"/>
                    <a:pt x="778" y="126"/>
                    <a:pt x="730" y="76"/>
                  </a:cubicBezTo>
                  <a:cubicBezTo>
                    <a:pt x="717" y="63"/>
                    <a:pt x="703" y="58"/>
                    <a:pt x="691" y="58"/>
                  </a:cubicBezTo>
                  <a:cubicBezTo>
                    <a:pt x="654" y="58"/>
                    <a:pt x="623" y="97"/>
                    <a:pt x="623" y="97"/>
                  </a:cubicBezTo>
                  <a:cubicBezTo>
                    <a:pt x="623" y="97"/>
                    <a:pt x="596" y="1"/>
                    <a:pt x="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159101" y="4166523"/>
              <a:ext cx="604911" cy="479816"/>
            </a:xfrm>
            <a:custGeom>
              <a:avLst/>
              <a:gdLst/>
              <a:ahLst/>
              <a:cxnLst/>
              <a:rect l="l" t="t" r="r" b="b"/>
              <a:pathLst>
                <a:path w="4236" h="3360" extrusionOk="0">
                  <a:moveTo>
                    <a:pt x="2091" y="1"/>
                  </a:moveTo>
                  <a:cubicBezTo>
                    <a:pt x="2085" y="1"/>
                    <a:pt x="2080" y="1"/>
                    <a:pt x="2075" y="1"/>
                  </a:cubicBezTo>
                  <a:cubicBezTo>
                    <a:pt x="1904" y="9"/>
                    <a:pt x="1755" y="129"/>
                    <a:pt x="1678" y="273"/>
                  </a:cubicBezTo>
                  <a:cubicBezTo>
                    <a:pt x="1601" y="416"/>
                    <a:pt x="1583" y="580"/>
                    <a:pt x="1572" y="740"/>
                  </a:cubicBezTo>
                  <a:cubicBezTo>
                    <a:pt x="1531" y="1351"/>
                    <a:pt x="1588" y="1968"/>
                    <a:pt x="1738" y="2563"/>
                  </a:cubicBezTo>
                  <a:cubicBezTo>
                    <a:pt x="1461" y="2104"/>
                    <a:pt x="1052" y="1622"/>
                    <a:pt x="490" y="1611"/>
                  </a:cubicBezTo>
                  <a:cubicBezTo>
                    <a:pt x="487" y="1611"/>
                    <a:pt x="485" y="1611"/>
                    <a:pt x="482" y="1611"/>
                  </a:cubicBezTo>
                  <a:cubicBezTo>
                    <a:pt x="263" y="1611"/>
                    <a:pt x="0" y="1765"/>
                    <a:pt x="64" y="1959"/>
                  </a:cubicBezTo>
                  <a:cubicBezTo>
                    <a:pt x="81" y="2011"/>
                    <a:pt x="118" y="2055"/>
                    <a:pt x="157" y="2094"/>
                  </a:cubicBezTo>
                  <a:cubicBezTo>
                    <a:pt x="606" y="2550"/>
                    <a:pt x="1471" y="2991"/>
                    <a:pt x="2037" y="3360"/>
                  </a:cubicBezTo>
                  <a:cubicBezTo>
                    <a:pt x="2704" y="2945"/>
                    <a:pt x="4235" y="2781"/>
                    <a:pt x="4232" y="1943"/>
                  </a:cubicBezTo>
                  <a:cubicBezTo>
                    <a:pt x="4232" y="1793"/>
                    <a:pt x="4126" y="1720"/>
                    <a:pt x="3953" y="1720"/>
                  </a:cubicBezTo>
                  <a:cubicBezTo>
                    <a:pt x="3579" y="1720"/>
                    <a:pt x="2896" y="2064"/>
                    <a:pt x="2317" y="2719"/>
                  </a:cubicBezTo>
                  <a:cubicBezTo>
                    <a:pt x="2578" y="2136"/>
                    <a:pt x="2686" y="1349"/>
                    <a:pt x="2630" y="719"/>
                  </a:cubicBezTo>
                  <a:cubicBezTo>
                    <a:pt x="2617" y="556"/>
                    <a:pt x="2588" y="387"/>
                    <a:pt x="2500" y="247"/>
                  </a:cubicBezTo>
                  <a:cubicBezTo>
                    <a:pt x="2415" y="109"/>
                    <a:pt x="2260" y="1"/>
                    <a:pt x="20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451563" y="4208365"/>
              <a:ext cx="20278" cy="430264"/>
            </a:xfrm>
            <a:custGeom>
              <a:avLst/>
              <a:gdLst/>
              <a:ahLst/>
              <a:cxnLst/>
              <a:rect l="l" t="t" r="r" b="b"/>
              <a:pathLst>
                <a:path w="142" h="3013" fill="none" extrusionOk="0">
                  <a:moveTo>
                    <a:pt x="12" y="0"/>
                  </a:moveTo>
                  <a:cubicBezTo>
                    <a:pt x="141" y="739"/>
                    <a:pt x="95" y="1494"/>
                    <a:pt x="48" y="2242"/>
                  </a:cubicBezTo>
                  <a:cubicBezTo>
                    <a:pt x="32" y="2498"/>
                    <a:pt x="16" y="2756"/>
                    <a:pt x="1" y="301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450135" y="4448418"/>
              <a:ext cx="277608" cy="187357"/>
            </a:xfrm>
            <a:custGeom>
              <a:avLst/>
              <a:gdLst/>
              <a:ahLst/>
              <a:cxnLst/>
              <a:rect l="l" t="t" r="r" b="b"/>
              <a:pathLst>
                <a:path w="1944" h="1312" fill="none" extrusionOk="0">
                  <a:moveTo>
                    <a:pt x="1943" y="1"/>
                  </a:moveTo>
                  <a:cubicBezTo>
                    <a:pt x="1493" y="623"/>
                    <a:pt x="557" y="769"/>
                    <a:pt x="0" y="131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223363" y="4439421"/>
              <a:ext cx="234767" cy="198638"/>
            </a:xfrm>
            <a:custGeom>
              <a:avLst/>
              <a:gdLst/>
              <a:ahLst/>
              <a:cxnLst/>
              <a:rect l="l" t="t" r="r" b="b"/>
              <a:pathLst>
                <a:path w="1644" h="1391" fill="none" extrusionOk="0">
                  <a:moveTo>
                    <a:pt x="1" y="1"/>
                  </a:moveTo>
                  <a:cubicBezTo>
                    <a:pt x="252" y="76"/>
                    <a:pt x="464" y="234"/>
                    <a:pt x="660" y="399"/>
                  </a:cubicBezTo>
                  <a:cubicBezTo>
                    <a:pt x="1020" y="701"/>
                    <a:pt x="1350" y="1033"/>
                    <a:pt x="1643" y="139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329180" y="4631635"/>
              <a:ext cx="221772" cy="111100"/>
            </a:xfrm>
            <a:custGeom>
              <a:avLst/>
              <a:gdLst/>
              <a:ahLst/>
              <a:cxnLst/>
              <a:rect l="l" t="t" r="r" b="b"/>
              <a:pathLst>
                <a:path w="1553" h="778" extrusionOk="0">
                  <a:moveTo>
                    <a:pt x="861" y="0"/>
                  </a:moveTo>
                  <a:cubicBezTo>
                    <a:pt x="749" y="0"/>
                    <a:pt x="637" y="10"/>
                    <a:pt x="528" y="30"/>
                  </a:cubicBezTo>
                  <a:cubicBezTo>
                    <a:pt x="387" y="56"/>
                    <a:pt x="244" y="103"/>
                    <a:pt x="149" y="198"/>
                  </a:cubicBezTo>
                  <a:cubicBezTo>
                    <a:pt x="17" y="328"/>
                    <a:pt x="6" y="519"/>
                    <a:pt x="1" y="694"/>
                  </a:cubicBezTo>
                  <a:cubicBezTo>
                    <a:pt x="331" y="745"/>
                    <a:pt x="681" y="777"/>
                    <a:pt x="1034" y="777"/>
                  </a:cubicBezTo>
                  <a:cubicBezTo>
                    <a:pt x="1166" y="777"/>
                    <a:pt x="1299" y="773"/>
                    <a:pt x="1431" y="763"/>
                  </a:cubicBezTo>
                  <a:cubicBezTo>
                    <a:pt x="1479" y="661"/>
                    <a:pt x="1528" y="556"/>
                    <a:pt x="1541" y="447"/>
                  </a:cubicBezTo>
                  <a:cubicBezTo>
                    <a:pt x="1552" y="337"/>
                    <a:pt x="1525" y="217"/>
                    <a:pt x="1437" y="138"/>
                  </a:cubicBezTo>
                  <a:cubicBezTo>
                    <a:pt x="1358" y="65"/>
                    <a:pt x="1241" y="35"/>
                    <a:pt x="1127" y="19"/>
                  </a:cubicBezTo>
                  <a:cubicBezTo>
                    <a:pt x="1040" y="7"/>
                    <a:pt x="951" y="0"/>
                    <a:pt x="8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419861" y="4705607"/>
              <a:ext cx="152799" cy="43126"/>
            </a:xfrm>
            <a:custGeom>
              <a:avLst/>
              <a:gdLst/>
              <a:ahLst/>
              <a:cxnLst/>
              <a:rect l="l" t="t" r="r" b="b"/>
              <a:pathLst>
                <a:path w="1070" h="302" extrusionOk="0">
                  <a:moveTo>
                    <a:pt x="791" y="1"/>
                  </a:moveTo>
                  <a:cubicBezTo>
                    <a:pt x="673" y="1"/>
                    <a:pt x="605" y="150"/>
                    <a:pt x="605" y="150"/>
                  </a:cubicBezTo>
                  <a:cubicBezTo>
                    <a:pt x="605" y="150"/>
                    <a:pt x="611" y="69"/>
                    <a:pt x="537" y="59"/>
                  </a:cubicBezTo>
                  <a:cubicBezTo>
                    <a:pt x="532" y="58"/>
                    <a:pt x="527" y="58"/>
                    <a:pt x="522" y="58"/>
                  </a:cubicBezTo>
                  <a:cubicBezTo>
                    <a:pt x="457" y="58"/>
                    <a:pt x="425" y="117"/>
                    <a:pt x="425" y="117"/>
                  </a:cubicBezTo>
                  <a:cubicBezTo>
                    <a:pt x="425" y="117"/>
                    <a:pt x="407" y="11"/>
                    <a:pt x="290" y="11"/>
                  </a:cubicBezTo>
                  <a:cubicBezTo>
                    <a:pt x="279" y="11"/>
                    <a:pt x="268" y="12"/>
                    <a:pt x="256" y="13"/>
                  </a:cubicBezTo>
                  <a:cubicBezTo>
                    <a:pt x="110" y="37"/>
                    <a:pt x="154" y="208"/>
                    <a:pt x="154" y="208"/>
                  </a:cubicBezTo>
                  <a:cubicBezTo>
                    <a:pt x="154" y="208"/>
                    <a:pt x="130" y="193"/>
                    <a:pt x="98" y="193"/>
                  </a:cubicBezTo>
                  <a:cubicBezTo>
                    <a:pt x="83" y="193"/>
                    <a:pt x="66" y="196"/>
                    <a:pt x="49" y="208"/>
                  </a:cubicBezTo>
                  <a:cubicBezTo>
                    <a:pt x="0" y="241"/>
                    <a:pt x="12" y="295"/>
                    <a:pt x="12" y="295"/>
                  </a:cubicBezTo>
                  <a:cubicBezTo>
                    <a:pt x="117" y="300"/>
                    <a:pt x="228" y="302"/>
                    <a:pt x="338" y="302"/>
                  </a:cubicBezTo>
                  <a:cubicBezTo>
                    <a:pt x="705" y="302"/>
                    <a:pt x="1048" y="279"/>
                    <a:pt x="1046" y="279"/>
                  </a:cubicBezTo>
                  <a:cubicBezTo>
                    <a:pt x="1070" y="161"/>
                    <a:pt x="1006" y="141"/>
                    <a:pt x="961" y="141"/>
                  </a:cubicBezTo>
                  <a:cubicBezTo>
                    <a:pt x="938" y="141"/>
                    <a:pt x="919" y="146"/>
                    <a:pt x="919" y="146"/>
                  </a:cubicBezTo>
                  <a:cubicBezTo>
                    <a:pt x="919" y="146"/>
                    <a:pt x="950" y="28"/>
                    <a:pt x="817" y="3"/>
                  </a:cubicBezTo>
                  <a:cubicBezTo>
                    <a:pt x="808" y="2"/>
                    <a:pt x="800" y="1"/>
                    <a:pt x="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3302619" y="4697039"/>
              <a:ext cx="127808" cy="50409"/>
            </a:xfrm>
            <a:custGeom>
              <a:avLst/>
              <a:gdLst/>
              <a:ahLst/>
              <a:cxnLst/>
              <a:rect l="l" t="t" r="r" b="b"/>
              <a:pathLst>
                <a:path w="895" h="353" extrusionOk="0">
                  <a:moveTo>
                    <a:pt x="541" y="1"/>
                  </a:moveTo>
                  <a:cubicBezTo>
                    <a:pt x="415" y="1"/>
                    <a:pt x="363" y="110"/>
                    <a:pt x="363" y="110"/>
                  </a:cubicBezTo>
                  <a:cubicBezTo>
                    <a:pt x="363" y="110"/>
                    <a:pt x="340" y="43"/>
                    <a:pt x="262" y="43"/>
                  </a:cubicBezTo>
                  <a:cubicBezTo>
                    <a:pt x="247" y="43"/>
                    <a:pt x="229" y="46"/>
                    <a:pt x="210" y="52"/>
                  </a:cubicBezTo>
                  <a:cubicBezTo>
                    <a:pt x="90" y="88"/>
                    <a:pt x="129" y="172"/>
                    <a:pt x="129" y="172"/>
                  </a:cubicBezTo>
                  <a:cubicBezTo>
                    <a:pt x="129" y="172"/>
                    <a:pt x="121" y="170"/>
                    <a:pt x="109" y="170"/>
                  </a:cubicBezTo>
                  <a:cubicBezTo>
                    <a:pt x="90" y="170"/>
                    <a:pt x="61" y="175"/>
                    <a:pt x="38" y="202"/>
                  </a:cubicBezTo>
                  <a:cubicBezTo>
                    <a:pt x="1" y="246"/>
                    <a:pt x="42" y="289"/>
                    <a:pt x="42" y="289"/>
                  </a:cubicBezTo>
                  <a:cubicBezTo>
                    <a:pt x="218" y="331"/>
                    <a:pt x="844" y="353"/>
                    <a:pt x="844" y="353"/>
                  </a:cubicBezTo>
                  <a:cubicBezTo>
                    <a:pt x="844" y="353"/>
                    <a:pt x="895" y="203"/>
                    <a:pt x="837" y="157"/>
                  </a:cubicBezTo>
                  <a:cubicBezTo>
                    <a:pt x="816" y="141"/>
                    <a:pt x="793" y="136"/>
                    <a:pt x="773" y="136"/>
                  </a:cubicBezTo>
                  <a:cubicBezTo>
                    <a:pt x="737" y="136"/>
                    <a:pt x="709" y="151"/>
                    <a:pt x="709" y="151"/>
                  </a:cubicBezTo>
                  <a:cubicBezTo>
                    <a:pt x="709" y="151"/>
                    <a:pt x="687" y="9"/>
                    <a:pt x="553" y="1"/>
                  </a:cubicBezTo>
                  <a:cubicBezTo>
                    <a:pt x="549" y="1"/>
                    <a:pt x="545" y="1"/>
                    <a:pt x="5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752593" y="3992303"/>
              <a:ext cx="68260" cy="29989"/>
            </a:xfrm>
            <a:custGeom>
              <a:avLst/>
              <a:gdLst/>
              <a:ahLst/>
              <a:cxnLst/>
              <a:rect l="l" t="t" r="r" b="b"/>
              <a:pathLst>
                <a:path w="478" h="210" extrusionOk="0">
                  <a:moveTo>
                    <a:pt x="173" y="0"/>
                  </a:moveTo>
                  <a:cubicBezTo>
                    <a:pt x="111" y="0"/>
                    <a:pt x="95" y="60"/>
                    <a:pt x="95" y="60"/>
                  </a:cubicBezTo>
                  <a:cubicBezTo>
                    <a:pt x="95" y="60"/>
                    <a:pt x="76" y="36"/>
                    <a:pt x="53" y="36"/>
                  </a:cubicBezTo>
                  <a:cubicBezTo>
                    <a:pt x="46" y="36"/>
                    <a:pt x="38" y="39"/>
                    <a:pt x="30" y="47"/>
                  </a:cubicBezTo>
                  <a:cubicBezTo>
                    <a:pt x="1" y="77"/>
                    <a:pt x="30" y="97"/>
                    <a:pt x="30" y="97"/>
                  </a:cubicBezTo>
                  <a:lnTo>
                    <a:pt x="25" y="207"/>
                  </a:lnTo>
                  <a:cubicBezTo>
                    <a:pt x="55" y="208"/>
                    <a:pt x="86" y="209"/>
                    <a:pt x="118" y="209"/>
                  </a:cubicBezTo>
                  <a:cubicBezTo>
                    <a:pt x="234" y="209"/>
                    <a:pt x="355" y="201"/>
                    <a:pt x="477" y="187"/>
                  </a:cubicBezTo>
                  <a:cubicBezTo>
                    <a:pt x="467" y="126"/>
                    <a:pt x="422" y="120"/>
                    <a:pt x="404" y="120"/>
                  </a:cubicBezTo>
                  <a:cubicBezTo>
                    <a:pt x="399" y="120"/>
                    <a:pt x="396" y="120"/>
                    <a:pt x="396" y="120"/>
                  </a:cubicBezTo>
                  <a:cubicBezTo>
                    <a:pt x="396" y="120"/>
                    <a:pt x="406" y="60"/>
                    <a:pt x="345" y="47"/>
                  </a:cubicBezTo>
                  <a:cubicBezTo>
                    <a:pt x="336" y="45"/>
                    <a:pt x="328" y="44"/>
                    <a:pt x="320" y="44"/>
                  </a:cubicBezTo>
                  <a:cubicBezTo>
                    <a:pt x="273" y="44"/>
                    <a:pt x="241" y="72"/>
                    <a:pt x="241" y="72"/>
                  </a:cubicBezTo>
                  <a:cubicBezTo>
                    <a:pt x="241" y="72"/>
                    <a:pt x="235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632352" y="3985734"/>
              <a:ext cx="68260" cy="33273"/>
            </a:xfrm>
            <a:custGeom>
              <a:avLst/>
              <a:gdLst/>
              <a:ahLst/>
              <a:cxnLst/>
              <a:rect l="l" t="t" r="r" b="b"/>
              <a:pathLst>
                <a:path w="478" h="233" extrusionOk="0">
                  <a:moveTo>
                    <a:pt x="304" y="1"/>
                  </a:moveTo>
                  <a:cubicBezTo>
                    <a:pt x="242" y="1"/>
                    <a:pt x="237" y="72"/>
                    <a:pt x="237" y="72"/>
                  </a:cubicBezTo>
                  <a:cubicBezTo>
                    <a:pt x="237" y="72"/>
                    <a:pt x="205" y="45"/>
                    <a:pt x="157" y="45"/>
                  </a:cubicBezTo>
                  <a:cubicBezTo>
                    <a:pt x="149" y="45"/>
                    <a:pt x="141" y="46"/>
                    <a:pt x="132" y="47"/>
                  </a:cubicBezTo>
                  <a:cubicBezTo>
                    <a:pt x="72" y="61"/>
                    <a:pt x="82" y="121"/>
                    <a:pt x="82" y="121"/>
                  </a:cubicBezTo>
                  <a:cubicBezTo>
                    <a:pt x="82" y="121"/>
                    <a:pt x="79" y="120"/>
                    <a:pt x="74" y="120"/>
                  </a:cubicBezTo>
                  <a:cubicBezTo>
                    <a:pt x="56" y="120"/>
                    <a:pt x="10" y="127"/>
                    <a:pt x="1" y="188"/>
                  </a:cubicBezTo>
                  <a:cubicBezTo>
                    <a:pt x="123" y="212"/>
                    <a:pt x="228" y="233"/>
                    <a:pt x="331" y="233"/>
                  </a:cubicBezTo>
                  <a:cubicBezTo>
                    <a:pt x="372" y="233"/>
                    <a:pt x="412" y="229"/>
                    <a:pt x="452" y="222"/>
                  </a:cubicBezTo>
                  <a:lnTo>
                    <a:pt x="447" y="97"/>
                  </a:lnTo>
                  <a:cubicBezTo>
                    <a:pt x="447" y="97"/>
                    <a:pt x="477" y="77"/>
                    <a:pt x="447" y="47"/>
                  </a:cubicBezTo>
                  <a:cubicBezTo>
                    <a:pt x="440" y="39"/>
                    <a:pt x="432" y="36"/>
                    <a:pt x="424" y="36"/>
                  </a:cubicBezTo>
                  <a:cubicBezTo>
                    <a:pt x="402" y="36"/>
                    <a:pt x="383" y="61"/>
                    <a:pt x="383" y="61"/>
                  </a:cubicBezTo>
                  <a:cubicBezTo>
                    <a:pt x="383" y="61"/>
                    <a:pt x="366" y="1"/>
                    <a:pt x="3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589511" y="3742540"/>
              <a:ext cx="300456" cy="248191"/>
            </a:xfrm>
            <a:custGeom>
              <a:avLst/>
              <a:gdLst/>
              <a:ahLst/>
              <a:cxnLst/>
              <a:rect l="l" t="t" r="r" b="b"/>
              <a:pathLst>
                <a:path w="2104" h="1738" extrusionOk="0">
                  <a:moveTo>
                    <a:pt x="1052" y="1"/>
                  </a:moveTo>
                  <a:cubicBezTo>
                    <a:pt x="1046" y="1"/>
                    <a:pt x="1041" y="1"/>
                    <a:pt x="1035" y="2"/>
                  </a:cubicBezTo>
                  <a:cubicBezTo>
                    <a:pt x="973" y="8"/>
                    <a:pt x="927" y="56"/>
                    <a:pt x="897" y="104"/>
                  </a:cubicBezTo>
                  <a:cubicBezTo>
                    <a:pt x="811" y="241"/>
                    <a:pt x="796" y="402"/>
                    <a:pt x="793" y="558"/>
                  </a:cubicBezTo>
                  <a:cubicBezTo>
                    <a:pt x="788" y="815"/>
                    <a:pt x="816" y="1073"/>
                    <a:pt x="873" y="1326"/>
                  </a:cubicBezTo>
                  <a:cubicBezTo>
                    <a:pt x="818" y="1196"/>
                    <a:pt x="754" y="1066"/>
                    <a:pt x="653" y="959"/>
                  </a:cubicBezTo>
                  <a:cubicBezTo>
                    <a:pt x="551" y="851"/>
                    <a:pt x="408" y="769"/>
                    <a:pt x="249" y="757"/>
                  </a:cubicBezTo>
                  <a:cubicBezTo>
                    <a:pt x="238" y="757"/>
                    <a:pt x="227" y="756"/>
                    <a:pt x="216" y="756"/>
                  </a:cubicBezTo>
                  <a:cubicBezTo>
                    <a:pt x="168" y="756"/>
                    <a:pt x="121" y="764"/>
                    <a:pt x="84" y="790"/>
                  </a:cubicBezTo>
                  <a:cubicBezTo>
                    <a:pt x="1" y="846"/>
                    <a:pt x="7" y="960"/>
                    <a:pt x="57" y="1040"/>
                  </a:cubicBezTo>
                  <a:cubicBezTo>
                    <a:pt x="125" y="1150"/>
                    <a:pt x="249" y="1222"/>
                    <a:pt x="370" y="1290"/>
                  </a:cubicBezTo>
                  <a:cubicBezTo>
                    <a:pt x="595" y="1415"/>
                    <a:pt x="943" y="1737"/>
                    <a:pt x="943" y="1737"/>
                  </a:cubicBezTo>
                  <a:cubicBezTo>
                    <a:pt x="943" y="1737"/>
                    <a:pt x="1651" y="1332"/>
                    <a:pt x="1925" y="1177"/>
                  </a:cubicBezTo>
                  <a:cubicBezTo>
                    <a:pt x="1979" y="1147"/>
                    <a:pt x="2032" y="1118"/>
                    <a:pt x="2065" y="1071"/>
                  </a:cubicBezTo>
                  <a:cubicBezTo>
                    <a:pt x="2099" y="1025"/>
                    <a:pt x="2104" y="960"/>
                    <a:pt x="2063" y="921"/>
                  </a:cubicBezTo>
                  <a:cubicBezTo>
                    <a:pt x="2028" y="888"/>
                    <a:pt x="1972" y="881"/>
                    <a:pt x="1920" y="881"/>
                  </a:cubicBezTo>
                  <a:cubicBezTo>
                    <a:pt x="1916" y="881"/>
                    <a:pt x="1912" y="881"/>
                    <a:pt x="1908" y="881"/>
                  </a:cubicBezTo>
                  <a:cubicBezTo>
                    <a:pt x="1579" y="892"/>
                    <a:pt x="1266" y="1065"/>
                    <a:pt x="1117" y="1320"/>
                  </a:cubicBezTo>
                  <a:cubicBezTo>
                    <a:pt x="1219" y="1070"/>
                    <a:pt x="1279" y="809"/>
                    <a:pt x="1299" y="545"/>
                  </a:cubicBezTo>
                  <a:cubicBezTo>
                    <a:pt x="1310" y="388"/>
                    <a:pt x="1303" y="220"/>
                    <a:pt x="1204" y="90"/>
                  </a:cubicBezTo>
                  <a:cubicBezTo>
                    <a:pt x="1169" y="43"/>
                    <a:pt x="1113" y="1"/>
                    <a:pt x="10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25175" y="3776527"/>
              <a:ext cx="15280" cy="211348"/>
            </a:xfrm>
            <a:custGeom>
              <a:avLst/>
              <a:gdLst/>
              <a:ahLst/>
              <a:cxnLst/>
              <a:rect l="l" t="t" r="r" b="b"/>
              <a:pathLst>
                <a:path w="107" h="1480" fill="none" extrusionOk="0">
                  <a:moveTo>
                    <a:pt x="96" y="1"/>
                  </a:moveTo>
                  <a:cubicBezTo>
                    <a:pt x="106" y="495"/>
                    <a:pt x="74" y="990"/>
                    <a:pt x="1" y="1479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724603" y="3886771"/>
              <a:ext cx="140518" cy="100961"/>
            </a:xfrm>
            <a:custGeom>
              <a:avLst/>
              <a:gdLst/>
              <a:ahLst/>
              <a:cxnLst/>
              <a:rect l="l" t="t" r="r" b="b"/>
              <a:pathLst>
                <a:path w="984" h="707" fill="none" extrusionOk="0">
                  <a:moveTo>
                    <a:pt x="983" y="1"/>
                  </a:moveTo>
                  <a:cubicBezTo>
                    <a:pt x="610" y="171"/>
                    <a:pt x="273" y="413"/>
                    <a:pt x="1" y="70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620928" y="3870920"/>
              <a:ext cx="102532" cy="118240"/>
            </a:xfrm>
            <a:custGeom>
              <a:avLst/>
              <a:gdLst/>
              <a:ahLst/>
              <a:cxnLst/>
              <a:rect l="l" t="t" r="r" b="b"/>
              <a:pathLst>
                <a:path w="718" h="828" fill="none" extrusionOk="0">
                  <a:moveTo>
                    <a:pt x="0" y="1"/>
                  </a:moveTo>
                  <a:cubicBezTo>
                    <a:pt x="153" y="113"/>
                    <a:pt x="305" y="225"/>
                    <a:pt x="434" y="360"/>
                  </a:cubicBezTo>
                  <a:cubicBezTo>
                    <a:pt x="564" y="494"/>
                    <a:pt x="672" y="652"/>
                    <a:pt x="717" y="82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677193" y="3977309"/>
              <a:ext cx="98677" cy="53265"/>
            </a:xfrm>
            <a:custGeom>
              <a:avLst/>
              <a:gdLst/>
              <a:ahLst/>
              <a:cxnLst/>
              <a:rect l="l" t="t" r="r" b="b"/>
              <a:pathLst>
                <a:path w="691" h="373" extrusionOk="0">
                  <a:moveTo>
                    <a:pt x="378" y="1"/>
                  </a:moveTo>
                  <a:cubicBezTo>
                    <a:pt x="330" y="1"/>
                    <a:pt x="282" y="5"/>
                    <a:pt x="234" y="16"/>
                  </a:cubicBezTo>
                  <a:cubicBezTo>
                    <a:pt x="172" y="28"/>
                    <a:pt x="109" y="50"/>
                    <a:pt x="66" y="95"/>
                  </a:cubicBezTo>
                  <a:cubicBezTo>
                    <a:pt x="8" y="158"/>
                    <a:pt x="3" y="249"/>
                    <a:pt x="1" y="333"/>
                  </a:cubicBezTo>
                  <a:cubicBezTo>
                    <a:pt x="143" y="357"/>
                    <a:pt x="297" y="373"/>
                    <a:pt x="450" y="373"/>
                  </a:cubicBezTo>
                  <a:cubicBezTo>
                    <a:pt x="512" y="373"/>
                    <a:pt x="573" y="370"/>
                    <a:pt x="634" y="365"/>
                  </a:cubicBezTo>
                  <a:cubicBezTo>
                    <a:pt x="656" y="317"/>
                    <a:pt x="679" y="267"/>
                    <a:pt x="684" y="214"/>
                  </a:cubicBezTo>
                  <a:cubicBezTo>
                    <a:pt x="690" y="162"/>
                    <a:pt x="677" y="104"/>
                    <a:pt x="638" y="67"/>
                  </a:cubicBezTo>
                  <a:cubicBezTo>
                    <a:pt x="602" y="32"/>
                    <a:pt x="551" y="18"/>
                    <a:pt x="500" y="10"/>
                  </a:cubicBezTo>
                  <a:cubicBezTo>
                    <a:pt x="460" y="4"/>
                    <a:pt x="419" y="1"/>
                    <a:pt x="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708324" y="4007297"/>
              <a:ext cx="94392" cy="26276"/>
            </a:xfrm>
            <a:custGeom>
              <a:avLst/>
              <a:gdLst/>
              <a:ahLst/>
              <a:cxnLst/>
              <a:rect l="l" t="t" r="r" b="b"/>
              <a:pathLst>
                <a:path w="661" h="184" extrusionOk="0">
                  <a:moveTo>
                    <a:pt x="488" y="0"/>
                  </a:moveTo>
                  <a:cubicBezTo>
                    <a:pt x="415" y="0"/>
                    <a:pt x="374" y="91"/>
                    <a:pt x="374" y="91"/>
                  </a:cubicBezTo>
                  <a:cubicBezTo>
                    <a:pt x="374" y="91"/>
                    <a:pt x="377" y="41"/>
                    <a:pt x="332" y="35"/>
                  </a:cubicBezTo>
                  <a:cubicBezTo>
                    <a:pt x="328" y="35"/>
                    <a:pt x="325" y="34"/>
                    <a:pt x="322" y="34"/>
                  </a:cubicBezTo>
                  <a:cubicBezTo>
                    <a:pt x="283" y="34"/>
                    <a:pt x="263" y="70"/>
                    <a:pt x="263" y="70"/>
                  </a:cubicBezTo>
                  <a:cubicBezTo>
                    <a:pt x="263" y="70"/>
                    <a:pt x="252" y="5"/>
                    <a:pt x="181" y="5"/>
                  </a:cubicBezTo>
                  <a:cubicBezTo>
                    <a:pt x="175" y="5"/>
                    <a:pt x="168" y="6"/>
                    <a:pt x="160" y="7"/>
                  </a:cubicBezTo>
                  <a:cubicBezTo>
                    <a:pt x="69" y="20"/>
                    <a:pt x="96" y="126"/>
                    <a:pt x="96" y="126"/>
                  </a:cubicBezTo>
                  <a:cubicBezTo>
                    <a:pt x="96" y="126"/>
                    <a:pt x="81" y="117"/>
                    <a:pt x="62" y="117"/>
                  </a:cubicBezTo>
                  <a:cubicBezTo>
                    <a:pt x="52" y="117"/>
                    <a:pt x="42" y="119"/>
                    <a:pt x="32" y="126"/>
                  </a:cubicBezTo>
                  <a:cubicBezTo>
                    <a:pt x="1" y="147"/>
                    <a:pt x="8" y="179"/>
                    <a:pt x="8" y="179"/>
                  </a:cubicBezTo>
                  <a:cubicBezTo>
                    <a:pt x="75" y="182"/>
                    <a:pt x="146" y="184"/>
                    <a:pt x="216" y="184"/>
                  </a:cubicBezTo>
                  <a:cubicBezTo>
                    <a:pt x="439" y="184"/>
                    <a:pt x="644" y="169"/>
                    <a:pt x="646" y="169"/>
                  </a:cubicBezTo>
                  <a:cubicBezTo>
                    <a:pt x="660" y="97"/>
                    <a:pt x="620" y="85"/>
                    <a:pt x="591" y="85"/>
                  </a:cubicBezTo>
                  <a:cubicBezTo>
                    <a:pt x="577" y="85"/>
                    <a:pt x="566" y="88"/>
                    <a:pt x="566" y="88"/>
                  </a:cubicBezTo>
                  <a:cubicBezTo>
                    <a:pt x="566" y="88"/>
                    <a:pt x="586" y="17"/>
                    <a:pt x="504" y="2"/>
                  </a:cubicBezTo>
                  <a:cubicBezTo>
                    <a:pt x="498" y="1"/>
                    <a:pt x="493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636351" y="4002014"/>
              <a:ext cx="78399" cy="30988"/>
            </a:xfrm>
            <a:custGeom>
              <a:avLst/>
              <a:gdLst/>
              <a:ahLst/>
              <a:cxnLst/>
              <a:rect l="l" t="t" r="r" b="b"/>
              <a:pathLst>
                <a:path w="549" h="217" extrusionOk="0">
                  <a:moveTo>
                    <a:pt x="331" y="0"/>
                  </a:moveTo>
                  <a:cubicBezTo>
                    <a:pt x="254" y="0"/>
                    <a:pt x="223" y="67"/>
                    <a:pt x="223" y="67"/>
                  </a:cubicBezTo>
                  <a:cubicBezTo>
                    <a:pt x="223" y="67"/>
                    <a:pt x="210" y="25"/>
                    <a:pt x="162" y="25"/>
                  </a:cubicBezTo>
                  <a:cubicBezTo>
                    <a:pt x="152" y="25"/>
                    <a:pt x="142" y="27"/>
                    <a:pt x="130" y="31"/>
                  </a:cubicBezTo>
                  <a:cubicBezTo>
                    <a:pt x="55" y="52"/>
                    <a:pt x="80" y="104"/>
                    <a:pt x="80" y="104"/>
                  </a:cubicBezTo>
                  <a:cubicBezTo>
                    <a:pt x="80" y="104"/>
                    <a:pt x="75" y="103"/>
                    <a:pt x="68" y="103"/>
                  </a:cubicBezTo>
                  <a:cubicBezTo>
                    <a:pt x="56" y="103"/>
                    <a:pt x="38" y="106"/>
                    <a:pt x="24" y="123"/>
                  </a:cubicBezTo>
                  <a:cubicBezTo>
                    <a:pt x="1" y="149"/>
                    <a:pt x="26" y="176"/>
                    <a:pt x="26" y="176"/>
                  </a:cubicBezTo>
                  <a:cubicBezTo>
                    <a:pt x="135" y="202"/>
                    <a:pt x="519" y="217"/>
                    <a:pt x="519" y="217"/>
                  </a:cubicBezTo>
                  <a:cubicBezTo>
                    <a:pt x="519" y="217"/>
                    <a:pt x="548" y="125"/>
                    <a:pt x="514" y="97"/>
                  </a:cubicBezTo>
                  <a:cubicBezTo>
                    <a:pt x="501" y="87"/>
                    <a:pt x="486" y="84"/>
                    <a:pt x="473" y="84"/>
                  </a:cubicBezTo>
                  <a:cubicBezTo>
                    <a:pt x="452" y="84"/>
                    <a:pt x="435" y="93"/>
                    <a:pt x="435" y="93"/>
                  </a:cubicBezTo>
                  <a:cubicBezTo>
                    <a:pt x="435" y="93"/>
                    <a:pt x="422" y="6"/>
                    <a:pt x="340" y="1"/>
                  </a:cubicBezTo>
                  <a:cubicBezTo>
                    <a:pt x="337" y="0"/>
                    <a:pt x="334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751076" y="4294047"/>
              <a:ext cx="94535" cy="41698"/>
            </a:xfrm>
            <a:custGeom>
              <a:avLst/>
              <a:gdLst/>
              <a:ahLst/>
              <a:cxnLst/>
              <a:rect l="l" t="t" r="r" b="b"/>
              <a:pathLst>
                <a:path w="662" h="292" extrusionOk="0">
                  <a:moveTo>
                    <a:pt x="242" y="1"/>
                  </a:moveTo>
                  <a:cubicBezTo>
                    <a:pt x="155" y="1"/>
                    <a:pt x="131" y="83"/>
                    <a:pt x="131" y="83"/>
                  </a:cubicBezTo>
                  <a:cubicBezTo>
                    <a:pt x="131" y="83"/>
                    <a:pt x="105" y="51"/>
                    <a:pt x="75" y="51"/>
                  </a:cubicBezTo>
                  <a:cubicBezTo>
                    <a:pt x="64" y="51"/>
                    <a:pt x="52" y="55"/>
                    <a:pt x="41" y="67"/>
                  </a:cubicBezTo>
                  <a:cubicBezTo>
                    <a:pt x="0" y="109"/>
                    <a:pt x="41" y="135"/>
                    <a:pt x="41" y="135"/>
                  </a:cubicBezTo>
                  <a:lnTo>
                    <a:pt x="33" y="289"/>
                  </a:lnTo>
                  <a:cubicBezTo>
                    <a:pt x="74" y="291"/>
                    <a:pt x="115" y="291"/>
                    <a:pt x="157" y="291"/>
                  </a:cubicBezTo>
                  <a:cubicBezTo>
                    <a:pt x="320" y="291"/>
                    <a:pt x="489" y="280"/>
                    <a:pt x="662" y="262"/>
                  </a:cubicBezTo>
                  <a:cubicBezTo>
                    <a:pt x="647" y="175"/>
                    <a:pt x="583" y="167"/>
                    <a:pt x="558" y="167"/>
                  </a:cubicBezTo>
                  <a:cubicBezTo>
                    <a:pt x="552" y="167"/>
                    <a:pt x="548" y="167"/>
                    <a:pt x="548" y="167"/>
                  </a:cubicBezTo>
                  <a:cubicBezTo>
                    <a:pt x="548" y="167"/>
                    <a:pt x="563" y="83"/>
                    <a:pt x="480" y="66"/>
                  </a:cubicBezTo>
                  <a:cubicBezTo>
                    <a:pt x="467" y="63"/>
                    <a:pt x="455" y="62"/>
                    <a:pt x="443" y="62"/>
                  </a:cubicBezTo>
                  <a:cubicBezTo>
                    <a:pt x="379" y="62"/>
                    <a:pt x="335" y="99"/>
                    <a:pt x="335" y="99"/>
                  </a:cubicBezTo>
                  <a:cubicBezTo>
                    <a:pt x="335" y="99"/>
                    <a:pt x="328" y="1"/>
                    <a:pt x="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584424" y="4285193"/>
              <a:ext cx="94535" cy="46125"/>
            </a:xfrm>
            <a:custGeom>
              <a:avLst/>
              <a:gdLst/>
              <a:ahLst/>
              <a:cxnLst/>
              <a:rect l="l" t="t" r="r" b="b"/>
              <a:pathLst>
                <a:path w="662" h="323" extrusionOk="0">
                  <a:moveTo>
                    <a:pt x="420" y="1"/>
                  </a:moveTo>
                  <a:cubicBezTo>
                    <a:pt x="334" y="1"/>
                    <a:pt x="327" y="99"/>
                    <a:pt x="327" y="99"/>
                  </a:cubicBezTo>
                  <a:cubicBezTo>
                    <a:pt x="327" y="99"/>
                    <a:pt x="282" y="62"/>
                    <a:pt x="218" y="62"/>
                  </a:cubicBezTo>
                  <a:cubicBezTo>
                    <a:pt x="207" y="62"/>
                    <a:pt x="195" y="63"/>
                    <a:pt x="182" y="66"/>
                  </a:cubicBezTo>
                  <a:cubicBezTo>
                    <a:pt x="99" y="83"/>
                    <a:pt x="114" y="167"/>
                    <a:pt x="114" y="167"/>
                  </a:cubicBezTo>
                  <a:cubicBezTo>
                    <a:pt x="114" y="167"/>
                    <a:pt x="110" y="167"/>
                    <a:pt x="104" y="167"/>
                  </a:cubicBezTo>
                  <a:cubicBezTo>
                    <a:pt x="79" y="167"/>
                    <a:pt x="15" y="175"/>
                    <a:pt x="0" y="262"/>
                  </a:cubicBezTo>
                  <a:cubicBezTo>
                    <a:pt x="170" y="296"/>
                    <a:pt x="316" y="323"/>
                    <a:pt x="459" y="323"/>
                  </a:cubicBezTo>
                  <a:cubicBezTo>
                    <a:pt x="515" y="323"/>
                    <a:pt x="571" y="318"/>
                    <a:pt x="627" y="309"/>
                  </a:cubicBezTo>
                  <a:lnTo>
                    <a:pt x="620" y="135"/>
                  </a:lnTo>
                  <a:cubicBezTo>
                    <a:pt x="620" y="135"/>
                    <a:pt x="662" y="109"/>
                    <a:pt x="620" y="67"/>
                  </a:cubicBezTo>
                  <a:cubicBezTo>
                    <a:pt x="609" y="56"/>
                    <a:pt x="598" y="52"/>
                    <a:pt x="587" y="52"/>
                  </a:cubicBezTo>
                  <a:cubicBezTo>
                    <a:pt x="557" y="52"/>
                    <a:pt x="531" y="83"/>
                    <a:pt x="531" y="83"/>
                  </a:cubicBezTo>
                  <a:cubicBezTo>
                    <a:pt x="531" y="83"/>
                    <a:pt x="507" y="1"/>
                    <a:pt x="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4503883" y="3929184"/>
              <a:ext cx="438689" cy="347724"/>
            </a:xfrm>
            <a:custGeom>
              <a:avLst/>
              <a:gdLst/>
              <a:ahLst/>
              <a:cxnLst/>
              <a:rect l="l" t="t" r="r" b="b"/>
              <a:pathLst>
                <a:path w="3072" h="2435" extrusionOk="0">
                  <a:moveTo>
                    <a:pt x="1518" y="1"/>
                  </a:moveTo>
                  <a:cubicBezTo>
                    <a:pt x="1514" y="1"/>
                    <a:pt x="1510" y="1"/>
                    <a:pt x="1506" y="1"/>
                  </a:cubicBezTo>
                  <a:cubicBezTo>
                    <a:pt x="1381" y="6"/>
                    <a:pt x="1273" y="92"/>
                    <a:pt x="1217" y="198"/>
                  </a:cubicBezTo>
                  <a:cubicBezTo>
                    <a:pt x="1161" y="301"/>
                    <a:pt x="1148" y="420"/>
                    <a:pt x="1140" y="535"/>
                  </a:cubicBezTo>
                  <a:cubicBezTo>
                    <a:pt x="1111" y="979"/>
                    <a:pt x="1152" y="1425"/>
                    <a:pt x="1261" y="1857"/>
                  </a:cubicBezTo>
                  <a:cubicBezTo>
                    <a:pt x="1060" y="1525"/>
                    <a:pt x="765" y="1176"/>
                    <a:pt x="357" y="1167"/>
                  </a:cubicBezTo>
                  <a:cubicBezTo>
                    <a:pt x="354" y="1167"/>
                    <a:pt x="352" y="1167"/>
                    <a:pt x="350" y="1167"/>
                  </a:cubicBezTo>
                  <a:cubicBezTo>
                    <a:pt x="190" y="1167"/>
                    <a:pt x="1" y="1279"/>
                    <a:pt x="47" y="1419"/>
                  </a:cubicBezTo>
                  <a:cubicBezTo>
                    <a:pt x="59" y="1456"/>
                    <a:pt x="87" y="1487"/>
                    <a:pt x="115" y="1516"/>
                  </a:cubicBezTo>
                  <a:cubicBezTo>
                    <a:pt x="440" y="1847"/>
                    <a:pt x="1067" y="2166"/>
                    <a:pt x="1478" y="2435"/>
                  </a:cubicBezTo>
                  <a:cubicBezTo>
                    <a:pt x="1961" y="2133"/>
                    <a:pt x="3071" y="2014"/>
                    <a:pt x="3071" y="1408"/>
                  </a:cubicBezTo>
                  <a:cubicBezTo>
                    <a:pt x="3071" y="1299"/>
                    <a:pt x="2994" y="1246"/>
                    <a:pt x="2869" y="1246"/>
                  </a:cubicBezTo>
                  <a:cubicBezTo>
                    <a:pt x="2598" y="1246"/>
                    <a:pt x="2103" y="1495"/>
                    <a:pt x="1684" y="1971"/>
                  </a:cubicBezTo>
                  <a:cubicBezTo>
                    <a:pt x="1873" y="1548"/>
                    <a:pt x="1950" y="976"/>
                    <a:pt x="1911" y="520"/>
                  </a:cubicBezTo>
                  <a:cubicBezTo>
                    <a:pt x="1901" y="402"/>
                    <a:pt x="1881" y="281"/>
                    <a:pt x="1816" y="178"/>
                  </a:cubicBezTo>
                  <a:cubicBezTo>
                    <a:pt x="1754" y="79"/>
                    <a:pt x="1640" y="1"/>
                    <a:pt x="1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715946" y="3959173"/>
              <a:ext cx="14709" cy="312166"/>
            </a:xfrm>
            <a:custGeom>
              <a:avLst/>
              <a:gdLst/>
              <a:ahLst/>
              <a:cxnLst/>
              <a:rect l="l" t="t" r="r" b="b"/>
              <a:pathLst>
                <a:path w="103" h="2186" fill="none" extrusionOk="0">
                  <a:moveTo>
                    <a:pt x="9" y="1"/>
                  </a:moveTo>
                  <a:cubicBezTo>
                    <a:pt x="102" y="537"/>
                    <a:pt x="69" y="1085"/>
                    <a:pt x="35" y="1627"/>
                  </a:cubicBezTo>
                  <a:cubicBezTo>
                    <a:pt x="24" y="1813"/>
                    <a:pt x="13" y="1999"/>
                    <a:pt x="0" y="218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4714804" y="4133250"/>
              <a:ext cx="201494" cy="135805"/>
            </a:xfrm>
            <a:custGeom>
              <a:avLst/>
              <a:gdLst/>
              <a:ahLst/>
              <a:cxnLst/>
              <a:rect l="l" t="t" r="r" b="b"/>
              <a:pathLst>
                <a:path w="1411" h="951" fill="none" extrusionOk="0">
                  <a:moveTo>
                    <a:pt x="1411" y="0"/>
                  </a:moveTo>
                  <a:cubicBezTo>
                    <a:pt x="1083" y="451"/>
                    <a:pt x="405" y="557"/>
                    <a:pt x="1" y="95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4550437" y="4126681"/>
              <a:ext cx="170363" cy="144373"/>
            </a:xfrm>
            <a:custGeom>
              <a:avLst/>
              <a:gdLst/>
              <a:ahLst/>
              <a:cxnLst/>
              <a:rect l="l" t="t" r="r" b="b"/>
              <a:pathLst>
                <a:path w="1193" h="1011" fill="none" extrusionOk="0">
                  <a:moveTo>
                    <a:pt x="1" y="1"/>
                  </a:moveTo>
                  <a:cubicBezTo>
                    <a:pt x="183" y="56"/>
                    <a:pt x="337" y="170"/>
                    <a:pt x="479" y="290"/>
                  </a:cubicBezTo>
                  <a:cubicBezTo>
                    <a:pt x="740" y="509"/>
                    <a:pt x="978" y="750"/>
                    <a:pt x="1192" y="101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4627408" y="4266058"/>
              <a:ext cx="160938" cy="80826"/>
            </a:xfrm>
            <a:custGeom>
              <a:avLst/>
              <a:gdLst/>
              <a:ahLst/>
              <a:cxnLst/>
              <a:rect l="l" t="t" r="r" b="b"/>
              <a:pathLst>
                <a:path w="1127" h="566" extrusionOk="0">
                  <a:moveTo>
                    <a:pt x="622" y="1"/>
                  </a:moveTo>
                  <a:cubicBezTo>
                    <a:pt x="541" y="1"/>
                    <a:pt x="461" y="8"/>
                    <a:pt x="382" y="22"/>
                  </a:cubicBezTo>
                  <a:cubicBezTo>
                    <a:pt x="281" y="42"/>
                    <a:pt x="178" y="74"/>
                    <a:pt x="108" y="144"/>
                  </a:cubicBezTo>
                  <a:cubicBezTo>
                    <a:pt x="12" y="238"/>
                    <a:pt x="4" y="377"/>
                    <a:pt x="0" y="503"/>
                  </a:cubicBezTo>
                  <a:cubicBezTo>
                    <a:pt x="245" y="541"/>
                    <a:pt x="505" y="565"/>
                    <a:pt x="767" y="565"/>
                  </a:cubicBezTo>
                  <a:cubicBezTo>
                    <a:pt x="857" y="565"/>
                    <a:pt x="947" y="563"/>
                    <a:pt x="1037" y="556"/>
                  </a:cubicBezTo>
                  <a:cubicBezTo>
                    <a:pt x="1072" y="482"/>
                    <a:pt x="1108" y="406"/>
                    <a:pt x="1116" y="326"/>
                  </a:cubicBezTo>
                  <a:cubicBezTo>
                    <a:pt x="1127" y="245"/>
                    <a:pt x="1106" y="160"/>
                    <a:pt x="1043" y="102"/>
                  </a:cubicBezTo>
                  <a:cubicBezTo>
                    <a:pt x="985" y="48"/>
                    <a:pt x="901" y="26"/>
                    <a:pt x="819" y="15"/>
                  </a:cubicBezTo>
                  <a:cubicBezTo>
                    <a:pt x="753" y="6"/>
                    <a:pt x="688" y="1"/>
                    <a:pt x="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689813" y="4315039"/>
              <a:ext cx="129950" cy="36415"/>
            </a:xfrm>
            <a:custGeom>
              <a:avLst/>
              <a:gdLst/>
              <a:ahLst/>
              <a:cxnLst/>
              <a:rect l="l" t="t" r="r" b="b"/>
              <a:pathLst>
                <a:path w="910" h="255" extrusionOk="0">
                  <a:moveTo>
                    <a:pt x="673" y="1"/>
                  </a:moveTo>
                  <a:cubicBezTo>
                    <a:pt x="573" y="1"/>
                    <a:pt x="516" y="127"/>
                    <a:pt x="516" y="127"/>
                  </a:cubicBezTo>
                  <a:cubicBezTo>
                    <a:pt x="516" y="127"/>
                    <a:pt x="521" y="58"/>
                    <a:pt x="457" y="49"/>
                  </a:cubicBezTo>
                  <a:cubicBezTo>
                    <a:pt x="452" y="48"/>
                    <a:pt x="448" y="48"/>
                    <a:pt x="443" y="48"/>
                  </a:cubicBezTo>
                  <a:cubicBezTo>
                    <a:pt x="390" y="48"/>
                    <a:pt x="363" y="98"/>
                    <a:pt x="363" y="98"/>
                  </a:cubicBezTo>
                  <a:cubicBezTo>
                    <a:pt x="363" y="98"/>
                    <a:pt x="346" y="8"/>
                    <a:pt x="246" y="8"/>
                  </a:cubicBezTo>
                  <a:cubicBezTo>
                    <a:pt x="238" y="8"/>
                    <a:pt x="228" y="8"/>
                    <a:pt x="218" y="10"/>
                  </a:cubicBezTo>
                  <a:cubicBezTo>
                    <a:pt x="93" y="30"/>
                    <a:pt x="130" y="174"/>
                    <a:pt x="130" y="174"/>
                  </a:cubicBezTo>
                  <a:cubicBezTo>
                    <a:pt x="130" y="174"/>
                    <a:pt x="109" y="162"/>
                    <a:pt x="83" y="162"/>
                  </a:cubicBezTo>
                  <a:cubicBezTo>
                    <a:pt x="70" y="162"/>
                    <a:pt x="55" y="165"/>
                    <a:pt x="42" y="174"/>
                  </a:cubicBezTo>
                  <a:cubicBezTo>
                    <a:pt x="0" y="203"/>
                    <a:pt x="11" y="248"/>
                    <a:pt x="11" y="248"/>
                  </a:cubicBezTo>
                  <a:cubicBezTo>
                    <a:pt x="103" y="252"/>
                    <a:pt x="202" y="254"/>
                    <a:pt x="298" y="254"/>
                  </a:cubicBezTo>
                  <a:cubicBezTo>
                    <a:pt x="606" y="254"/>
                    <a:pt x="891" y="235"/>
                    <a:pt x="890" y="235"/>
                  </a:cubicBezTo>
                  <a:cubicBezTo>
                    <a:pt x="910" y="135"/>
                    <a:pt x="856" y="118"/>
                    <a:pt x="817" y="118"/>
                  </a:cubicBezTo>
                  <a:cubicBezTo>
                    <a:pt x="797" y="118"/>
                    <a:pt x="782" y="123"/>
                    <a:pt x="782" y="123"/>
                  </a:cubicBezTo>
                  <a:cubicBezTo>
                    <a:pt x="782" y="123"/>
                    <a:pt x="808" y="23"/>
                    <a:pt x="695" y="3"/>
                  </a:cubicBezTo>
                  <a:cubicBezTo>
                    <a:pt x="687" y="1"/>
                    <a:pt x="680" y="1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4590136" y="4307756"/>
              <a:ext cx="108530" cy="42984"/>
            </a:xfrm>
            <a:custGeom>
              <a:avLst/>
              <a:gdLst/>
              <a:ahLst/>
              <a:cxnLst/>
              <a:rect l="l" t="t" r="r" b="b"/>
              <a:pathLst>
                <a:path w="760" h="301" extrusionOk="0">
                  <a:moveTo>
                    <a:pt x="454" y="0"/>
                  </a:moveTo>
                  <a:cubicBezTo>
                    <a:pt x="349" y="0"/>
                    <a:pt x="307" y="92"/>
                    <a:pt x="307" y="92"/>
                  </a:cubicBezTo>
                  <a:cubicBezTo>
                    <a:pt x="307" y="92"/>
                    <a:pt x="288" y="34"/>
                    <a:pt x="222" y="34"/>
                  </a:cubicBezTo>
                  <a:cubicBezTo>
                    <a:pt x="209" y="34"/>
                    <a:pt x="194" y="37"/>
                    <a:pt x="177" y="42"/>
                  </a:cubicBezTo>
                  <a:cubicBezTo>
                    <a:pt x="75" y="74"/>
                    <a:pt x="109" y="146"/>
                    <a:pt x="109" y="146"/>
                  </a:cubicBezTo>
                  <a:cubicBezTo>
                    <a:pt x="109" y="146"/>
                    <a:pt x="101" y="143"/>
                    <a:pt x="90" y="143"/>
                  </a:cubicBezTo>
                  <a:cubicBezTo>
                    <a:pt x="74" y="143"/>
                    <a:pt x="51" y="148"/>
                    <a:pt x="33" y="169"/>
                  </a:cubicBezTo>
                  <a:cubicBezTo>
                    <a:pt x="1" y="208"/>
                    <a:pt x="36" y="245"/>
                    <a:pt x="36" y="245"/>
                  </a:cubicBezTo>
                  <a:cubicBezTo>
                    <a:pt x="186" y="281"/>
                    <a:pt x="716" y="301"/>
                    <a:pt x="716" y="301"/>
                  </a:cubicBezTo>
                  <a:cubicBezTo>
                    <a:pt x="716" y="301"/>
                    <a:pt x="759" y="171"/>
                    <a:pt x="710" y="133"/>
                  </a:cubicBezTo>
                  <a:cubicBezTo>
                    <a:pt x="692" y="120"/>
                    <a:pt x="672" y="115"/>
                    <a:pt x="655" y="115"/>
                  </a:cubicBezTo>
                  <a:cubicBezTo>
                    <a:pt x="625" y="115"/>
                    <a:pt x="601" y="128"/>
                    <a:pt x="601" y="128"/>
                  </a:cubicBezTo>
                  <a:cubicBezTo>
                    <a:pt x="601" y="128"/>
                    <a:pt x="581" y="7"/>
                    <a:pt x="468" y="1"/>
                  </a:cubicBezTo>
                  <a:cubicBezTo>
                    <a:pt x="463" y="1"/>
                    <a:pt x="459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5676443" y="4054137"/>
              <a:ext cx="60120" cy="26418"/>
            </a:xfrm>
            <a:custGeom>
              <a:avLst/>
              <a:gdLst/>
              <a:ahLst/>
              <a:cxnLst/>
              <a:rect l="l" t="t" r="r" b="b"/>
              <a:pathLst>
                <a:path w="421" h="185" extrusionOk="0">
                  <a:moveTo>
                    <a:pt x="154" y="0"/>
                  </a:moveTo>
                  <a:cubicBezTo>
                    <a:pt x="99" y="0"/>
                    <a:pt x="83" y="53"/>
                    <a:pt x="83" y="53"/>
                  </a:cubicBezTo>
                  <a:cubicBezTo>
                    <a:pt x="83" y="53"/>
                    <a:pt x="67" y="32"/>
                    <a:pt x="47" y="32"/>
                  </a:cubicBezTo>
                  <a:cubicBezTo>
                    <a:pt x="40" y="32"/>
                    <a:pt x="33" y="35"/>
                    <a:pt x="27" y="42"/>
                  </a:cubicBezTo>
                  <a:cubicBezTo>
                    <a:pt x="1" y="69"/>
                    <a:pt x="27" y="85"/>
                    <a:pt x="27" y="85"/>
                  </a:cubicBezTo>
                  <a:lnTo>
                    <a:pt x="21" y="182"/>
                  </a:lnTo>
                  <a:cubicBezTo>
                    <a:pt x="51" y="184"/>
                    <a:pt x="81" y="184"/>
                    <a:pt x="112" y="184"/>
                  </a:cubicBezTo>
                  <a:cubicBezTo>
                    <a:pt x="212" y="184"/>
                    <a:pt x="316" y="178"/>
                    <a:pt x="420" y="166"/>
                  </a:cubicBezTo>
                  <a:cubicBezTo>
                    <a:pt x="411" y="111"/>
                    <a:pt x="370" y="106"/>
                    <a:pt x="354" y="106"/>
                  </a:cubicBezTo>
                  <a:cubicBezTo>
                    <a:pt x="350" y="106"/>
                    <a:pt x="348" y="106"/>
                    <a:pt x="348" y="106"/>
                  </a:cubicBezTo>
                  <a:cubicBezTo>
                    <a:pt x="348" y="106"/>
                    <a:pt x="357" y="53"/>
                    <a:pt x="305" y="42"/>
                  </a:cubicBezTo>
                  <a:cubicBezTo>
                    <a:pt x="297" y="40"/>
                    <a:pt x="289" y="39"/>
                    <a:pt x="282" y="39"/>
                  </a:cubicBezTo>
                  <a:cubicBezTo>
                    <a:pt x="241" y="39"/>
                    <a:pt x="213" y="62"/>
                    <a:pt x="213" y="62"/>
                  </a:cubicBezTo>
                  <a:cubicBezTo>
                    <a:pt x="213" y="62"/>
                    <a:pt x="209" y="0"/>
                    <a:pt x="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5570340" y="4048425"/>
              <a:ext cx="60263" cy="29275"/>
            </a:xfrm>
            <a:custGeom>
              <a:avLst/>
              <a:gdLst/>
              <a:ahLst/>
              <a:cxnLst/>
              <a:rect l="l" t="t" r="r" b="b"/>
              <a:pathLst>
                <a:path w="422" h="205" extrusionOk="0">
                  <a:moveTo>
                    <a:pt x="268" y="0"/>
                  </a:moveTo>
                  <a:cubicBezTo>
                    <a:pt x="213" y="0"/>
                    <a:pt x="210" y="62"/>
                    <a:pt x="210" y="62"/>
                  </a:cubicBezTo>
                  <a:cubicBezTo>
                    <a:pt x="210" y="62"/>
                    <a:pt x="181" y="39"/>
                    <a:pt x="140" y="39"/>
                  </a:cubicBezTo>
                  <a:cubicBezTo>
                    <a:pt x="133" y="39"/>
                    <a:pt x="125" y="40"/>
                    <a:pt x="118" y="41"/>
                  </a:cubicBezTo>
                  <a:cubicBezTo>
                    <a:pt x="65" y="53"/>
                    <a:pt x="73" y="107"/>
                    <a:pt x="73" y="107"/>
                  </a:cubicBezTo>
                  <a:cubicBezTo>
                    <a:pt x="73" y="107"/>
                    <a:pt x="70" y="106"/>
                    <a:pt x="66" y="106"/>
                  </a:cubicBezTo>
                  <a:cubicBezTo>
                    <a:pt x="50" y="106"/>
                    <a:pt x="11" y="112"/>
                    <a:pt x="1" y="165"/>
                  </a:cubicBezTo>
                  <a:cubicBezTo>
                    <a:pt x="110" y="187"/>
                    <a:pt x="203" y="204"/>
                    <a:pt x="294" y="204"/>
                  </a:cubicBezTo>
                  <a:cubicBezTo>
                    <a:pt x="329" y="204"/>
                    <a:pt x="365" y="202"/>
                    <a:pt x="401" y="195"/>
                  </a:cubicBezTo>
                  <a:lnTo>
                    <a:pt x="396" y="86"/>
                  </a:lnTo>
                  <a:cubicBezTo>
                    <a:pt x="396" y="86"/>
                    <a:pt x="421" y="68"/>
                    <a:pt x="396" y="41"/>
                  </a:cubicBezTo>
                  <a:cubicBezTo>
                    <a:pt x="389" y="34"/>
                    <a:pt x="382" y="32"/>
                    <a:pt x="375" y="32"/>
                  </a:cubicBezTo>
                  <a:cubicBezTo>
                    <a:pt x="356" y="32"/>
                    <a:pt x="339" y="53"/>
                    <a:pt x="339" y="53"/>
                  </a:cubicBezTo>
                  <a:cubicBezTo>
                    <a:pt x="339" y="53"/>
                    <a:pt x="323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5519216" y="3821653"/>
              <a:ext cx="279607" cy="221487"/>
            </a:xfrm>
            <a:custGeom>
              <a:avLst/>
              <a:gdLst/>
              <a:ahLst/>
              <a:cxnLst/>
              <a:rect l="l" t="t" r="r" b="b"/>
              <a:pathLst>
                <a:path w="1958" h="1551" extrusionOk="0">
                  <a:moveTo>
                    <a:pt x="967" y="1"/>
                  </a:moveTo>
                  <a:cubicBezTo>
                    <a:pt x="964" y="1"/>
                    <a:pt x="961" y="1"/>
                    <a:pt x="958" y="1"/>
                  </a:cubicBezTo>
                  <a:cubicBezTo>
                    <a:pt x="879" y="4"/>
                    <a:pt x="811" y="60"/>
                    <a:pt x="775" y="126"/>
                  </a:cubicBezTo>
                  <a:cubicBezTo>
                    <a:pt x="739" y="192"/>
                    <a:pt x="731" y="268"/>
                    <a:pt x="726" y="342"/>
                  </a:cubicBezTo>
                  <a:cubicBezTo>
                    <a:pt x="707" y="623"/>
                    <a:pt x="733" y="907"/>
                    <a:pt x="802" y="1182"/>
                  </a:cubicBezTo>
                  <a:cubicBezTo>
                    <a:pt x="676" y="972"/>
                    <a:pt x="487" y="748"/>
                    <a:pt x="228" y="743"/>
                  </a:cubicBezTo>
                  <a:cubicBezTo>
                    <a:pt x="226" y="743"/>
                    <a:pt x="225" y="743"/>
                    <a:pt x="223" y="743"/>
                  </a:cubicBezTo>
                  <a:cubicBezTo>
                    <a:pt x="121" y="743"/>
                    <a:pt x="1" y="814"/>
                    <a:pt x="30" y="903"/>
                  </a:cubicBezTo>
                  <a:cubicBezTo>
                    <a:pt x="37" y="928"/>
                    <a:pt x="54" y="947"/>
                    <a:pt x="73" y="966"/>
                  </a:cubicBezTo>
                  <a:cubicBezTo>
                    <a:pt x="280" y="1176"/>
                    <a:pt x="679" y="1380"/>
                    <a:pt x="941" y="1551"/>
                  </a:cubicBezTo>
                  <a:cubicBezTo>
                    <a:pt x="1248" y="1360"/>
                    <a:pt x="1955" y="1283"/>
                    <a:pt x="1958" y="897"/>
                  </a:cubicBezTo>
                  <a:cubicBezTo>
                    <a:pt x="1958" y="828"/>
                    <a:pt x="1908" y="794"/>
                    <a:pt x="1828" y="794"/>
                  </a:cubicBezTo>
                  <a:cubicBezTo>
                    <a:pt x="1655" y="794"/>
                    <a:pt x="1339" y="953"/>
                    <a:pt x="1072" y="1255"/>
                  </a:cubicBezTo>
                  <a:cubicBezTo>
                    <a:pt x="1193" y="985"/>
                    <a:pt x="1242" y="622"/>
                    <a:pt x="1217" y="331"/>
                  </a:cubicBezTo>
                  <a:cubicBezTo>
                    <a:pt x="1209" y="256"/>
                    <a:pt x="1198" y="179"/>
                    <a:pt x="1157" y="113"/>
                  </a:cubicBezTo>
                  <a:cubicBezTo>
                    <a:pt x="1117" y="51"/>
                    <a:pt x="1045" y="1"/>
                    <a:pt x="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5654166" y="3840931"/>
              <a:ext cx="9282" cy="198781"/>
            </a:xfrm>
            <a:custGeom>
              <a:avLst/>
              <a:gdLst/>
              <a:ahLst/>
              <a:cxnLst/>
              <a:rect l="l" t="t" r="r" b="b"/>
              <a:pathLst>
                <a:path w="65" h="1392" fill="none" extrusionOk="0">
                  <a:moveTo>
                    <a:pt x="6" y="0"/>
                  </a:moveTo>
                  <a:cubicBezTo>
                    <a:pt x="65" y="341"/>
                    <a:pt x="43" y="689"/>
                    <a:pt x="22" y="1035"/>
                  </a:cubicBezTo>
                  <a:cubicBezTo>
                    <a:pt x="15" y="1153"/>
                    <a:pt x="8" y="1272"/>
                    <a:pt x="1" y="139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5653594" y="3951747"/>
              <a:ext cx="128237" cy="86396"/>
            </a:xfrm>
            <a:custGeom>
              <a:avLst/>
              <a:gdLst/>
              <a:ahLst/>
              <a:cxnLst/>
              <a:rect l="l" t="t" r="r" b="b"/>
              <a:pathLst>
                <a:path w="898" h="605" fill="none" extrusionOk="0">
                  <a:moveTo>
                    <a:pt x="898" y="0"/>
                  </a:moveTo>
                  <a:cubicBezTo>
                    <a:pt x="689" y="288"/>
                    <a:pt x="258" y="355"/>
                    <a:pt x="1" y="60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5548777" y="3947463"/>
              <a:ext cx="108530" cy="91965"/>
            </a:xfrm>
            <a:custGeom>
              <a:avLst/>
              <a:gdLst/>
              <a:ahLst/>
              <a:cxnLst/>
              <a:rect l="l" t="t" r="r" b="b"/>
              <a:pathLst>
                <a:path w="760" h="644" fill="none" extrusionOk="0">
                  <a:moveTo>
                    <a:pt x="1" y="0"/>
                  </a:moveTo>
                  <a:cubicBezTo>
                    <a:pt x="118" y="35"/>
                    <a:pt x="214" y="108"/>
                    <a:pt x="306" y="184"/>
                  </a:cubicBezTo>
                  <a:cubicBezTo>
                    <a:pt x="472" y="324"/>
                    <a:pt x="624" y="478"/>
                    <a:pt x="759" y="64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5597615" y="4036287"/>
              <a:ext cx="102532" cy="51409"/>
            </a:xfrm>
            <a:custGeom>
              <a:avLst/>
              <a:gdLst/>
              <a:ahLst/>
              <a:cxnLst/>
              <a:rect l="l" t="t" r="r" b="b"/>
              <a:pathLst>
                <a:path w="718" h="360" extrusionOk="0">
                  <a:moveTo>
                    <a:pt x="397" y="0"/>
                  </a:moveTo>
                  <a:cubicBezTo>
                    <a:pt x="345" y="0"/>
                    <a:pt x="294" y="5"/>
                    <a:pt x="244" y="14"/>
                  </a:cubicBezTo>
                  <a:cubicBezTo>
                    <a:pt x="180" y="27"/>
                    <a:pt x="114" y="48"/>
                    <a:pt x="70" y="91"/>
                  </a:cubicBezTo>
                  <a:cubicBezTo>
                    <a:pt x="9" y="152"/>
                    <a:pt x="4" y="240"/>
                    <a:pt x="1" y="321"/>
                  </a:cubicBezTo>
                  <a:cubicBezTo>
                    <a:pt x="154" y="344"/>
                    <a:pt x="317" y="359"/>
                    <a:pt x="481" y="359"/>
                  </a:cubicBezTo>
                  <a:cubicBezTo>
                    <a:pt x="541" y="359"/>
                    <a:pt x="601" y="357"/>
                    <a:pt x="661" y="353"/>
                  </a:cubicBezTo>
                  <a:cubicBezTo>
                    <a:pt x="683" y="306"/>
                    <a:pt x="706" y="258"/>
                    <a:pt x="712" y="206"/>
                  </a:cubicBezTo>
                  <a:cubicBezTo>
                    <a:pt x="717" y="154"/>
                    <a:pt x="704" y="101"/>
                    <a:pt x="664" y="63"/>
                  </a:cubicBezTo>
                  <a:cubicBezTo>
                    <a:pt x="626" y="31"/>
                    <a:pt x="573" y="17"/>
                    <a:pt x="521" y="9"/>
                  </a:cubicBezTo>
                  <a:cubicBezTo>
                    <a:pt x="480" y="3"/>
                    <a:pt x="438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5637315" y="4067275"/>
              <a:ext cx="83254" cy="23420"/>
            </a:xfrm>
            <a:custGeom>
              <a:avLst/>
              <a:gdLst/>
              <a:ahLst/>
              <a:cxnLst/>
              <a:rect l="l" t="t" r="r" b="b"/>
              <a:pathLst>
                <a:path w="583" h="164" extrusionOk="0">
                  <a:moveTo>
                    <a:pt x="430" y="1"/>
                  </a:moveTo>
                  <a:cubicBezTo>
                    <a:pt x="366" y="1"/>
                    <a:pt x="331" y="81"/>
                    <a:pt x="331" y="81"/>
                  </a:cubicBezTo>
                  <a:cubicBezTo>
                    <a:pt x="331" y="81"/>
                    <a:pt x="333" y="38"/>
                    <a:pt x="293" y="32"/>
                  </a:cubicBezTo>
                  <a:cubicBezTo>
                    <a:pt x="290" y="32"/>
                    <a:pt x="287" y="32"/>
                    <a:pt x="284" y="32"/>
                  </a:cubicBezTo>
                  <a:cubicBezTo>
                    <a:pt x="250" y="32"/>
                    <a:pt x="232" y="63"/>
                    <a:pt x="232" y="63"/>
                  </a:cubicBezTo>
                  <a:cubicBezTo>
                    <a:pt x="232" y="63"/>
                    <a:pt x="221" y="6"/>
                    <a:pt x="158" y="6"/>
                  </a:cubicBezTo>
                  <a:cubicBezTo>
                    <a:pt x="152" y="6"/>
                    <a:pt x="147" y="7"/>
                    <a:pt x="140" y="8"/>
                  </a:cubicBezTo>
                  <a:cubicBezTo>
                    <a:pt x="62" y="19"/>
                    <a:pt x="85" y="112"/>
                    <a:pt x="85" y="112"/>
                  </a:cubicBezTo>
                  <a:cubicBezTo>
                    <a:pt x="85" y="112"/>
                    <a:pt x="71" y="104"/>
                    <a:pt x="54" y="104"/>
                  </a:cubicBezTo>
                  <a:cubicBezTo>
                    <a:pt x="46" y="104"/>
                    <a:pt x="36" y="106"/>
                    <a:pt x="28" y="112"/>
                  </a:cubicBezTo>
                  <a:cubicBezTo>
                    <a:pt x="1" y="131"/>
                    <a:pt x="7" y="159"/>
                    <a:pt x="7" y="159"/>
                  </a:cubicBezTo>
                  <a:cubicBezTo>
                    <a:pt x="69" y="162"/>
                    <a:pt x="134" y="163"/>
                    <a:pt x="197" y="163"/>
                  </a:cubicBezTo>
                  <a:cubicBezTo>
                    <a:pt x="392" y="163"/>
                    <a:pt x="570" y="151"/>
                    <a:pt x="570" y="151"/>
                  </a:cubicBezTo>
                  <a:cubicBezTo>
                    <a:pt x="583" y="87"/>
                    <a:pt x="548" y="76"/>
                    <a:pt x="524" y="76"/>
                  </a:cubicBezTo>
                  <a:cubicBezTo>
                    <a:pt x="511" y="76"/>
                    <a:pt x="501" y="79"/>
                    <a:pt x="501" y="79"/>
                  </a:cubicBezTo>
                  <a:cubicBezTo>
                    <a:pt x="501" y="79"/>
                    <a:pt x="518" y="16"/>
                    <a:pt x="445" y="2"/>
                  </a:cubicBezTo>
                  <a:cubicBezTo>
                    <a:pt x="440" y="1"/>
                    <a:pt x="435" y="1"/>
                    <a:pt x="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5574053" y="4062848"/>
              <a:ext cx="69259" cy="27418"/>
            </a:xfrm>
            <a:custGeom>
              <a:avLst/>
              <a:gdLst/>
              <a:ahLst/>
              <a:cxnLst/>
              <a:rect l="l" t="t" r="r" b="b"/>
              <a:pathLst>
                <a:path w="485" h="192" extrusionOk="0">
                  <a:moveTo>
                    <a:pt x="291" y="0"/>
                  </a:moveTo>
                  <a:cubicBezTo>
                    <a:pt x="225" y="0"/>
                    <a:pt x="197" y="58"/>
                    <a:pt x="197" y="58"/>
                  </a:cubicBezTo>
                  <a:cubicBezTo>
                    <a:pt x="197" y="58"/>
                    <a:pt x="185" y="21"/>
                    <a:pt x="143" y="21"/>
                  </a:cubicBezTo>
                  <a:cubicBezTo>
                    <a:pt x="135" y="21"/>
                    <a:pt x="125" y="23"/>
                    <a:pt x="114" y="26"/>
                  </a:cubicBezTo>
                  <a:cubicBezTo>
                    <a:pt x="50" y="47"/>
                    <a:pt x="71" y="91"/>
                    <a:pt x="71" y="91"/>
                  </a:cubicBezTo>
                  <a:cubicBezTo>
                    <a:pt x="71" y="91"/>
                    <a:pt x="67" y="90"/>
                    <a:pt x="60" y="90"/>
                  </a:cubicBezTo>
                  <a:cubicBezTo>
                    <a:pt x="50" y="90"/>
                    <a:pt x="34" y="93"/>
                    <a:pt x="21" y="107"/>
                  </a:cubicBezTo>
                  <a:cubicBezTo>
                    <a:pt x="1" y="132"/>
                    <a:pt x="23" y="155"/>
                    <a:pt x="23" y="155"/>
                  </a:cubicBezTo>
                  <a:cubicBezTo>
                    <a:pt x="118" y="178"/>
                    <a:pt x="457" y="192"/>
                    <a:pt x="457" y="192"/>
                  </a:cubicBezTo>
                  <a:cubicBezTo>
                    <a:pt x="457" y="192"/>
                    <a:pt x="484" y="110"/>
                    <a:pt x="453" y="85"/>
                  </a:cubicBezTo>
                  <a:cubicBezTo>
                    <a:pt x="442" y="76"/>
                    <a:pt x="429" y="73"/>
                    <a:pt x="417" y="73"/>
                  </a:cubicBezTo>
                  <a:cubicBezTo>
                    <a:pt x="398" y="73"/>
                    <a:pt x="383" y="81"/>
                    <a:pt x="383" y="81"/>
                  </a:cubicBezTo>
                  <a:cubicBezTo>
                    <a:pt x="383" y="81"/>
                    <a:pt x="372" y="4"/>
                    <a:pt x="299" y="0"/>
                  </a:cubicBezTo>
                  <a:cubicBezTo>
                    <a:pt x="296" y="0"/>
                    <a:pt x="294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4746792" y="3851642"/>
              <a:ext cx="48981" cy="21706"/>
            </a:xfrm>
            <a:custGeom>
              <a:avLst/>
              <a:gdLst/>
              <a:ahLst/>
              <a:cxnLst/>
              <a:rect l="l" t="t" r="r" b="b"/>
              <a:pathLst>
                <a:path w="343" h="152" extrusionOk="0">
                  <a:moveTo>
                    <a:pt x="125" y="1"/>
                  </a:moveTo>
                  <a:cubicBezTo>
                    <a:pt x="81" y="1"/>
                    <a:pt x="68" y="44"/>
                    <a:pt x="68" y="44"/>
                  </a:cubicBezTo>
                  <a:cubicBezTo>
                    <a:pt x="68" y="44"/>
                    <a:pt x="55" y="27"/>
                    <a:pt x="39" y="27"/>
                  </a:cubicBezTo>
                  <a:cubicBezTo>
                    <a:pt x="34" y="27"/>
                    <a:pt x="28" y="29"/>
                    <a:pt x="22" y="35"/>
                  </a:cubicBezTo>
                  <a:cubicBezTo>
                    <a:pt x="0" y="55"/>
                    <a:pt x="22" y="70"/>
                    <a:pt x="22" y="70"/>
                  </a:cubicBezTo>
                  <a:lnTo>
                    <a:pt x="19" y="150"/>
                  </a:lnTo>
                  <a:cubicBezTo>
                    <a:pt x="42" y="151"/>
                    <a:pt x="66" y="152"/>
                    <a:pt x="90" y="152"/>
                  </a:cubicBezTo>
                  <a:cubicBezTo>
                    <a:pt x="172" y="152"/>
                    <a:pt x="257" y="147"/>
                    <a:pt x="342" y="137"/>
                  </a:cubicBezTo>
                  <a:cubicBezTo>
                    <a:pt x="336" y="92"/>
                    <a:pt x="303" y="87"/>
                    <a:pt x="290" y="87"/>
                  </a:cubicBezTo>
                  <a:cubicBezTo>
                    <a:pt x="286" y="87"/>
                    <a:pt x="284" y="87"/>
                    <a:pt x="284" y="87"/>
                  </a:cubicBezTo>
                  <a:cubicBezTo>
                    <a:pt x="284" y="87"/>
                    <a:pt x="291" y="44"/>
                    <a:pt x="248" y="35"/>
                  </a:cubicBezTo>
                  <a:cubicBezTo>
                    <a:pt x="241" y="33"/>
                    <a:pt x="235" y="32"/>
                    <a:pt x="229" y="32"/>
                  </a:cubicBezTo>
                  <a:cubicBezTo>
                    <a:pt x="196" y="32"/>
                    <a:pt x="174" y="51"/>
                    <a:pt x="174" y="51"/>
                  </a:cubicBezTo>
                  <a:cubicBezTo>
                    <a:pt x="174" y="51"/>
                    <a:pt x="17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4660538" y="3847072"/>
              <a:ext cx="49124" cy="23991"/>
            </a:xfrm>
            <a:custGeom>
              <a:avLst/>
              <a:gdLst/>
              <a:ahLst/>
              <a:cxnLst/>
              <a:rect l="l" t="t" r="r" b="b"/>
              <a:pathLst>
                <a:path w="344" h="168" extrusionOk="0">
                  <a:moveTo>
                    <a:pt x="218" y="1"/>
                  </a:moveTo>
                  <a:cubicBezTo>
                    <a:pt x="173" y="1"/>
                    <a:pt x="170" y="51"/>
                    <a:pt x="170" y="51"/>
                  </a:cubicBezTo>
                  <a:cubicBezTo>
                    <a:pt x="170" y="51"/>
                    <a:pt x="148" y="32"/>
                    <a:pt x="115" y="32"/>
                  </a:cubicBezTo>
                  <a:cubicBezTo>
                    <a:pt x="109" y="32"/>
                    <a:pt x="103" y="33"/>
                    <a:pt x="96" y="35"/>
                  </a:cubicBezTo>
                  <a:cubicBezTo>
                    <a:pt x="52" y="43"/>
                    <a:pt x="60" y="87"/>
                    <a:pt x="60" y="87"/>
                  </a:cubicBezTo>
                  <a:cubicBezTo>
                    <a:pt x="60" y="87"/>
                    <a:pt x="57" y="87"/>
                    <a:pt x="53" y="87"/>
                  </a:cubicBezTo>
                  <a:cubicBezTo>
                    <a:pt x="39" y="87"/>
                    <a:pt x="8" y="92"/>
                    <a:pt x="1" y="136"/>
                  </a:cubicBezTo>
                  <a:cubicBezTo>
                    <a:pt x="88" y="153"/>
                    <a:pt x="163" y="168"/>
                    <a:pt x="237" y="168"/>
                  </a:cubicBezTo>
                  <a:cubicBezTo>
                    <a:pt x="266" y="168"/>
                    <a:pt x="295" y="165"/>
                    <a:pt x="325" y="160"/>
                  </a:cubicBezTo>
                  <a:lnTo>
                    <a:pt x="321" y="70"/>
                  </a:lnTo>
                  <a:cubicBezTo>
                    <a:pt x="321" y="70"/>
                    <a:pt x="344" y="55"/>
                    <a:pt x="321" y="35"/>
                  </a:cubicBezTo>
                  <a:cubicBezTo>
                    <a:pt x="315" y="29"/>
                    <a:pt x="310" y="27"/>
                    <a:pt x="304" y="27"/>
                  </a:cubicBezTo>
                  <a:cubicBezTo>
                    <a:pt x="288" y="27"/>
                    <a:pt x="274" y="44"/>
                    <a:pt x="274" y="44"/>
                  </a:cubicBezTo>
                  <a:cubicBezTo>
                    <a:pt x="274" y="44"/>
                    <a:pt x="263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4652827" y="3674708"/>
              <a:ext cx="203922" cy="172363"/>
            </a:xfrm>
            <a:custGeom>
              <a:avLst/>
              <a:gdLst/>
              <a:ahLst/>
              <a:cxnLst/>
              <a:rect l="l" t="t" r="r" b="b"/>
              <a:pathLst>
                <a:path w="1428" h="1207" extrusionOk="0">
                  <a:moveTo>
                    <a:pt x="965" y="0"/>
                  </a:moveTo>
                  <a:cubicBezTo>
                    <a:pt x="936" y="0"/>
                    <a:pt x="909" y="13"/>
                    <a:pt x="886" y="27"/>
                  </a:cubicBezTo>
                  <a:cubicBezTo>
                    <a:pt x="794" y="83"/>
                    <a:pt x="728" y="163"/>
                    <a:pt x="675" y="245"/>
                  </a:cubicBezTo>
                  <a:cubicBezTo>
                    <a:pt x="562" y="422"/>
                    <a:pt x="503" y="624"/>
                    <a:pt x="505" y="825"/>
                  </a:cubicBezTo>
                  <a:cubicBezTo>
                    <a:pt x="472" y="680"/>
                    <a:pt x="334" y="457"/>
                    <a:pt x="203" y="394"/>
                  </a:cubicBezTo>
                  <a:cubicBezTo>
                    <a:pt x="174" y="380"/>
                    <a:pt x="146" y="374"/>
                    <a:pt x="122" y="374"/>
                  </a:cubicBezTo>
                  <a:cubicBezTo>
                    <a:pt x="48" y="374"/>
                    <a:pt x="0" y="429"/>
                    <a:pt x="7" y="500"/>
                  </a:cubicBezTo>
                  <a:cubicBezTo>
                    <a:pt x="23" y="691"/>
                    <a:pt x="349" y="1006"/>
                    <a:pt x="532" y="1206"/>
                  </a:cubicBezTo>
                  <a:cubicBezTo>
                    <a:pt x="763" y="1104"/>
                    <a:pt x="1083" y="978"/>
                    <a:pt x="1324" y="861"/>
                  </a:cubicBezTo>
                  <a:cubicBezTo>
                    <a:pt x="1366" y="841"/>
                    <a:pt x="1412" y="813"/>
                    <a:pt x="1417" y="772"/>
                  </a:cubicBezTo>
                  <a:cubicBezTo>
                    <a:pt x="1427" y="703"/>
                    <a:pt x="1324" y="662"/>
                    <a:pt x="1240" y="658"/>
                  </a:cubicBezTo>
                  <a:cubicBezTo>
                    <a:pt x="1232" y="657"/>
                    <a:pt x="1224" y="657"/>
                    <a:pt x="1216" y="657"/>
                  </a:cubicBezTo>
                  <a:cubicBezTo>
                    <a:pt x="1010" y="657"/>
                    <a:pt x="808" y="757"/>
                    <a:pt x="711" y="907"/>
                  </a:cubicBezTo>
                  <a:cubicBezTo>
                    <a:pt x="840" y="667"/>
                    <a:pt x="971" y="425"/>
                    <a:pt x="1044" y="169"/>
                  </a:cubicBezTo>
                  <a:cubicBezTo>
                    <a:pt x="1052" y="136"/>
                    <a:pt x="1061" y="102"/>
                    <a:pt x="1052" y="69"/>
                  </a:cubicBezTo>
                  <a:cubicBezTo>
                    <a:pt x="1044" y="35"/>
                    <a:pt x="1014" y="4"/>
                    <a:pt x="973" y="0"/>
                  </a:cubicBezTo>
                  <a:cubicBezTo>
                    <a:pt x="970" y="0"/>
                    <a:pt x="967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4728227" y="3689702"/>
              <a:ext cx="58263" cy="153655"/>
            </a:xfrm>
            <a:custGeom>
              <a:avLst/>
              <a:gdLst/>
              <a:ahLst/>
              <a:cxnLst/>
              <a:rect l="l" t="t" r="r" b="b"/>
              <a:pathLst>
                <a:path w="408" h="1076" fill="none" extrusionOk="0">
                  <a:moveTo>
                    <a:pt x="407" y="1"/>
                  </a:moveTo>
                  <a:cubicBezTo>
                    <a:pt x="219" y="340"/>
                    <a:pt x="82" y="703"/>
                    <a:pt x="1" y="1076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4727228" y="3782667"/>
              <a:ext cx="109101" cy="61405"/>
            </a:xfrm>
            <a:custGeom>
              <a:avLst/>
              <a:gdLst/>
              <a:ahLst/>
              <a:cxnLst/>
              <a:rect l="l" t="t" r="r" b="b"/>
              <a:pathLst>
                <a:path w="764" h="430" fill="none" extrusionOk="0">
                  <a:moveTo>
                    <a:pt x="763" y="1"/>
                  </a:moveTo>
                  <a:cubicBezTo>
                    <a:pt x="471" y="67"/>
                    <a:pt x="200" y="218"/>
                    <a:pt x="1" y="430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4669249" y="3744824"/>
              <a:ext cx="58406" cy="98248"/>
            </a:xfrm>
            <a:custGeom>
              <a:avLst/>
              <a:gdLst/>
              <a:ahLst/>
              <a:cxnLst/>
              <a:rect l="l" t="t" r="r" b="b"/>
              <a:pathLst>
                <a:path w="409" h="688" fill="none" extrusionOk="0">
                  <a:moveTo>
                    <a:pt x="1" y="0"/>
                  </a:moveTo>
                  <a:cubicBezTo>
                    <a:pt x="149" y="224"/>
                    <a:pt x="337" y="431"/>
                    <a:pt x="409" y="68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4692526" y="3839218"/>
              <a:ext cx="76257" cy="36272"/>
            </a:xfrm>
            <a:custGeom>
              <a:avLst/>
              <a:gdLst/>
              <a:ahLst/>
              <a:cxnLst/>
              <a:rect l="l" t="t" r="r" b="b"/>
              <a:pathLst>
                <a:path w="534" h="254" extrusionOk="0">
                  <a:moveTo>
                    <a:pt x="296" y="1"/>
                  </a:moveTo>
                  <a:cubicBezTo>
                    <a:pt x="258" y="1"/>
                    <a:pt x="219" y="4"/>
                    <a:pt x="182" y="11"/>
                  </a:cubicBezTo>
                  <a:cubicBezTo>
                    <a:pt x="133" y="18"/>
                    <a:pt x="85" y="34"/>
                    <a:pt x="50" y="65"/>
                  </a:cubicBezTo>
                  <a:cubicBezTo>
                    <a:pt x="6" y="107"/>
                    <a:pt x="2" y="169"/>
                    <a:pt x="1" y="226"/>
                  </a:cubicBezTo>
                  <a:cubicBezTo>
                    <a:pt x="117" y="243"/>
                    <a:pt x="240" y="254"/>
                    <a:pt x="364" y="254"/>
                  </a:cubicBezTo>
                  <a:cubicBezTo>
                    <a:pt x="406" y="254"/>
                    <a:pt x="448" y="252"/>
                    <a:pt x="490" y="250"/>
                  </a:cubicBezTo>
                  <a:cubicBezTo>
                    <a:pt x="507" y="216"/>
                    <a:pt x="524" y="183"/>
                    <a:pt x="528" y="146"/>
                  </a:cubicBezTo>
                  <a:cubicBezTo>
                    <a:pt x="533" y="110"/>
                    <a:pt x="523" y="71"/>
                    <a:pt x="493" y="45"/>
                  </a:cubicBezTo>
                  <a:cubicBezTo>
                    <a:pt x="466" y="22"/>
                    <a:pt x="426" y="12"/>
                    <a:pt x="386" y="7"/>
                  </a:cubicBezTo>
                  <a:cubicBezTo>
                    <a:pt x="357" y="3"/>
                    <a:pt x="327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4714946" y="3859781"/>
              <a:ext cx="67974" cy="18993"/>
            </a:xfrm>
            <a:custGeom>
              <a:avLst/>
              <a:gdLst/>
              <a:ahLst/>
              <a:cxnLst/>
              <a:rect l="l" t="t" r="r" b="b"/>
              <a:pathLst>
                <a:path w="476" h="133" extrusionOk="0">
                  <a:moveTo>
                    <a:pt x="351" y="0"/>
                  </a:moveTo>
                  <a:cubicBezTo>
                    <a:pt x="299" y="0"/>
                    <a:pt x="270" y="66"/>
                    <a:pt x="270" y="66"/>
                  </a:cubicBezTo>
                  <a:cubicBezTo>
                    <a:pt x="270" y="66"/>
                    <a:pt x="271" y="30"/>
                    <a:pt x="239" y="25"/>
                  </a:cubicBezTo>
                  <a:cubicBezTo>
                    <a:pt x="237" y="25"/>
                    <a:pt x="235" y="25"/>
                    <a:pt x="233" y="25"/>
                  </a:cubicBezTo>
                  <a:cubicBezTo>
                    <a:pt x="205" y="25"/>
                    <a:pt x="190" y="51"/>
                    <a:pt x="190" y="51"/>
                  </a:cubicBezTo>
                  <a:cubicBezTo>
                    <a:pt x="190" y="51"/>
                    <a:pt x="182" y="5"/>
                    <a:pt x="131" y="5"/>
                  </a:cubicBezTo>
                  <a:cubicBezTo>
                    <a:pt x="126" y="5"/>
                    <a:pt x="121" y="6"/>
                    <a:pt x="115" y="7"/>
                  </a:cubicBezTo>
                  <a:cubicBezTo>
                    <a:pt x="51" y="16"/>
                    <a:pt x="69" y="91"/>
                    <a:pt x="69" y="91"/>
                  </a:cubicBezTo>
                  <a:cubicBezTo>
                    <a:pt x="69" y="91"/>
                    <a:pt x="59" y="85"/>
                    <a:pt x="45" y="85"/>
                  </a:cubicBezTo>
                  <a:cubicBezTo>
                    <a:pt x="38" y="85"/>
                    <a:pt x="30" y="87"/>
                    <a:pt x="23" y="91"/>
                  </a:cubicBezTo>
                  <a:cubicBezTo>
                    <a:pt x="1" y="106"/>
                    <a:pt x="6" y="129"/>
                    <a:pt x="6" y="129"/>
                  </a:cubicBezTo>
                  <a:cubicBezTo>
                    <a:pt x="56" y="132"/>
                    <a:pt x="110" y="133"/>
                    <a:pt x="162" y="133"/>
                  </a:cubicBezTo>
                  <a:cubicBezTo>
                    <a:pt x="319" y="133"/>
                    <a:pt x="463" y="122"/>
                    <a:pt x="465" y="121"/>
                  </a:cubicBezTo>
                  <a:cubicBezTo>
                    <a:pt x="475" y="70"/>
                    <a:pt x="447" y="61"/>
                    <a:pt x="427" y="61"/>
                  </a:cubicBezTo>
                  <a:cubicBezTo>
                    <a:pt x="416" y="61"/>
                    <a:pt x="408" y="63"/>
                    <a:pt x="408" y="63"/>
                  </a:cubicBezTo>
                  <a:cubicBezTo>
                    <a:pt x="408" y="63"/>
                    <a:pt x="423" y="12"/>
                    <a:pt x="363" y="1"/>
                  </a:cubicBezTo>
                  <a:cubicBezTo>
                    <a:pt x="359" y="1"/>
                    <a:pt x="355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4663537" y="3856211"/>
              <a:ext cx="56693" cy="22277"/>
            </a:xfrm>
            <a:custGeom>
              <a:avLst/>
              <a:gdLst/>
              <a:ahLst/>
              <a:cxnLst/>
              <a:rect l="l" t="t" r="r" b="b"/>
              <a:pathLst>
                <a:path w="397" h="156" extrusionOk="0">
                  <a:moveTo>
                    <a:pt x="238" y="0"/>
                  </a:moveTo>
                  <a:cubicBezTo>
                    <a:pt x="183" y="0"/>
                    <a:pt x="160" y="48"/>
                    <a:pt x="160" y="48"/>
                  </a:cubicBezTo>
                  <a:cubicBezTo>
                    <a:pt x="160" y="48"/>
                    <a:pt x="151" y="18"/>
                    <a:pt x="117" y="18"/>
                  </a:cubicBezTo>
                  <a:cubicBezTo>
                    <a:pt x="110" y="18"/>
                    <a:pt x="102" y="20"/>
                    <a:pt x="93" y="22"/>
                  </a:cubicBezTo>
                  <a:cubicBezTo>
                    <a:pt x="41" y="39"/>
                    <a:pt x="57" y="75"/>
                    <a:pt x="57" y="75"/>
                  </a:cubicBezTo>
                  <a:cubicBezTo>
                    <a:pt x="57" y="75"/>
                    <a:pt x="54" y="74"/>
                    <a:pt x="49" y="74"/>
                  </a:cubicBezTo>
                  <a:cubicBezTo>
                    <a:pt x="40" y="74"/>
                    <a:pt x="28" y="76"/>
                    <a:pt x="18" y="88"/>
                  </a:cubicBezTo>
                  <a:cubicBezTo>
                    <a:pt x="0" y="107"/>
                    <a:pt x="19" y="127"/>
                    <a:pt x="19" y="127"/>
                  </a:cubicBezTo>
                  <a:cubicBezTo>
                    <a:pt x="96" y="145"/>
                    <a:pt x="374" y="156"/>
                    <a:pt x="374" y="156"/>
                  </a:cubicBezTo>
                  <a:cubicBezTo>
                    <a:pt x="374" y="156"/>
                    <a:pt x="396" y="88"/>
                    <a:pt x="370" y="69"/>
                  </a:cubicBezTo>
                  <a:cubicBezTo>
                    <a:pt x="361" y="61"/>
                    <a:pt x="350" y="59"/>
                    <a:pt x="341" y="59"/>
                  </a:cubicBezTo>
                  <a:cubicBezTo>
                    <a:pt x="326" y="59"/>
                    <a:pt x="313" y="66"/>
                    <a:pt x="313" y="66"/>
                  </a:cubicBezTo>
                  <a:cubicBezTo>
                    <a:pt x="313" y="66"/>
                    <a:pt x="304" y="4"/>
                    <a:pt x="245" y="1"/>
                  </a:cubicBezTo>
                  <a:cubicBezTo>
                    <a:pt x="243" y="0"/>
                    <a:pt x="241" y="0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423823" y="4770154"/>
              <a:ext cx="135805" cy="59549"/>
            </a:xfrm>
            <a:custGeom>
              <a:avLst/>
              <a:gdLst/>
              <a:ahLst/>
              <a:cxnLst/>
              <a:rect l="l" t="t" r="r" b="b"/>
              <a:pathLst>
                <a:path w="951" h="417" extrusionOk="0">
                  <a:moveTo>
                    <a:pt x="345" y="1"/>
                  </a:moveTo>
                  <a:cubicBezTo>
                    <a:pt x="222" y="1"/>
                    <a:pt x="189" y="119"/>
                    <a:pt x="189" y="119"/>
                  </a:cubicBezTo>
                  <a:cubicBezTo>
                    <a:pt x="189" y="119"/>
                    <a:pt x="151" y="72"/>
                    <a:pt x="107" y="72"/>
                  </a:cubicBezTo>
                  <a:cubicBezTo>
                    <a:pt x="91" y="72"/>
                    <a:pt x="75" y="78"/>
                    <a:pt x="59" y="94"/>
                  </a:cubicBezTo>
                  <a:cubicBezTo>
                    <a:pt x="1" y="155"/>
                    <a:pt x="59" y="192"/>
                    <a:pt x="59" y="192"/>
                  </a:cubicBezTo>
                  <a:lnTo>
                    <a:pt x="50" y="412"/>
                  </a:lnTo>
                  <a:cubicBezTo>
                    <a:pt x="115" y="415"/>
                    <a:pt x="181" y="416"/>
                    <a:pt x="248" y="416"/>
                  </a:cubicBezTo>
                  <a:cubicBezTo>
                    <a:pt x="476" y="416"/>
                    <a:pt x="712" y="400"/>
                    <a:pt x="950" y="375"/>
                  </a:cubicBezTo>
                  <a:cubicBezTo>
                    <a:pt x="930" y="252"/>
                    <a:pt x="841" y="240"/>
                    <a:pt x="804" y="240"/>
                  </a:cubicBezTo>
                  <a:cubicBezTo>
                    <a:pt x="794" y="240"/>
                    <a:pt x="788" y="240"/>
                    <a:pt x="788" y="240"/>
                  </a:cubicBezTo>
                  <a:cubicBezTo>
                    <a:pt x="788" y="240"/>
                    <a:pt x="809" y="120"/>
                    <a:pt x="689" y="94"/>
                  </a:cubicBezTo>
                  <a:cubicBezTo>
                    <a:pt x="671" y="90"/>
                    <a:pt x="654" y="88"/>
                    <a:pt x="638" y="88"/>
                  </a:cubicBezTo>
                  <a:cubicBezTo>
                    <a:pt x="545" y="88"/>
                    <a:pt x="481" y="142"/>
                    <a:pt x="481" y="142"/>
                  </a:cubicBezTo>
                  <a:cubicBezTo>
                    <a:pt x="481" y="142"/>
                    <a:pt x="471" y="1"/>
                    <a:pt x="347" y="1"/>
                  </a:cubicBezTo>
                  <a:cubicBezTo>
                    <a:pt x="346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184485" y="4757445"/>
              <a:ext cx="135948" cy="65975"/>
            </a:xfrm>
            <a:custGeom>
              <a:avLst/>
              <a:gdLst/>
              <a:ahLst/>
              <a:cxnLst/>
              <a:rect l="l" t="t" r="r" b="b"/>
              <a:pathLst>
                <a:path w="952" h="462" extrusionOk="0">
                  <a:moveTo>
                    <a:pt x="606" y="1"/>
                  </a:moveTo>
                  <a:cubicBezTo>
                    <a:pt x="606" y="1"/>
                    <a:pt x="605" y="1"/>
                    <a:pt x="605" y="1"/>
                  </a:cubicBezTo>
                  <a:cubicBezTo>
                    <a:pt x="481" y="1"/>
                    <a:pt x="471" y="141"/>
                    <a:pt x="471" y="141"/>
                  </a:cubicBezTo>
                  <a:cubicBezTo>
                    <a:pt x="471" y="141"/>
                    <a:pt x="407" y="88"/>
                    <a:pt x="314" y="88"/>
                  </a:cubicBezTo>
                  <a:cubicBezTo>
                    <a:pt x="298" y="88"/>
                    <a:pt x="281" y="90"/>
                    <a:pt x="263" y="94"/>
                  </a:cubicBezTo>
                  <a:cubicBezTo>
                    <a:pt x="143" y="120"/>
                    <a:pt x="164" y="240"/>
                    <a:pt x="164" y="240"/>
                  </a:cubicBezTo>
                  <a:cubicBezTo>
                    <a:pt x="164" y="240"/>
                    <a:pt x="158" y="239"/>
                    <a:pt x="148" y="239"/>
                  </a:cubicBezTo>
                  <a:cubicBezTo>
                    <a:pt x="111" y="239"/>
                    <a:pt x="21" y="252"/>
                    <a:pt x="0" y="374"/>
                  </a:cubicBezTo>
                  <a:cubicBezTo>
                    <a:pt x="243" y="421"/>
                    <a:pt x="453" y="461"/>
                    <a:pt x="656" y="461"/>
                  </a:cubicBezTo>
                  <a:cubicBezTo>
                    <a:pt x="737" y="461"/>
                    <a:pt x="817" y="455"/>
                    <a:pt x="898" y="440"/>
                  </a:cubicBezTo>
                  <a:lnTo>
                    <a:pt x="892" y="192"/>
                  </a:lnTo>
                  <a:cubicBezTo>
                    <a:pt x="892" y="192"/>
                    <a:pt x="951" y="155"/>
                    <a:pt x="892" y="94"/>
                  </a:cubicBezTo>
                  <a:cubicBezTo>
                    <a:pt x="876" y="78"/>
                    <a:pt x="860" y="72"/>
                    <a:pt x="845" y="72"/>
                  </a:cubicBezTo>
                  <a:cubicBezTo>
                    <a:pt x="801" y="72"/>
                    <a:pt x="763" y="119"/>
                    <a:pt x="763" y="119"/>
                  </a:cubicBezTo>
                  <a:cubicBezTo>
                    <a:pt x="763" y="119"/>
                    <a:pt x="729" y="1"/>
                    <a:pt x="6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180772" y="4377730"/>
              <a:ext cx="489241" cy="406559"/>
            </a:xfrm>
            <a:custGeom>
              <a:avLst/>
              <a:gdLst/>
              <a:ahLst/>
              <a:cxnLst/>
              <a:rect l="l" t="t" r="r" b="b"/>
              <a:pathLst>
                <a:path w="3426" h="2847" extrusionOk="0">
                  <a:moveTo>
                    <a:pt x="2314" y="1"/>
                  </a:moveTo>
                  <a:cubicBezTo>
                    <a:pt x="2245" y="1"/>
                    <a:pt x="2179" y="31"/>
                    <a:pt x="2123" y="65"/>
                  </a:cubicBezTo>
                  <a:cubicBezTo>
                    <a:pt x="1904" y="195"/>
                    <a:pt x="1745" y="382"/>
                    <a:pt x="1618" y="578"/>
                  </a:cubicBezTo>
                  <a:cubicBezTo>
                    <a:pt x="1348" y="997"/>
                    <a:pt x="1208" y="1472"/>
                    <a:pt x="1212" y="1947"/>
                  </a:cubicBezTo>
                  <a:cubicBezTo>
                    <a:pt x="1131" y="1605"/>
                    <a:pt x="798" y="1078"/>
                    <a:pt x="486" y="930"/>
                  </a:cubicBezTo>
                  <a:cubicBezTo>
                    <a:pt x="416" y="897"/>
                    <a:pt x="350" y="882"/>
                    <a:pt x="291" y="882"/>
                  </a:cubicBezTo>
                  <a:cubicBezTo>
                    <a:pt x="115" y="882"/>
                    <a:pt x="1" y="1012"/>
                    <a:pt x="16" y="1178"/>
                  </a:cubicBezTo>
                  <a:cubicBezTo>
                    <a:pt x="60" y="1632"/>
                    <a:pt x="842" y="2377"/>
                    <a:pt x="1279" y="2847"/>
                  </a:cubicBezTo>
                  <a:cubicBezTo>
                    <a:pt x="1832" y="2608"/>
                    <a:pt x="2600" y="2307"/>
                    <a:pt x="3176" y="2034"/>
                  </a:cubicBezTo>
                  <a:cubicBezTo>
                    <a:pt x="3279" y="1984"/>
                    <a:pt x="3385" y="1919"/>
                    <a:pt x="3399" y="1822"/>
                  </a:cubicBezTo>
                  <a:cubicBezTo>
                    <a:pt x="3425" y="1657"/>
                    <a:pt x="3177" y="1558"/>
                    <a:pt x="2975" y="1550"/>
                  </a:cubicBezTo>
                  <a:cubicBezTo>
                    <a:pt x="2956" y="1549"/>
                    <a:pt x="2937" y="1549"/>
                    <a:pt x="2919" y="1549"/>
                  </a:cubicBezTo>
                  <a:cubicBezTo>
                    <a:pt x="2426" y="1549"/>
                    <a:pt x="1940" y="1783"/>
                    <a:pt x="1708" y="2138"/>
                  </a:cubicBezTo>
                  <a:cubicBezTo>
                    <a:pt x="2018" y="1573"/>
                    <a:pt x="2328" y="1002"/>
                    <a:pt x="2503" y="400"/>
                  </a:cubicBezTo>
                  <a:cubicBezTo>
                    <a:pt x="2525" y="322"/>
                    <a:pt x="2546" y="242"/>
                    <a:pt x="2525" y="163"/>
                  </a:cubicBezTo>
                  <a:cubicBezTo>
                    <a:pt x="2505" y="83"/>
                    <a:pt x="2432" y="10"/>
                    <a:pt x="2335" y="2"/>
                  </a:cubicBezTo>
                  <a:cubicBezTo>
                    <a:pt x="2328" y="1"/>
                    <a:pt x="2321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362132" y="4414145"/>
              <a:ext cx="139375" cy="362147"/>
            </a:xfrm>
            <a:custGeom>
              <a:avLst/>
              <a:gdLst/>
              <a:ahLst/>
              <a:cxnLst/>
              <a:rect l="l" t="t" r="r" b="b"/>
              <a:pathLst>
                <a:path w="976" h="2536" fill="none" extrusionOk="0">
                  <a:moveTo>
                    <a:pt x="975" y="0"/>
                  </a:moveTo>
                  <a:cubicBezTo>
                    <a:pt x="526" y="797"/>
                    <a:pt x="196" y="1654"/>
                    <a:pt x="1" y="253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359705" y="4633206"/>
              <a:ext cx="261471" cy="144373"/>
            </a:xfrm>
            <a:custGeom>
              <a:avLst/>
              <a:gdLst/>
              <a:ahLst/>
              <a:cxnLst/>
              <a:rect l="l" t="t" r="r" b="b"/>
              <a:pathLst>
                <a:path w="1831" h="1011" fill="none" extrusionOk="0">
                  <a:moveTo>
                    <a:pt x="1830" y="1"/>
                  </a:moveTo>
                  <a:cubicBezTo>
                    <a:pt x="1128" y="154"/>
                    <a:pt x="481" y="512"/>
                    <a:pt x="0" y="101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221328" y="4543382"/>
              <a:ext cx="139946" cy="231340"/>
            </a:xfrm>
            <a:custGeom>
              <a:avLst/>
              <a:gdLst/>
              <a:ahLst/>
              <a:cxnLst/>
              <a:rect l="l" t="t" r="r" b="b"/>
              <a:pathLst>
                <a:path w="980" h="1620" fill="none" extrusionOk="0">
                  <a:moveTo>
                    <a:pt x="1" y="0"/>
                  </a:moveTo>
                  <a:cubicBezTo>
                    <a:pt x="357" y="527"/>
                    <a:pt x="809" y="1018"/>
                    <a:pt x="979" y="162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274165" y="4747306"/>
              <a:ext cx="185500" cy="92964"/>
            </a:xfrm>
            <a:custGeom>
              <a:avLst/>
              <a:gdLst/>
              <a:ahLst/>
              <a:cxnLst/>
              <a:rect l="l" t="t" r="r" b="b"/>
              <a:pathLst>
                <a:path w="1299" h="651" extrusionOk="0">
                  <a:moveTo>
                    <a:pt x="720" y="0"/>
                  </a:moveTo>
                  <a:cubicBezTo>
                    <a:pt x="626" y="0"/>
                    <a:pt x="533" y="9"/>
                    <a:pt x="441" y="25"/>
                  </a:cubicBezTo>
                  <a:cubicBezTo>
                    <a:pt x="323" y="47"/>
                    <a:pt x="204" y="85"/>
                    <a:pt x="125" y="165"/>
                  </a:cubicBezTo>
                  <a:cubicBezTo>
                    <a:pt x="15" y="274"/>
                    <a:pt x="5" y="434"/>
                    <a:pt x="1" y="579"/>
                  </a:cubicBezTo>
                  <a:cubicBezTo>
                    <a:pt x="278" y="623"/>
                    <a:pt x="572" y="651"/>
                    <a:pt x="869" y="651"/>
                  </a:cubicBezTo>
                  <a:cubicBezTo>
                    <a:pt x="978" y="651"/>
                    <a:pt x="1087" y="647"/>
                    <a:pt x="1195" y="639"/>
                  </a:cubicBezTo>
                  <a:cubicBezTo>
                    <a:pt x="1236" y="553"/>
                    <a:pt x="1277" y="466"/>
                    <a:pt x="1287" y="375"/>
                  </a:cubicBezTo>
                  <a:cubicBezTo>
                    <a:pt x="1299" y="283"/>
                    <a:pt x="1275" y="181"/>
                    <a:pt x="1202" y="116"/>
                  </a:cubicBezTo>
                  <a:cubicBezTo>
                    <a:pt x="1134" y="55"/>
                    <a:pt x="1036" y="30"/>
                    <a:pt x="942" y="16"/>
                  </a:cubicBezTo>
                  <a:cubicBezTo>
                    <a:pt x="869" y="6"/>
                    <a:pt x="795" y="0"/>
                    <a:pt x="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35999" y="4793288"/>
              <a:ext cx="186500" cy="52123"/>
            </a:xfrm>
            <a:custGeom>
              <a:avLst/>
              <a:gdLst/>
              <a:ahLst/>
              <a:cxnLst/>
              <a:rect l="l" t="t" r="r" b="b"/>
              <a:pathLst>
                <a:path w="1306" h="365" extrusionOk="0">
                  <a:moveTo>
                    <a:pt x="966" y="0"/>
                  </a:moveTo>
                  <a:cubicBezTo>
                    <a:pt x="821" y="0"/>
                    <a:pt x="740" y="182"/>
                    <a:pt x="740" y="182"/>
                  </a:cubicBezTo>
                  <a:cubicBezTo>
                    <a:pt x="740" y="182"/>
                    <a:pt x="746" y="84"/>
                    <a:pt x="655" y="70"/>
                  </a:cubicBezTo>
                  <a:cubicBezTo>
                    <a:pt x="649" y="69"/>
                    <a:pt x="643" y="69"/>
                    <a:pt x="638" y="69"/>
                  </a:cubicBezTo>
                  <a:cubicBezTo>
                    <a:pt x="559" y="69"/>
                    <a:pt x="519" y="142"/>
                    <a:pt x="519" y="142"/>
                  </a:cubicBezTo>
                  <a:cubicBezTo>
                    <a:pt x="519" y="142"/>
                    <a:pt x="497" y="11"/>
                    <a:pt x="354" y="11"/>
                  </a:cubicBezTo>
                  <a:cubicBezTo>
                    <a:pt x="341" y="11"/>
                    <a:pt x="328" y="12"/>
                    <a:pt x="313" y="14"/>
                  </a:cubicBezTo>
                  <a:cubicBezTo>
                    <a:pt x="133" y="43"/>
                    <a:pt x="188" y="251"/>
                    <a:pt x="188" y="251"/>
                  </a:cubicBezTo>
                  <a:cubicBezTo>
                    <a:pt x="188" y="251"/>
                    <a:pt x="157" y="233"/>
                    <a:pt x="119" y="233"/>
                  </a:cubicBezTo>
                  <a:cubicBezTo>
                    <a:pt x="100" y="233"/>
                    <a:pt x="80" y="238"/>
                    <a:pt x="60" y="251"/>
                  </a:cubicBezTo>
                  <a:cubicBezTo>
                    <a:pt x="1" y="291"/>
                    <a:pt x="14" y="355"/>
                    <a:pt x="14" y="355"/>
                  </a:cubicBezTo>
                  <a:cubicBezTo>
                    <a:pt x="145" y="362"/>
                    <a:pt x="284" y="365"/>
                    <a:pt x="420" y="365"/>
                  </a:cubicBezTo>
                  <a:cubicBezTo>
                    <a:pt x="859" y="365"/>
                    <a:pt x="1266" y="338"/>
                    <a:pt x="1278" y="338"/>
                  </a:cubicBezTo>
                  <a:cubicBezTo>
                    <a:pt x="1278" y="338"/>
                    <a:pt x="1278" y="338"/>
                    <a:pt x="1278" y="338"/>
                  </a:cubicBezTo>
                  <a:cubicBezTo>
                    <a:pt x="1306" y="195"/>
                    <a:pt x="1229" y="170"/>
                    <a:pt x="1173" y="170"/>
                  </a:cubicBezTo>
                  <a:cubicBezTo>
                    <a:pt x="1145" y="170"/>
                    <a:pt x="1122" y="177"/>
                    <a:pt x="1122" y="177"/>
                  </a:cubicBezTo>
                  <a:cubicBezTo>
                    <a:pt x="1122" y="177"/>
                    <a:pt x="1160" y="33"/>
                    <a:pt x="998" y="3"/>
                  </a:cubicBezTo>
                  <a:cubicBezTo>
                    <a:pt x="987" y="1"/>
                    <a:pt x="976" y="0"/>
                    <a:pt x="9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193053" y="4782435"/>
              <a:ext cx="155512" cy="61691"/>
            </a:xfrm>
            <a:custGeom>
              <a:avLst/>
              <a:gdLst/>
              <a:ahLst/>
              <a:cxnLst/>
              <a:rect l="l" t="t" r="r" b="b"/>
              <a:pathLst>
                <a:path w="1089" h="432" extrusionOk="0">
                  <a:moveTo>
                    <a:pt x="656" y="1"/>
                  </a:moveTo>
                  <a:cubicBezTo>
                    <a:pt x="504" y="1"/>
                    <a:pt x="442" y="133"/>
                    <a:pt x="442" y="133"/>
                  </a:cubicBezTo>
                  <a:cubicBezTo>
                    <a:pt x="442" y="133"/>
                    <a:pt x="415" y="52"/>
                    <a:pt x="320" y="52"/>
                  </a:cubicBezTo>
                  <a:cubicBezTo>
                    <a:pt x="301" y="52"/>
                    <a:pt x="280" y="55"/>
                    <a:pt x="256" y="62"/>
                  </a:cubicBezTo>
                  <a:cubicBezTo>
                    <a:pt x="109" y="107"/>
                    <a:pt x="156" y="209"/>
                    <a:pt x="156" y="209"/>
                  </a:cubicBezTo>
                  <a:cubicBezTo>
                    <a:pt x="156" y="209"/>
                    <a:pt x="146" y="206"/>
                    <a:pt x="132" y="206"/>
                  </a:cubicBezTo>
                  <a:cubicBezTo>
                    <a:pt x="109" y="206"/>
                    <a:pt x="75" y="213"/>
                    <a:pt x="47" y="245"/>
                  </a:cubicBezTo>
                  <a:cubicBezTo>
                    <a:pt x="0" y="300"/>
                    <a:pt x="51" y="353"/>
                    <a:pt x="51" y="353"/>
                  </a:cubicBezTo>
                  <a:cubicBezTo>
                    <a:pt x="266" y="405"/>
                    <a:pt x="1029" y="431"/>
                    <a:pt x="1029" y="431"/>
                  </a:cubicBezTo>
                  <a:cubicBezTo>
                    <a:pt x="1029" y="431"/>
                    <a:pt x="1088" y="246"/>
                    <a:pt x="1019" y="193"/>
                  </a:cubicBezTo>
                  <a:cubicBezTo>
                    <a:pt x="993" y="172"/>
                    <a:pt x="965" y="166"/>
                    <a:pt x="940" y="166"/>
                  </a:cubicBezTo>
                  <a:cubicBezTo>
                    <a:pt x="897" y="166"/>
                    <a:pt x="863" y="184"/>
                    <a:pt x="863" y="184"/>
                  </a:cubicBezTo>
                  <a:cubicBezTo>
                    <a:pt x="863" y="184"/>
                    <a:pt x="837" y="12"/>
                    <a:pt x="673" y="2"/>
                  </a:cubicBezTo>
                  <a:cubicBezTo>
                    <a:pt x="667" y="1"/>
                    <a:pt x="662" y="1"/>
                    <a:pt x="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4339373" y="5396634"/>
              <a:ext cx="206207" cy="90537"/>
            </a:xfrm>
            <a:custGeom>
              <a:avLst/>
              <a:gdLst/>
              <a:ahLst/>
              <a:cxnLst/>
              <a:rect l="l" t="t" r="r" b="b"/>
              <a:pathLst>
                <a:path w="1444" h="634" extrusionOk="0">
                  <a:moveTo>
                    <a:pt x="527" y="1"/>
                  </a:moveTo>
                  <a:cubicBezTo>
                    <a:pt x="338" y="1"/>
                    <a:pt x="288" y="180"/>
                    <a:pt x="288" y="180"/>
                  </a:cubicBezTo>
                  <a:cubicBezTo>
                    <a:pt x="288" y="180"/>
                    <a:pt x="230" y="110"/>
                    <a:pt x="164" y="110"/>
                  </a:cubicBezTo>
                  <a:cubicBezTo>
                    <a:pt x="140" y="110"/>
                    <a:pt x="115" y="119"/>
                    <a:pt x="92" y="143"/>
                  </a:cubicBezTo>
                  <a:cubicBezTo>
                    <a:pt x="1" y="236"/>
                    <a:pt x="92" y="293"/>
                    <a:pt x="92" y="293"/>
                  </a:cubicBezTo>
                  <a:lnTo>
                    <a:pt x="75" y="627"/>
                  </a:lnTo>
                  <a:cubicBezTo>
                    <a:pt x="174" y="631"/>
                    <a:pt x="273" y="633"/>
                    <a:pt x="373" y="633"/>
                  </a:cubicBezTo>
                  <a:cubicBezTo>
                    <a:pt x="721" y="633"/>
                    <a:pt x="1079" y="609"/>
                    <a:pt x="1444" y="569"/>
                  </a:cubicBezTo>
                  <a:cubicBezTo>
                    <a:pt x="1414" y="384"/>
                    <a:pt x="1280" y="364"/>
                    <a:pt x="1223" y="364"/>
                  </a:cubicBezTo>
                  <a:cubicBezTo>
                    <a:pt x="1207" y="364"/>
                    <a:pt x="1198" y="365"/>
                    <a:pt x="1198" y="365"/>
                  </a:cubicBezTo>
                  <a:cubicBezTo>
                    <a:pt x="1198" y="365"/>
                    <a:pt x="1230" y="182"/>
                    <a:pt x="1048" y="143"/>
                  </a:cubicBezTo>
                  <a:cubicBezTo>
                    <a:pt x="1020" y="137"/>
                    <a:pt x="993" y="135"/>
                    <a:pt x="968" y="135"/>
                  </a:cubicBezTo>
                  <a:cubicBezTo>
                    <a:pt x="827" y="135"/>
                    <a:pt x="730" y="216"/>
                    <a:pt x="730" y="216"/>
                  </a:cubicBezTo>
                  <a:cubicBezTo>
                    <a:pt x="730" y="216"/>
                    <a:pt x="71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976223" y="5377212"/>
              <a:ext cx="206207" cy="100105"/>
            </a:xfrm>
            <a:custGeom>
              <a:avLst/>
              <a:gdLst/>
              <a:ahLst/>
              <a:cxnLst/>
              <a:rect l="l" t="t" r="r" b="b"/>
              <a:pathLst>
                <a:path w="1444" h="701" extrusionOk="0">
                  <a:moveTo>
                    <a:pt x="917" y="0"/>
                  </a:moveTo>
                  <a:cubicBezTo>
                    <a:pt x="729" y="0"/>
                    <a:pt x="714" y="214"/>
                    <a:pt x="714" y="214"/>
                  </a:cubicBezTo>
                  <a:cubicBezTo>
                    <a:pt x="714" y="214"/>
                    <a:pt x="616" y="133"/>
                    <a:pt x="476" y="133"/>
                  </a:cubicBezTo>
                  <a:cubicBezTo>
                    <a:pt x="451" y="133"/>
                    <a:pt x="425" y="136"/>
                    <a:pt x="397" y="142"/>
                  </a:cubicBezTo>
                  <a:cubicBezTo>
                    <a:pt x="214" y="181"/>
                    <a:pt x="248" y="364"/>
                    <a:pt x="248" y="364"/>
                  </a:cubicBezTo>
                  <a:cubicBezTo>
                    <a:pt x="248" y="364"/>
                    <a:pt x="238" y="363"/>
                    <a:pt x="223" y="363"/>
                  </a:cubicBezTo>
                  <a:cubicBezTo>
                    <a:pt x="166" y="363"/>
                    <a:pt x="31" y="382"/>
                    <a:pt x="1" y="569"/>
                  </a:cubicBezTo>
                  <a:cubicBezTo>
                    <a:pt x="370" y="640"/>
                    <a:pt x="688" y="700"/>
                    <a:pt x="998" y="700"/>
                  </a:cubicBezTo>
                  <a:cubicBezTo>
                    <a:pt x="1121" y="700"/>
                    <a:pt x="1243" y="691"/>
                    <a:pt x="1366" y="669"/>
                  </a:cubicBezTo>
                  <a:lnTo>
                    <a:pt x="1353" y="292"/>
                  </a:lnTo>
                  <a:cubicBezTo>
                    <a:pt x="1353" y="292"/>
                    <a:pt x="1443" y="235"/>
                    <a:pt x="1353" y="142"/>
                  </a:cubicBezTo>
                  <a:cubicBezTo>
                    <a:pt x="1329" y="118"/>
                    <a:pt x="1305" y="109"/>
                    <a:pt x="1281" y="109"/>
                  </a:cubicBezTo>
                  <a:cubicBezTo>
                    <a:pt x="1214" y="109"/>
                    <a:pt x="1157" y="179"/>
                    <a:pt x="1157" y="179"/>
                  </a:cubicBezTo>
                  <a:cubicBezTo>
                    <a:pt x="1157" y="179"/>
                    <a:pt x="1106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4014352" y="4845126"/>
              <a:ext cx="613908" cy="562785"/>
            </a:xfrm>
            <a:custGeom>
              <a:avLst/>
              <a:gdLst/>
              <a:ahLst/>
              <a:cxnLst/>
              <a:rect l="l" t="t" r="r" b="b"/>
              <a:pathLst>
                <a:path w="4299" h="3941" extrusionOk="0">
                  <a:moveTo>
                    <a:pt x="2904" y="0"/>
                  </a:moveTo>
                  <a:cubicBezTo>
                    <a:pt x="2818" y="0"/>
                    <a:pt x="2735" y="43"/>
                    <a:pt x="2664" y="89"/>
                  </a:cubicBezTo>
                  <a:cubicBezTo>
                    <a:pt x="2389" y="269"/>
                    <a:pt x="2189" y="529"/>
                    <a:pt x="2030" y="802"/>
                  </a:cubicBezTo>
                  <a:cubicBezTo>
                    <a:pt x="1691" y="1381"/>
                    <a:pt x="1513" y="2038"/>
                    <a:pt x="1520" y="2694"/>
                  </a:cubicBezTo>
                  <a:cubicBezTo>
                    <a:pt x="1419" y="2219"/>
                    <a:pt x="1002" y="1489"/>
                    <a:pt x="611" y="1285"/>
                  </a:cubicBezTo>
                  <a:cubicBezTo>
                    <a:pt x="523" y="1239"/>
                    <a:pt x="440" y="1219"/>
                    <a:pt x="365" y="1219"/>
                  </a:cubicBezTo>
                  <a:cubicBezTo>
                    <a:pt x="145" y="1219"/>
                    <a:pt x="0" y="1399"/>
                    <a:pt x="20" y="1629"/>
                  </a:cubicBezTo>
                  <a:cubicBezTo>
                    <a:pt x="74" y="2258"/>
                    <a:pt x="1053" y="3289"/>
                    <a:pt x="1603" y="3940"/>
                  </a:cubicBezTo>
                  <a:cubicBezTo>
                    <a:pt x="2298" y="3609"/>
                    <a:pt x="3262" y="3194"/>
                    <a:pt x="3985" y="2813"/>
                  </a:cubicBezTo>
                  <a:cubicBezTo>
                    <a:pt x="4114" y="2746"/>
                    <a:pt x="4247" y="2653"/>
                    <a:pt x="4266" y="2520"/>
                  </a:cubicBezTo>
                  <a:cubicBezTo>
                    <a:pt x="4298" y="2293"/>
                    <a:pt x="3986" y="2156"/>
                    <a:pt x="3732" y="2146"/>
                  </a:cubicBezTo>
                  <a:cubicBezTo>
                    <a:pt x="3708" y="2145"/>
                    <a:pt x="3683" y="2145"/>
                    <a:pt x="3659" y="2145"/>
                  </a:cubicBezTo>
                  <a:cubicBezTo>
                    <a:pt x="3040" y="2145"/>
                    <a:pt x="2432" y="2469"/>
                    <a:pt x="2141" y="2959"/>
                  </a:cubicBezTo>
                  <a:cubicBezTo>
                    <a:pt x="2530" y="2177"/>
                    <a:pt x="2921" y="1388"/>
                    <a:pt x="3140" y="552"/>
                  </a:cubicBezTo>
                  <a:cubicBezTo>
                    <a:pt x="3169" y="445"/>
                    <a:pt x="3192" y="332"/>
                    <a:pt x="3169" y="225"/>
                  </a:cubicBezTo>
                  <a:cubicBezTo>
                    <a:pt x="3143" y="117"/>
                    <a:pt x="3051" y="14"/>
                    <a:pt x="2931" y="2"/>
                  </a:cubicBezTo>
                  <a:cubicBezTo>
                    <a:pt x="2922" y="1"/>
                    <a:pt x="2913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4241695" y="4895250"/>
              <a:ext cx="174790" cy="501380"/>
            </a:xfrm>
            <a:custGeom>
              <a:avLst/>
              <a:gdLst/>
              <a:ahLst/>
              <a:cxnLst/>
              <a:rect l="l" t="t" r="r" b="b"/>
              <a:pathLst>
                <a:path w="1224" h="3511" fill="none" extrusionOk="0">
                  <a:moveTo>
                    <a:pt x="1223" y="0"/>
                  </a:moveTo>
                  <a:cubicBezTo>
                    <a:pt x="658" y="1104"/>
                    <a:pt x="246" y="2289"/>
                    <a:pt x="1" y="351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238411" y="5198565"/>
              <a:ext cx="328446" cy="200066"/>
            </a:xfrm>
            <a:custGeom>
              <a:avLst/>
              <a:gdLst/>
              <a:ahLst/>
              <a:cxnLst/>
              <a:rect l="l" t="t" r="r" b="b"/>
              <a:pathLst>
                <a:path w="2300" h="1401" fill="none" extrusionOk="0">
                  <a:moveTo>
                    <a:pt x="2299" y="1"/>
                  </a:moveTo>
                  <a:cubicBezTo>
                    <a:pt x="1419" y="214"/>
                    <a:pt x="603" y="709"/>
                    <a:pt x="1" y="140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4064904" y="5074183"/>
              <a:ext cx="175647" cy="320449"/>
            </a:xfrm>
            <a:custGeom>
              <a:avLst/>
              <a:gdLst/>
              <a:ahLst/>
              <a:cxnLst/>
              <a:rect l="l" t="t" r="r" b="b"/>
              <a:pathLst>
                <a:path w="1230" h="2244" fill="none" extrusionOk="0">
                  <a:moveTo>
                    <a:pt x="1" y="1"/>
                  </a:moveTo>
                  <a:cubicBezTo>
                    <a:pt x="449" y="731"/>
                    <a:pt x="1014" y="1411"/>
                    <a:pt x="1229" y="224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4131165" y="5356791"/>
              <a:ext cx="232768" cy="128522"/>
            </a:xfrm>
            <a:custGeom>
              <a:avLst/>
              <a:gdLst/>
              <a:ahLst/>
              <a:cxnLst/>
              <a:rect l="l" t="t" r="r" b="b"/>
              <a:pathLst>
                <a:path w="1630" h="900" extrusionOk="0">
                  <a:moveTo>
                    <a:pt x="905" y="0"/>
                  </a:moveTo>
                  <a:cubicBezTo>
                    <a:pt x="787" y="0"/>
                    <a:pt x="669" y="12"/>
                    <a:pt x="554" y="35"/>
                  </a:cubicBezTo>
                  <a:cubicBezTo>
                    <a:pt x="406" y="65"/>
                    <a:pt x="256" y="117"/>
                    <a:pt x="156" y="227"/>
                  </a:cubicBezTo>
                  <a:cubicBezTo>
                    <a:pt x="17" y="378"/>
                    <a:pt x="6" y="599"/>
                    <a:pt x="1" y="801"/>
                  </a:cubicBezTo>
                  <a:cubicBezTo>
                    <a:pt x="349" y="861"/>
                    <a:pt x="718" y="899"/>
                    <a:pt x="1091" y="899"/>
                  </a:cubicBezTo>
                  <a:cubicBezTo>
                    <a:pt x="1227" y="899"/>
                    <a:pt x="1364" y="894"/>
                    <a:pt x="1500" y="883"/>
                  </a:cubicBezTo>
                  <a:cubicBezTo>
                    <a:pt x="1551" y="764"/>
                    <a:pt x="1601" y="644"/>
                    <a:pt x="1615" y="516"/>
                  </a:cubicBezTo>
                  <a:cubicBezTo>
                    <a:pt x="1629" y="388"/>
                    <a:pt x="1599" y="251"/>
                    <a:pt x="1507" y="159"/>
                  </a:cubicBezTo>
                  <a:cubicBezTo>
                    <a:pt x="1424" y="75"/>
                    <a:pt x="1301" y="41"/>
                    <a:pt x="1183" y="21"/>
                  </a:cubicBezTo>
                  <a:cubicBezTo>
                    <a:pt x="1091" y="7"/>
                    <a:pt x="998" y="0"/>
                    <a:pt x="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205852" y="5431478"/>
              <a:ext cx="283749" cy="79541"/>
            </a:xfrm>
            <a:custGeom>
              <a:avLst/>
              <a:gdLst/>
              <a:ahLst/>
              <a:cxnLst/>
              <a:rect l="l" t="t" r="r" b="b"/>
              <a:pathLst>
                <a:path w="1987" h="557" extrusionOk="0">
                  <a:moveTo>
                    <a:pt x="1469" y="0"/>
                  </a:moveTo>
                  <a:cubicBezTo>
                    <a:pt x="1249" y="0"/>
                    <a:pt x="1125" y="276"/>
                    <a:pt x="1125" y="276"/>
                  </a:cubicBezTo>
                  <a:cubicBezTo>
                    <a:pt x="1125" y="276"/>
                    <a:pt x="1135" y="128"/>
                    <a:pt x="997" y="108"/>
                  </a:cubicBezTo>
                  <a:cubicBezTo>
                    <a:pt x="987" y="107"/>
                    <a:pt x="977" y="106"/>
                    <a:pt x="968" y="106"/>
                  </a:cubicBezTo>
                  <a:cubicBezTo>
                    <a:pt x="849" y="106"/>
                    <a:pt x="790" y="216"/>
                    <a:pt x="790" y="216"/>
                  </a:cubicBezTo>
                  <a:cubicBezTo>
                    <a:pt x="790" y="216"/>
                    <a:pt x="755" y="19"/>
                    <a:pt x="539" y="19"/>
                  </a:cubicBezTo>
                  <a:cubicBezTo>
                    <a:pt x="520" y="19"/>
                    <a:pt x="499" y="21"/>
                    <a:pt x="476" y="24"/>
                  </a:cubicBezTo>
                  <a:cubicBezTo>
                    <a:pt x="205" y="67"/>
                    <a:pt x="286" y="383"/>
                    <a:pt x="286" y="383"/>
                  </a:cubicBezTo>
                  <a:cubicBezTo>
                    <a:pt x="286" y="383"/>
                    <a:pt x="239" y="355"/>
                    <a:pt x="182" y="355"/>
                  </a:cubicBezTo>
                  <a:cubicBezTo>
                    <a:pt x="153" y="355"/>
                    <a:pt x="121" y="362"/>
                    <a:pt x="92" y="383"/>
                  </a:cubicBezTo>
                  <a:cubicBezTo>
                    <a:pt x="1" y="444"/>
                    <a:pt x="22" y="542"/>
                    <a:pt x="22" y="542"/>
                  </a:cubicBezTo>
                  <a:cubicBezTo>
                    <a:pt x="223" y="553"/>
                    <a:pt x="437" y="557"/>
                    <a:pt x="645" y="557"/>
                  </a:cubicBezTo>
                  <a:cubicBezTo>
                    <a:pt x="1319" y="557"/>
                    <a:pt x="1943" y="514"/>
                    <a:pt x="1943" y="512"/>
                  </a:cubicBezTo>
                  <a:cubicBezTo>
                    <a:pt x="1987" y="294"/>
                    <a:pt x="1868" y="258"/>
                    <a:pt x="1783" y="258"/>
                  </a:cubicBezTo>
                  <a:cubicBezTo>
                    <a:pt x="1740" y="258"/>
                    <a:pt x="1706" y="267"/>
                    <a:pt x="1706" y="267"/>
                  </a:cubicBezTo>
                  <a:cubicBezTo>
                    <a:pt x="1706" y="267"/>
                    <a:pt x="1766" y="50"/>
                    <a:pt x="1518" y="5"/>
                  </a:cubicBezTo>
                  <a:cubicBezTo>
                    <a:pt x="1501" y="2"/>
                    <a:pt x="1485" y="0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988790" y="5415769"/>
              <a:ext cx="236338" cy="93821"/>
            </a:xfrm>
            <a:custGeom>
              <a:avLst/>
              <a:gdLst/>
              <a:ahLst/>
              <a:cxnLst/>
              <a:rect l="l" t="t" r="r" b="b"/>
              <a:pathLst>
                <a:path w="1655" h="657" extrusionOk="0">
                  <a:moveTo>
                    <a:pt x="995" y="0"/>
                  </a:moveTo>
                  <a:cubicBezTo>
                    <a:pt x="764" y="0"/>
                    <a:pt x="669" y="202"/>
                    <a:pt x="669" y="202"/>
                  </a:cubicBezTo>
                  <a:cubicBezTo>
                    <a:pt x="669" y="202"/>
                    <a:pt x="627" y="77"/>
                    <a:pt x="482" y="77"/>
                  </a:cubicBezTo>
                  <a:cubicBezTo>
                    <a:pt x="455" y="77"/>
                    <a:pt x="423" y="82"/>
                    <a:pt x="387" y="93"/>
                  </a:cubicBezTo>
                  <a:cubicBezTo>
                    <a:pt x="165" y="161"/>
                    <a:pt x="237" y="316"/>
                    <a:pt x="237" y="316"/>
                  </a:cubicBezTo>
                  <a:cubicBezTo>
                    <a:pt x="237" y="316"/>
                    <a:pt x="222" y="312"/>
                    <a:pt x="199" y="312"/>
                  </a:cubicBezTo>
                  <a:cubicBezTo>
                    <a:pt x="164" y="312"/>
                    <a:pt x="112" y="322"/>
                    <a:pt x="70" y="371"/>
                  </a:cubicBezTo>
                  <a:cubicBezTo>
                    <a:pt x="0" y="453"/>
                    <a:pt x="77" y="533"/>
                    <a:pt x="77" y="533"/>
                  </a:cubicBezTo>
                  <a:cubicBezTo>
                    <a:pt x="403" y="611"/>
                    <a:pt x="1562" y="656"/>
                    <a:pt x="1562" y="656"/>
                  </a:cubicBezTo>
                  <a:cubicBezTo>
                    <a:pt x="1562" y="656"/>
                    <a:pt x="1655" y="377"/>
                    <a:pt x="1547" y="293"/>
                  </a:cubicBezTo>
                  <a:cubicBezTo>
                    <a:pt x="1508" y="262"/>
                    <a:pt x="1465" y="252"/>
                    <a:pt x="1426" y="252"/>
                  </a:cubicBezTo>
                  <a:cubicBezTo>
                    <a:pt x="1361" y="252"/>
                    <a:pt x="1310" y="280"/>
                    <a:pt x="1310" y="280"/>
                  </a:cubicBezTo>
                  <a:cubicBezTo>
                    <a:pt x="1310" y="280"/>
                    <a:pt x="1270" y="17"/>
                    <a:pt x="1020" y="1"/>
                  </a:cubicBezTo>
                  <a:cubicBezTo>
                    <a:pt x="1012" y="0"/>
                    <a:pt x="1003" y="0"/>
                    <a:pt x="9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5873940" y="6231749"/>
              <a:ext cx="255474" cy="103675"/>
            </a:xfrm>
            <a:custGeom>
              <a:avLst/>
              <a:gdLst/>
              <a:ahLst/>
              <a:cxnLst/>
              <a:rect l="l" t="t" r="r" b="b"/>
              <a:pathLst>
                <a:path w="1789" h="726" extrusionOk="0">
                  <a:moveTo>
                    <a:pt x="652" y="1"/>
                  </a:moveTo>
                  <a:cubicBezTo>
                    <a:pt x="419" y="1"/>
                    <a:pt x="355" y="207"/>
                    <a:pt x="355" y="207"/>
                  </a:cubicBezTo>
                  <a:cubicBezTo>
                    <a:pt x="355" y="207"/>
                    <a:pt x="284" y="125"/>
                    <a:pt x="201" y="125"/>
                  </a:cubicBezTo>
                  <a:cubicBezTo>
                    <a:pt x="172" y="125"/>
                    <a:pt x="141" y="135"/>
                    <a:pt x="112" y="162"/>
                  </a:cubicBezTo>
                  <a:cubicBezTo>
                    <a:pt x="1" y="269"/>
                    <a:pt x="112" y="334"/>
                    <a:pt x="112" y="334"/>
                  </a:cubicBezTo>
                  <a:lnTo>
                    <a:pt x="92" y="718"/>
                  </a:lnTo>
                  <a:cubicBezTo>
                    <a:pt x="216" y="723"/>
                    <a:pt x="341" y="725"/>
                    <a:pt x="468" y="725"/>
                  </a:cubicBezTo>
                  <a:cubicBezTo>
                    <a:pt x="897" y="725"/>
                    <a:pt x="1338" y="698"/>
                    <a:pt x="1788" y="652"/>
                  </a:cubicBezTo>
                  <a:cubicBezTo>
                    <a:pt x="1750" y="439"/>
                    <a:pt x="1581" y="417"/>
                    <a:pt x="1512" y="417"/>
                  </a:cubicBezTo>
                  <a:cubicBezTo>
                    <a:pt x="1493" y="417"/>
                    <a:pt x="1481" y="418"/>
                    <a:pt x="1481" y="418"/>
                  </a:cubicBezTo>
                  <a:cubicBezTo>
                    <a:pt x="1481" y="418"/>
                    <a:pt x="1521" y="208"/>
                    <a:pt x="1295" y="162"/>
                  </a:cubicBezTo>
                  <a:cubicBezTo>
                    <a:pt x="1263" y="156"/>
                    <a:pt x="1231" y="153"/>
                    <a:pt x="1201" y="153"/>
                  </a:cubicBezTo>
                  <a:cubicBezTo>
                    <a:pt x="1026" y="153"/>
                    <a:pt x="905" y="246"/>
                    <a:pt x="905" y="246"/>
                  </a:cubicBezTo>
                  <a:cubicBezTo>
                    <a:pt x="905" y="246"/>
                    <a:pt x="885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5423823" y="6209186"/>
              <a:ext cx="255474" cy="114813"/>
            </a:xfrm>
            <a:custGeom>
              <a:avLst/>
              <a:gdLst/>
              <a:ahLst/>
              <a:cxnLst/>
              <a:rect l="l" t="t" r="r" b="b"/>
              <a:pathLst>
                <a:path w="1789" h="804" extrusionOk="0">
                  <a:moveTo>
                    <a:pt x="1137" y="1"/>
                  </a:moveTo>
                  <a:cubicBezTo>
                    <a:pt x="903" y="1"/>
                    <a:pt x="884" y="247"/>
                    <a:pt x="884" y="247"/>
                  </a:cubicBezTo>
                  <a:cubicBezTo>
                    <a:pt x="884" y="247"/>
                    <a:pt x="763" y="154"/>
                    <a:pt x="588" y="154"/>
                  </a:cubicBezTo>
                  <a:cubicBezTo>
                    <a:pt x="558" y="154"/>
                    <a:pt x="526" y="156"/>
                    <a:pt x="492" y="163"/>
                  </a:cubicBezTo>
                  <a:cubicBezTo>
                    <a:pt x="267" y="207"/>
                    <a:pt x="306" y="418"/>
                    <a:pt x="306" y="418"/>
                  </a:cubicBezTo>
                  <a:cubicBezTo>
                    <a:pt x="306" y="418"/>
                    <a:pt x="295" y="417"/>
                    <a:pt x="276" y="417"/>
                  </a:cubicBezTo>
                  <a:cubicBezTo>
                    <a:pt x="207" y="417"/>
                    <a:pt x="38" y="439"/>
                    <a:pt x="1" y="653"/>
                  </a:cubicBezTo>
                  <a:cubicBezTo>
                    <a:pt x="458" y="735"/>
                    <a:pt x="852" y="804"/>
                    <a:pt x="1236" y="804"/>
                  </a:cubicBezTo>
                  <a:cubicBezTo>
                    <a:pt x="1389" y="804"/>
                    <a:pt x="1540" y="793"/>
                    <a:pt x="1693" y="768"/>
                  </a:cubicBezTo>
                  <a:lnTo>
                    <a:pt x="1676" y="335"/>
                  </a:lnTo>
                  <a:cubicBezTo>
                    <a:pt x="1676" y="335"/>
                    <a:pt x="1788" y="268"/>
                    <a:pt x="1676" y="163"/>
                  </a:cubicBezTo>
                  <a:cubicBezTo>
                    <a:pt x="1646" y="135"/>
                    <a:pt x="1616" y="125"/>
                    <a:pt x="1586" y="125"/>
                  </a:cubicBezTo>
                  <a:cubicBezTo>
                    <a:pt x="1504" y="125"/>
                    <a:pt x="1433" y="206"/>
                    <a:pt x="1433" y="206"/>
                  </a:cubicBezTo>
                  <a:cubicBezTo>
                    <a:pt x="1433" y="206"/>
                    <a:pt x="137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5463666" y="5571140"/>
              <a:ext cx="811118" cy="675599"/>
            </a:xfrm>
            <a:custGeom>
              <a:avLst/>
              <a:gdLst/>
              <a:ahLst/>
              <a:cxnLst/>
              <a:rect l="l" t="t" r="r" b="b"/>
              <a:pathLst>
                <a:path w="5680" h="4731" extrusionOk="0">
                  <a:moveTo>
                    <a:pt x="3838" y="1"/>
                  </a:moveTo>
                  <a:cubicBezTo>
                    <a:pt x="3724" y="1"/>
                    <a:pt x="3615" y="52"/>
                    <a:pt x="3520" y="107"/>
                  </a:cubicBezTo>
                  <a:cubicBezTo>
                    <a:pt x="3156" y="324"/>
                    <a:pt x="2894" y="637"/>
                    <a:pt x="2683" y="962"/>
                  </a:cubicBezTo>
                  <a:cubicBezTo>
                    <a:pt x="2235" y="1659"/>
                    <a:pt x="2001" y="2446"/>
                    <a:pt x="2009" y="3233"/>
                  </a:cubicBezTo>
                  <a:cubicBezTo>
                    <a:pt x="1874" y="2664"/>
                    <a:pt x="1324" y="1786"/>
                    <a:pt x="807" y="1542"/>
                  </a:cubicBezTo>
                  <a:cubicBezTo>
                    <a:pt x="690" y="1487"/>
                    <a:pt x="581" y="1463"/>
                    <a:pt x="483" y="1463"/>
                  </a:cubicBezTo>
                  <a:cubicBezTo>
                    <a:pt x="191" y="1463"/>
                    <a:pt x="0" y="1679"/>
                    <a:pt x="26" y="1954"/>
                  </a:cubicBezTo>
                  <a:cubicBezTo>
                    <a:pt x="96" y="2709"/>
                    <a:pt x="1392" y="3948"/>
                    <a:pt x="2116" y="4730"/>
                  </a:cubicBezTo>
                  <a:cubicBezTo>
                    <a:pt x="3034" y="4333"/>
                    <a:pt x="4307" y="3834"/>
                    <a:pt x="5263" y="3377"/>
                  </a:cubicBezTo>
                  <a:cubicBezTo>
                    <a:pt x="5432" y="3297"/>
                    <a:pt x="5609" y="3185"/>
                    <a:pt x="5635" y="3026"/>
                  </a:cubicBezTo>
                  <a:cubicBezTo>
                    <a:pt x="5679" y="2754"/>
                    <a:pt x="5266" y="2590"/>
                    <a:pt x="4930" y="2576"/>
                  </a:cubicBezTo>
                  <a:cubicBezTo>
                    <a:pt x="4898" y="2574"/>
                    <a:pt x="4866" y="2574"/>
                    <a:pt x="4834" y="2574"/>
                  </a:cubicBezTo>
                  <a:cubicBezTo>
                    <a:pt x="4017" y="2574"/>
                    <a:pt x="3213" y="2963"/>
                    <a:pt x="2829" y="3553"/>
                  </a:cubicBezTo>
                  <a:cubicBezTo>
                    <a:pt x="3342" y="2613"/>
                    <a:pt x="3858" y="1666"/>
                    <a:pt x="4150" y="664"/>
                  </a:cubicBezTo>
                  <a:cubicBezTo>
                    <a:pt x="4187" y="534"/>
                    <a:pt x="4220" y="400"/>
                    <a:pt x="4187" y="271"/>
                  </a:cubicBezTo>
                  <a:cubicBezTo>
                    <a:pt x="4153" y="142"/>
                    <a:pt x="4032" y="19"/>
                    <a:pt x="3872" y="2"/>
                  </a:cubicBezTo>
                  <a:cubicBezTo>
                    <a:pt x="3861" y="1"/>
                    <a:pt x="3849" y="1"/>
                    <a:pt x="3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5763982" y="5631117"/>
              <a:ext cx="230626" cy="602055"/>
            </a:xfrm>
            <a:custGeom>
              <a:avLst/>
              <a:gdLst/>
              <a:ahLst/>
              <a:cxnLst/>
              <a:rect l="l" t="t" r="r" b="b"/>
              <a:pathLst>
                <a:path w="1615" h="4216" fill="none" extrusionOk="0">
                  <a:moveTo>
                    <a:pt x="1615" y="1"/>
                  </a:moveTo>
                  <a:cubicBezTo>
                    <a:pt x="868" y="1327"/>
                    <a:pt x="323" y="2749"/>
                    <a:pt x="1" y="421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5759555" y="5995552"/>
              <a:ext cx="433548" cy="239908"/>
            </a:xfrm>
            <a:custGeom>
              <a:avLst/>
              <a:gdLst/>
              <a:ahLst/>
              <a:cxnLst/>
              <a:rect l="l" t="t" r="r" b="b"/>
              <a:pathLst>
                <a:path w="3036" h="1680" fill="none" extrusionOk="0">
                  <a:moveTo>
                    <a:pt x="3036" y="0"/>
                  </a:moveTo>
                  <a:cubicBezTo>
                    <a:pt x="1872" y="255"/>
                    <a:pt x="796" y="850"/>
                    <a:pt x="1" y="168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5530355" y="5846037"/>
              <a:ext cx="231768" cy="384567"/>
            </a:xfrm>
            <a:custGeom>
              <a:avLst/>
              <a:gdLst/>
              <a:ahLst/>
              <a:cxnLst/>
              <a:rect l="l" t="t" r="r" b="b"/>
              <a:pathLst>
                <a:path w="1623" h="2693" fill="none" extrusionOk="0">
                  <a:moveTo>
                    <a:pt x="1" y="0"/>
                  </a:moveTo>
                  <a:cubicBezTo>
                    <a:pt x="593" y="876"/>
                    <a:pt x="1340" y="1693"/>
                    <a:pt x="1622" y="269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5617894" y="6185481"/>
              <a:ext cx="307454" cy="154084"/>
            </a:xfrm>
            <a:custGeom>
              <a:avLst/>
              <a:gdLst/>
              <a:ahLst/>
              <a:cxnLst/>
              <a:rect l="l" t="t" r="r" b="b"/>
              <a:pathLst>
                <a:path w="2153" h="1079" extrusionOk="0">
                  <a:moveTo>
                    <a:pt x="1195" y="0"/>
                  </a:moveTo>
                  <a:cubicBezTo>
                    <a:pt x="1040" y="0"/>
                    <a:pt x="884" y="14"/>
                    <a:pt x="731" y="42"/>
                  </a:cubicBezTo>
                  <a:cubicBezTo>
                    <a:pt x="536" y="78"/>
                    <a:pt x="337" y="142"/>
                    <a:pt x="205" y="273"/>
                  </a:cubicBezTo>
                  <a:cubicBezTo>
                    <a:pt x="23" y="454"/>
                    <a:pt x="8" y="718"/>
                    <a:pt x="1" y="960"/>
                  </a:cubicBezTo>
                  <a:cubicBezTo>
                    <a:pt x="460" y="1033"/>
                    <a:pt x="949" y="1079"/>
                    <a:pt x="1442" y="1079"/>
                  </a:cubicBezTo>
                  <a:cubicBezTo>
                    <a:pt x="1622" y="1079"/>
                    <a:pt x="1803" y="1073"/>
                    <a:pt x="1983" y="1060"/>
                  </a:cubicBezTo>
                  <a:cubicBezTo>
                    <a:pt x="2049" y="919"/>
                    <a:pt x="2116" y="774"/>
                    <a:pt x="2135" y="620"/>
                  </a:cubicBezTo>
                  <a:cubicBezTo>
                    <a:pt x="2152" y="469"/>
                    <a:pt x="2114" y="303"/>
                    <a:pt x="1992" y="192"/>
                  </a:cubicBezTo>
                  <a:cubicBezTo>
                    <a:pt x="1881" y="90"/>
                    <a:pt x="1718" y="50"/>
                    <a:pt x="1562" y="26"/>
                  </a:cubicBezTo>
                  <a:cubicBezTo>
                    <a:pt x="1441" y="9"/>
                    <a:pt x="1318" y="0"/>
                    <a:pt x="1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5708431" y="6271877"/>
              <a:ext cx="351580" cy="90822"/>
            </a:xfrm>
            <a:custGeom>
              <a:avLst/>
              <a:gdLst/>
              <a:ahLst/>
              <a:cxnLst/>
              <a:rect l="l" t="t" r="r" b="b"/>
              <a:pathLst>
                <a:path w="2462" h="636" extrusionOk="0">
                  <a:moveTo>
                    <a:pt x="1821" y="0"/>
                  </a:moveTo>
                  <a:cubicBezTo>
                    <a:pt x="1550" y="0"/>
                    <a:pt x="1394" y="315"/>
                    <a:pt x="1394" y="315"/>
                  </a:cubicBezTo>
                  <a:cubicBezTo>
                    <a:pt x="1394" y="315"/>
                    <a:pt x="1406" y="145"/>
                    <a:pt x="1235" y="123"/>
                  </a:cubicBezTo>
                  <a:cubicBezTo>
                    <a:pt x="1223" y="121"/>
                    <a:pt x="1212" y="121"/>
                    <a:pt x="1201" y="121"/>
                  </a:cubicBezTo>
                  <a:cubicBezTo>
                    <a:pt x="1053" y="121"/>
                    <a:pt x="980" y="246"/>
                    <a:pt x="980" y="246"/>
                  </a:cubicBezTo>
                  <a:cubicBezTo>
                    <a:pt x="980" y="246"/>
                    <a:pt x="936" y="20"/>
                    <a:pt x="668" y="20"/>
                  </a:cubicBezTo>
                  <a:cubicBezTo>
                    <a:pt x="644" y="20"/>
                    <a:pt x="619" y="22"/>
                    <a:pt x="591" y="26"/>
                  </a:cubicBezTo>
                  <a:cubicBezTo>
                    <a:pt x="253" y="73"/>
                    <a:pt x="355" y="437"/>
                    <a:pt x="355" y="437"/>
                  </a:cubicBezTo>
                  <a:cubicBezTo>
                    <a:pt x="355" y="437"/>
                    <a:pt x="297" y="405"/>
                    <a:pt x="225" y="405"/>
                  </a:cubicBezTo>
                  <a:cubicBezTo>
                    <a:pt x="190" y="405"/>
                    <a:pt x="150" y="413"/>
                    <a:pt x="113" y="437"/>
                  </a:cubicBezTo>
                  <a:cubicBezTo>
                    <a:pt x="0" y="506"/>
                    <a:pt x="28" y="619"/>
                    <a:pt x="28" y="619"/>
                  </a:cubicBezTo>
                  <a:cubicBezTo>
                    <a:pt x="274" y="631"/>
                    <a:pt x="535" y="635"/>
                    <a:pt x="790" y="635"/>
                  </a:cubicBezTo>
                  <a:cubicBezTo>
                    <a:pt x="1622" y="635"/>
                    <a:pt x="2395" y="588"/>
                    <a:pt x="2408" y="588"/>
                  </a:cubicBezTo>
                  <a:cubicBezTo>
                    <a:pt x="2408" y="588"/>
                    <a:pt x="2408" y="588"/>
                    <a:pt x="2408" y="588"/>
                  </a:cubicBezTo>
                  <a:cubicBezTo>
                    <a:pt x="2462" y="337"/>
                    <a:pt x="2314" y="295"/>
                    <a:pt x="2209" y="295"/>
                  </a:cubicBezTo>
                  <a:cubicBezTo>
                    <a:pt x="2156" y="295"/>
                    <a:pt x="2113" y="306"/>
                    <a:pt x="2113" y="306"/>
                  </a:cubicBezTo>
                  <a:cubicBezTo>
                    <a:pt x="2113" y="306"/>
                    <a:pt x="2189" y="57"/>
                    <a:pt x="1881" y="5"/>
                  </a:cubicBezTo>
                  <a:cubicBezTo>
                    <a:pt x="1860" y="2"/>
                    <a:pt x="1840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5439389" y="6253455"/>
              <a:ext cx="293174" cy="107387"/>
            </a:xfrm>
            <a:custGeom>
              <a:avLst/>
              <a:gdLst/>
              <a:ahLst/>
              <a:cxnLst/>
              <a:rect l="l" t="t" r="r" b="b"/>
              <a:pathLst>
                <a:path w="2053" h="752" extrusionOk="0">
                  <a:moveTo>
                    <a:pt x="1235" y="1"/>
                  </a:moveTo>
                  <a:cubicBezTo>
                    <a:pt x="948" y="1"/>
                    <a:pt x="830" y="231"/>
                    <a:pt x="830" y="231"/>
                  </a:cubicBezTo>
                  <a:cubicBezTo>
                    <a:pt x="830" y="231"/>
                    <a:pt x="778" y="89"/>
                    <a:pt x="600" y="89"/>
                  </a:cubicBezTo>
                  <a:cubicBezTo>
                    <a:pt x="565" y="89"/>
                    <a:pt x="525" y="95"/>
                    <a:pt x="481" y="107"/>
                  </a:cubicBezTo>
                  <a:cubicBezTo>
                    <a:pt x="204" y="186"/>
                    <a:pt x="295" y="364"/>
                    <a:pt x="295" y="364"/>
                  </a:cubicBezTo>
                  <a:cubicBezTo>
                    <a:pt x="295" y="364"/>
                    <a:pt x="275" y="359"/>
                    <a:pt x="246" y="359"/>
                  </a:cubicBezTo>
                  <a:cubicBezTo>
                    <a:pt x="203" y="359"/>
                    <a:pt x="138" y="370"/>
                    <a:pt x="86" y="426"/>
                  </a:cubicBezTo>
                  <a:cubicBezTo>
                    <a:pt x="0" y="519"/>
                    <a:pt x="94" y="612"/>
                    <a:pt x="94" y="612"/>
                  </a:cubicBezTo>
                  <a:cubicBezTo>
                    <a:pt x="498" y="700"/>
                    <a:pt x="1938" y="751"/>
                    <a:pt x="1938" y="751"/>
                  </a:cubicBezTo>
                  <a:cubicBezTo>
                    <a:pt x="1938" y="751"/>
                    <a:pt x="2052" y="431"/>
                    <a:pt x="1919" y="335"/>
                  </a:cubicBezTo>
                  <a:cubicBezTo>
                    <a:pt x="1870" y="299"/>
                    <a:pt x="1816" y="288"/>
                    <a:pt x="1769" y="288"/>
                  </a:cubicBezTo>
                  <a:cubicBezTo>
                    <a:pt x="1688" y="288"/>
                    <a:pt x="1625" y="320"/>
                    <a:pt x="1625" y="320"/>
                  </a:cubicBezTo>
                  <a:cubicBezTo>
                    <a:pt x="1625" y="320"/>
                    <a:pt x="1574" y="19"/>
                    <a:pt x="1266" y="2"/>
                  </a:cubicBezTo>
                  <a:cubicBezTo>
                    <a:pt x="1255" y="1"/>
                    <a:pt x="1245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6861713" y="5450899"/>
              <a:ext cx="159368" cy="69830"/>
            </a:xfrm>
            <a:custGeom>
              <a:avLst/>
              <a:gdLst/>
              <a:ahLst/>
              <a:cxnLst/>
              <a:rect l="l" t="t" r="r" b="b"/>
              <a:pathLst>
                <a:path w="1116" h="489" extrusionOk="0">
                  <a:moveTo>
                    <a:pt x="407" y="1"/>
                  </a:moveTo>
                  <a:cubicBezTo>
                    <a:pt x="260" y="1"/>
                    <a:pt x="222" y="139"/>
                    <a:pt x="222" y="139"/>
                  </a:cubicBezTo>
                  <a:cubicBezTo>
                    <a:pt x="222" y="139"/>
                    <a:pt x="177" y="84"/>
                    <a:pt x="126" y="84"/>
                  </a:cubicBezTo>
                  <a:cubicBezTo>
                    <a:pt x="108" y="84"/>
                    <a:pt x="89" y="91"/>
                    <a:pt x="71" y="109"/>
                  </a:cubicBezTo>
                  <a:cubicBezTo>
                    <a:pt x="0" y="181"/>
                    <a:pt x="71" y="224"/>
                    <a:pt x="71" y="224"/>
                  </a:cubicBezTo>
                  <a:lnTo>
                    <a:pt x="59" y="484"/>
                  </a:lnTo>
                  <a:cubicBezTo>
                    <a:pt x="135" y="487"/>
                    <a:pt x="211" y="488"/>
                    <a:pt x="288" y="488"/>
                  </a:cubicBezTo>
                  <a:cubicBezTo>
                    <a:pt x="557" y="488"/>
                    <a:pt x="833" y="470"/>
                    <a:pt x="1115" y="439"/>
                  </a:cubicBezTo>
                  <a:cubicBezTo>
                    <a:pt x="1091" y="295"/>
                    <a:pt x="987" y="280"/>
                    <a:pt x="943" y="280"/>
                  </a:cubicBezTo>
                  <a:cubicBezTo>
                    <a:pt x="932" y="280"/>
                    <a:pt x="924" y="281"/>
                    <a:pt x="924" y="281"/>
                  </a:cubicBezTo>
                  <a:cubicBezTo>
                    <a:pt x="924" y="281"/>
                    <a:pt x="949" y="139"/>
                    <a:pt x="809" y="109"/>
                  </a:cubicBezTo>
                  <a:cubicBezTo>
                    <a:pt x="788" y="105"/>
                    <a:pt x="768" y="103"/>
                    <a:pt x="749" y="103"/>
                  </a:cubicBezTo>
                  <a:cubicBezTo>
                    <a:pt x="639" y="103"/>
                    <a:pt x="564" y="166"/>
                    <a:pt x="564" y="166"/>
                  </a:cubicBezTo>
                  <a:cubicBezTo>
                    <a:pt x="564" y="166"/>
                    <a:pt x="551" y="1"/>
                    <a:pt x="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6580961" y="5435762"/>
              <a:ext cx="159368" cy="77399"/>
            </a:xfrm>
            <a:custGeom>
              <a:avLst/>
              <a:gdLst/>
              <a:ahLst/>
              <a:cxnLst/>
              <a:rect l="l" t="t" r="r" b="b"/>
              <a:pathLst>
                <a:path w="1116" h="542" extrusionOk="0">
                  <a:moveTo>
                    <a:pt x="710" y="1"/>
                  </a:moveTo>
                  <a:cubicBezTo>
                    <a:pt x="564" y="1"/>
                    <a:pt x="553" y="166"/>
                    <a:pt x="553" y="166"/>
                  </a:cubicBezTo>
                  <a:cubicBezTo>
                    <a:pt x="553" y="166"/>
                    <a:pt x="477" y="103"/>
                    <a:pt x="366" y="103"/>
                  </a:cubicBezTo>
                  <a:cubicBezTo>
                    <a:pt x="348" y="103"/>
                    <a:pt x="328" y="105"/>
                    <a:pt x="308" y="109"/>
                  </a:cubicBezTo>
                  <a:cubicBezTo>
                    <a:pt x="167" y="139"/>
                    <a:pt x="192" y="282"/>
                    <a:pt x="192" y="282"/>
                  </a:cubicBezTo>
                  <a:cubicBezTo>
                    <a:pt x="192" y="282"/>
                    <a:pt x="185" y="280"/>
                    <a:pt x="173" y="280"/>
                  </a:cubicBezTo>
                  <a:cubicBezTo>
                    <a:pt x="129" y="280"/>
                    <a:pt x="25" y="296"/>
                    <a:pt x="1" y="439"/>
                  </a:cubicBezTo>
                  <a:cubicBezTo>
                    <a:pt x="286" y="494"/>
                    <a:pt x="531" y="541"/>
                    <a:pt x="770" y="541"/>
                  </a:cubicBezTo>
                  <a:cubicBezTo>
                    <a:pt x="865" y="541"/>
                    <a:pt x="959" y="534"/>
                    <a:pt x="1055" y="516"/>
                  </a:cubicBezTo>
                  <a:lnTo>
                    <a:pt x="1046" y="224"/>
                  </a:lnTo>
                  <a:cubicBezTo>
                    <a:pt x="1046" y="224"/>
                    <a:pt x="1116" y="180"/>
                    <a:pt x="1046" y="109"/>
                  </a:cubicBezTo>
                  <a:cubicBezTo>
                    <a:pt x="1028" y="91"/>
                    <a:pt x="1009" y="84"/>
                    <a:pt x="991" y="84"/>
                  </a:cubicBezTo>
                  <a:cubicBezTo>
                    <a:pt x="939" y="84"/>
                    <a:pt x="895" y="139"/>
                    <a:pt x="895" y="139"/>
                  </a:cubicBezTo>
                  <a:cubicBezTo>
                    <a:pt x="895" y="139"/>
                    <a:pt x="855" y="1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6595099" y="4997640"/>
              <a:ext cx="559357" cy="464537"/>
            </a:xfrm>
            <a:custGeom>
              <a:avLst/>
              <a:gdLst/>
              <a:ahLst/>
              <a:cxnLst/>
              <a:rect l="l" t="t" r="r" b="b"/>
              <a:pathLst>
                <a:path w="3917" h="3253" extrusionOk="0">
                  <a:moveTo>
                    <a:pt x="2647" y="0"/>
                  </a:moveTo>
                  <a:cubicBezTo>
                    <a:pt x="2568" y="0"/>
                    <a:pt x="2493" y="34"/>
                    <a:pt x="2429" y="74"/>
                  </a:cubicBezTo>
                  <a:cubicBezTo>
                    <a:pt x="2177" y="221"/>
                    <a:pt x="1996" y="437"/>
                    <a:pt x="1851" y="661"/>
                  </a:cubicBezTo>
                  <a:cubicBezTo>
                    <a:pt x="1542" y="1140"/>
                    <a:pt x="1381" y="1683"/>
                    <a:pt x="1386" y="2224"/>
                  </a:cubicBezTo>
                  <a:cubicBezTo>
                    <a:pt x="1294" y="1833"/>
                    <a:pt x="914" y="1229"/>
                    <a:pt x="557" y="1062"/>
                  </a:cubicBezTo>
                  <a:cubicBezTo>
                    <a:pt x="477" y="1024"/>
                    <a:pt x="401" y="1007"/>
                    <a:pt x="334" y="1007"/>
                  </a:cubicBezTo>
                  <a:cubicBezTo>
                    <a:pt x="133" y="1007"/>
                    <a:pt x="1" y="1155"/>
                    <a:pt x="18" y="1345"/>
                  </a:cubicBezTo>
                  <a:cubicBezTo>
                    <a:pt x="67" y="1861"/>
                    <a:pt x="961" y="2714"/>
                    <a:pt x="1461" y="3252"/>
                  </a:cubicBezTo>
                  <a:cubicBezTo>
                    <a:pt x="2094" y="2979"/>
                    <a:pt x="2972" y="2634"/>
                    <a:pt x="3631" y="2322"/>
                  </a:cubicBezTo>
                  <a:cubicBezTo>
                    <a:pt x="3748" y="2267"/>
                    <a:pt x="3870" y="2190"/>
                    <a:pt x="3887" y="2081"/>
                  </a:cubicBezTo>
                  <a:cubicBezTo>
                    <a:pt x="3917" y="1894"/>
                    <a:pt x="3633" y="1780"/>
                    <a:pt x="3400" y="1771"/>
                  </a:cubicBezTo>
                  <a:cubicBezTo>
                    <a:pt x="3378" y="1770"/>
                    <a:pt x="3356" y="1769"/>
                    <a:pt x="3335" y="1769"/>
                  </a:cubicBezTo>
                  <a:cubicBezTo>
                    <a:pt x="2772" y="1769"/>
                    <a:pt x="2217" y="2037"/>
                    <a:pt x="1952" y="2443"/>
                  </a:cubicBezTo>
                  <a:cubicBezTo>
                    <a:pt x="2306" y="1796"/>
                    <a:pt x="2661" y="1145"/>
                    <a:pt x="2863" y="456"/>
                  </a:cubicBezTo>
                  <a:cubicBezTo>
                    <a:pt x="2888" y="368"/>
                    <a:pt x="2911" y="275"/>
                    <a:pt x="2888" y="185"/>
                  </a:cubicBezTo>
                  <a:cubicBezTo>
                    <a:pt x="2865" y="96"/>
                    <a:pt x="2782" y="12"/>
                    <a:pt x="2671" y="1"/>
                  </a:cubicBezTo>
                  <a:cubicBezTo>
                    <a:pt x="2663" y="0"/>
                    <a:pt x="2655" y="0"/>
                    <a:pt x="2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802449" y="5038625"/>
              <a:ext cx="159368" cy="414270"/>
            </a:xfrm>
            <a:custGeom>
              <a:avLst/>
              <a:gdLst/>
              <a:ahLst/>
              <a:cxnLst/>
              <a:rect l="l" t="t" r="r" b="b"/>
              <a:pathLst>
                <a:path w="1116" h="2901" fill="none" extrusionOk="0">
                  <a:moveTo>
                    <a:pt x="1115" y="1"/>
                  </a:moveTo>
                  <a:cubicBezTo>
                    <a:pt x="600" y="913"/>
                    <a:pt x="223" y="1892"/>
                    <a:pt x="1" y="290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6799451" y="5289388"/>
              <a:ext cx="299171" cy="165222"/>
            </a:xfrm>
            <a:custGeom>
              <a:avLst/>
              <a:gdLst/>
              <a:ahLst/>
              <a:cxnLst/>
              <a:rect l="l" t="t" r="r" b="b"/>
              <a:pathLst>
                <a:path w="2095" h="1157" fill="none" extrusionOk="0">
                  <a:moveTo>
                    <a:pt x="2094" y="0"/>
                  </a:moveTo>
                  <a:cubicBezTo>
                    <a:pt x="1291" y="176"/>
                    <a:pt x="550" y="585"/>
                    <a:pt x="0" y="1157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6641367" y="5186712"/>
              <a:ext cx="159796" cy="264470"/>
            </a:xfrm>
            <a:custGeom>
              <a:avLst/>
              <a:gdLst/>
              <a:ahLst/>
              <a:cxnLst/>
              <a:rect l="l" t="t" r="r" b="b"/>
              <a:pathLst>
                <a:path w="1119" h="1852" fill="none" extrusionOk="0">
                  <a:moveTo>
                    <a:pt x="0" y="0"/>
                  </a:moveTo>
                  <a:cubicBezTo>
                    <a:pt x="409" y="602"/>
                    <a:pt x="923" y="1164"/>
                    <a:pt x="1119" y="185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6701630" y="5419911"/>
              <a:ext cx="212205" cy="106102"/>
            </a:xfrm>
            <a:custGeom>
              <a:avLst/>
              <a:gdLst/>
              <a:ahLst/>
              <a:cxnLst/>
              <a:rect l="l" t="t" r="r" b="b"/>
              <a:pathLst>
                <a:path w="1486" h="743" extrusionOk="0">
                  <a:moveTo>
                    <a:pt x="822" y="1"/>
                  </a:moveTo>
                  <a:cubicBezTo>
                    <a:pt x="715" y="1"/>
                    <a:pt x="609" y="10"/>
                    <a:pt x="504" y="29"/>
                  </a:cubicBezTo>
                  <a:cubicBezTo>
                    <a:pt x="369" y="54"/>
                    <a:pt x="232" y="98"/>
                    <a:pt x="142" y="188"/>
                  </a:cubicBezTo>
                  <a:cubicBezTo>
                    <a:pt x="18" y="313"/>
                    <a:pt x="5" y="496"/>
                    <a:pt x="0" y="662"/>
                  </a:cubicBezTo>
                  <a:cubicBezTo>
                    <a:pt x="319" y="712"/>
                    <a:pt x="659" y="743"/>
                    <a:pt x="1002" y="743"/>
                  </a:cubicBezTo>
                  <a:cubicBezTo>
                    <a:pt x="1124" y="743"/>
                    <a:pt x="1246" y="739"/>
                    <a:pt x="1368" y="731"/>
                  </a:cubicBezTo>
                  <a:cubicBezTo>
                    <a:pt x="1415" y="633"/>
                    <a:pt x="1460" y="533"/>
                    <a:pt x="1473" y="428"/>
                  </a:cubicBezTo>
                  <a:cubicBezTo>
                    <a:pt x="1485" y="322"/>
                    <a:pt x="1459" y="209"/>
                    <a:pt x="1375" y="132"/>
                  </a:cubicBezTo>
                  <a:cubicBezTo>
                    <a:pt x="1297" y="63"/>
                    <a:pt x="1186" y="34"/>
                    <a:pt x="1078" y="19"/>
                  </a:cubicBezTo>
                  <a:cubicBezTo>
                    <a:pt x="993" y="7"/>
                    <a:pt x="908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6758609" y="5477603"/>
              <a:ext cx="219345" cy="61548"/>
            </a:xfrm>
            <a:custGeom>
              <a:avLst/>
              <a:gdLst/>
              <a:ahLst/>
              <a:cxnLst/>
              <a:rect l="l" t="t" r="r" b="b"/>
              <a:pathLst>
                <a:path w="1536" h="431" extrusionOk="0">
                  <a:moveTo>
                    <a:pt x="1136" y="1"/>
                  </a:moveTo>
                  <a:cubicBezTo>
                    <a:pt x="966" y="1"/>
                    <a:pt x="870" y="213"/>
                    <a:pt x="870" y="213"/>
                  </a:cubicBezTo>
                  <a:cubicBezTo>
                    <a:pt x="870" y="213"/>
                    <a:pt x="876" y="97"/>
                    <a:pt x="771" y="83"/>
                  </a:cubicBezTo>
                  <a:cubicBezTo>
                    <a:pt x="763" y="82"/>
                    <a:pt x="756" y="81"/>
                    <a:pt x="748" y="81"/>
                  </a:cubicBezTo>
                  <a:cubicBezTo>
                    <a:pt x="656" y="81"/>
                    <a:pt x="611" y="165"/>
                    <a:pt x="611" y="165"/>
                  </a:cubicBezTo>
                  <a:cubicBezTo>
                    <a:pt x="611" y="165"/>
                    <a:pt x="583" y="14"/>
                    <a:pt x="416" y="14"/>
                  </a:cubicBezTo>
                  <a:cubicBezTo>
                    <a:pt x="401" y="14"/>
                    <a:pt x="385" y="15"/>
                    <a:pt x="368" y="18"/>
                  </a:cubicBezTo>
                  <a:cubicBezTo>
                    <a:pt x="157" y="52"/>
                    <a:pt x="220" y="296"/>
                    <a:pt x="220" y="296"/>
                  </a:cubicBezTo>
                  <a:cubicBezTo>
                    <a:pt x="220" y="296"/>
                    <a:pt x="185" y="274"/>
                    <a:pt x="140" y="274"/>
                  </a:cubicBezTo>
                  <a:cubicBezTo>
                    <a:pt x="118" y="274"/>
                    <a:pt x="94" y="280"/>
                    <a:pt x="70" y="296"/>
                  </a:cubicBezTo>
                  <a:cubicBezTo>
                    <a:pt x="0" y="343"/>
                    <a:pt x="18" y="419"/>
                    <a:pt x="18" y="419"/>
                  </a:cubicBezTo>
                  <a:cubicBezTo>
                    <a:pt x="174" y="427"/>
                    <a:pt x="341" y="430"/>
                    <a:pt x="504" y="430"/>
                  </a:cubicBezTo>
                  <a:cubicBezTo>
                    <a:pt x="1022" y="430"/>
                    <a:pt x="1501" y="398"/>
                    <a:pt x="1502" y="397"/>
                  </a:cubicBezTo>
                  <a:cubicBezTo>
                    <a:pt x="1535" y="228"/>
                    <a:pt x="1444" y="199"/>
                    <a:pt x="1378" y="199"/>
                  </a:cubicBezTo>
                  <a:cubicBezTo>
                    <a:pt x="1344" y="199"/>
                    <a:pt x="1318" y="207"/>
                    <a:pt x="1318" y="207"/>
                  </a:cubicBezTo>
                  <a:cubicBezTo>
                    <a:pt x="1318" y="207"/>
                    <a:pt x="1365" y="38"/>
                    <a:pt x="1174" y="4"/>
                  </a:cubicBezTo>
                  <a:cubicBezTo>
                    <a:pt x="1161" y="2"/>
                    <a:pt x="1148" y="1"/>
                    <a:pt x="1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6590672" y="5465465"/>
              <a:ext cx="182930" cy="72544"/>
            </a:xfrm>
            <a:custGeom>
              <a:avLst/>
              <a:gdLst/>
              <a:ahLst/>
              <a:cxnLst/>
              <a:rect l="l" t="t" r="r" b="b"/>
              <a:pathLst>
                <a:path w="1281" h="508" extrusionOk="0">
                  <a:moveTo>
                    <a:pt x="770" y="1"/>
                  </a:moveTo>
                  <a:cubicBezTo>
                    <a:pt x="593" y="1"/>
                    <a:pt x="519" y="156"/>
                    <a:pt x="519" y="156"/>
                  </a:cubicBezTo>
                  <a:cubicBezTo>
                    <a:pt x="519" y="156"/>
                    <a:pt x="487" y="60"/>
                    <a:pt x="375" y="60"/>
                  </a:cubicBezTo>
                  <a:cubicBezTo>
                    <a:pt x="353" y="60"/>
                    <a:pt x="329" y="63"/>
                    <a:pt x="301" y="72"/>
                  </a:cubicBezTo>
                  <a:cubicBezTo>
                    <a:pt x="128" y="125"/>
                    <a:pt x="185" y="245"/>
                    <a:pt x="185" y="245"/>
                  </a:cubicBezTo>
                  <a:cubicBezTo>
                    <a:pt x="185" y="245"/>
                    <a:pt x="172" y="242"/>
                    <a:pt x="154" y="242"/>
                  </a:cubicBezTo>
                  <a:cubicBezTo>
                    <a:pt x="127" y="242"/>
                    <a:pt x="88" y="249"/>
                    <a:pt x="56" y="287"/>
                  </a:cubicBezTo>
                  <a:cubicBezTo>
                    <a:pt x="1" y="349"/>
                    <a:pt x="61" y="412"/>
                    <a:pt x="61" y="412"/>
                  </a:cubicBezTo>
                  <a:cubicBezTo>
                    <a:pt x="314" y="473"/>
                    <a:pt x="1209" y="508"/>
                    <a:pt x="1209" y="508"/>
                  </a:cubicBezTo>
                  <a:cubicBezTo>
                    <a:pt x="1209" y="508"/>
                    <a:pt x="1280" y="292"/>
                    <a:pt x="1198" y="227"/>
                  </a:cubicBezTo>
                  <a:cubicBezTo>
                    <a:pt x="1167" y="202"/>
                    <a:pt x="1133" y="195"/>
                    <a:pt x="1104" y="195"/>
                  </a:cubicBezTo>
                  <a:cubicBezTo>
                    <a:pt x="1054" y="195"/>
                    <a:pt x="1014" y="216"/>
                    <a:pt x="1014" y="216"/>
                  </a:cubicBezTo>
                  <a:cubicBezTo>
                    <a:pt x="1014" y="216"/>
                    <a:pt x="983" y="13"/>
                    <a:pt x="791" y="1"/>
                  </a:cubicBezTo>
                  <a:cubicBezTo>
                    <a:pt x="784" y="1"/>
                    <a:pt x="777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7685832" y="4646915"/>
              <a:ext cx="88680" cy="38985"/>
            </a:xfrm>
            <a:custGeom>
              <a:avLst/>
              <a:gdLst/>
              <a:ahLst/>
              <a:cxnLst/>
              <a:rect l="l" t="t" r="r" b="b"/>
              <a:pathLst>
                <a:path w="621" h="273" extrusionOk="0">
                  <a:moveTo>
                    <a:pt x="226" y="1"/>
                  </a:moveTo>
                  <a:cubicBezTo>
                    <a:pt x="145" y="1"/>
                    <a:pt x="123" y="78"/>
                    <a:pt x="123" y="78"/>
                  </a:cubicBezTo>
                  <a:cubicBezTo>
                    <a:pt x="123" y="78"/>
                    <a:pt x="98" y="47"/>
                    <a:pt x="70" y="47"/>
                  </a:cubicBezTo>
                  <a:cubicBezTo>
                    <a:pt x="60" y="47"/>
                    <a:pt x="49" y="51"/>
                    <a:pt x="39" y="62"/>
                  </a:cubicBezTo>
                  <a:cubicBezTo>
                    <a:pt x="0" y="102"/>
                    <a:pt x="39" y="127"/>
                    <a:pt x="39" y="127"/>
                  </a:cubicBezTo>
                  <a:lnTo>
                    <a:pt x="32" y="269"/>
                  </a:lnTo>
                  <a:cubicBezTo>
                    <a:pt x="77" y="272"/>
                    <a:pt x="123" y="273"/>
                    <a:pt x="169" y="273"/>
                  </a:cubicBezTo>
                  <a:cubicBezTo>
                    <a:pt x="316" y="273"/>
                    <a:pt x="466" y="262"/>
                    <a:pt x="620" y="246"/>
                  </a:cubicBezTo>
                  <a:cubicBezTo>
                    <a:pt x="607" y="166"/>
                    <a:pt x="550" y="157"/>
                    <a:pt x="526" y="157"/>
                  </a:cubicBezTo>
                  <a:cubicBezTo>
                    <a:pt x="519" y="157"/>
                    <a:pt x="515" y="158"/>
                    <a:pt x="515" y="158"/>
                  </a:cubicBezTo>
                  <a:cubicBezTo>
                    <a:pt x="515" y="158"/>
                    <a:pt x="528" y="78"/>
                    <a:pt x="450" y="62"/>
                  </a:cubicBezTo>
                  <a:cubicBezTo>
                    <a:pt x="438" y="59"/>
                    <a:pt x="427" y="58"/>
                    <a:pt x="417" y="58"/>
                  </a:cubicBezTo>
                  <a:cubicBezTo>
                    <a:pt x="356" y="58"/>
                    <a:pt x="314" y="93"/>
                    <a:pt x="314" y="93"/>
                  </a:cubicBezTo>
                  <a:cubicBezTo>
                    <a:pt x="314" y="93"/>
                    <a:pt x="308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7529463" y="4638632"/>
              <a:ext cx="88680" cy="43126"/>
            </a:xfrm>
            <a:custGeom>
              <a:avLst/>
              <a:gdLst/>
              <a:ahLst/>
              <a:cxnLst/>
              <a:rect l="l" t="t" r="r" b="b"/>
              <a:pathLst>
                <a:path w="621" h="302" extrusionOk="0">
                  <a:moveTo>
                    <a:pt x="395" y="1"/>
                  </a:moveTo>
                  <a:cubicBezTo>
                    <a:pt x="314" y="1"/>
                    <a:pt x="308" y="93"/>
                    <a:pt x="308" y="93"/>
                  </a:cubicBezTo>
                  <a:cubicBezTo>
                    <a:pt x="308" y="93"/>
                    <a:pt x="265" y="58"/>
                    <a:pt x="204" y="58"/>
                  </a:cubicBezTo>
                  <a:cubicBezTo>
                    <a:pt x="194" y="58"/>
                    <a:pt x="183" y="59"/>
                    <a:pt x="171" y="62"/>
                  </a:cubicBezTo>
                  <a:cubicBezTo>
                    <a:pt x="93" y="78"/>
                    <a:pt x="107" y="157"/>
                    <a:pt x="107" y="157"/>
                  </a:cubicBezTo>
                  <a:cubicBezTo>
                    <a:pt x="107" y="157"/>
                    <a:pt x="103" y="156"/>
                    <a:pt x="97" y="156"/>
                  </a:cubicBezTo>
                  <a:cubicBezTo>
                    <a:pt x="73" y="156"/>
                    <a:pt x="15" y="165"/>
                    <a:pt x="1" y="245"/>
                  </a:cubicBezTo>
                  <a:cubicBezTo>
                    <a:pt x="160" y="276"/>
                    <a:pt x="297" y="302"/>
                    <a:pt x="431" y="302"/>
                  </a:cubicBezTo>
                  <a:cubicBezTo>
                    <a:pt x="484" y="302"/>
                    <a:pt x="536" y="298"/>
                    <a:pt x="589" y="288"/>
                  </a:cubicBezTo>
                  <a:lnTo>
                    <a:pt x="583" y="126"/>
                  </a:lnTo>
                  <a:cubicBezTo>
                    <a:pt x="583" y="126"/>
                    <a:pt x="621" y="102"/>
                    <a:pt x="583" y="62"/>
                  </a:cubicBezTo>
                  <a:cubicBezTo>
                    <a:pt x="572" y="51"/>
                    <a:pt x="562" y="47"/>
                    <a:pt x="552" y="47"/>
                  </a:cubicBezTo>
                  <a:cubicBezTo>
                    <a:pt x="523" y="47"/>
                    <a:pt x="499" y="78"/>
                    <a:pt x="499" y="78"/>
                  </a:cubicBezTo>
                  <a:cubicBezTo>
                    <a:pt x="499" y="78"/>
                    <a:pt x="476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7499902" y="4344885"/>
              <a:ext cx="339727" cy="290175"/>
            </a:xfrm>
            <a:custGeom>
              <a:avLst/>
              <a:gdLst/>
              <a:ahLst/>
              <a:cxnLst/>
              <a:rect l="l" t="t" r="r" b="b"/>
              <a:pathLst>
                <a:path w="2379" h="2032" extrusionOk="0">
                  <a:moveTo>
                    <a:pt x="1176" y="0"/>
                  </a:moveTo>
                  <a:cubicBezTo>
                    <a:pt x="1173" y="0"/>
                    <a:pt x="1169" y="0"/>
                    <a:pt x="1166" y="0"/>
                  </a:cubicBezTo>
                  <a:cubicBezTo>
                    <a:pt x="1069" y="5"/>
                    <a:pt x="986" y="78"/>
                    <a:pt x="941" y="164"/>
                  </a:cubicBezTo>
                  <a:cubicBezTo>
                    <a:pt x="899" y="250"/>
                    <a:pt x="889" y="349"/>
                    <a:pt x="883" y="446"/>
                  </a:cubicBezTo>
                  <a:cubicBezTo>
                    <a:pt x="859" y="816"/>
                    <a:pt x="892" y="1187"/>
                    <a:pt x="976" y="1547"/>
                  </a:cubicBezTo>
                  <a:cubicBezTo>
                    <a:pt x="821" y="1271"/>
                    <a:pt x="590" y="980"/>
                    <a:pt x="275" y="973"/>
                  </a:cubicBezTo>
                  <a:cubicBezTo>
                    <a:pt x="274" y="973"/>
                    <a:pt x="272" y="973"/>
                    <a:pt x="271" y="973"/>
                  </a:cubicBezTo>
                  <a:cubicBezTo>
                    <a:pt x="148" y="973"/>
                    <a:pt x="0" y="1066"/>
                    <a:pt x="36" y="1184"/>
                  </a:cubicBezTo>
                  <a:cubicBezTo>
                    <a:pt x="46" y="1215"/>
                    <a:pt x="67" y="1241"/>
                    <a:pt x="89" y="1265"/>
                  </a:cubicBezTo>
                  <a:cubicBezTo>
                    <a:pt x="341" y="1541"/>
                    <a:pt x="827" y="1808"/>
                    <a:pt x="1145" y="2031"/>
                  </a:cubicBezTo>
                  <a:cubicBezTo>
                    <a:pt x="1519" y="1780"/>
                    <a:pt x="2379" y="1680"/>
                    <a:pt x="2378" y="1173"/>
                  </a:cubicBezTo>
                  <a:cubicBezTo>
                    <a:pt x="2378" y="1083"/>
                    <a:pt x="2318" y="1039"/>
                    <a:pt x="2222" y="1039"/>
                  </a:cubicBezTo>
                  <a:cubicBezTo>
                    <a:pt x="2012" y="1039"/>
                    <a:pt x="1628" y="1247"/>
                    <a:pt x="1302" y="1643"/>
                  </a:cubicBezTo>
                  <a:cubicBezTo>
                    <a:pt x="1448" y="1290"/>
                    <a:pt x="1509" y="814"/>
                    <a:pt x="1478" y="434"/>
                  </a:cubicBezTo>
                  <a:cubicBezTo>
                    <a:pt x="1471" y="336"/>
                    <a:pt x="1456" y="234"/>
                    <a:pt x="1405" y="148"/>
                  </a:cubicBezTo>
                  <a:cubicBezTo>
                    <a:pt x="1357" y="65"/>
                    <a:pt x="1270" y="0"/>
                    <a:pt x="11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7663841" y="4370161"/>
              <a:ext cx="11567" cy="259901"/>
            </a:xfrm>
            <a:custGeom>
              <a:avLst/>
              <a:gdLst/>
              <a:ahLst/>
              <a:cxnLst/>
              <a:rect l="l" t="t" r="r" b="b"/>
              <a:pathLst>
                <a:path w="81" h="1820" fill="none" extrusionOk="0">
                  <a:moveTo>
                    <a:pt x="8" y="0"/>
                  </a:moveTo>
                  <a:cubicBezTo>
                    <a:pt x="81" y="448"/>
                    <a:pt x="55" y="903"/>
                    <a:pt x="28" y="1354"/>
                  </a:cubicBezTo>
                  <a:cubicBezTo>
                    <a:pt x="19" y="1509"/>
                    <a:pt x="9" y="1665"/>
                    <a:pt x="0" y="182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7663555" y="4515250"/>
              <a:ext cx="155798" cy="113100"/>
            </a:xfrm>
            <a:custGeom>
              <a:avLst/>
              <a:gdLst/>
              <a:ahLst/>
              <a:cxnLst/>
              <a:rect l="l" t="t" r="r" b="b"/>
              <a:pathLst>
                <a:path w="1091" h="792" fill="none" extrusionOk="0">
                  <a:moveTo>
                    <a:pt x="1090" y="1"/>
                  </a:moveTo>
                  <a:cubicBezTo>
                    <a:pt x="837" y="377"/>
                    <a:pt x="312" y="465"/>
                    <a:pt x="0" y="79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7536031" y="4509681"/>
              <a:ext cx="131521" cy="120097"/>
            </a:xfrm>
            <a:custGeom>
              <a:avLst/>
              <a:gdLst/>
              <a:ahLst/>
              <a:cxnLst/>
              <a:rect l="l" t="t" r="r" b="b"/>
              <a:pathLst>
                <a:path w="921" h="841" fill="none" extrusionOk="0">
                  <a:moveTo>
                    <a:pt x="0" y="1"/>
                  </a:moveTo>
                  <a:cubicBezTo>
                    <a:pt x="141" y="46"/>
                    <a:pt x="262" y="142"/>
                    <a:pt x="370" y="241"/>
                  </a:cubicBezTo>
                  <a:cubicBezTo>
                    <a:pt x="572" y="423"/>
                    <a:pt x="756" y="625"/>
                    <a:pt x="921" y="84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7595581" y="4626065"/>
              <a:ext cx="124381" cy="67117"/>
            </a:xfrm>
            <a:custGeom>
              <a:avLst/>
              <a:gdLst/>
              <a:ahLst/>
              <a:cxnLst/>
              <a:rect l="l" t="t" r="r" b="b"/>
              <a:pathLst>
                <a:path w="871" h="470" extrusionOk="0">
                  <a:moveTo>
                    <a:pt x="480" y="0"/>
                  </a:moveTo>
                  <a:cubicBezTo>
                    <a:pt x="418" y="0"/>
                    <a:pt x="356" y="6"/>
                    <a:pt x="296" y="18"/>
                  </a:cubicBezTo>
                  <a:cubicBezTo>
                    <a:pt x="218" y="33"/>
                    <a:pt x="136" y="62"/>
                    <a:pt x="83" y="119"/>
                  </a:cubicBezTo>
                  <a:cubicBezTo>
                    <a:pt x="10" y="197"/>
                    <a:pt x="3" y="312"/>
                    <a:pt x="1" y="419"/>
                  </a:cubicBezTo>
                  <a:cubicBezTo>
                    <a:pt x="188" y="450"/>
                    <a:pt x="388" y="469"/>
                    <a:pt x="590" y="469"/>
                  </a:cubicBezTo>
                  <a:cubicBezTo>
                    <a:pt x="660" y="469"/>
                    <a:pt x="731" y="467"/>
                    <a:pt x="802" y="462"/>
                  </a:cubicBezTo>
                  <a:cubicBezTo>
                    <a:pt x="828" y="399"/>
                    <a:pt x="855" y="337"/>
                    <a:pt x="864" y="270"/>
                  </a:cubicBezTo>
                  <a:cubicBezTo>
                    <a:pt x="871" y="203"/>
                    <a:pt x="855" y="130"/>
                    <a:pt x="807" y="83"/>
                  </a:cubicBezTo>
                  <a:cubicBezTo>
                    <a:pt x="761" y="40"/>
                    <a:pt x="695" y="22"/>
                    <a:pt x="632" y="11"/>
                  </a:cubicBezTo>
                  <a:cubicBezTo>
                    <a:pt x="583" y="4"/>
                    <a:pt x="531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7628425" y="4662195"/>
              <a:ext cx="122382" cy="34130"/>
            </a:xfrm>
            <a:custGeom>
              <a:avLst/>
              <a:gdLst/>
              <a:ahLst/>
              <a:cxnLst/>
              <a:rect l="l" t="t" r="r" b="b"/>
              <a:pathLst>
                <a:path w="857" h="239" extrusionOk="0">
                  <a:moveTo>
                    <a:pt x="633" y="0"/>
                  </a:moveTo>
                  <a:cubicBezTo>
                    <a:pt x="539" y="0"/>
                    <a:pt x="485" y="119"/>
                    <a:pt x="485" y="119"/>
                  </a:cubicBezTo>
                  <a:cubicBezTo>
                    <a:pt x="485" y="119"/>
                    <a:pt x="489" y="54"/>
                    <a:pt x="429" y="47"/>
                  </a:cubicBezTo>
                  <a:cubicBezTo>
                    <a:pt x="425" y="46"/>
                    <a:pt x="421" y="46"/>
                    <a:pt x="417" y="46"/>
                  </a:cubicBezTo>
                  <a:cubicBezTo>
                    <a:pt x="366" y="46"/>
                    <a:pt x="340" y="93"/>
                    <a:pt x="340" y="93"/>
                  </a:cubicBezTo>
                  <a:cubicBezTo>
                    <a:pt x="340" y="93"/>
                    <a:pt x="324" y="8"/>
                    <a:pt x="232" y="8"/>
                  </a:cubicBezTo>
                  <a:cubicBezTo>
                    <a:pt x="224" y="8"/>
                    <a:pt x="214" y="9"/>
                    <a:pt x="205" y="11"/>
                  </a:cubicBezTo>
                  <a:cubicBezTo>
                    <a:pt x="88" y="28"/>
                    <a:pt x="123" y="164"/>
                    <a:pt x="123" y="164"/>
                  </a:cubicBezTo>
                  <a:cubicBezTo>
                    <a:pt x="123" y="164"/>
                    <a:pt x="103" y="152"/>
                    <a:pt x="78" y="152"/>
                  </a:cubicBezTo>
                  <a:cubicBezTo>
                    <a:pt x="66" y="152"/>
                    <a:pt x="52" y="155"/>
                    <a:pt x="39" y="164"/>
                  </a:cubicBezTo>
                  <a:cubicBezTo>
                    <a:pt x="0" y="189"/>
                    <a:pt x="9" y="233"/>
                    <a:pt x="9" y="233"/>
                  </a:cubicBezTo>
                  <a:cubicBezTo>
                    <a:pt x="90" y="237"/>
                    <a:pt x="176" y="238"/>
                    <a:pt x="260" y="238"/>
                  </a:cubicBezTo>
                  <a:cubicBezTo>
                    <a:pt x="550" y="238"/>
                    <a:pt x="824" y="220"/>
                    <a:pt x="837" y="220"/>
                  </a:cubicBezTo>
                  <a:cubicBezTo>
                    <a:pt x="837" y="220"/>
                    <a:pt x="837" y="220"/>
                    <a:pt x="837" y="220"/>
                  </a:cubicBezTo>
                  <a:cubicBezTo>
                    <a:pt x="856" y="127"/>
                    <a:pt x="806" y="111"/>
                    <a:pt x="769" y="111"/>
                  </a:cubicBezTo>
                  <a:cubicBezTo>
                    <a:pt x="751" y="111"/>
                    <a:pt x="736" y="115"/>
                    <a:pt x="736" y="115"/>
                  </a:cubicBezTo>
                  <a:cubicBezTo>
                    <a:pt x="736" y="115"/>
                    <a:pt x="760" y="22"/>
                    <a:pt x="654" y="2"/>
                  </a:cubicBezTo>
                  <a:cubicBezTo>
                    <a:pt x="647" y="1"/>
                    <a:pt x="640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35032" y="4655055"/>
              <a:ext cx="101961" cy="40413"/>
            </a:xfrm>
            <a:custGeom>
              <a:avLst/>
              <a:gdLst/>
              <a:ahLst/>
              <a:cxnLst/>
              <a:rect l="l" t="t" r="r" b="b"/>
              <a:pathLst>
                <a:path w="714" h="283" extrusionOk="0">
                  <a:moveTo>
                    <a:pt x="430" y="0"/>
                  </a:moveTo>
                  <a:cubicBezTo>
                    <a:pt x="330" y="0"/>
                    <a:pt x="289" y="87"/>
                    <a:pt x="289" y="87"/>
                  </a:cubicBezTo>
                  <a:cubicBezTo>
                    <a:pt x="289" y="87"/>
                    <a:pt x="271" y="34"/>
                    <a:pt x="209" y="34"/>
                  </a:cubicBezTo>
                  <a:cubicBezTo>
                    <a:pt x="197" y="34"/>
                    <a:pt x="183" y="36"/>
                    <a:pt x="167" y="41"/>
                  </a:cubicBezTo>
                  <a:cubicBezTo>
                    <a:pt x="72" y="71"/>
                    <a:pt x="103" y="138"/>
                    <a:pt x="103" y="138"/>
                  </a:cubicBezTo>
                  <a:cubicBezTo>
                    <a:pt x="103" y="138"/>
                    <a:pt x="96" y="136"/>
                    <a:pt x="86" y="136"/>
                  </a:cubicBezTo>
                  <a:cubicBezTo>
                    <a:pt x="71" y="136"/>
                    <a:pt x="48" y="140"/>
                    <a:pt x="31" y="161"/>
                  </a:cubicBezTo>
                  <a:cubicBezTo>
                    <a:pt x="1" y="196"/>
                    <a:pt x="33" y="231"/>
                    <a:pt x="33" y="231"/>
                  </a:cubicBezTo>
                  <a:cubicBezTo>
                    <a:pt x="173" y="264"/>
                    <a:pt x="673" y="283"/>
                    <a:pt x="673" y="283"/>
                  </a:cubicBezTo>
                  <a:cubicBezTo>
                    <a:pt x="673" y="283"/>
                    <a:pt x="713" y="163"/>
                    <a:pt x="667" y="127"/>
                  </a:cubicBezTo>
                  <a:cubicBezTo>
                    <a:pt x="649" y="113"/>
                    <a:pt x="631" y="109"/>
                    <a:pt x="615" y="109"/>
                  </a:cubicBezTo>
                  <a:cubicBezTo>
                    <a:pt x="586" y="109"/>
                    <a:pt x="564" y="122"/>
                    <a:pt x="564" y="122"/>
                  </a:cubicBezTo>
                  <a:cubicBezTo>
                    <a:pt x="564" y="122"/>
                    <a:pt x="548" y="7"/>
                    <a:pt x="440" y="1"/>
                  </a:cubicBezTo>
                  <a:cubicBezTo>
                    <a:pt x="437" y="0"/>
                    <a:pt x="433" y="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8047840" y="4257918"/>
              <a:ext cx="70830" cy="31131"/>
            </a:xfrm>
            <a:custGeom>
              <a:avLst/>
              <a:gdLst/>
              <a:ahLst/>
              <a:cxnLst/>
              <a:rect l="l" t="t" r="r" b="b"/>
              <a:pathLst>
                <a:path w="496" h="218" extrusionOk="0">
                  <a:moveTo>
                    <a:pt x="181" y="1"/>
                  </a:moveTo>
                  <a:cubicBezTo>
                    <a:pt x="116" y="1"/>
                    <a:pt x="98" y="63"/>
                    <a:pt x="98" y="63"/>
                  </a:cubicBezTo>
                  <a:cubicBezTo>
                    <a:pt x="98" y="63"/>
                    <a:pt x="79" y="38"/>
                    <a:pt x="56" y="38"/>
                  </a:cubicBezTo>
                  <a:cubicBezTo>
                    <a:pt x="48" y="38"/>
                    <a:pt x="39" y="41"/>
                    <a:pt x="31" y="50"/>
                  </a:cubicBezTo>
                  <a:cubicBezTo>
                    <a:pt x="0" y="82"/>
                    <a:pt x="31" y="102"/>
                    <a:pt x="31" y="102"/>
                  </a:cubicBezTo>
                  <a:lnTo>
                    <a:pt x="26" y="216"/>
                  </a:lnTo>
                  <a:cubicBezTo>
                    <a:pt x="60" y="217"/>
                    <a:pt x="94" y="218"/>
                    <a:pt x="128" y="218"/>
                  </a:cubicBezTo>
                  <a:cubicBezTo>
                    <a:pt x="247" y="218"/>
                    <a:pt x="370" y="210"/>
                    <a:pt x="495" y="196"/>
                  </a:cubicBezTo>
                  <a:cubicBezTo>
                    <a:pt x="484" y="132"/>
                    <a:pt x="437" y="125"/>
                    <a:pt x="418" y="125"/>
                  </a:cubicBezTo>
                  <a:cubicBezTo>
                    <a:pt x="413" y="125"/>
                    <a:pt x="410" y="126"/>
                    <a:pt x="410" y="126"/>
                  </a:cubicBezTo>
                  <a:cubicBezTo>
                    <a:pt x="410" y="126"/>
                    <a:pt x="421" y="63"/>
                    <a:pt x="359" y="49"/>
                  </a:cubicBezTo>
                  <a:cubicBezTo>
                    <a:pt x="349" y="47"/>
                    <a:pt x="341" y="46"/>
                    <a:pt x="332" y="46"/>
                  </a:cubicBezTo>
                  <a:cubicBezTo>
                    <a:pt x="284" y="46"/>
                    <a:pt x="250" y="74"/>
                    <a:pt x="250" y="74"/>
                  </a:cubicBezTo>
                  <a:cubicBezTo>
                    <a:pt x="250" y="74"/>
                    <a:pt x="245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7922744" y="4251349"/>
              <a:ext cx="70973" cy="34558"/>
            </a:xfrm>
            <a:custGeom>
              <a:avLst/>
              <a:gdLst/>
              <a:ahLst/>
              <a:cxnLst/>
              <a:rect l="l" t="t" r="r" b="b"/>
              <a:pathLst>
                <a:path w="497" h="242" extrusionOk="0">
                  <a:moveTo>
                    <a:pt x="316" y="0"/>
                  </a:moveTo>
                  <a:cubicBezTo>
                    <a:pt x="252" y="0"/>
                    <a:pt x="247" y="73"/>
                    <a:pt x="247" y="73"/>
                  </a:cubicBezTo>
                  <a:cubicBezTo>
                    <a:pt x="247" y="73"/>
                    <a:pt x="214" y="46"/>
                    <a:pt x="167" y="46"/>
                  </a:cubicBezTo>
                  <a:cubicBezTo>
                    <a:pt x="158" y="46"/>
                    <a:pt x="148" y="47"/>
                    <a:pt x="138" y="50"/>
                  </a:cubicBezTo>
                  <a:cubicBezTo>
                    <a:pt x="76" y="62"/>
                    <a:pt x="87" y="125"/>
                    <a:pt x="87" y="125"/>
                  </a:cubicBezTo>
                  <a:cubicBezTo>
                    <a:pt x="87" y="125"/>
                    <a:pt x="84" y="125"/>
                    <a:pt x="79" y="125"/>
                  </a:cubicBezTo>
                  <a:cubicBezTo>
                    <a:pt x="60" y="125"/>
                    <a:pt x="12" y="131"/>
                    <a:pt x="1" y="195"/>
                  </a:cubicBezTo>
                  <a:cubicBezTo>
                    <a:pt x="128" y="221"/>
                    <a:pt x="237" y="242"/>
                    <a:pt x="344" y="242"/>
                  </a:cubicBezTo>
                  <a:cubicBezTo>
                    <a:pt x="386" y="242"/>
                    <a:pt x="428" y="238"/>
                    <a:pt x="470" y="231"/>
                  </a:cubicBezTo>
                  <a:lnTo>
                    <a:pt x="466" y="101"/>
                  </a:lnTo>
                  <a:cubicBezTo>
                    <a:pt x="466" y="101"/>
                    <a:pt x="497" y="82"/>
                    <a:pt x="466" y="50"/>
                  </a:cubicBezTo>
                  <a:cubicBezTo>
                    <a:pt x="458" y="41"/>
                    <a:pt x="449" y="38"/>
                    <a:pt x="441" y="38"/>
                  </a:cubicBezTo>
                  <a:cubicBezTo>
                    <a:pt x="418" y="38"/>
                    <a:pt x="399" y="62"/>
                    <a:pt x="399" y="62"/>
                  </a:cubicBezTo>
                  <a:cubicBezTo>
                    <a:pt x="399" y="62"/>
                    <a:pt x="381" y="0"/>
                    <a:pt x="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7931455" y="4071273"/>
              <a:ext cx="226770" cy="191784"/>
            </a:xfrm>
            <a:custGeom>
              <a:avLst/>
              <a:gdLst/>
              <a:ahLst/>
              <a:cxnLst/>
              <a:rect l="l" t="t" r="r" b="b"/>
              <a:pathLst>
                <a:path w="1588" h="1343" extrusionOk="0">
                  <a:moveTo>
                    <a:pt x="1073" y="1"/>
                  </a:moveTo>
                  <a:cubicBezTo>
                    <a:pt x="1042" y="1"/>
                    <a:pt x="1010" y="16"/>
                    <a:pt x="984" y="31"/>
                  </a:cubicBezTo>
                  <a:cubicBezTo>
                    <a:pt x="881" y="93"/>
                    <a:pt x="808" y="181"/>
                    <a:pt x="750" y="274"/>
                  </a:cubicBezTo>
                  <a:cubicBezTo>
                    <a:pt x="625" y="472"/>
                    <a:pt x="560" y="696"/>
                    <a:pt x="561" y="919"/>
                  </a:cubicBezTo>
                  <a:cubicBezTo>
                    <a:pt x="524" y="758"/>
                    <a:pt x="370" y="510"/>
                    <a:pt x="225" y="439"/>
                  </a:cubicBezTo>
                  <a:cubicBezTo>
                    <a:pt x="193" y="423"/>
                    <a:pt x="162" y="416"/>
                    <a:pt x="135" y="416"/>
                  </a:cubicBezTo>
                  <a:cubicBezTo>
                    <a:pt x="53" y="416"/>
                    <a:pt x="0" y="477"/>
                    <a:pt x="7" y="556"/>
                  </a:cubicBezTo>
                  <a:cubicBezTo>
                    <a:pt x="27" y="769"/>
                    <a:pt x="388" y="1122"/>
                    <a:pt x="591" y="1343"/>
                  </a:cubicBezTo>
                  <a:cubicBezTo>
                    <a:pt x="848" y="1230"/>
                    <a:pt x="1205" y="1089"/>
                    <a:pt x="1472" y="959"/>
                  </a:cubicBezTo>
                  <a:cubicBezTo>
                    <a:pt x="1519" y="936"/>
                    <a:pt x="1569" y="905"/>
                    <a:pt x="1576" y="859"/>
                  </a:cubicBezTo>
                  <a:cubicBezTo>
                    <a:pt x="1587" y="782"/>
                    <a:pt x="1472" y="735"/>
                    <a:pt x="1377" y="732"/>
                  </a:cubicBezTo>
                  <a:cubicBezTo>
                    <a:pt x="1368" y="732"/>
                    <a:pt x="1359" y="731"/>
                    <a:pt x="1350" y="731"/>
                  </a:cubicBezTo>
                  <a:cubicBezTo>
                    <a:pt x="1122" y="731"/>
                    <a:pt x="898" y="842"/>
                    <a:pt x="790" y="1009"/>
                  </a:cubicBezTo>
                  <a:cubicBezTo>
                    <a:pt x="933" y="743"/>
                    <a:pt x="1078" y="474"/>
                    <a:pt x="1159" y="189"/>
                  </a:cubicBezTo>
                  <a:cubicBezTo>
                    <a:pt x="1170" y="153"/>
                    <a:pt x="1180" y="114"/>
                    <a:pt x="1170" y="78"/>
                  </a:cubicBezTo>
                  <a:cubicBezTo>
                    <a:pt x="1159" y="42"/>
                    <a:pt x="1127" y="5"/>
                    <a:pt x="1082" y="1"/>
                  </a:cubicBezTo>
                  <a:cubicBezTo>
                    <a:pt x="1079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8015280" y="4088410"/>
              <a:ext cx="64690" cy="170935"/>
            </a:xfrm>
            <a:custGeom>
              <a:avLst/>
              <a:gdLst/>
              <a:ahLst/>
              <a:cxnLst/>
              <a:rect l="l" t="t" r="r" b="b"/>
              <a:pathLst>
                <a:path w="453" h="1197" fill="none" extrusionOk="0">
                  <a:moveTo>
                    <a:pt x="452" y="0"/>
                  </a:moveTo>
                  <a:cubicBezTo>
                    <a:pt x="244" y="376"/>
                    <a:pt x="91" y="780"/>
                    <a:pt x="1" y="1197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8014281" y="4191657"/>
              <a:ext cx="121525" cy="68402"/>
            </a:xfrm>
            <a:custGeom>
              <a:avLst/>
              <a:gdLst/>
              <a:ahLst/>
              <a:cxnLst/>
              <a:rect l="l" t="t" r="r" b="b"/>
              <a:pathLst>
                <a:path w="851" h="479" fill="none" extrusionOk="0">
                  <a:moveTo>
                    <a:pt x="850" y="1"/>
                  </a:moveTo>
                  <a:cubicBezTo>
                    <a:pt x="525" y="73"/>
                    <a:pt x="223" y="242"/>
                    <a:pt x="1" y="47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7949876" y="4149387"/>
              <a:ext cx="64975" cy="109244"/>
            </a:xfrm>
            <a:custGeom>
              <a:avLst/>
              <a:gdLst/>
              <a:ahLst/>
              <a:cxnLst/>
              <a:rect l="l" t="t" r="r" b="b"/>
              <a:pathLst>
                <a:path w="455" h="765" fill="none" extrusionOk="0">
                  <a:moveTo>
                    <a:pt x="1" y="0"/>
                  </a:moveTo>
                  <a:cubicBezTo>
                    <a:pt x="166" y="249"/>
                    <a:pt x="376" y="481"/>
                    <a:pt x="455" y="765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7975724" y="4254490"/>
              <a:ext cx="84539" cy="40270"/>
            </a:xfrm>
            <a:custGeom>
              <a:avLst/>
              <a:gdLst/>
              <a:ahLst/>
              <a:cxnLst/>
              <a:rect l="l" t="t" r="r" b="b"/>
              <a:pathLst>
                <a:path w="592" h="282" extrusionOk="0">
                  <a:moveTo>
                    <a:pt x="326" y="0"/>
                  </a:moveTo>
                  <a:cubicBezTo>
                    <a:pt x="284" y="0"/>
                    <a:pt x="242" y="3"/>
                    <a:pt x="201" y="10"/>
                  </a:cubicBezTo>
                  <a:cubicBezTo>
                    <a:pt x="149" y="19"/>
                    <a:pt x="93" y="36"/>
                    <a:pt x="57" y="71"/>
                  </a:cubicBezTo>
                  <a:cubicBezTo>
                    <a:pt x="7" y="119"/>
                    <a:pt x="3" y="188"/>
                    <a:pt x="1" y="251"/>
                  </a:cubicBezTo>
                  <a:cubicBezTo>
                    <a:pt x="128" y="270"/>
                    <a:pt x="263" y="282"/>
                    <a:pt x="399" y="282"/>
                  </a:cubicBezTo>
                  <a:cubicBezTo>
                    <a:pt x="448" y="282"/>
                    <a:pt x="498" y="280"/>
                    <a:pt x="548" y="277"/>
                  </a:cubicBezTo>
                  <a:cubicBezTo>
                    <a:pt x="565" y="240"/>
                    <a:pt x="584" y="201"/>
                    <a:pt x="589" y="162"/>
                  </a:cubicBezTo>
                  <a:cubicBezTo>
                    <a:pt x="592" y="122"/>
                    <a:pt x="583" y="79"/>
                    <a:pt x="549" y="49"/>
                  </a:cubicBezTo>
                  <a:cubicBezTo>
                    <a:pt x="518" y="24"/>
                    <a:pt x="472" y="13"/>
                    <a:pt x="430" y="7"/>
                  </a:cubicBezTo>
                  <a:cubicBezTo>
                    <a:pt x="395" y="2"/>
                    <a:pt x="360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8001714" y="4272912"/>
              <a:ext cx="97677" cy="27275"/>
            </a:xfrm>
            <a:custGeom>
              <a:avLst/>
              <a:gdLst/>
              <a:ahLst/>
              <a:cxnLst/>
              <a:rect l="l" t="t" r="r" b="b"/>
              <a:pathLst>
                <a:path w="684" h="191" extrusionOk="0">
                  <a:moveTo>
                    <a:pt x="506" y="1"/>
                  </a:moveTo>
                  <a:cubicBezTo>
                    <a:pt x="431" y="1"/>
                    <a:pt x="388" y="95"/>
                    <a:pt x="388" y="95"/>
                  </a:cubicBezTo>
                  <a:cubicBezTo>
                    <a:pt x="388" y="95"/>
                    <a:pt x="392" y="43"/>
                    <a:pt x="345" y="36"/>
                  </a:cubicBezTo>
                  <a:cubicBezTo>
                    <a:pt x="342" y="36"/>
                    <a:pt x="339" y="36"/>
                    <a:pt x="336" y="36"/>
                  </a:cubicBezTo>
                  <a:cubicBezTo>
                    <a:pt x="294" y="36"/>
                    <a:pt x="274" y="74"/>
                    <a:pt x="274" y="74"/>
                  </a:cubicBezTo>
                  <a:cubicBezTo>
                    <a:pt x="274" y="74"/>
                    <a:pt x="260" y="7"/>
                    <a:pt x="186" y="7"/>
                  </a:cubicBezTo>
                  <a:cubicBezTo>
                    <a:pt x="180" y="7"/>
                    <a:pt x="173" y="7"/>
                    <a:pt x="165" y="8"/>
                  </a:cubicBezTo>
                  <a:cubicBezTo>
                    <a:pt x="71" y="23"/>
                    <a:pt x="99" y="131"/>
                    <a:pt x="99" y="131"/>
                  </a:cubicBezTo>
                  <a:cubicBezTo>
                    <a:pt x="99" y="131"/>
                    <a:pt x="83" y="122"/>
                    <a:pt x="63" y="122"/>
                  </a:cubicBezTo>
                  <a:cubicBezTo>
                    <a:pt x="53" y="122"/>
                    <a:pt x="42" y="124"/>
                    <a:pt x="32" y="131"/>
                  </a:cubicBezTo>
                  <a:cubicBezTo>
                    <a:pt x="1" y="152"/>
                    <a:pt x="9" y="185"/>
                    <a:pt x="9" y="185"/>
                  </a:cubicBezTo>
                  <a:cubicBezTo>
                    <a:pt x="78" y="189"/>
                    <a:pt x="152" y="190"/>
                    <a:pt x="224" y="190"/>
                  </a:cubicBezTo>
                  <a:cubicBezTo>
                    <a:pt x="454" y="190"/>
                    <a:pt x="668" y="176"/>
                    <a:pt x="668" y="176"/>
                  </a:cubicBezTo>
                  <a:cubicBezTo>
                    <a:pt x="683" y="101"/>
                    <a:pt x="643" y="89"/>
                    <a:pt x="614" y="89"/>
                  </a:cubicBezTo>
                  <a:cubicBezTo>
                    <a:pt x="599" y="89"/>
                    <a:pt x="588" y="92"/>
                    <a:pt x="588" y="92"/>
                  </a:cubicBezTo>
                  <a:cubicBezTo>
                    <a:pt x="588" y="92"/>
                    <a:pt x="608" y="18"/>
                    <a:pt x="523" y="2"/>
                  </a:cubicBezTo>
                  <a:cubicBezTo>
                    <a:pt x="517" y="1"/>
                    <a:pt x="511" y="1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7927028" y="4267486"/>
              <a:ext cx="81397" cy="32416"/>
            </a:xfrm>
            <a:custGeom>
              <a:avLst/>
              <a:gdLst/>
              <a:ahLst/>
              <a:cxnLst/>
              <a:rect l="l" t="t" r="r" b="b"/>
              <a:pathLst>
                <a:path w="570" h="227" extrusionOk="0">
                  <a:moveTo>
                    <a:pt x="342" y="1"/>
                  </a:moveTo>
                  <a:cubicBezTo>
                    <a:pt x="262" y="1"/>
                    <a:pt x="229" y="69"/>
                    <a:pt x="229" y="69"/>
                  </a:cubicBezTo>
                  <a:cubicBezTo>
                    <a:pt x="229" y="69"/>
                    <a:pt x="215" y="26"/>
                    <a:pt x="166" y="26"/>
                  </a:cubicBezTo>
                  <a:cubicBezTo>
                    <a:pt x="156" y="26"/>
                    <a:pt x="145" y="28"/>
                    <a:pt x="133" y="32"/>
                  </a:cubicBezTo>
                  <a:cubicBezTo>
                    <a:pt x="57" y="57"/>
                    <a:pt x="81" y="109"/>
                    <a:pt x="81" y="109"/>
                  </a:cubicBezTo>
                  <a:cubicBezTo>
                    <a:pt x="81" y="109"/>
                    <a:pt x="76" y="108"/>
                    <a:pt x="67" y="108"/>
                  </a:cubicBezTo>
                  <a:cubicBezTo>
                    <a:pt x="55" y="108"/>
                    <a:pt x="38" y="111"/>
                    <a:pt x="25" y="128"/>
                  </a:cubicBezTo>
                  <a:cubicBezTo>
                    <a:pt x="1" y="155"/>
                    <a:pt x="27" y="183"/>
                    <a:pt x="27" y="183"/>
                  </a:cubicBezTo>
                  <a:cubicBezTo>
                    <a:pt x="139" y="209"/>
                    <a:pt x="537" y="226"/>
                    <a:pt x="537" y="226"/>
                  </a:cubicBezTo>
                  <a:cubicBezTo>
                    <a:pt x="537" y="226"/>
                    <a:pt x="569" y="129"/>
                    <a:pt x="532" y="100"/>
                  </a:cubicBezTo>
                  <a:cubicBezTo>
                    <a:pt x="519" y="90"/>
                    <a:pt x="505" y="87"/>
                    <a:pt x="492" y="87"/>
                  </a:cubicBezTo>
                  <a:cubicBezTo>
                    <a:pt x="469" y="87"/>
                    <a:pt x="450" y="97"/>
                    <a:pt x="450" y="97"/>
                  </a:cubicBezTo>
                  <a:cubicBezTo>
                    <a:pt x="450" y="97"/>
                    <a:pt x="437" y="6"/>
                    <a:pt x="351" y="1"/>
                  </a:cubicBezTo>
                  <a:cubicBezTo>
                    <a:pt x="348" y="1"/>
                    <a:pt x="345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8391996" y="3984449"/>
              <a:ext cx="52123" cy="23134"/>
            </a:xfrm>
            <a:custGeom>
              <a:avLst/>
              <a:gdLst/>
              <a:ahLst/>
              <a:cxnLst/>
              <a:rect l="l" t="t" r="r" b="b"/>
              <a:pathLst>
                <a:path w="365" h="162" extrusionOk="0">
                  <a:moveTo>
                    <a:pt x="133" y="1"/>
                  </a:moveTo>
                  <a:cubicBezTo>
                    <a:pt x="86" y="1"/>
                    <a:pt x="72" y="46"/>
                    <a:pt x="72" y="46"/>
                  </a:cubicBezTo>
                  <a:cubicBezTo>
                    <a:pt x="72" y="46"/>
                    <a:pt x="59" y="29"/>
                    <a:pt x="42" y="29"/>
                  </a:cubicBezTo>
                  <a:cubicBezTo>
                    <a:pt x="36" y="29"/>
                    <a:pt x="30" y="31"/>
                    <a:pt x="24" y="38"/>
                  </a:cubicBezTo>
                  <a:cubicBezTo>
                    <a:pt x="0" y="61"/>
                    <a:pt x="24" y="75"/>
                    <a:pt x="24" y="75"/>
                  </a:cubicBezTo>
                  <a:lnTo>
                    <a:pt x="19" y="160"/>
                  </a:lnTo>
                  <a:cubicBezTo>
                    <a:pt x="45" y="161"/>
                    <a:pt x="72" y="162"/>
                    <a:pt x="99" y="162"/>
                  </a:cubicBezTo>
                  <a:cubicBezTo>
                    <a:pt x="185" y="162"/>
                    <a:pt x="274" y="156"/>
                    <a:pt x="365" y="145"/>
                  </a:cubicBezTo>
                  <a:cubicBezTo>
                    <a:pt x="357" y="98"/>
                    <a:pt x="322" y="93"/>
                    <a:pt x="308" y="93"/>
                  </a:cubicBezTo>
                  <a:cubicBezTo>
                    <a:pt x="305" y="93"/>
                    <a:pt x="303" y="94"/>
                    <a:pt x="303" y="94"/>
                  </a:cubicBezTo>
                  <a:cubicBezTo>
                    <a:pt x="303" y="94"/>
                    <a:pt x="311" y="47"/>
                    <a:pt x="265" y="37"/>
                  </a:cubicBezTo>
                  <a:cubicBezTo>
                    <a:pt x="258" y="35"/>
                    <a:pt x="251" y="35"/>
                    <a:pt x="245" y="35"/>
                  </a:cubicBezTo>
                  <a:cubicBezTo>
                    <a:pt x="209" y="35"/>
                    <a:pt x="185" y="55"/>
                    <a:pt x="185" y="55"/>
                  </a:cubicBezTo>
                  <a:cubicBezTo>
                    <a:pt x="185" y="55"/>
                    <a:pt x="181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300316" y="3979736"/>
              <a:ext cx="52123" cy="25704"/>
            </a:xfrm>
            <a:custGeom>
              <a:avLst/>
              <a:gdLst/>
              <a:ahLst/>
              <a:cxnLst/>
              <a:rect l="l" t="t" r="r" b="b"/>
              <a:pathLst>
                <a:path w="365" h="180" extrusionOk="0">
                  <a:moveTo>
                    <a:pt x="232" y="1"/>
                  </a:moveTo>
                  <a:cubicBezTo>
                    <a:pt x="183" y="1"/>
                    <a:pt x="180" y="54"/>
                    <a:pt x="180" y="54"/>
                  </a:cubicBezTo>
                  <a:cubicBezTo>
                    <a:pt x="180" y="54"/>
                    <a:pt x="156" y="34"/>
                    <a:pt x="120" y="34"/>
                  </a:cubicBezTo>
                  <a:cubicBezTo>
                    <a:pt x="114" y="34"/>
                    <a:pt x="107" y="35"/>
                    <a:pt x="100" y="37"/>
                  </a:cubicBezTo>
                  <a:cubicBezTo>
                    <a:pt x="53" y="47"/>
                    <a:pt x="62" y="94"/>
                    <a:pt x="62" y="94"/>
                  </a:cubicBezTo>
                  <a:cubicBezTo>
                    <a:pt x="62" y="94"/>
                    <a:pt x="60" y="93"/>
                    <a:pt x="56" y="93"/>
                  </a:cubicBezTo>
                  <a:cubicBezTo>
                    <a:pt x="42" y="93"/>
                    <a:pt x="8" y="98"/>
                    <a:pt x="0" y="145"/>
                  </a:cubicBezTo>
                  <a:cubicBezTo>
                    <a:pt x="94" y="164"/>
                    <a:pt x="175" y="179"/>
                    <a:pt x="253" y="179"/>
                  </a:cubicBezTo>
                  <a:cubicBezTo>
                    <a:pt x="285" y="179"/>
                    <a:pt x="315" y="177"/>
                    <a:pt x="347" y="171"/>
                  </a:cubicBezTo>
                  <a:lnTo>
                    <a:pt x="341" y="74"/>
                  </a:lnTo>
                  <a:cubicBezTo>
                    <a:pt x="341" y="74"/>
                    <a:pt x="364" y="61"/>
                    <a:pt x="341" y="37"/>
                  </a:cubicBezTo>
                  <a:cubicBezTo>
                    <a:pt x="335" y="31"/>
                    <a:pt x="329" y="29"/>
                    <a:pt x="323" y="29"/>
                  </a:cubicBezTo>
                  <a:cubicBezTo>
                    <a:pt x="306" y="29"/>
                    <a:pt x="292" y="46"/>
                    <a:pt x="292" y="46"/>
                  </a:cubicBezTo>
                  <a:cubicBezTo>
                    <a:pt x="292" y="46"/>
                    <a:pt x="279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306028" y="3846929"/>
              <a:ext cx="167365" cy="141517"/>
            </a:xfrm>
            <a:custGeom>
              <a:avLst/>
              <a:gdLst/>
              <a:ahLst/>
              <a:cxnLst/>
              <a:rect l="l" t="t" r="r" b="b"/>
              <a:pathLst>
                <a:path w="1172" h="991" extrusionOk="0">
                  <a:moveTo>
                    <a:pt x="793" y="0"/>
                  </a:moveTo>
                  <a:cubicBezTo>
                    <a:pt x="770" y="0"/>
                    <a:pt x="746" y="11"/>
                    <a:pt x="727" y="22"/>
                  </a:cubicBezTo>
                  <a:cubicBezTo>
                    <a:pt x="653" y="68"/>
                    <a:pt x="598" y="134"/>
                    <a:pt x="555" y="201"/>
                  </a:cubicBezTo>
                  <a:cubicBezTo>
                    <a:pt x="462" y="347"/>
                    <a:pt x="414" y="511"/>
                    <a:pt x="415" y="676"/>
                  </a:cubicBezTo>
                  <a:cubicBezTo>
                    <a:pt x="388" y="558"/>
                    <a:pt x="275" y="374"/>
                    <a:pt x="167" y="322"/>
                  </a:cubicBezTo>
                  <a:cubicBezTo>
                    <a:pt x="143" y="311"/>
                    <a:pt x="120" y="306"/>
                    <a:pt x="100" y="306"/>
                  </a:cubicBezTo>
                  <a:cubicBezTo>
                    <a:pt x="40" y="306"/>
                    <a:pt x="1" y="351"/>
                    <a:pt x="7" y="409"/>
                  </a:cubicBezTo>
                  <a:cubicBezTo>
                    <a:pt x="22" y="568"/>
                    <a:pt x="290" y="826"/>
                    <a:pt x="438" y="991"/>
                  </a:cubicBezTo>
                  <a:cubicBezTo>
                    <a:pt x="628" y="908"/>
                    <a:pt x="890" y="802"/>
                    <a:pt x="1087" y="707"/>
                  </a:cubicBezTo>
                  <a:cubicBezTo>
                    <a:pt x="1122" y="691"/>
                    <a:pt x="1158" y="667"/>
                    <a:pt x="1163" y="634"/>
                  </a:cubicBezTo>
                  <a:cubicBezTo>
                    <a:pt x="1172" y="577"/>
                    <a:pt x="1087" y="542"/>
                    <a:pt x="1017" y="539"/>
                  </a:cubicBezTo>
                  <a:cubicBezTo>
                    <a:pt x="1010" y="539"/>
                    <a:pt x="1004" y="539"/>
                    <a:pt x="998" y="539"/>
                  </a:cubicBezTo>
                  <a:cubicBezTo>
                    <a:pt x="829" y="539"/>
                    <a:pt x="662" y="620"/>
                    <a:pt x="584" y="744"/>
                  </a:cubicBezTo>
                  <a:cubicBezTo>
                    <a:pt x="690" y="547"/>
                    <a:pt x="795" y="348"/>
                    <a:pt x="856" y="139"/>
                  </a:cubicBezTo>
                  <a:cubicBezTo>
                    <a:pt x="865" y="112"/>
                    <a:pt x="871" y="83"/>
                    <a:pt x="865" y="56"/>
                  </a:cubicBezTo>
                  <a:cubicBezTo>
                    <a:pt x="856" y="29"/>
                    <a:pt x="833" y="4"/>
                    <a:pt x="800" y="0"/>
                  </a:cubicBezTo>
                  <a:cubicBezTo>
                    <a:pt x="797" y="0"/>
                    <a:pt x="795" y="0"/>
                    <a:pt x="7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8368148" y="3859496"/>
              <a:ext cx="47696" cy="125952"/>
            </a:xfrm>
            <a:custGeom>
              <a:avLst/>
              <a:gdLst/>
              <a:ahLst/>
              <a:cxnLst/>
              <a:rect l="l" t="t" r="r" b="b"/>
              <a:pathLst>
                <a:path w="334" h="882" fill="none" extrusionOk="0">
                  <a:moveTo>
                    <a:pt x="334" y="0"/>
                  </a:moveTo>
                  <a:cubicBezTo>
                    <a:pt x="181" y="278"/>
                    <a:pt x="68" y="575"/>
                    <a:pt x="1" y="88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8367148" y="3935610"/>
              <a:ext cx="89680" cy="50266"/>
            </a:xfrm>
            <a:custGeom>
              <a:avLst/>
              <a:gdLst/>
              <a:ahLst/>
              <a:cxnLst/>
              <a:rect l="l" t="t" r="r" b="b"/>
              <a:pathLst>
                <a:path w="628" h="352" fill="none" extrusionOk="0">
                  <a:moveTo>
                    <a:pt x="628" y="1"/>
                  </a:moveTo>
                  <a:cubicBezTo>
                    <a:pt x="387" y="54"/>
                    <a:pt x="167" y="179"/>
                    <a:pt x="1" y="35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8320023" y="3904479"/>
              <a:ext cx="47839" cy="80541"/>
            </a:xfrm>
            <a:custGeom>
              <a:avLst/>
              <a:gdLst/>
              <a:ahLst/>
              <a:cxnLst/>
              <a:rect l="l" t="t" r="r" b="b"/>
              <a:pathLst>
                <a:path w="335" h="564" fill="none" extrusionOk="0">
                  <a:moveTo>
                    <a:pt x="1" y="1"/>
                  </a:moveTo>
                  <a:cubicBezTo>
                    <a:pt x="122" y="184"/>
                    <a:pt x="277" y="355"/>
                    <a:pt x="335" y="564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8339016" y="3982164"/>
              <a:ext cx="62547" cy="29703"/>
            </a:xfrm>
            <a:custGeom>
              <a:avLst/>
              <a:gdLst/>
              <a:ahLst/>
              <a:cxnLst/>
              <a:rect l="l" t="t" r="r" b="b"/>
              <a:pathLst>
                <a:path w="438" h="208" extrusionOk="0">
                  <a:moveTo>
                    <a:pt x="241" y="0"/>
                  </a:moveTo>
                  <a:cubicBezTo>
                    <a:pt x="210" y="0"/>
                    <a:pt x="179" y="3"/>
                    <a:pt x="149" y="8"/>
                  </a:cubicBezTo>
                  <a:cubicBezTo>
                    <a:pt x="109" y="15"/>
                    <a:pt x="69" y="26"/>
                    <a:pt x="41" y="52"/>
                  </a:cubicBezTo>
                  <a:cubicBezTo>
                    <a:pt x="5" y="87"/>
                    <a:pt x="2" y="138"/>
                    <a:pt x="0" y="184"/>
                  </a:cubicBezTo>
                  <a:cubicBezTo>
                    <a:pt x="100" y="199"/>
                    <a:pt x="206" y="208"/>
                    <a:pt x="313" y="208"/>
                  </a:cubicBezTo>
                  <a:cubicBezTo>
                    <a:pt x="343" y="208"/>
                    <a:pt x="373" y="207"/>
                    <a:pt x="403" y="206"/>
                  </a:cubicBezTo>
                  <a:cubicBezTo>
                    <a:pt x="418" y="178"/>
                    <a:pt x="431" y="150"/>
                    <a:pt x="434" y="121"/>
                  </a:cubicBezTo>
                  <a:cubicBezTo>
                    <a:pt x="437" y="91"/>
                    <a:pt x="429" y="60"/>
                    <a:pt x="405" y="38"/>
                  </a:cubicBezTo>
                  <a:cubicBezTo>
                    <a:pt x="381" y="18"/>
                    <a:pt x="349" y="10"/>
                    <a:pt x="317" y="5"/>
                  </a:cubicBezTo>
                  <a:cubicBezTo>
                    <a:pt x="292" y="2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8358152" y="3995730"/>
              <a:ext cx="71830" cy="19992"/>
            </a:xfrm>
            <a:custGeom>
              <a:avLst/>
              <a:gdLst/>
              <a:ahLst/>
              <a:cxnLst/>
              <a:rect l="l" t="t" r="r" b="b"/>
              <a:pathLst>
                <a:path w="503" h="140" extrusionOk="0">
                  <a:moveTo>
                    <a:pt x="372" y="0"/>
                  </a:moveTo>
                  <a:cubicBezTo>
                    <a:pt x="316" y="0"/>
                    <a:pt x="285" y="69"/>
                    <a:pt x="285" y="69"/>
                  </a:cubicBezTo>
                  <a:cubicBezTo>
                    <a:pt x="285" y="69"/>
                    <a:pt x="288" y="32"/>
                    <a:pt x="253" y="27"/>
                  </a:cubicBezTo>
                  <a:cubicBezTo>
                    <a:pt x="250" y="27"/>
                    <a:pt x="247" y="27"/>
                    <a:pt x="245" y="27"/>
                  </a:cubicBezTo>
                  <a:cubicBezTo>
                    <a:pt x="215" y="27"/>
                    <a:pt x="200" y="54"/>
                    <a:pt x="200" y="54"/>
                  </a:cubicBezTo>
                  <a:cubicBezTo>
                    <a:pt x="200" y="54"/>
                    <a:pt x="190" y="4"/>
                    <a:pt x="135" y="4"/>
                  </a:cubicBezTo>
                  <a:cubicBezTo>
                    <a:pt x="130" y="4"/>
                    <a:pt x="125" y="5"/>
                    <a:pt x="119" y="5"/>
                  </a:cubicBezTo>
                  <a:cubicBezTo>
                    <a:pt x="51" y="16"/>
                    <a:pt x="72" y="95"/>
                    <a:pt x="72" y="95"/>
                  </a:cubicBezTo>
                  <a:cubicBezTo>
                    <a:pt x="72" y="95"/>
                    <a:pt x="60" y="88"/>
                    <a:pt x="46" y="88"/>
                  </a:cubicBezTo>
                  <a:cubicBezTo>
                    <a:pt x="39" y="88"/>
                    <a:pt x="31" y="90"/>
                    <a:pt x="23" y="95"/>
                  </a:cubicBezTo>
                  <a:cubicBezTo>
                    <a:pt x="0" y="111"/>
                    <a:pt x="6" y="136"/>
                    <a:pt x="6" y="136"/>
                  </a:cubicBezTo>
                  <a:cubicBezTo>
                    <a:pt x="58" y="138"/>
                    <a:pt x="115" y="139"/>
                    <a:pt x="169" y="139"/>
                  </a:cubicBezTo>
                  <a:cubicBezTo>
                    <a:pt x="338" y="139"/>
                    <a:pt x="493" y="129"/>
                    <a:pt x="492" y="129"/>
                  </a:cubicBezTo>
                  <a:cubicBezTo>
                    <a:pt x="503" y="74"/>
                    <a:pt x="473" y="65"/>
                    <a:pt x="451" y="65"/>
                  </a:cubicBezTo>
                  <a:cubicBezTo>
                    <a:pt x="441" y="65"/>
                    <a:pt x="432" y="67"/>
                    <a:pt x="432" y="67"/>
                  </a:cubicBezTo>
                  <a:cubicBezTo>
                    <a:pt x="432" y="67"/>
                    <a:pt x="448" y="13"/>
                    <a:pt x="385" y="1"/>
                  </a:cubicBezTo>
                  <a:cubicBezTo>
                    <a:pt x="381" y="0"/>
                    <a:pt x="376" y="0"/>
                    <a:pt x="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8303315" y="3991446"/>
              <a:ext cx="60120" cy="23705"/>
            </a:xfrm>
            <a:custGeom>
              <a:avLst/>
              <a:gdLst/>
              <a:ahLst/>
              <a:cxnLst/>
              <a:rect l="l" t="t" r="r" b="b"/>
              <a:pathLst>
                <a:path w="421" h="166" extrusionOk="0">
                  <a:moveTo>
                    <a:pt x="253" y="0"/>
                  </a:moveTo>
                  <a:cubicBezTo>
                    <a:pt x="195" y="0"/>
                    <a:pt x="171" y="51"/>
                    <a:pt x="171" y="51"/>
                  </a:cubicBezTo>
                  <a:cubicBezTo>
                    <a:pt x="171" y="51"/>
                    <a:pt x="160" y="19"/>
                    <a:pt x="124" y="19"/>
                  </a:cubicBezTo>
                  <a:cubicBezTo>
                    <a:pt x="117" y="19"/>
                    <a:pt x="108" y="20"/>
                    <a:pt x="99" y="23"/>
                  </a:cubicBezTo>
                  <a:cubicBezTo>
                    <a:pt x="42" y="42"/>
                    <a:pt x="60" y="80"/>
                    <a:pt x="60" y="80"/>
                  </a:cubicBezTo>
                  <a:cubicBezTo>
                    <a:pt x="60" y="80"/>
                    <a:pt x="57" y="79"/>
                    <a:pt x="51" y="79"/>
                  </a:cubicBezTo>
                  <a:cubicBezTo>
                    <a:pt x="43" y="79"/>
                    <a:pt x="29" y="81"/>
                    <a:pt x="18" y="94"/>
                  </a:cubicBezTo>
                  <a:cubicBezTo>
                    <a:pt x="0" y="115"/>
                    <a:pt x="20" y="136"/>
                    <a:pt x="20" y="136"/>
                  </a:cubicBezTo>
                  <a:cubicBezTo>
                    <a:pt x="102" y="155"/>
                    <a:pt x="398" y="166"/>
                    <a:pt x="398" y="166"/>
                  </a:cubicBezTo>
                  <a:cubicBezTo>
                    <a:pt x="398" y="166"/>
                    <a:pt x="421" y="94"/>
                    <a:pt x="394" y="74"/>
                  </a:cubicBezTo>
                  <a:cubicBezTo>
                    <a:pt x="384" y="66"/>
                    <a:pt x="374" y="64"/>
                    <a:pt x="364" y="64"/>
                  </a:cubicBezTo>
                  <a:cubicBezTo>
                    <a:pt x="347" y="64"/>
                    <a:pt x="333" y="72"/>
                    <a:pt x="333" y="72"/>
                  </a:cubicBezTo>
                  <a:cubicBezTo>
                    <a:pt x="333" y="72"/>
                    <a:pt x="322" y="4"/>
                    <a:pt x="259" y="0"/>
                  </a:cubicBezTo>
                  <a:cubicBezTo>
                    <a:pt x="257" y="0"/>
                    <a:pt x="255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7839489" y="3881487"/>
              <a:ext cx="52266" cy="22991"/>
            </a:xfrm>
            <a:custGeom>
              <a:avLst/>
              <a:gdLst/>
              <a:ahLst/>
              <a:cxnLst/>
              <a:rect l="l" t="t" r="r" b="b"/>
              <a:pathLst>
                <a:path w="366" h="161" extrusionOk="0">
                  <a:moveTo>
                    <a:pt x="134" y="0"/>
                  </a:moveTo>
                  <a:cubicBezTo>
                    <a:pt x="87" y="0"/>
                    <a:pt x="74" y="45"/>
                    <a:pt x="74" y="45"/>
                  </a:cubicBezTo>
                  <a:cubicBezTo>
                    <a:pt x="74" y="45"/>
                    <a:pt x="61" y="28"/>
                    <a:pt x="44" y="28"/>
                  </a:cubicBezTo>
                  <a:cubicBezTo>
                    <a:pt x="38" y="28"/>
                    <a:pt x="31" y="30"/>
                    <a:pt x="25" y="36"/>
                  </a:cubicBezTo>
                  <a:cubicBezTo>
                    <a:pt x="1" y="59"/>
                    <a:pt x="25" y="74"/>
                    <a:pt x="25" y="74"/>
                  </a:cubicBezTo>
                  <a:lnTo>
                    <a:pt x="20" y="158"/>
                  </a:lnTo>
                  <a:cubicBezTo>
                    <a:pt x="46" y="160"/>
                    <a:pt x="73" y="160"/>
                    <a:pt x="100" y="160"/>
                  </a:cubicBezTo>
                  <a:cubicBezTo>
                    <a:pt x="186" y="160"/>
                    <a:pt x="275" y="154"/>
                    <a:pt x="366" y="145"/>
                  </a:cubicBezTo>
                  <a:cubicBezTo>
                    <a:pt x="358" y="98"/>
                    <a:pt x="325" y="93"/>
                    <a:pt x="310" y="93"/>
                  </a:cubicBezTo>
                  <a:cubicBezTo>
                    <a:pt x="306" y="93"/>
                    <a:pt x="304" y="93"/>
                    <a:pt x="304" y="93"/>
                  </a:cubicBezTo>
                  <a:cubicBezTo>
                    <a:pt x="304" y="93"/>
                    <a:pt x="313" y="47"/>
                    <a:pt x="267" y="36"/>
                  </a:cubicBezTo>
                  <a:cubicBezTo>
                    <a:pt x="259" y="35"/>
                    <a:pt x="252" y="34"/>
                    <a:pt x="246" y="34"/>
                  </a:cubicBezTo>
                  <a:cubicBezTo>
                    <a:pt x="210" y="34"/>
                    <a:pt x="186" y="54"/>
                    <a:pt x="186" y="54"/>
                  </a:cubicBezTo>
                  <a:cubicBezTo>
                    <a:pt x="186" y="54"/>
                    <a:pt x="182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7747809" y="3876489"/>
              <a:ext cx="52266" cy="25562"/>
            </a:xfrm>
            <a:custGeom>
              <a:avLst/>
              <a:gdLst/>
              <a:ahLst/>
              <a:cxnLst/>
              <a:rect l="l" t="t" r="r" b="b"/>
              <a:pathLst>
                <a:path w="366" h="179" extrusionOk="0">
                  <a:moveTo>
                    <a:pt x="233" y="0"/>
                  </a:moveTo>
                  <a:cubicBezTo>
                    <a:pt x="185" y="0"/>
                    <a:pt x="181" y="54"/>
                    <a:pt x="181" y="54"/>
                  </a:cubicBezTo>
                  <a:cubicBezTo>
                    <a:pt x="181" y="54"/>
                    <a:pt x="157" y="34"/>
                    <a:pt x="122" y="34"/>
                  </a:cubicBezTo>
                  <a:cubicBezTo>
                    <a:pt x="116" y="34"/>
                    <a:pt x="109" y="35"/>
                    <a:pt x="101" y="36"/>
                  </a:cubicBezTo>
                  <a:cubicBezTo>
                    <a:pt x="55" y="47"/>
                    <a:pt x="62" y="93"/>
                    <a:pt x="62" y="93"/>
                  </a:cubicBezTo>
                  <a:cubicBezTo>
                    <a:pt x="62" y="93"/>
                    <a:pt x="60" y="93"/>
                    <a:pt x="56" y="93"/>
                  </a:cubicBezTo>
                  <a:cubicBezTo>
                    <a:pt x="41" y="93"/>
                    <a:pt x="7" y="98"/>
                    <a:pt x="0" y="145"/>
                  </a:cubicBezTo>
                  <a:cubicBezTo>
                    <a:pt x="93" y="163"/>
                    <a:pt x="174" y="179"/>
                    <a:pt x="253" y="179"/>
                  </a:cubicBezTo>
                  <a:cubicBezTo>
                    <a:pt x="284" y="179"/>
                    <a:pt x="315" y="176"/>
                    <a:pt x="346" y="171"/>
                  </a:cubicBezTo>
                  <a:lnTo>
                    <a:pt x="342" y="74"/>
                  </a:lnTo>
                  <a:cubicBezTo>
                    <a:pt x="342" y="74"/>
                    <a:pt x="366" y="60"/>
                    <a:pt x="342" y="36"/>
                  </a:cubicBezTo>
                  <a:cubicBezTo>
                    <a:pt x="336" y="30"/>
                    <a:pt x="330" y="28"/>
                    <a:pt x="324" y="28"/>
                  </a:cubicBezTo>
                  <a:cubicBezTo>
                    <a:pt x="308" y="28"/>
                    <a:pt x="294" y="46"/>
                    <a:pt x="294" y="46"/>
                  </a:cubicBezTo>
                  <a:cubicBezTo>
                    <a:pt x="294" y="46"/>
                    <a:pt x="280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7753950" y="3743539"/>
              <a:ext cx="167222" cy="141660"/>
            </a:xfrm>
            <a:custGeom>
              <a:avLst/>
              <a:gdLst/>
              <a:ahLst/>
              <a:cxnLst/>
              <a:rect l="l" t="t" r="r" b="b"/>
              <a:pathLst>
                <a:path w="1171" h="992" extrusionOk="0">
                  <a:moveTo>
                    <a:pt x="792" y="1"/>
                  </a:moveTo>
                  <a:cubicBezTo>
                    <a:pt x="768" y="1"/>
                    <a:pt x="745" y="11"/>
                    <a:pt x="726" y="23"/>
                  </a:cubicBezTo>
                  <a:cubicBezTo>
                    <a:pt x="651" y="68"/>
                    <a:pt x="597" y="134"/>
                    <a:pt x="552" y="202"/>
                  </a:cubicBezTo>
                  <a:cubicBezTo>
                    <a:pt x="459" y="347"/>
                    <a:pt x="412" y="512"/>
                    <a:pt x="415" y="677"/>
                  </a:cubicBezTo>
                  <a:cubicBezTo>
                    <a:pt x="387" y="558"/>
                    <a:pt x="273" y="374"/>
                    <a:pt x="167" y="322"/>
                  </a:cubicBezTo>
                  <a:cubicBezTo>
                    <a:pt x="143" y="311"/>
                    <a:pt x="120" y="306"/>
                    <a:pt x="100" y="306"/>
                  </a:cubicBezTo>
                  <a:cubicBezTo>
                    <a:pt x="40" y="306"/>
                    <a:pt x="1" y="351"/>
                    <a:pt x="7" y="409"/>
                  </a:cubicBezTo>
                  <a:cubicBezTo>
                    <a:pt x="20" y="568"/>
                    <a:pt x="287" y="828"/>
                    <a:pt x="437" y="991"/>
                  </a:cubicBezTo>
                  <a:cubicBezTo>
                    <a:pt x="626" y="908"/>
                    <a:pt x="888" y="803"/>
                    <a:pt x="1085" y="708"/>
                  </a:cubicBezTo>
                  <a:cubicBezTo>
                    <a:pt x="1120" y="691"/>
                    <a:pt x="1156" y="668"/>
                    <a:pt x="1161" y="635"/>
                  </a:cubicBezTo>
                  <a:cubicBezTo>
                    <a:pt x="1170" y="578"/>
                    <a:pt x="1085" y="543"/>
                    <a:pt x="1015" y="540"/>
                  </a:cubicBezTo>
                  <a:cubicBezTo>
                    <a:pt x="1009" y="539"/>
                    <a:pt x="1003" y="539"/>
                    <a:pt x="997" y="539"/>
                  </a:cubicBezTo>
                  <a:cubicBezTo>
                    <a:pt x="827" y="539"/>
                    <a:pt x="661" y="620"/>
                    <a:pt x="582" y="744"/>
                  </a:cubicBezTo>
                  <a:cubicBezTo>
                    <a:pt x="688" y="548"/>
                    <a:pt x="794" y="348"/>
                    <a:pt x="855" y="140"/>
                  </a:cubicBezTo>
                  <a:cubicBezTo>
                    <a:pt x="862" y="113"/>
                    <a:pt x="870" y="84"/>
                    <a:pt x="862" y="57"/>
                  </a:cubicBezTo>
                  <a:cubicBezTo>
                    <a:pt x="855" y="30"/>
                    <a:pt x="830" y="4"/>
                    <a:pt x="798" y="1"/>
                  </a:cubicBezTo>
                  <a:cubicBezTo>
                    <a:pt x="796" y="1"/>
                    <a:pt x="794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7815784" y="3756249"/>
              <a:ext cx="47839" cy="126095"/>
            </a:xfrm>
            <a:custGeom>
              <a:avLst/>
              <a:gdLst/>
              <a:ahLst/>
              <a:cxnLst/>
              <a:rect l="l" t="t" r="r" b="b"/>
              <a:pathLst>
                <a:path w="335" h="883" fill="none" extrusionOk="0">
                  <a:moveTo>
                    <a:pt x="334" y="1"/>
                  </a:moveTo>
                  <a:cubicBezTo>
                    <a:pt x="180" y="279"/>
                    <a:pt x="68" y="577"/>
                    <a:pt x="1" y="88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7814927" y="3832649"/>
              <a:ext cx="89537" cy="50266"/>
            </a:xfrm>
            <a:custGeom>
              <a:avLst/>
              <a:gdLst/>
              <a:ahLst/>
              <a:cxnLst/>
              <a:rect l="l" t="t" r="r" b="b"/>
              <a:pathLst>
                <a:path w="627" h="352" fill="none" extrusionOk="0">
                  <a:moveTo>
                    <a:pt x="627" y="0"/>
                  </a:moveTo>
                  <a:cubicBezTo>
                    <a:pt x="387" y="53"/>
                    <a:pt x="166" y="178"/>
                    <a:pt x="0" y="35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7767659" y="3801232"/>
              <a:ext cx="47982" cy="80541"/>
            </a:xfrm>
            <a:custGeom>
              <a:avLst/>
              <a:gdLst/>
              <a:ahLst/>
              <a:cxnLst/>
              <a:rect l="l" t="t" r="r" b="b"/>
              <a:pathLst>
                <a:path w="336" h="564" fill="none" extrusionOk="0">
                  <a:moveTo>
                    <a:pt x="1" y="0"/>
                  </a:moveTo>
                  <a:cubicBezTo>
                    <a:pt x="122" y="184"/>
                    <a:pt x="277" y="355"/>
                    <a:pt x="336" y="563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7786652" y="3878774"/>
              <a:ext cx="62547" cy="29846"/>
            </a:xfrm>
            <a:custGeom>
              <a:avLst/>
              <a:gdLst/>
              <a:ahLst/>
              <a:cxnLst/>
              <a:rect l="l" t="t" r="r" b="b"/>
              <a:pathLst>
                <a:path w="438" h="209" extrusionOk="0">
                  <a:moveTo>
                    <a:pt x="241" y="1"/>
                  </a:moveTo>
                  <a:cubicBezTo>
                    <a:pt x="210" y="1"/>
                    <a:pt x="180" y="3"/>
                    <a:pt x="150" y="9"/>
                  </a:cubicBezTo>
                  <a:cubicBezTo>
                    <a:pt x="110" y="15"/>
                    <a:pt x="69" y="27"/>
                    <a:pt x="42" y="52"/>
                  </a:cubicBezTo>
                  <a:cubicBezTo>
                    <a:pt x="6" y="88"/>
                    <a:pt x="2" y="138"/>
                    <a:pt x="1" y="185"/>
                  </a:cubicBezTo>
                  <a:cubicBezTo>
                    <a:pt x="101" y="200"/>
                    <a:pt x="207" y="208"/>
                    <a:pt x="314" y="208"/>
                  </a:cubicBezTo>
                  <a:cubicBezTo>
                    <a:pt x="344" y="208"/>
                    <a:pt x="374" y="208"/>
                    <a:pt x="404" y="206"/>
                  </a:cubicBezTo>
                  <a:cubicBezTo>
                    <a:pt x="419" y="178"/>
                    <a:pt x="431" y="151"/>
                    <a:pt x="435" y="122"/>
                  </a:cubicBezTo>
                  <a:cubicBezTo>
                    <a:pt x="437" y="92"/>
                    <a:pt x="430" y="61"/>
                    <a:pt x="405" y="39"/>
                  </a:cubicBezTo>
                  <a:cubicBezTo>
                    <a:pt x="382" y="18"/>
                    <a:pt x="349" y="11"/>
                    <a:pt x="317" y="6"/>
                  </a:cubicBezTo>
                  <a:cubicBezTo>
                    <a:pt x="292" y="3"/>
                    <a:pt x="266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7805930" y="3892483"/>
              <a:ext cx="71830" cy="19992"/>
            </a:xfrm>
            <a:custGeom>
              <a:avLst/>
              <a:gdLst/>
              <a:ahLst/>
              <a:cxnLst/>
              <a:rect l="l" t="t" r="r" b="b"/>
              <a:pathLst>
                <a:path w="503" h="140" extrusionOk="0">
                  <a:moveTo>
                    <a:pt x="371" y="1"/>
                  </a:moveTo>
                  <a:cubicBezTo>
                    <a:pt x="316" y="1"/>
                    <a:pt x="285" y="70"/>
                    <a:pt x="285" y="70"/>
                  </a:cubicBezTo>
                  <a:cubicBezTo>
                    <a:pt x="285" y="70"/>
                    <a:pt x="287" y="33"/>
                    <a:pt x="252" y="28"/>
                  </a:cubicBezTo>
                  <a:cubicBezTo>
                    <a:pt x="250" y="27"/>
                    <a:pt x="247" y="27"/>
                    <a:pt x="245" y="27"/>
                  </a:cubicBezTo>
                  <a:cubicBezTo>
                    <a:pt x="215" y="27"/>
                    <a:pt x="199" y="55"/>
                    <a:pt x="199" y="55"/>
                  </a:cubicBezTo>
                  <a:cubicBezTo>
                    <a:pt x="199" y="55"/>
                    <a:pt x="189" y="5"/>
                    <a:pt x="135" y="5"/>
                  </a:cubicBezTo>
                  <a:cubicBezTo>
                    <a:pt x="130" y="5"/>
                    <a:pt x="125" y="5"/>
                    <a:pt x="119" y="6"/>
                  </a:cubicBezTo>
                  <a:cubicBezTo>
                    <a:pt x="51" y="16"/>
                    <a:pt x="72" y="96"/>
                    <a:pt x="72" y="96"/>
                  </a:cubicBezTo>
                  <a:cubicBezTo>
                    <a:pt x="72" y="96"/>
                    <a:pt x="60" y="89"/>
                    <a:pt x="45" y="89"/>
                  </a:cubicBezTo>
                  <a:cubicBezTo>
                    <a:pt x="38" y="89"/>
                    <a:pt x="30" y="91"/>
                    <a:pt x="22" y="96"/>
                  </a:cubicBezTo>
                  <a:cubicBezTo>
                    <a:pt x="0" y="111"/>
                    <a:pt x="6" y="136"/>
                    <a:pt x="6" y="136"/>
                  </a:cubicBezTo>
                  <a:cubicBezTo>
                    <a:pt x="55" y="139"/>
                    <a:pt x="107" y="139"/>
                    <a:pt x="158" y="139"/>
                  </a:cubicBezTo>
                  <a:cubicBezTo>
                    <a:pt x="325" y="139"/>
                    <a:pt x="480" y="130"/>
                    <a:pt x="492" y="130"/>
                  </a:cubicBezTo>
                  <a:cubicBezTo>
                    <a:pt x="492" y="130"/>
                    <a:pt x="492" y="130"/>
                    <a:pt x="492" y="130"/>
                  </a:cubicBezTo>
                  <a:cubicBezTo>
                    <a:pt x="503" y="75"/>
                    <a:pt x="472" y="66"/>
                    <a:pt x="451" y="66"/>
                  </a:cubicBezTo>
                  <a:cubicBezTo>
                    <a:pt x="440" y="66"/>
                    <a:pt x="431" y="68"/>
                    <a:pt x="431" y="68"/>
                  </a:cubicBezTo>
                  <a:cubicBezTo>
                    <a:pt x="431" y="68"/>
                    <a:pt x="447" y="13"/>
                    <a:pt x="384" y="2"/>
                  </a:cubicBezTo>
                  <a:cubicBezTo>
                    <a:pt x="380" y="1"/>
                    <a:pt x="375" y="1"/>
                    <a:pt x="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7750808" y="3888056"/>
              <a:ext cx="60120" cy="23848"/>
            </a:xfrm>
            <a:custGeom>
              <a:avLst/>
              <a:gdLst/>
              <a:ahLst/>
              <a:cxnLst/>
              <a:rect l="l" t="t" r="r" b="b"/>
              <a:pathLst>
                <a:path w="421" h="167" extrusionOk="0">
                  <a:moveTo>
                    <a:pt x="252" y="1"/>
                  </a:moveTo>
                  <a:cubicBezTo>
                    <a:pt x="194" y="1"/>
                    <a:pt x="170" y="51"/>
                    <a:pt x="170" y="51"/>
                  </a:cubicBezTo>
                  <a:cubicBezTo>
                    <a:pt x="170" y="51"/>
                    <a:pt x="160" y="20"/>
                    <a:pt x="123" y="20"/>
                  </a:cubicBezTo>
                  <a:cubicBezTo>
                    <a:pt x="116" y="20"/>
                    <a:pt x="108" y="21"/>
                    <a:pt x="99" y="24"/>
                  </a:cubicBezTo>
                  <a:cubicBezTo>
                    <a:pt x="44" y="42"/>
                    <a:pt x="62" y="80"/>
                    <a:pt x="62" y="80"/>
                  </a:cubicBezTo>
                  <a:cubicBezTo>
                    <a:pt x="62" y="80"/>
                    <a:pt x="58" y="80"/>
                    <a:pt x="53" y="80"/>
                  </a:cubicBezTo>
                  <a:cubicBezTo>
                    <a:pt x="44" y="80"/>
                    <a:pt x="30" y="82"/>
                    <a:pt x="19" y="95"/>
                  </a:cubicBezTo>
                  <a:cubicBezTo>
                    <a:pt x="1" y="116"/>
                    <a:pt x="21" y="136"/>
                    <a:pt x="21" y="136"/>
                  </a:cubicBezTo>
                  <a:cubicBezTo>
                    <a:pt x="103" y="156"/>
                    <a:pt x="398" y="166"/>
                    <a:pt x="398" y="166"/>
                  </a:cubicBezTo>
                  <a:cubicBezTo>
                    <a:pt x="398" y="166"/>
                    <a:pt x="420" y="95"/>
                    <a:pt x="394" y="74"/>
                  </a:cubicBezTo>
                  <a:cubicBezTo>
                    <a:pt x="384" y="67"/>
                    <a:pt x="373" y="64"/>
                    <a:pt x="364" y="64"/>
                  </a:cubicBezTo>
                  <a:cubicBezTo>
                    <a:pt x="347" y="64"/>
                    <a:pt x="333" y="72"/>
                    <a:pt x="333" y="72"/>
                  </a:cubicBezTo>
                  <a:cubicBezTo>
                    <a:pt x="333" y="72"/>
                    <a:pt x="322" y="5"/>
                    <a:pt x="259" y="1"/>
                  </a:cubicBezTo>
                  <a:cubicBezTo>
                    <a:pt x="257" y="1"/>
                    <a:pt x="255" y="1"/>
                    <a:pt x="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8914800" y="4069988"/>
              <a:ext cx="55979" cy="24705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142" y="0"/>
                  </a:moveTo>
                  <a:cubicBezTo>
                    <a:pt x="92" y="0"/>
                    <a:pt x="78" y="50"/>
                    <a:pt x="78" y="50"/>
                  </a:cubicBezTo>
                  <a:cubicBezTo>
                    <a:pt x="78" y="50"/>
                    <a:pt x="62" y="30"/>
                    <a:pt x="44" y="30"/>
                  </a:cubicBezTo>
                  <a:cubicBezTo>
                    <a:pt x="38" y="30"/>
                    <a:pt x="31" y="33"/>
                    <a:pt x="24" y="39"/>
                  </a:cubicBezTo>
                  <a:cubicBezTo>
                    <a:pt x="1" y="64"/>
                    <a:pt x="24" y="80"/>
                    <a:pt x="24" y="80"/>
                  </a:cubicBezTo>
                  <a:lnTo>
                    <a:pt x="21" y="171"/>
                  </a:lnTo>
                  <a:cubicBezTo>
                    <a:pt x="49" y="172"/>
                    <a:pt x="77" y="172"/>
                    <a:pt x="106" y="172"/>
                  </a:cubicBezTo>
                  <a:cubicBezTo>
                    <a:pt x="199" y="172"/>
                    <a:pt x="294" y="166"/>
                    <a:pt x="391" y="155"/>
                  </a:cubicBezTo>
                  <a:cubicBezTo>
                    <a:pt x="383" y="105"/>
                    <a:pt x="347" y="100"/>
                    <a:pt x="332" y="100"/>
                  </a:cubicBezTo>
                  <a:cubicBezTo>
                    <a:pt x="327" y="100"/>
                    <a:pt x="324" y="100"/>
                    <a:pt x="324" y="100"/>
                  </a:cubicBezTo>
                  <a:cubicBezTo>
                    <a:pt x="324" y="100"/>
                    <a:pt x="332" y="50"/>
                    <a:pt x="283" y="39"/>
                  </a:cubicBezTo>
                  <a:cubicBezTo>
                    <a:pt x="276" y="38"/>
                    <a:pt x="269" y="37"/>
                    <a:pt x="262" y="37"/>
                  </a:cubicBezTo>
                  <a:cubicBezTo>
                    <a:pt x="224" y="37"/>
                    <a:pt x="198" y="59"/>
                    <a:pt x="198" y="59"/>
                  </a:cubicBezTo>
                  <a:cubicBezTo>
                    <a:pt x="198" y="59"/>
                    <a:pt x="193" y="0"/>
                    <a:pt x="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8816266" y="4064704"/>
              <a:ext cx="55979" cy="27561"/>
            </a:xfrm>
            <a:custGeom>
              <a:avLst/>
              <a:gdLst/>
              <a:ahLst/>
              <a:cxnLst/>
              <a:rect l="l" t="t" r="r" b="b"/>
              <a:pathLst>
                <a:path w="392" h="193" extrusionOk="0">
                  <a:moveTo>
                    <a:pt x="249" y="1"/>
                  </a:moveTo>
                  <a:cubicBezTo>
                    <a:pt x="200" y="1"/>
                    <a:pt x="194" y="60"/>
                    <a:pt x="194" y="60"/>
                  </a:cubicBezTo>
                  <a:cubicBezTo>
                    <a:pt x="194" y="60"/>
                    <a:pt x="167" y="38"/>
                    <a:pt x="129" y="38"/>
                  </a:cubicBezTo>
                  <a:cubicBezTo>
                    <a:pt x="123" y="38"/>
                    <a:pt x="116" y="39"/>
                    <a:pt x="109" y="40"/>
                  </a:cubicBezTo>
                  <a:cubicBezTo>
                    <a:pt x="59" y="50"/>
                    <a:pt x="67" y="101"/>
                    <a:pt x="67" y="101"/>
                  </a:cubicBezTo>
                  <a:cubicBezTo>
                    <a:pt x="67" y="101"/>
                    <a:pt x="65" y="101"/>
                    <a:pt x="60" y="101"/>
                  </a:cubicBezTo>
                  <a:cubicBezTo>
                    <a:pt x="44" y="101"/>
                    <a:pt x="8" y="106"/>
                    <a:pt x="0" y="156"/>
                  </a:cubicBezTo>
                  <a:cubicBezTo>
                    <a:pt x="100" y="176"/>
                    <a:pt x="187" y="192"/>
                    <a:pt x="272" y="192"/>
                  </a:cubicBezTo>
                  <a:cubicBezTo>
                    <a:pt x="305" y="192"/>
                    <a:pt x="338" y="190"/>
                    <a:pt x="371" y="184"/>
                  </a:cubicBezTo>
                  <a:lnTo>
                    <a:pt x="367" y="80"/>
                  </a:lnTo>
                  <a:cubicBezTo>
                    <a:pt x="367" y="80"/>
                    <a:pt x="392" y="65"/>
                    <a:pt x="367" y="40"/>
                  </a:cubicBezTo>
                  <a:cubicBezTo>
                    <a:pt x="361" y="34"/>
                    <a:pt x="354" y="31"/>
                    <a:pt x="348" y="31"/>
                  </a:cubicBezTo>
                  <a:cubicBezTo>
                    <a:pt x="330" y="31"/>
                    <a:pt x="314" y="50"/>
                    <a:pt x="314" y="50"/>
                  </a:cubicBezTo>
                  <a:cubicBezTo>
                    <a:pt x="314" y="50"/>
                    <a:pt x="300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8810696" y="3897910"/>
              <a:ext cx="203922" cy="172648"/>
            </a:xfrm>
            <a:custGeom>
              <a:avLst/>
              <a:gdLst/>
              <a:ahLst/>
              <a:cxnLst/>
              <a:rect l="l" t="t" r="r" b="b"/>
              <a:pathLst>
                <a:path w="1428" h="1209" extrusionOk="0">
                  <a:moveTo>
                    <a:pt x="967" y="1"/>
                  </a:moveTo>
                  <a:cubicBezTo>
                    <a:pt x="937" y="1"/>
                    <a:pt x="910" y="14"/>
                    <a:pt x="886" y="29"/>
                  </a:cubicBezTo>
                  <a:cubicBezTo>
                    <a:pt x="794" y="84"/>
                    <a:pt x="728" y="164"/>
                    <a:pt x="675" y="247"/>
                  </a:cubicBezTo>
                  <a:cubicBezTo>
                    <a:pt x="562" y="424"/>
                    <a:pt x="503" y="625"/>
                    <a:pt x="505" y="827"/>
                  </a:cubicBezTo>
                  <a:cubicBezTo>
                    <a:pt x="472" y="682"/>
                    <a:pt x="334" y="459"/>
                    <a:pt x="204" y="396"/>
                  </a:cubicBezTo>
                  <a:cubicBezTo>
                    <a:pt x="174" y="382"/>
                    <a:pt x="147" y="376"/>
                    <a:pt x="122" y="376"/>
                  </a:cubicBezTo>
                  <a:cubicBezTo>
                    <a:pt x="48" y="376"/>
                    <a:pt x="0" y="431"/>
                    <a:pt x="7" y="501"/>
                  </a:cubicBezTo>
                  <a:cubicBezTo>
                    <a:pt x="23" y="692"/>
                    <a:pt x="349" y="1008"/>
                    <a:pt x="531" y="1208"/>
                  </a:cubicBezTo>
                  <a:cubicBezTo>
                    <a:pt x="763" y="1106"/>
                    <a:pt x="1083" y="980"/>
                    <a:pt x="1324" y="863"/>
                  </a:cubicBezTo>
                  <a:cubicBezTo>
                    <a:pt x="1366" y="842"/>
                    <a:pt x="1412" y="814"/>
                    <a:pt x="1416" y="774"/>
                  </a:cubicBezTo>
                  <a:cubicBezTo>
                    <a:pt x="1427" y="704"/>
                    <a:pt x="1324" y="662"/>
                    <a:pt x="1239" y="659"/>
                  </a:cubicBezTo>
                  <a:cubicBezTo>
                    <a:pt x="1231" y="659"/>
                    <a:pt x="1223" y="659"/>
                    <a:pt x="1215" y="659"/>
                  </a:cubicBezTo>
                  <a:cubicBezTo>
                    <a:pt x="1010" y="659"/>
                    <a:pt x="807" y="758"/>
                    <a:pt x="711" y="908"/>
                  </a:cubicBezTo>
                  <a:cubicBezTo>
                    <a:pt x="840" y="668"/>
                    <a:pt x="970" y="427"/>
                    <a:pt x="1043" y="171"/>
                  </a:cubicBezTo>
                  <a:cubicBezTo>
                    <a:pt x="1052" y="137"/>
                    <a:pt x="1061" y="103"/>
                    <a:pt x="1052" y="70"/>
                  </a:cubicBezTo>
                  <a:cubicBezTo>
                    <a:pt x="1043" y="36"/>
                    <a:pt x="1014" y="5"/>
                    <a:pt x="974" y="1"/>
                  </a:cubicBezTo>
                  <a:cubicBezTo>
                    <a:pt x="971" y="1"/>
                    <a:pt x="969" y="1"/>
                    <a:pt x="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886240" y="3913333"/>
              <a:ext cx="57978" cy="153655"/>
            </a:xfrm>
            <a:custGeom>
              <a:avLst/>
              <a:gdLst/>
              <a:ahLst/>
              <a:cxnLst/>
              <a:rect l="l" t="t" r="r" b="b"/>
              <a:pathLst>
                <a:path w="406" h="1076" fill="none" extrusionOk="0">
                  <a:moveTo>
                    <a:pt x="405" y="1"/>
                  </a:moveTo>
                  <a:cubicBezTo>
                    <a:pt x="217" y="340"/>
                    <a:pt x="80" y="702"/>
                    <a:pt x="0" y="1075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8884954" y="4006155"/>
              <a:ext cx="109244" cy="61405"/>
            </a:xfrm>
            <a:custGeom>
              <a:avLst/>
              <a:gdLst/>
              <a:ahLst/>
              <a:cxnLst/>
              <a:rect l="l" t="t" r="r" b="b"/>
              <a:pathLst>
                <a:path w="765" h="430" fill="none" extrusionOk="0">
                  <a:moveTo>
                    <a:pt x="765" y="1"/>
                  </a:moveTo>
                  <a:cubicBezTo>
                    <a:pt x="471" y="67"/>
                    <a:pt x="201" y="218"/>
                    <a:pt x="1" y="429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8827262" y="3968026"/>
              <a:ext cx="58406" cy="98391"/>
            </a:xfrm>
            <a:custGeom>
              <a:avLst/>
              <a:gdLst/>
              <a:ahLst/>
              <a:cxnLst/>
              <a:rect l="l" t="t" r="r" b="b"/>
              <a:pathLst>
                <a:path w="409" h="689" fill="none" extrusionOk="0">
                  <a:moveTo>
                    <a:pt x="1" y="1"/>
                  </a:moveTo>
                  <a:cubicBezTo>
                    <a:pt x="150" y="225"/>
                    <a:pt x="338" y="433"/>
                    <a:pt x="409" y="68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8850396" y="4062705"/>
              <a:ext cx="76114" cy="36272"/>
            </a:xfrm>
            <a:custGeom>
              <a:avLst/>
              <a:gdLst/>
              <a:ahLst/>
              <a:cxnLst/>
              <a:rect l="l" t="t" r="r" b="b"/>
              <a:pathLst>
                <a:path w="533" h="254" extrusionOk="0">
                  <a:moveTo>
                    <a:pt x="294" y="0"/>
                  </a:moveTo>
                  <a:cubicBezTo>
                    <a:pt x="256" y="0"/>
                    <a:pt x="218" y="3"/>
                    <a:pt x="181" y="10"/>
                  </a:cubicBezTo>
                  <a:cubicBezTo>
                    <a:pt x="133" y="18"/>
                    <a:pt x="85" y="33"/>
                    <a:pt x="51" y="64"/>
                  </a:cubicBezTo>
                  <a:cubicBezTo>
                    <a:pt x="5" y="107"/>
                    <a:pt x="2" y="169"/>
                    <a:pt x="0" y="226"/>
                  </a:cubicBezTo>
                  <a:cubicBezTo>
                    <a:pt x="115" y="243"/>
                    <a:pt x="236" y="254"/>
                    <a:pt x="358" y="254"/>
                  </a:cubicBezTo>
                  <a:cubicBezTo>
                    <a:pt x="402" y="254"/>
                    <a:pt x="446" y="252"/>
                    <a:pt x="490" y="249"/>
                  </a:cubicBezTo>
                  <a:cubicBezTo>
                    <a:pt x="506" y="215"/>
                    <a:pt x="522" y="182"/>
                    <a:pt x="527" y="146"/>
                  </a:cubicBezTo>
                  <a:cubicBezTo>
                    <a:pt x="532" y="110"/>
                    <a:pt x="522" y="71"/>
                    <a:pt x="492" y="45"/>
                  </a:cubicBezTo>
                  <a:cubicBezTo>
                    <a:pt x="465" y="21"/>
                    <a:pt x="426" y="12"/>
                    <a:pt x="387" y="7"/>
                  </a:cubicBezTo>
                  <a:cubicBezTo>
                    <a:pt x="356" y="2"/>
                    <a:pt x="325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8878671" y="4081841"/>
              <a:ext cx="76828" cy="21420"/>
            </a:xfrm>
            <a:custGeom>
              <a:avLst/>
              <a:gdLst/>
              <a:ahLst/>
              <a:cxnLst/>
              <a:rect l="l" t="t" r="r" b="b"/>
              <a:pathLst>
                <a:path w="538" h="150" extrusionOk="0">
                  <a:moveTo>
                    <a:pt x="398" y="1"/>
                  </a:moveTo>
                  <a:cubicBezTo>
                    <a:pt x="339" y="1"/>
                    <a:pt x="305" y="75"/>
                    <a:pt x="305" y="75"/>
                  </a:cubicBezTo>
                  <a:cubicBezTo>
                    <a:pt x="305" y="75"/>
                    <a:pt x="307" y="35"/>
                    <a:pt x="270" y="30"/>
                  </a:cubicBezTo>
                  <a:cubicBezTo>
                    <a:pt x="267" y="29"/>
                    <a:pt x="264" y="29"/>
                    <a:pt x="261" y="29"/>
                  </a:cubicBezTo>
                  <a:cubicBezTo>
                    <a:pt x="230" y="29"/>
                    <a:pt x="214" y="59"/>
                    <a:pt x="214" y="59"/>
                  </a:cubicBezTo>
                  <a:cubicBezTo>
                    <a:pt x="214" y="59"/>
                    <a:pt x="205" y="5"/>
                    <a:pt x="148" y="5"/>
                  </a:cubicBezTo>
                  <a:cubicBezTo>
                    <a:pt x="142" y="5"/>
                    <a:pt x="136" y="6"/>
                    <a:pt x="130" y="7"/>
                  </a:cubicBezTo>
                  <a:cubicBezTo>
                    <a:pt x="55" y="18"/>
                    <a:pt x="78" y="103"/>
                    <a:pt x="78" y="103"/>
                  </a:cubicBezTo>
                  <a:cubicBezTo>
                    <a:pt x="78" y="103"/>
                    <a:pt x="65" y="96"/>
                    <a:pt x="49" y="96"/>
                  </a:cubicBezTo>
                  <a:cubicBezTo>
                    <a:pt x="41" y="96"/>
                    <a:pt x="32" y="98"/>
                    <a:pt x="24" y="103"/>
                  </a:cubicBezTo>
                  <a:cubicBezTo>
                    <a:pt x="0" y="119"/>
                    <a:pt x="7" y="146"/>
                    <a:pt x="7" y="146"/>
                  </a:cubicBezTo>
                  <a:cubicBezTo>
                    <a:pt x="58" y="149"/>
                    <a:pt x="113" y="150"/>
                    <a:pt x="167" y="150"/>
                  </a:cubicBezTo>
                  <a:cubicBezTo>
                    <a:pt x="346" y="150"/>
                    <a:pt x="514" y="139"/>
                    <a:pt x="525" y="139"/>
                  </a:cubicBezTo>
                  <a:cubicBezTo>
                    <a:pt x="525" y="139"/>
                    <a:pt x="525" y="139"/>
                    <a:pt x="525" y="139"/>
                  </a:cubicBezTo>
                  <a:cubicBezTo>
                    <a:pt x="537" y="79"/>
                    <a:pt x="505" y="69"/>
                    <a:pt x="482" y="69"/>
                  </a:cubicBezTo>
                  <a:cubicBezTo>
                    <a:pt x="471" y="69"/>
                    <a:pt x="461" y="72"/>
                    <a:pt x="461" y="72"/>
                  </a:cubicBezTo>
                  <a:cubicBezTo>
                    <a:pt x="461" y="72"/>
                    <a:pt x="478" y="13"/>
                    <a:pt x="411" y="2"/>
                  </a:cubicBezTo>
                  <a:cubicBezTo>
                    <a:pt x="406" y="1"/>
                    <a:pt x="402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8819836" y="4077557"/>
              <a:ext cx="64261" cy="25562"/>
            </a:xfrm>
            <a:custGeom>
              <a:avLst/>
              <a:gdLst/>
              <a:ahLst/>
              <a:cxnLst/>
              <a:rect l="l" t="t" r="r" b="b"/>
              <a:pathLst>
                <a:path w="450" h="179" extrusionOk="0">
                  <a:moveTo>
                    <a:pt x="270" y="1"/>
                  </a:moveTo>
                  <a:cubicBezTo>
                    <a:pt x="208" y="1"/>
                    <a:pt x="182" y="54"/>
                    <a:pt x="182" y="54"/>
                  </a:cubicBezTo>
                  <a:cubicBezTo>
                    <a:pt x="182" y="54"/>
                    <a:pt x="171" y="21"/>
                    <a:pt x="131" y="21"/>
                  </a:cubicBezTo>
                  <a:cubicBezTo>
                    <a:pt x="123" y="21"/>
                    <a:pt x="115" y="22"/>
                    <a:pt x="105" y="25"/>
                  </a:cubicBezTo>
                  <a:cubicBezTo>
                    <a:pt x="46" y="43"/>
                    <a:pt x="64" y="86"/>
                    <a:pt x="64" y="86"/>
                  </a:cubicBezTo>
                  <a:cubicBezTo>
                    <a:pt x="64" y="86"/>
                    <a:pt x="60" y="84"/>
                    <a:pt x="54" y="84"/>
                  </a:cubicBezTo>
                  <a:cubicBezTo>
                    <a:pt x="45" y="84"/>
                    <a:pt x="31" y="87"/>
                    <a:pt x="20" y="100"/>
                  </a:cubicBezTo>
                  <a:cubicBezTo>
                    <a:pt x="0" y="122"/>
                    <a:pt x="21" y="143"/>
                    <a:pt x="21" y="143"/>
                  </a:cubicBezTo>
                  <a:cubicBezTo>
                    <a:pt x="109" y="164"/>
                    <a:pt x="425" y="179"/>
                    <a:pt x="425" y="179"/>
                  </a:cubicBezTo>
                  <a:cubicBezTo>
                    <a:pt x="425" y="179"/>
                    <a:pt x="450" y="104"/>
                    <a:pt x="421" y="80"/>
                  </a:cubicBezTo>
                  <a:cubicBezTo>
                    <a:pt x="409" y="72"/>
                    <a:pt x="397" y="69"/>
                    <a:pt x="387" y="69"/>
                  </a:cubicBezTo>
                  <a:cubicBezTo>
                    <a:pt x="370" y="69"/>
                    <a:pt x="357" y="76"/>
                    <a:pt x="357" y="76"/>
                  </a:cubicBezTo>
                  <a:cubicBezTo>
                    <a:pt x="357" y="76"/>
                    <a:pt x="344" y="4"/>
                    <a:pt x="277" y="1"/>
                  </a:cubicBezTo>
                  <a:cubicBezTo>
                    <a:pt x="275" y="1"/>
                    <a:pt x="272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8784563" y="4743307"/>
              <a:ext cx="101390" cy="44697"/>
            </a:xfrm>
            <a:custGeom>
              <a:avLst/>
              <a:gdLst/>
              <a:ahLst/>
              <a:cxnLst/>
              <a:rect l="l" t="t" r="r" b="b"/>
              <a:pathLst>
                <a:path w="710" h="313" extrusionOk="0">
                  <a:moveTo>
                    <a:pt x="258" y="1"/>
                  </a:moveTo>
                  <a:cubicBezTo>
                    <a:pt x="165" y="1"/>
                    <a:pt x="141" y="88"/>
                    <a:pt x="141" y="88"/>
                  </a:cubicBezTo>
                  <a:cubicBezTo>
                    <a:pt x="141" y="88"/>
                    <a:pt x="112" y="54"/>
                    <a:pt x="79" y="54"/>
                  </a:cubicBezTo>
                  <a:cubicBezTo>
                    <a:pt x="68" y="54"/>
                    <a:pt x="56" y="58"/>
                    <a:pt x="45" y="70"/>
                  </a:cubicBezTo>
                  <a:cubicBezTo>
                    <a:pt x="0" y="115"/>
                    <a:pt x="45" y="144"/>
                    <a:pt x="45" y="144"/>
                  </a:cubicBezTo>
                  <a:lnTo>
                    <a:pt x="36" y="310"/>
                  </a:lnTo>
                  <a:cubicBezTo>
                    <a:pt x="83" y="311"/>
                    <a:pt x="130" y="312"/>
                    <a:pt x="178" y="312"/>
                  </a:cubicBezTo>
                  <a:cubicBezTo>
                    <a:pt x="351" y="312"/>
                    <a:pt x="529" y="301"/>
                    <a:pt x="709" y="281"/>
                  </a:cubicBezTo>
                  <a:cubicBezTo>
                    <a:pt x="694" y="189"/>
                    <a:pt x="628" y="180"/>
                    <a:pt x="600" y="180"/>
                  </a:cubicBezTo>
                  <a:cubicBezTo>
                    <a:pt x="593" y="180"/>
                    <a:pt x="588" y="180"/>
                    <a:pt x="588" y="180"/>
                  </a:cubicBezTo>
                  <a:cubicBezTo>
                    <a:pt x="588" y="180"/>
                    <a:pt x="604" y="89"/>
                    <a:pt x="515" y="70"/>
                  </a:cubicBezTo>
                  <a:cubicBezTo>
                    <a:pt x="502" y="67"/>
                    <a:pt x="489" y="66"/>
                    <a:pt x="477" y="66"/>
                  </a:cubicBezTo>
                  <a:cubicBezTo>
                    <a:pt x="407" y="66"/>
                    <a:pt x="360" y="106"/>
                    <a:pt x="360" y="106"/>
                  </a:cubicBezTo>
                  <a:cubicBezTo>
                    <a:pt x="360" y="106"/>
                    <a:pt x="351" y="1"/>
                    <a:pt x="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8605773" y="4733739"/>
              <a:ext cx="101390" cy="49410"/>
            </a:xfrm>
            <a:custGeom>
              <a:avLst/>
              <a:gdLst/>
              <a:ahLst/>
              <a:cxnLst/>
              <a:rect l="l" t="t" r="r" b="b"/>
              <a:pathLst>
                <a:path w="710" h="346" extrusionOk="0">
                  <a:moveTo>
                    <a:pt x="451" y="0"/>
                  </a:moveTo>
                  <a:cubicBezTo>
                    <a:pt x="358" y="0"/>
                    <a:pt x="350" y="106"/>
                    <a:pt x="350" y="106"/>
                  </a:cubicBezTo>
                  <a:cubicBezTo>
                    <a:pt x="350" y="106"/>
                    <a:pt x="303" y="65"/>
                    <a:pt x="233" y="65"/>
                  </a:cubicBezTo>
                  <a:cubicBezTo>
                    <a:pt x="221" y="65"/>
                    <a:pt x="208" y="67"/>
                    <a:pt x="195" y="70"/>
                  </a:cubicBezTo>
                  <a:cubicBezTo>
                    <a:pt x="106" y="89"/>
                    <a:pt x="122" y="179"/>
                    <a:pt x="122" y="179"/>
                  </a:cubicBezTo>
                  <a:cubicBezTo>
                    <a:pt x="122" y="179"/>
                    <a:pt x="117" y="179"/>
                    <a:pt x="111" y="179"/>
                  </a:cubicBezTo>
                  <a:cubicBezTo>
                    <a:pt x="84" y="179"/>
                    <a:pt x="16" y="188"/>
                    <a:pt x="1" y="281"/>
                  </a:cubicBezTo>
                  <a:cubicBezTo>
                    <a:pt x="183" y="316"/>
                    <a:pt x="339" y="346"/>
                    <a:pt x="491" y="346"/>
                  </a:cubicBezTo>
                  <a:cubicBezTo>
                    <a:pt x="552" y="346"/>
                    <a:pt x="612" y="341"/>
                    <a:pt x="672" y="330"/>
                  </a:cubicBezTo>
                  <a:lnTo>
                    <a:pt x="666" y="144"/>
                  </a:lnTo>
                  <a:cubicBezTo>
                    <a:pt x="666" y="144"/>
                    <a:pt x="710" y="115"/>
                    <a:pt x="666" y="70"/>
                  </a:cubicBezTo>
                  <a:cubicBezTo>
                    <a:pt x="655" y="58"/>
                    <a:pt x="642" y="54"/>
                    <a:pt x="631" y="54"/>
                  </a:cubicBezTo>
                  <a:cubicBezTo>
                    <a:pt x="598" y="54"/>
                    <a:pt x="569" y="88"/>
                    <a:pt x="569" y="88"/>
                  </a:cubicBezTo>
                  <a:cubicBezTo>
                    <a:pt x="569" y="88"/>
                    <a:pt x="544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8622338" y="4474122"/>
              <a:ext cx="323733" cy="273752"/>
            </a:xfrm>
            <a:custGeom>
              <a:avLst/>
              <a:gdLst/>
              <a:ahLst/>
              <a:cxnLst/>
              <a:rect l="l" t="t" r="r" b="b"/>
              <a:pathLst>
                <a:path w="2267" h="1917" extrusionOk="0">
                  <a:moveTo>
                    <a:pt x="1531" y="1"/>
                  </a:moveTo>
                  <a:cubicBezTo>
                    <a:pt x="1487" y="1"/>
                    <a:pt x="1443" y="23"/>
                    <a:pt x="1406" y="45"/>
                  </a:cubicBezTo>
                  <a:cubicBezTo>
                    <a:pt x="1260" y="133"/>
                    <a:pt x="1156" y="258"/>
                    <a:pt x="1072" y="391"/>
                  </a:cubicBezTo>
                  <a:cubicBezTo>
                    <a:pt x="892" y="672"/>
                    <a:pt x="799" y="992"/>
                    <a:pt x="803" y="1311"/>
                  </a:cubicBezTo>
                  <a:cubicBezTo>
                    <a:pt x="750" y="1081"/>
                    <a:pt x="530" y="725"/>
                    <a:pt x="323" y="626"/>
                  </a:cubicBezTo>
                  <a:cubicBezTo>
                    <a:pt x="276" y="604"/>
                    <a:pt x="233" y="594"/>
                    <a:pt x="194" y="594"/>
                  </a:cubicBezTo>
                  <a:cubicBezTo>
                    <a:pt x="77" y="594"/>
                    <a:pt x="1" y="682"/>
                    <a:pt x="11" y="792"/>
                  </a:cubicBezTo>
                  <a:cubicBezTo>
                    <a:pt x="40" y="1099"/>
                    <a:pt x="557" y="1600"/>
                    <a:pt x="846" y="1917"/>
                  </a:cubicBezTo>
                  <a:cubicBezTo>
                    <a:pt x="1212" y="1755"/>
                    <a:pt x="1720" y="1554"/>
                    <a:pt x="2101" y="1369"/>
                  </a:cubicBezTo>
                  <a:cubicBezTo>
                    <a:pt x="2170" y="1337"/>
                    <a:pt x="2240" y="1291"/>
                    <a:pt x="2250" y="1226"/>
                  </a:cubicBezTo>
                  <a:cubicBezTo>
                    <a:pt x="2267" y="1117"/>
                    <a:pt x="2102" y="1050"/>
                    <a:pt x="1968" y="1044"/>
                  </a:cubicBezTo>
                  <a:cubicBezTo>
                    <a:pt x="1956" y="1044"/>
                    <a:pt x="1944" y="1044"/>
                    <a:pt x="1931" y="1044"/>
                  </a:cubicBezTo>
                  <a:cubicBezTo>
                    <a:pt x="1606" y="1044"/>
                    <a:pt x="1284" y="1201"/>
                    <a:pt x="1130" y="1440"/>
                  </a:cubicBezTo>
                  <a:cubicBezTo>
                    <a:pt x="1336" y="1059"/>
                    <a:pt x="1540" y="675"/>
                    <a:pt x="1657" y="269"/>
                  </a:cubicBezTo>
                  <a:cubicBezTo>
                    <a:pt x="1671" y="218"/>
                    <a:pt x="1685" y="164"/>
                    <a:pt x="1671" y="110"/>
                  </a:cubicBezTo>
                  <a:cubicBezTo>
                    <a:pt x="1657" y="57"/>
                    <a:pt x="1609" y="8"/>
                    <a:pt x="1545" y="2"/>
                  </a:cubicBezTo>
                  <a:cubicBezTo>
                    <a:pt x="1541" y="1"/>
                    <a:pt x="1536" y="1"/>
                    <a:pt x="1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8742293" y="4498685"/>
              <a:ext cx="92250" cy="243621"/>
            </a:xfrm>
            <a:custGeom>
              <a:avLst/>
              <a:gdLst/>
              <a:ahLst/>
              <a:cxnLst/>
              <a:rect l="l" t="t" r="r" b="b"/>
              <a:pathLst>
                <a:path w="646" h="1706" fill="none" extrusionOk="0">
                  <a:moveTo>
                    <a:pt x="645" y="0"/>
                  </a:moveTo>
                  <a:cubicBezTo>
                    <a:pt x="347" y="537"/>
                    <a:pt x="130" y="1113"/>
                    <a:pt x="1" y="1705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740723" y="4646058"/>
              <a:ext cx="173077" cy="97249"/>
            </a:xfrm>
            <a:custGeom>
              <a:avLst/>
              <a:gdLst/>
              <a:ahLst/>
              <a:cxnLst/>
              <a:rect l="l" t="t" r="r" b="b"/>
              <a:pathLst>
                <a:path w="1212" h="681" fill="none" extrusionOk="0">
                  <a:moveTo>
                    <a:pt x="1211" y="1"/>
                  </a:moveTo>
                  <a:cubicBezTo>
                    <a:pt x="746" y="104"/>
                    <a:pt x="317" y="345"/>
                    <a:pt x="0" y="681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8649186" y="4585509"/>
              <a:ext cx="92536" cy="155940"/>
            </a:xfrm>
            <a:custGeom>
              <a:avLst/>
              <a:gdLst/>
              <a:ahLst/>
              <a:cxnLst/>
              <a:rect l="l" t="t" r="r" b="b"/>
              <a:pathLst>
                <a:path w="648" h="1092" fill="none" extrusionOk="0">
                  <a:moveTo>
                    <a:pt x="0" y="1"/>
                  </a:moveTo>
                  <a:cubicBezTo>
                    <a:pt x="235" y="355"/>
                    <a:pt x="535" y="686"/>
                    <a:pt x="647" y="1091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8685743" y="4735453"/>
              <a:ext cx="121097" cy="57549"/>
            </a:xfrm>
            <a:custGeom>
              <a:avLst/>
              <a:gdLst/>
              <a:ahLst/>
              <a:cxnLst/>
              <a:rect l="l" t="t" r="r" b="b"/>
              <a:pathLst>
                <a:path w="848" h="403" extrusionOk="0">
                  <a:moveTo>
                    <a:pt x="471" y="0"/>
                  </a:moveTo>
                  <a:cubicBezTo>
                    <a:pt x="410" y="0"/>
                    <a:pt x="348" y="5"/>
                    <a:pt x="288" y="15"/>
                  </a:cubicBezTo>
                  <a:cubicBezTo>
                    <a:pt x="212" y="29"/>
                    <a:pt x="133" y="51"/>
                    <a:pt x="81" y="101"/>
                  </a:cubicBezTo>
                  <a:cubicBezTo>
                    <a:pt x="10" y="169"/>
                    <a:pt x="4" y="267"/>
                    <a:pt x="1" y="357"/>
                  </a:cubicBezTo>
                  <a:cubicBezTo>
                    <a:pt x="185" y="386"/>
                    <a:pt x="380" y="403"/>
                    <a:pt x="577" y="403"/>
                  </a:cubicBezTo>
                  <a:cubicBezTo>
                    <a:pt x="645" y="403"/>
                    <a:pt x="712" y="401"/>
                    <a:pt x="780" y="397"/>
                  </a:cubicBezTo>
                  <a:cubicBezTo>
                    <a:pt x="806" y="344"/>
                    <a:pt x="832" y="289"/>
                    <a:pt x="840" y="232"/>
                  </a:cubicBezTo>
                  <a:cubicBezTo>
                    <a:pt x="847" y="175"/>
                    <a:pt x="832" y="113"/>
                    <a:pt x="784" y="72"/>
                  </a:cubicBezTo>
                  <a:cubicBezTo>
                    <a:pt x="740" y="34"/>
                    <a:pt x="677" y="18"/>
                    <a:pt x="615" y="10"/>
                  </a:cubicBezTo>
                  <a:cubicBezTo>
                    <a:pt x="567" y="3"/>
                    <a:pt x="519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8718874" y="4764299"/>
              <a:ext cx="139518" cy="39271"/>
            </a:xfrm>
            <a:custGeom>
              <a:avLst/>
              <a:gdLst/>
              <a:ahLst/>
              <a:cxnLst/>
              <a:rect l="l" t="t" r="r" b="b"/>
              <a:pathLst>
                <a:path w="977" h="275" extrusionOk="0">
                  <a:moveTo>
                    <a:pt x="721" y="0"/>
                  </a:moveTo>
                  <a:cubicBezTo>
                    <a:pt x="615" y="0"/>
                    <a:pt x="553" y="135"/>
                    <a:pt x="553" y="135"/>
                  </a:cubicBezTo>
                  <a:cubicBezTo>
                    <a:pt x="553" y="135"/>
                    <a:pt x="558" y="61"/>
                    <a:pt x="490" y="52"/>
                  </a:cubicBezTo>
                  <a:cubicBezTo>
                    <a:pt x="486" y="52"/>
                    <a:pt x="482" y="51"/>
                    <a:pt x="478" y="51"/>
                  </a:cubicBezTo>
                  <a:cubicBezTo>
                    <a:pt x="418" y="51"/>
                    <a:pt x="388" y="106"/>
                    <a:pt x="388" y="106"/>
                  </a:cubicBezTo>
                  <a:cubicBezTo>
                    <a:pt x="388" y="106"/>
                    <a:pt x="370" y="8"/>
                    <a:pt x="264" y="8"/>
                  </a:cubicBezTo>
                  <a:cubicBezTo>
                    <a:pt x="254" y="8"/>
                    <a:pt x="244" y="9"/>
                    <a:pt x="233" y="11"/>
                  </a:cubicBezTo>
                  <a:cubicBezTo>
                    <a:pt x="99" y="31"/>
                    <a:pt x="140" y="188"/>
                    <a:pt x="140" y="188"/>
                  </a:cubicBezTo>
                  <a:cubicBezTo>
                    <a:pt x="140" y="188"/>
                    <a:pt x="117" y="175"/>
                    <a:pt x="89" y="175"/>
                  </a:cubicBezTo>
                  <a:cubicBezTo>
                    <a:pt x="74" y="175"/>
                    <a:pt x="59" y="178"/>
                    <a:pt x="45" y="188"/>
                  </a:cubicBezTo>
                  <a:cubicBezTo>
                    <a:pt x="0" y="219"/>
                    <a:pt x="11" y="267"/>
                    <a:pt x="11" y="267"/>
                  </a:cubicBezTo>
                  <a:cubicBezTo>
                    <a:pt x="109" y="272"/>
                    <a:pt x="213" y="274"/>
                    <a:pt x="315" y="274"/>
                  </a:cubicBezTo>
                  <a:cubicBezTo>
                    <a:pt x="647" y="274"/>
                    <a:pt x="955" y="253"/>
                    <a:pt x="955" y="253"/>
                  </a:cubicBezTo>
                  <a:cubicBezTo>
                    <a:pt x="976" y="145"/>
                    <a:pt x="918" y="127"/>
                    <a:pt x="877" y="127"/>
                  </a:cubicBezTo>
                  <a:cubicBezTo>
                    <a:pt x="855" y="127"/>
                    <a:pt x="838" y="132"/>
                    <a:pt x="838" y="132"/>
                  </a:cubicBezTo>
                  <a:cubicBezTo>
                    <a:pt x="838" y="132"/>
                    <a:pt x="867" y="24"/>
                    <a:pt x="745" y="2"/>
                  </a:cubicBezTo>
                  <a:cubicBezTo>
                    <a:pt x="737" y="1"/>
                    <a:pt x="729" y="0"/>
                    <a:pt x="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8611771" y="4756588"/>
              <a:ext cx="116812" cy="46125"/>
            </a:xfrm>
            <a:custGeom>
              <a:avLst/>
              <a:gdLst/>
              <a:ahLst/>
              <a:cxnLst/>
              <a:rect l="l" t="t" r="r" b="b"/>
              <a:pathLst>
                <a:path w="818" h="323" extrusionOk="0">
                  <a:moveTo>
                    <a:pt x="491" y="0"/>
                  </a:moveTo>
                  <a:cubicBezTo>
                    <a:pt x="379" y="0"/>
                    <a:pt x="332" y="99"/>
                    <a:pt x="332" y="99"/>
                  </a:cubicBezTo>
                  <a:cubicBezTo>
                    <a:pt x="332" y="99"/>
                    <a:pt x="311" y="38"/>
                    <a:pt x="240" y="38"/>
                  </a:cubicBezTo>
                  <a:cubicBezTo>
                    <a:pt x="226" y="38"/>
                    <a:pt x="210" y="40"/>
                    <a:pt x="192" y="46"/>
                  </a:cubicBezTo>
                  <a:cubicBezTo>
                    <a:pt x="83" y="79"/>
                    <a:pt x="119" y="156"/>
                    <a:pt x="119" y="156"/>
                  </a:cubicBezTo>
                  <a:cubicBezTo>
                    <a:pt x="119" y="156"/>
                    <a:pt x="111" y="153"/>
                    <a:pt x="99" y="153"/>
                  </a:cubicBezTo>
                  <a:cubicBezTo>
                    <a:pt x="82" y="153"/>
                    <a:pt x="57" y="158"/>
                    <a:pt x="36" y="183"/>
                  </a:cubicBezTo>
                  <a:cubicBezTo>
                    <a:pt x="1" y="223"/>
                    <a:pt x="38" y="263"/>
                    <a:pt x="38" y="263"/>
                  </a:cubicBezTo>
                  <a:cubicBezTo>
                    <a:pt x="199" y="300"/>
                    <a:pt x="772" y="322"/>
                    <a:pt x="772" y="322"/>
                  </a:cubicBezTo>
                  <a:cubicBezTo>
                    <a:pt x="772" y="322"/>
                    <a:pt x="817" y="186"/>
                    <a:pt x="765" y="144"/>
                  </a:cubicBezTo>
                  <a:cubicBezTo>
                    <a:pt x="744" y="129"/>
                    <a:pt x="723" y="124"/>
                    <a:pt x="703" y="124"/>
                  </a:cubicBezTo>
                  <a:cubicBezTo>
                    <a:pt x="672" y="124"/>
                    <a:pt x="647" y="137"/>
                    <a:pt x="647" y="137"/>
                  </a:cubicBezTo>
                  <a:cubicBezTo>
                    <a:pt x="647" y="137"/>
                    <a:pt x="627" y="8"/>
                    <a:pt x="504" y="1"/>
                  </a:cubicBezTo>
                  <a:cubicBezTo>
                    <a:pt x="500" y="0"/>
                    <a:pt x="495" y="0"/>
                    <a:pt x="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8839257" y="4357595"/>
              <a:ext cx="74543" cy="32702"/>
            </a:xfrm>
            <a:custGeom>
              <a:avLst/>
              <a:gdLst/>
              <a:ahLst/>
              <a:cxnLst/>
              <a:rect l="l" t="t" r="r" b="b"/>
              <a:pathLst>
                <a:path w="522" h="229" extrusionOk="0">
                  <a:moveTo>
                    <a:pt x="191" y="0"/>
                  </a:moveTo>
                  <a:cubicBezTo>
                    <a:pt x="122" y="0"/>
                    <a:pt x="104" y="65"/>
                    <a:pt x="104" y="65"/>
                  </a:cubicBezTo>
                  <a:cubicBezTo>
                    <a:pt x="104" y="65"/>
                    <a:pt x="83" y="39"/>
                    <a:pt x="59" y="39"/>
                  </a:cubicBezTo>
                  <a:cubicBezTo>
                    <a:pt x="51" y="39"/>
                    <a:pt x="42" y="42"/>
                    <a:pt x="34" y="51"/>
                  </a:cubicBezTo>
                  <a:cubicBezTo>
                    <a:pt x="0" y="84"/>
                    <a:pt x="34" y="105"/>
                    <a:pt x="34" y="105"/>
                  </a:cubicBezTo>
                  <a:lnTo>
                    <a:pt x="29" y="227"/>
                  </a:lnTo>
                  <a:cubicBezTo>
                    <a:pt x="62" y="228"/>
                    <a:pt x="96" y="228"/>
                    <a:pt x="130" y="228"/>
                  </a:cubicBezTo>
                  <a:cubicBezTo>
                    <a:pt x="256" y="228"/>
                    <a:pt x="388" y="220"/>
                    <a:pt x="521" y="206"/>
                  </a:cubicBezTo>
                  <a:cubicBezTo>
                    <a:pt x="510" y="139"/>
                    <a:pt x="463" y="132"/>
                    <a:pt x="442" y="132"/>
                  </a:cubicBezTo>
                  <a:cubicBezTo>
                    <a:pt x="436" y="132"/>
                    <a:pt x="432" y="132"/>
                    <a:pt x="432" y="132"/>
                  </a:cubicBezTo>
                  <a:cubicBezTo>
                    <a:pt x="432" y="132"/>
                    <a:pt x="444" y="66"/>
                    <a:pt x="378" y="52"/>
                  </a:cubicBezTo>
                  <a:cubicBezTo>
                    <a:pt x="368" y="50"/>
                    <a:pt x="358" y="49"/>
                    <a:pt x="349" y="49"/>
                  </a:cubicBezTo>
                  <a:cubicBezTo>
                    <a:pt x="298" y="49"/>
                    <a:pt x="264" y="78"/>
                    <a:pt x="264" y="78"/>
                  </a:cubicBezTo>
                  <a:cubicBezTo>
                    <a:pt x="264" y="78"/>
                    <a:pt x="258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8708306" y="4350597"/>
              <a:ext cx="74543" cy="36272"/>
            </a:xfrm>
            <a:custGeom>
              <a:avLst/>
              <a:gdLst/>
              <a:ahLst/>
              <a:cxnLst/>
              <a:rect l="l" t="t" r="r" b="b"/>
              <a:pathLst>
                <a:path w="522" h="254" extrusionOk="0">
                  <a:moveTo>
                    <a:pt x="332" y="1"/>
                  </a:moveTo>
                  <a:cubicBezTo>
                    <a:pt x="264" y="1"/>
                    <a:pt x="258" y="78"/>
                    <a:pt x="258" y="78"/>
                  </a:cubicBezTo>
                  <a:cubicBezTo>
                    <a:pt x="258" y="78"/>
                    <a:pt x="223" y="49"/>
                    <a:pt x="173" y="49"/>
                  </a:cubicBezTo>
                  <a:cubicBezTo>
                    <a:pt x="164" y="49"/>
                    <a:pt x="154" y="50"/>
                    <a:pt x="144" y="52"/>
                  </a:cubicBezTo>
                  <a:cubicBezTo>
                    <a:pt x="78" y="66"/>
                    <a:pt x="90" y="132"/>
                    <a:pt x="90" y="132"/>
                  </a:cubicBezTo>
                  <a:cubicBezTo>
                    <a:pt x="90" y="132"/>
                    <a:pt x="86" y="131"/>
                    <a:pt x="81" y="131"/>
                  </a:cubicBezTo>
                  <a:cubicBezTo>
                    <a:pt x="61" y="131"/>
                    <a:pt x="12" y="138"/>
                    <a:pt x="1" y="205"/>
                  </a:cubicBezTo>
                  <a:cubicBezTo>
                    <a:pt x="134" y="231"/>
                    <a:pt x="248" y="253"/>
                    <a:pt x="359" y="253"/>
                  </a:cubicBezTo>
                  <a:cubicBezTo>
                    <a:pt x="404" y="253"/>
                    <a:pt x="447" y="250"/>
                    <a:pt x="492" y="241"/>
                  </a:cubicBezTo>
                  <a:lnTo>
                    <a:pt x="489" y="105"/>
                  </a:lnTo>
                  <a:cubicBezTo>
                    <a:pt x="489" y="105"/>
                    <a:pt x="522" y="84"/>
                    <a:pt x="489" y="50"/>
                  </a:cubicBezTo>
                  <a:cubicBezTo>
                    <a:pt x="480" y="42"/>
                    <a:pt x="472" y="39"/>
                    <a:pt x="463" y="39"/>
                  </a:cubicBezTo>
                  <a:cubicBezTo>
                    <a:pt x="439" y="39"/>
                    <a:pt x="418" y="65"/>
                    <a:pt x="418" y="65"/>
                  </a:cubicBezTo>
                  <a:cubicBezTo>
                    <a:pt x="418" y="65"/>
                    <a:pt x="400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8720730" y="4160669"/>
              <a:ext cx="236909" cy="200066"/>
            </a:xfrm>
            <a:custGeom>
              <a:avLst/>
              <a:gdLst/>
              <a:ahLst/>
              <a:cxnLst/>
              <a:rect l="l" t="t" r="r" b="b"/>
              <a:pathLst>
                <a:path w="1659" h="1401" extrusionOk="0">
                  <a:moveTo>
                    <a:pt x="1121" y="0"/>
                  </a:moveTo>
                  <a:cubicBezTo>
                    <a:pt x="1087" y="0"/>
                    <a:pt x="1055" y="15"/>
                    <a:pt x="1028" y="32"/>
                  </a:cubicBezTo>
                  <a:cubicBezTo>
                    <a:pt x="921" y="97"/>
                    <a:pt x="845" y="189"/>
                    <a:pt x="784" y="285"/>
                  </a:cubicBezTo>
                  <a:cubicBezTo>
                    <a:pt x="654" y="491"/>
                    <a:pt x="586" y="724"/>
                    <a:pt x="588" y="959"/>
                  </a:cubicBezTo>
                  <a:cubicBezTo>
                    <a:pt x="549" y="790"/>
                    <a:pt x="388" y="530"/>
                    <a:pt x="236" y="458"/>
                  </a:cubicBezTo>
                  <a:cubicBezTo>
                    <a:pt x="202" y="442"/>
                    <a:pt x="170" y="435"/>
                    <a:pt x="141" y="435"/>
                  </a:cubicBezTo>
                  <a:cubicBezTo>
                    <a:pt x="56" y="435"/>
                    <a:pt x="1" y="498"/>
                    <a:pt x="8" y="579"/>
                  </a:cubicBezTo>
                  <a:cubicBezTo>
                    <a:pt x="29" y="804"/>
                    <a:pt x="407" y="1170"/>
                    <a:pt x="619" y="1401"/>
                  </a:cubicBezTo>
                  <a:cubicBezTo>
                    <a:pt x="886" y="1284"/>
                    <a:pt x="1258" y="1136"/>
                    <a:pt x="1537" y="1001"/>
                  </a:cubicBezTo>
                  <a:cubicBezTo>
                    <a:pt x="1588" y="977"/>
                    <a:pt x="1639" y="944"/>
                    <a:pt x="1646" y="897"/>
                  </a:cubicBezTo>
                  <a:cubicBezTo>
                    <a:pt x="1658" y="816"/>
                    <a:pt x="1538" y="767"/>
                    <a:pt x="1439" y="763"/>
                  </a:cubicBezTo>
                  <a:cubicBezTo>
                    <a:pt x="1430" y="763"/>
                    <a:pt x="1421" y="763"/>
                    <a:pt x="1412" y="763"/>
                  </a:cubicBezTo>
                  <a:cubicBezTo>
                    <a:pt x="1173" y="763"/>
                    <a:pt x="939" y="878"/>
                    <a:pt x="825" y="1053"/>
                  </a:cubicBezTo>
                  <a:cubicBezTo>
                    <a:pt x="975" y="774"/>
                    <a:pt x="1125" y="494"/>
                    <a:pt x="1212" y="196"/>
                  </a:cubicBezTo>
                  <a:cubicBezTo>
                    <a:pt x="1222" y="159"/>
                    <a:pt x="1233" y="118"/>
                    <a:pt x="1222" y="80"/>
                  </a:cubicBezTo>
                  <a:cubicBezTo>
                    <a:pt x="1212" y="41"/>
                    <a:pt x="1177" y="5"/>
                    <a:pt x="1130" y="1"/>
                  </a:cubicBezTo>
                  <a:cubicBezTo>
                    <a:pt x="1127" y="0"/>
                    <a:pt x="1124" y="0"/>
                    <a:pt x="1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8808554" y="4178662"/>
              <a:ext cx="67403" cy="178360"/>
            </a:xfrm>
            <a:custGeom>
              <a:avLst/>
              <a:gdLst/>
              <a:ahLst/>
              <a:cxnLst/>
              <a:rect l="l" t="t" r="r" b="b"/>
              <a:pathLst>
                <a:path w="472" h="1249" fill="none" extrusionOk="0">
                  <a:moveTo>
                    <a:pt x="472" y="1"/>
                  </a:moveTo>
                  <a:cubicBezTo>
                    <a:pt x="254" y="393"/>
                    <a:pt x="95" y="814"/>
                    <a:pt x="1" y="124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8807269" y="4286478"/>
              <a:ext cx="126523" cy="71116"/>
            </a:xfrm>
            <a:custGeom>
              <a:avLst/>
              <a:gdLst/>
              <a:ahLst/>
              <a:cxnLst/>
              <a:rect l="l" t="t" r="r" b="b"/>
              <a:pathLst>
                <a:path w="886" h="498" fill="none" extrusionOk="0">
                  <a:moveTo>
                    <a:pt x="886" y="0"/>
                  </a:moveTo>
                  <a:cubicBezTo>
                    <a:pt x="547" y="76"/>
                    <a:pt x="233" y="251"/>
                    <a:pt x="0" y="497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8740294" y="4242209"/>
              <a:ext cx="67688" cy="113814"/>
            </a:xfrm>
            <a:custGeom>
              <a:avLst/>
              <a:gdLst/>
              <a:ahLst/>
              <a:cxnLst/>
              <a:rect l="l" t="t" r="r" b="b"/>
              <a:pathLst>
                <a:path w="474" h="797" fill="none" extrusionOk="0">
                  <a:moveTo>
                    <a:pt x="0" y="0"/>
                  </a:moveTo>
                  <a:cubicBezTo>
                    <a:pt x="172" y="259"/>
                    <a:pt x="392" y="501"/>
                    <a:pt x="473" y="797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8767284" y="4351740"/>
              <a:ext cx="88395" cy="42270"/>
            </a:xfrm>
            <a:custGeom>
              <a:avLst/>
              <a:gdLst/>
              <a:ahLst/>
              <a:cxnLst/>
              <a:rect l="l" t="t" r="r" b="b"/>
              <a:pathLst>
                <a:path w="619" h="296" extrusionOk="0">
                  <a:moveTo>
                    <a:pt x="339" y="1"/>
                  </a:moveTo>
                  <a:cubicBezTo>
                    <a:pt x="296" y="1"/>
                    <a:pt x="252" y="4"/>
                    <a:pt x="209" y="11"/>
                  </a:cubicBezTo>
                  <a:cubicBezTo>
                    <a:pt x="153" y="22"/>
                    <a:pt x="95" y="38"/>
                    <a:pt x="58" y="75"/>
                  </a:cubicBezTo>
                  <a:cubicBezTo>
                    <a:pt x="6" y="124"/>
                    <a:pt x="1" y="196"/>
                    <a:pt x="0" y="262"/>
                  </a:cubicBezTo>
                  <a:cubicBezTo>
                    <a:pt x="133" y="283"/>
                    <a:pt x="273" y="296"/>
                    <a:pt x="415" y="296"/>
                  </a:cubicBezTo>
                  <a:cubicBezTo>
                    <a:pt x="466" y="296"/>
                    <a:pt x="518" y="294"/>
                    <a:pt x="570" y="290"/>
                  </a:cubicBezTo>
                  <a:cubicBezTo>
                    <a:pt x="589" y="252"/>
                    <a:pt x="608" y="213"/>
                    <a:pt x="613" y="170"/>
                  </a:cubicBezTo>
                  <a:cubicBezTo>
                    <a:pt x="618" y="128"/>
                    <a:pt x="607" y="83"/>
                    <a:pt x="572" y="53"/>
                  </a:cubicBezTo>
                  <a:cubicBezTo>
                    <a:pt x="540" y="25"/>
                    <a:pt x="493" y="14"/>
                    <a:pt x="448" y="7"/>
                  </a:cubicBezTo>
                  <a:cubicBezTo>
                    <a:pt x="412" y="3"/>
                    <a:pt x="376" y="1"/>
                    <a:pt x="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8791132" y="4373017"/>
              <a:ext cx="101961" cy="28703"/>
            </a:xfrm>
            <a:custGeom>
              <a:avLst/>
              <a:gdLst/>
              <a:ahLst/>
              <a:cxnLst/>
              <a:rect l="l" t="t" r="r" b="b"/>
              <a:pathLst>
                <a:path w="714" h="201" extrusionOk="0">
                  <a:moveTo>
                    <a:pt x="528" y="0"/>
                  </a:moveTo>
                  <a:cubicBezTo>
                    <a:pt x="450" y="0"/>
                    <a:pt x="405" y="99"/>
                    <a:pt x="405" y="99"/>
                  </a:cubicBezTo>
                  <a:cubicBezTo>
                    <a:pt x="405" y="99"/>
                    <a:pt x="408" y="45"/>
                    <a:pt x="358" y="38"/>
                  </a:cubicBezTo>
                  <a:cubicBezTo>
                    <a:pt x="355" y="38"/>
                    <a:pt x="352" y="37"/>
                    <a:pt x="349" y="37"/>
                  </a:cubicBezTo>
                  <a:cubicBezTo>
                    <a:pt x="305" y="37"/>
                    <a:pt x="284" y="77"/>
                    <a:pt x="284" y="77"/>
                  </a:cubicBezTo>
                  <a:cubicBezTo>
                    <a:pt x="284" y="77"/>
                    <a:pt x="272" y="7"/>
                    <a:pt x="194" y="7"/>
                  </a:cubicBezTo>
                  <a:cubicBezTo>
                    <a:pt x="187" y="7"/>
                    <a:pt x="179" y="8"/>
                    <a:pt x="171" y="9"/>
                  </a:cubicBezTo>
                  <a:cubicBezTo>
                    <a:pt x="73" y="24"/>
                    <a:pt x="103" y="138"/>
                    <a:pt x="103" y="138"/>
                  </a:cubicBezTo>
                  <a:cubicBezTo>
                    <a:pt x="103" y="138"/>
                    <a:pt x="86" y="128"/>
                    <a:pt x="66" y="128"/>
                  </a:cubicBezTo>
                  <a:cubicBezTo>
                    <a:pt x="55" y="128"/>
                    <a:pt x="44" y="131"/>
                    <a:pt x="33" y="138"/>
                  </a:cubicBezTo>
                  <a:cubicBezTo>
                    <a:pt x="1" y="160"/>
                    <a:pt x="9" y="195"/>
                    <a:pt x="9" y="195"/>
                  </a:cubicBezTo>
                  <a:cubicBezTo>
                    <a:pt x="83" y="199"/>
                    <a:pt x="161" y="201"/>
                    <a:pt x="237" y="201"/>
                  </a:cubicBezTo>
                  <a:cubicBezTo>
                    <a:pt x="478" y="201"/>
                    <a:pt x="699" y="185"/>
                    <a:pt x="698" y="185"/>
                  </a:cubicBezTo>
                  <a:cubicBezTo>
                    <a:pt x="713" y="107"/>
                    <a:pt x="671" y="93"/>
                    <a:pt x="640" y="93"/>
                  </a:cubicBezTo>
                  <a:cubicBezTo>
                    <a:pt x="625" y="93"/>
                    <a:pt x="612" y="97"/>
                    <a:pt x="612" y="97"/>
                  </a:cubicBezTo>
                  <a:cubicBezTo>
                    <a:pt x="612" y="97"/>
                    <a:pt x="635" y="19"/>
                    <a:pt x="545" y="2"/>
                  </a:cubicBezTo>
                  <a:cubicBezTo>
                    <a:pt x="539" y="1"/>
                    <a:pt x="533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8713019" y="4367305"/>
              <a:ext cx="85539" cy="33844"/>
            </a:xfrm>
            <a:custGeom>
              <a:avLst/>
              <a:gdLst/>
              <a:ahLst/>
              <a:cxnLst/>
              <a:rect l="l" t="t" r="r" b="b"/>
              <a:pathLst>
                <a:path w="599" h="237" extrusionOk="0">
                  <a:moveTo>
                    <a:pt x="360" y="0"/>
                  </a:moveTo>
                  <a:cubicBezTo>
                    <a:pt x="278" y="0"/>
                    <a:pt x="243" y="73"/>
                    <a:pt x="243" y="73"/>
                  </a:cubicBezTo>
                  <a:cubicBezTo>
                    <a:pt x="243" y="73"/>
                    <a:pt x="228" y="29"/>
                    <a:pt x="176" y="29"/>
                  </a:cubicBezTo>
                  <a:cubicBezTo>
                    <a:pt x="165" y="29"/>
                    <a:pt x="154" y="30"/>
                    <a:pt x="140" y="35"/>
                  </a:cubicBezTo>
                  <a:cubicBezTo>
                    <a:pt x="61" y="58"/>
                    <a:pt x="87" y="114"/>
                    <a:pt x="87" y="114"/>
                  </a:cubicBezTo>
                  <a:cubicBezTo>
                    <a:pt x="87" y="114"/>
                    <a:pt x="81" y="112"/>
                    <a:pt x="72" y="112"/>
                  </a:cubicBezTo>
                  <a:cubicBezTo>
                    <a:pt x="59" y="112"/>
                    <a:pt x="40" y="116"/>
                    <a:pt x="26" y="134"/>
                  </a:cubicBezTo>
                  <a:cubicBezTo>
                    <a:pt x="1" y="162"/>
                    <a:pt x="29" y="192"/>
                    <a:pt x="29" y="192"/>
                  </a:cubicBezTo>
                  <a:cubicBezTo>
                    <a:pt x="146" y="221"/>
                    <a:pt x="564" y="236"/>
                    <a:pt x="564" y="236"/>
                  </a:cubicBezTo>
                  <a:cubicBezTo>
                    <a:pt x="564" y="236"/>
                    <a:pt x="598" y="135"/>
                    <a:pt x="559" y="106"/>
                  </a:cubicBezTo>
                  <a:cubicBezTo>
                    <a:pt x="545" y="95"/>
                    <a:pt x="530" y="91"/>
                    <a:pt x="516" y="91"/>
                  </a:cubicBezTo>
                  <a:cubicBezTo>
                    <a:pt x="493" y="91"/>
                    <a:pt x="474" y="102"/>
                    <a:pt x="474" y="102"/>
                  </a:cubicBezTo>
                  <a:cubicBezTo>
                    <a:pt x="474" y="102"/>
                    <a:pt x="459" y="6"/>
                    <a:pt x="369" y="0"/>
                  </a:cubicBezTo>
                  <a:cubicBezTo>
                    <a:pt x="366" y="0"/>
                    <a:pt x="363" y="0"/>
                    <a:pt x="3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8700595" y="5300241"/>
              <a:ext cx="123810" cy="54122"/>
            </a:xfrm>
            <a:custGeom>
              <a:avLst/>
              <a:gdLst/>
              <a:ahLst/>
              <a:cxnLst/>
              <a:rect l="l" t="t" r="r" b="b"/>
              <a:pathLst>
                <a:path w="867" h="379" extrusionOk="0">
                  <a:moveTo>
                    <a:pt x="315" y="1"/>
                  </a:moveTo>
                  <a:cubicBezTo>
                    <a:pt x="204" y="1"/>
                    <a:pt x="173" y="107"/>
                    <a:pt x="173" y="107"/>
                  </a:cubicBezTo>
                  <a:cubicBezTo>
                    <a:pt x="173" y="107"/>
                    <a:pt x="138" y="65"/>
                    <a:pt x="98" y="65"/>
                  </a:cubicBezTo>
                  <a:cubicBezTo>
                    <a:pt x="84" y="65"/>
                    <a:pt x="69" y="70"/>
                    <a:pt x="55" y="85"/>
                  </a:cubicBezTo>
                  <a:cubicBezTo>
                    <a:pt x="0" y="138"/>
                    <a:pt x="55" y="173"/>
                    <a:pt x="55" y="173"/>
                  </a:cubicBezTo>
                  <a:lnTo>
                    <a:pt x="47" y="375"/>
                  </a:lnTo>
                  <a:cubicBezTo>
                    <a:pt x="105" y="377"/>
                    <a:pt x="164" y="379"/>
                    <a:pt x="223" y="379"/>
                  </a:cubicBezTo>
                  <a:cubicBezTo>
                    <a:pt x="431" y="379"/>
                    <a:pt x="647" y="364"/>
                    <a:pt x="866" y="340"/>
                  </a:cubicBezTo>
                  <a:cubicBezTo>
                    <a:pt x="847" y="229"/>
                    <a:pt x="767" y="217"/>
                    <a:pt x="734" y="217"/>
                  </a:cubicBezTo>
                  <a:cubicBezTo>
                    <a:pt x="724" y="217"/>
                    <a:pt x="718" y="218"/>
                    <a:pt x="718" y="218"/>
                  </a:cubicBezTo>
                  <a:cubicBezTo>
                    <a:pt x="718" y="218"/>
                    <a:pt x="737" y="107"/>
                    <a:pt x="628" y="85"/>
                  </a:cubicBezTo>
                  <a:cubicBezTo>
                    <a:pt x="612" y="81"/>
                    <a:pt x="596" y="79"/>
                    <a:pt x="581" y="79"/>
                  </a:cubicBezTo>
                  <a:cubicBezTo>
                    <a:pt x="496" y="79"/>
                    <a:pt x="438" y="128"/>
                    <a:pt x="438" y="128"/>
                  </a:cubicBezTo>
                  <a:cubicBezTo>
                    <a:pt x="438" y="128"/>
                    <a:pt x="428" y="1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8459400" y="5284390"/>
              <a:ext cx="123810" cy="60120"/>
            </a:xfrm>
            <a:custGeom>
              <a:avLst/>
              <a:gdLst/>
              <a:ahLst/>
              <a:cxnLst/>
              <a:rect l="l" t="t" r="r" b="b"/>
              <a:pathLst>
                <a:path w="867" h="421" extrusionOk="0">
                  <a:moveTo>
                    <a:pt x="551" y="0"/>
                  </a:moveTo>
                  <a:cubicBezTo>
                    <a:pt x="439" y="0"/>
                    <a:pt x="428" y="128"/>
                    <a:pt x="428" y="128"/>
                  </a:cubicBezTo>
                  <a:cubicBezTo>
                    <a:pt x="428" y="128"/>
                    <a:pt x="370" y="79"/>
                    <a:pt x="284" y="79"/>
                  </a:cubicBezTo>
                  <a:cubicBezTo>
                    <a:pt x="269" y="79"/>
                    <a:pt x="254" y="81"/>
                    <a:pt x="238" y="84"/>
                  </a:cubicBezTo>
                  <a:cubicBezTo>
                    <a:pt x="130" y="108"/>
                    <a:pt x="148" y="217"/>
                    <a:pt x="148" y="217"/>
                  </a:cubicBezTo>
                  <a:cubicBezTo>
                    <a:pt x="148" y="217"/>
                    <a:pt x="142" y="216"/>
                    <a:pt x="133" y="216"/>
                  </a:cubicBezTo>
                  <a:cubicBezTo>
                    <a:pt x="99" y="216"/>
                    <a:pt x="19" y="228"/>
                    <a:pt x="0" y="340"/>
                  </a:cubicBezTo>
                  <a:cubicBezTo>
                    <a:pt x="222" y="384"/>
                    <a:pt x="413" y="420"/>
                    <a:pt x="598" y="420"/>
                  </a:cubicBezTo>
                  <a:cubicBezTo>
                    <a:pt x="672" y="420"/>
                    <a:pt x="745" y="414"/>
                    <a:pt x="819" y="401"/>
                  </a:cubicBezTo>
                  <a:lnTo>
                    <a:pt x="813" y="173"/>
                  </a:lnTo>
                  <a:cubicBezTo>
                    <a:pt x="813" y="173"/>
                    <a:pt x="866" y="139"/>
                    <a:pt x="813" y="84"/>
                  </a:cubicBezTo>
                  <a:cubicBezTo>
                    <a:pt x="799" y="70"/>
                    <a:pt x="784" y="65"/>
                    <a:pt x="770" y="65"/>
                  </a:cubicBezTo>
                  <a:cubicBezTo>
                    <a:pt x="730" y="65"/>
                    <a:pt x="695" y="108"/>
                    <a:pt x="695" y="108"/>
                  </a:cubicBezTo>
                  <a:cubicBezTo>
                    <a:pt x="695" y="108"/>
                    <a:pt x="664" y="0"/>
                    <a:pt x="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8410989" y="4865261"/>
              <a:ext cx="480245" cy="409843"/>
            </a:xfrm>
            <a:custGeom>
              <a:avLst/>
              <a:gdLst/>
              <a:ahLst/>
              <a:cxnLst/>
              <a:rect l="l" t="t" r="r" b="b"/>
              <a:pathLst>
                <a:path w="3363" h="2870" extrusionOk="0">
                  <a:moveTo>
                    <a:pt x="1662" y="1"/>
                  </a:moveTo>
                  <a:cubicBezTo>
                    <a:pt x="1658" y="1"/>
                    <a:pt x="1653" y="1"/>
                    <a:pt x="1649" y="1"/>
                  </a:cubicBezTo>
                  <a:cubicBezTo>
                    <a:pt x="1511" y="7"/>
                    <a:pt x="1395" y="110"/>
                    <a:pt x="1334" y="233"/>
                  </a:cubicBezTo>
                  <a:cubicBezTo>
                    <a:pt x="1272" y="354"/>
                    <a:pt x="1257" y="495"/>
                    <a:pt x="1248" y="632"/>
                  </a:cubicBezTo>
                  <a:cubicBezTo>
                    <a:pt x="1215" y="1155"/>
                    <a:pt x="1258" y="1681"/>
                    <a:pt x="1379" y="2190"/>
                  </a:cubicBezTo>
                  <a:cubicBezTo>
                    <a:pt x="1160" y="1798"/>
                    <a:pt x="837" y="1386"/>
                    <a:pt x="389" y="1376"/>
                  </a:cubicBezTo>
                  <a:cubicBezTo>
                    <a:pt x="386" y="1376"/>
                    <a:pt x="384" y="1376"/>
                    <a:pt x="381" y="1376"/>
                  </a:cubicBezTo>
                  <a:cubicBezTo>
                    <a:pt x="207" y="1376"/>
                    <a:pt x="0" y="1507"/>
                    <a:pt x="51" y="1673"/>
                  </a:cubicBezTo>
                  <a:cubicBezTo>
                    <a:pt x="63" y="1717"/>
                    <a:pt x="93" y="1753"/>
                    <a:pt x="124" y="1787"/>
                  </a:cubicBezTo>
                  <a:cubicBezTo>
                    <a:pt x="480" y="2177"/>
                    <a:pt x="1166" y="2553"/>
                    <a:pt x="1617" y="2869"/>
                  </a:cubicBezTo>
                  <a:cubicBezTo>
                    <a:pt x="2145" y="2514"/>
                    <a:pt x="3361" y="2373"/>
                    <a:pt x="3362" y="1659"/>
                  </a:cubicBezTo>
                  <a:cubicBezTo>
                    <a:pt x="3362" y="1531"/>
                    <a:pt x="3278" y="1469"/>
                    <a:pt x="3141" y="1469"/>
                  </a:cubicBezTo>
                  <a:cubicBezTo>
                    <a:pt x="2845" y="1469"/>
                    <a:pt x="2302" y="1763"/>
                    <a:pt x="1842" y="2322"/>
                  </a:cubicBezTo>
                  <a:cubicBezTo>
                    <a:pt x="2049" y="1824"/>
                    <a:pt x="2135" y="1151"/>
                    <a:pt x="2090" y="614"/>
                  </a:cubicBezTo>
                  <a:cubicBezTo>
                    <a:pt x="2079" y="475"/>
                    <a:pt x="2057" y="332"/>
                    <a:pt x="1987" y="211"/>
                  </a:cubicBezTo>
                  <a:cubicBezTo>
                    <a:pt x="1920" y="93"/>
                    <a:pt x="1796" y="1"/>
                    <a:pt x="1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8642759" y="4900677"/>
              <a:ext cx="15994" cy="367574"/>
            </a:xfrm>
            <a:custGeom>
              <a:avLst/>
              <a:gdLst/>
              <a:ahLst/>
              <a:cxnLst/>
              <a:rect l="l" t="t" r="r" b="b"/>
              <a:pathLst>
                <a:path w="112" h="2574" fill="none" extrusionOk="0">
                  <a:moveTo>
                    <a:pt x="10" y="0"/>
                  </a:moveTo>
                  <a:cubicBezTo>
                    <a:pt x="112" y="632"/>
                    <a:pt x="76" y="1277"/>
                    <a:pt x="38" y="1915"/>
                  </a:cubicBezTo>
                  <a:cubicBezTo>
                    <a:pt x="26" y="2134"/>
                    <a:pt x="12" y="2354"/>
                    <a:pt x="1" y="2574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8641903" y="5105743"/>
              <a:ext cx="220344" cy="159939"/>
            </a:xfrm>
            <a:custGeom>
              <a:avLst/>
              <a:gdLst/>
              <a:ahLst/>
              <a:cxnLst/>
              <a:rect l="l" t="t" r="r" b="b"/>
              <a:pathLst>
                <a:path w="1543" h="1120" fill="none" extrusionOk="0">
                  <a:moveTo>
                    <a:pt x="1543" y="1"/>
                  </a:moveTo>
                  <a:cubicBezTo>
                    <a:pt x="1185" y="532"/>
                    <a:pt x="442" y="657"/>
                    <a:pt x="1" y="112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8461827" y="5098317"/>
              <a:ext cx="186786" cy="169649"/>
            </a:xfrm>
            <a:custGeom>
              <a:avLst/>
              <a:gdLst/>
              <a:ahLst/>
              <a:cxnLst/>
              <a:rect l="l" t="t" r="r" b="b"/>
              <a:pathLst>
                <a:path w="1308" h="1188" fill="none" extrusionOk="0">
                  <a:moveTo>
                    <a:pt x="1" y="0"/>
                  </a:moveTo>
                  <a:cubicBezTo>
                    <a:pt x="201" y="63"/>
                    <a:pt x="369" y="201"/>
                    <a:pt x="525" y="340"/>
                  </a:cubicBezTo>
                  <a:cubicBezTo>
                    <a:pt x="811" y="598"/>
                    <a:pt x="1073" y="883"/>
                    <a:pt x="1307" y="1187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8545939" y="5262398"/>
              <a:ext cx="175790" cy="95106"/>
            </a:xfrm>
            <a:custGeom>
              <a:avLst/>
              <a:gdLst/>
              <a:ahLst/>
              <a:cxnLst/>
              <a:rect l="l" t="t" r="r" b="b"/>
              <a:pathLst>
                <a:path w="1231" h="666" extrusionOk="0">
                  <a:moveTo>
                    <a:pt x="680" y="1"/>
                  </a:moveTo>
                  <a:cubicBezTo>
                    <a:pt x="592" y="1"/>
                    <a:pt x="505" y="9"/>
                    <a:pt x="419" y="26"/>
                  </a:cubicBezTo>
                  <a:cubicBezTo>
                    <a:pt x="307" y="48"/>
                    <a:pt x="193" y="87"/>
                    <a:pt x="117" y="169"/>
                  </a:cubicBezTo>
                  <a:cubicBezTo>
                    <a:pt x="12" y="279"/>
                    <a:pt x="3" y="443"/>
                    <a:pt x="0" y="592"/>
                  </a:cubicBezTo>
                  <a:cubicBezTo>
                    <a:pt x="266" y="638"/>
                    <a:pt x="549" y="665"/>
                    <a:pt x="833" y="665"/>
                  </a:cubicBezTo>
                  <a:cubicBezTo>
                    <a:pt x="933" y="665"/>
                    <a:pt x="1033" y="662"/>
                    <a:pt x="1133" y="654"/>
                  </a:cubicBezTo>
                  <a:cubicBezTo>
                    <a:pt x="1171" y="567"/>
                    <a:pt x="1210" y="477"/>
                    <a:pt x="1221" y="383"/>
                  </a:cubicBezTo>
                  <a:cubicBezTo>
                    <a:pt x="1231" y="290"/>
                    <a:pt x="1209" y="187"/>
                    <a:pt x="1139" y="119"/>
                  </a:cubicBezTo>
                  <a:cubicBezTo>
                    <a:pt x="1076" y="56"/>
                    <a:pt x="983" y="31"/>
                    <a:pt x="894" y="17"/>
                  </a:cubicBezTo>
                  <a:cubicBezTo>
                    <a:pt x="823" y="6"/>
                    <a:pt x="752" y="1"/>
                    <a:pt x="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8620482" y="5325660"/>
              <a:ext cx="169792" cy="47696"/>
            </a:xfrm>
            <a:custGeom>
              <a:avLst/>
              <a:gdLst/>
              <a:ahLst/>
              <a:cxnLst/>
              <a:rect l="l" t="t" r="r" b="b"/>
              <a:pathLst>
                <a:path w="1189" h="334" extrusionOk="0">
                  <a:moveTo>
                    <a:pt x="881" y="0"/>
                  </a:moveTo>
                  <a:cubicBezTo>
                    <a:pt x="749" y="0"/>
                    <a:pt x="674" y="166"/>
                    <a:pt x="674" y="166"/>
                  </a:cubicBezTo>
                  <a:cubicBezTo>
                    <a:pt x="674" y="166"/>
                    <a:pt x="680" y="77"/>
                    <a:pt x="597" y="65"/>
                  </a:cubicBezTo>
                  <a:cubicBezTo>
                    <a:pt x="592" y="64"/>
                    <a:pt x="586" y="64"/>
                    <a:pt x="581" y="64"/>
                  </a:cubicBezTo>
                  <a:cubicBezTo>
                    <a:pt x="509" y="64"/>
                    <a:pt x="473" y="130"/>
                    <a:pt x="473" y="130"/>
                  </a:cubicBezTo>
                  <a:cubicBezTo>
                    <a:pt x="473" y="130"/>
                    <a:pt x="452" y="12"/>
                    <a:pt x="323" y="12"/>
                  </a:cubicBezTo>
                  <a:cubicBezTo>
                    <a:pt x="311" y="12"/>
                    <a:pt x="299" y="13"/>
                    <a:pt x="285" y="15"/>
                  </a:cubicBezTo>
                  <a:cubicBezTo>
                    <a:pt x="122" y="40"/>
                    <a:pt x="171" y="229"/>
                    <a:pt x="171" y="229"/>
                  </a:cubicBezTo>
                  <a:cubicBezTo>
                    <a:pt x="171" y="229"/>
                    <a:pt x="144" y="212"/>
                    <a:pt x="109" y="212"/>
                  </a:cubicBezTo>
                  <a:cubicBezTo>
                    <a:pt x="92" y="212"/>
                    <a:pt x="73" y="217"/>
                    <a:pt x="55" y="229"/>
                  </a:cubicBezTo>
                  <a:cubicBezTo>
                    <a:pt x="1" y="267"/>
                    <a:pt x="13" y="325"/>
                    <a:pt x="13" y="325"/>
                  </a:cubicBezTo>
                  <a:cubicBezTo>
                    <a:pt x="132" y="331"/>
                    <a:pt x="258" y="333"/>
                    <a:pt x="382" y="333"/>
                  </a:cubicBezTo>
                  <a:cubicBezTo>
                    <a:pt x="788" y="333"/>
                    <a:pt x="1164" y="308"/>
                    <a:pt x="1164" y="308"/>
                  </a:cubicBezTo>
                  <a:cubicBezTo>
                    <a:pt x="1189" y="177"/>
                    <a:pt x="1118" y="155"/>
                    <a:pt x="1068" y="155"/>
                  </a:cubicBezTo>
                  <a:cubicBezTo>
                    <a:pt x="1042" y="155"/>
                    <a:pt x="1021" y="161"/>
                    <a:pt x="1021" y="161"/>
                  </a:cubicBezTo>
                  <a:cubicBezTo>
                    <a:pt x="1021" y="161"/>
                    <a:pt x="1057" y="31"/>
                    <a:pt x="909" y="3"/>
                  </a:cubicBezTo>
                  <a:cubicBezTo>
                    <a:pt x="900" y="1"/>
                    <a:pt x="890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490531" y="5315950"/>
              <a:ext cx="141803" cy="56264"/>
            </a:xfrm>
            <a:custGeom>
              <a:avLst/>
              <a:gdLst/>
              <a:ahLst/>
              <a:cxnLst/>
              <a:rect l="l" t="t" r="r" b="b"/>
              <a:pathLst>
                <a:path w="993" h="394" extrusionOk="0">
                  <a:moveTo>
                    <a:pt x="597" y="1"/>
                  </a:moveTo>
                  <a:cubicBezTo>
                    <a:pt x="459" y="1"/>
                    <a:pt x="401" y="121"/>
                    <a:pt x="401" y="121"/>
                  </a:cubicBezTo>
                  <a:cubicBezTo>
                    <a:pt x="401" y="121"/>
                    <a:pt x="377" y="48"/>
                    <a:pt x="291" y="48"/>
                  </a:cubicBezTo>
                  <a:cubicBezTo>
                    <a:pt x="274" y="48"/>
                    <a:pt x="255" y="50"/>
                    <a:pt x="233" y="57"/>
                  </a:cubicBezTo>
                  <a:cubicBezTo>
                    <a:pt x="99" y="99"/>
                    <a:pt x="142" y="192"/>
                    <a:pt x="142" y="192"/>
                  </a:cubicBezTo>
                  <a:cubicBezTo>
                    <a:pt x="142" y="192"/>
                    <a:pt x="132" y="189"/>
                    <a:pt x="117" y="189"/>
                  </a:cubicBezTo>
                  <a:cubicBezTo>
                    <a:pt x="96" y="189"/>
                    <a:pt x="65" y="195"/>
                    <a:pt x="41" y="224"/>
                  </a:cubicBezTo>
                  <a:cubicBezTo>
                    <a:pt x="0" y="273"/>
                    <a:pt x="45" y="322"/>
                    <a:pt x="45" y="322"/>
                  </a:cubicBezTo>
                  <a:cubicBezTo>
                    <a:pt x="241" y="368"/>
                    <a:pt x="937" y="393"/>
                    <a:pt x="937" y="393"/>
                  </a:cubicBezTo>
                  <a:cubicBezTo>
                    <a:pt x="937" y="393"/>
                    <a:pt x="993" y="226"/>
                    <a:pt x="927" y="176"/>
                  </a:cubicBezTo>
                  <a:cubicBezTo>
                    <a:pt x="904" y="157"/>
                    <a:pt x="878" y="151"/>
                    <a:pt x="855" y="151"/>
                  </a:cubicBezTo>
                  <a:cubicBezTo>
                    <a:pt x="817" y="151"/>
                    <a:pt x="786" y="168"/>
                    <a:pt x="786" y="168"/>
                  </a:cubicBezTo>
                  <a:cubicBezTo>
                    <a:pt x="786" y="168"/>
                    <a:pt x="761" y="11"/>
                    <a:pt x="612" y="1"/>
                  </a:cubicBezTo>
                  <a:cubicBezTo>
                    <a:pt x="607" y="1"/>
                    <a:pt x="602" y="1"/>
                    <a:pt x="5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8594777" y="6082805"/>
              <a:ext cx="152799" cy="66974"/>
            </a:xfrm>
            <a:custGeom>
              <a:avLst/>
              <a:gdLst/>
              <a:ahLst/>
              <a:cxnLst/>
              <a:rect l="l" t="t" r="r" b="b"/>
              <a:pathLst>
                <a:path w="1070" h="469" extrusionOk="0">
                  <a:moveTo>
                    <a:pt x="390" y="0"/>
                  </a:moveTo>
                  <a:cubicBezTo>
                    <a:pt x="250" y="0"/>
                    <a:pt x="213" y="133"/>
                    <a:pt x="213" y="133"/>
                  </a:cubicBezTo>
                  <a:cubicBezTo>
                    <a:pt x="213" y="133"/>
                    <a:pt x="170" y="80"/>
                    <a:pt x="120" y="80"/>
                  </a:cubicBezTo>
                  <a:cubicBezTo>
                    <a:pt x="103" y="80"/>
                    <a:pt x="85" y="87"/>
                    <a:pt x="67" y="105"/>
                  </a:cubicBezTo>
                  <a:cubicBezTo>
                    <a:pt x="0" y="174"/>
                    <a:pt x="67" y="216"/>
                    <a:pt x="67" y="216"/>
                  </a:cubicBezTo>
                  <a:lnTo>
                    <a:pt x="56" y="464"/>
                  </a:lnTo>
                  <a:cubicBezTo>
                    <a:pt x="129" y="467"/>
                    <a:pt x="203" y="469"/>
                    <a:pt x="277" y="469"/>
                  </a:cubicBezTo>
                  <a:cubicBezTo>
                    <a:pt x="534" y="469"/>
                    <a:pt x="799" y="451"/>
                    <a:pt x="1070" y="421"/>
                  </a:cubicBezTo>
                  <a:cubicBezTo>
                    <a:pt x="1046" y="283"/>
                    <a:pt x="944" y="269"/>
                    <a:pt x="903" y="269"/>
                  </a:cubicBezTo>
                  <a:cubicBezTo>
                    <a:pt x="892" y="269"/>
                    <a:pt x="886" y="270"/>
                    <a:pt x="886" y="270"/>
                  </a:cubicBezTo>
                  <a:cubicBezTo>
                    <a:pt x="886" y="270"/>
                    <a:pt x="910" y="133"/>
                    <a:pt x="775" y="105"/>
                  </a:cubicBezTo>
                  <a:cubicBezTo>
                    <a:pt x="756" y="100"/>
                    <a:pt x="737" y="99"/>
                    <a:pt x="719" y="99"/>
                  </a:cubicBezTo>
                  <a:cubicBezTo>
                    <a:pt x="614" y="99"/>
                    <a:pt x="541" y="159"/>
                    <a:pt x="541" y="159"/>
                  </a:cubicBezTo>
                  <a:cubicBezTo>
                    <a:pt x="541" y="159"/>
                    <a:pt x="529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296461" y="6063098"/>
              <a:ext cx="152941" cy="74400"/>
            </a:xfrm>
            <a:custGeom>
              <a:avLst/>
              <a:gdLst/>
              <a:ahLst/>
              <a:cxnLst/>
              <a:rect l="l" t="t" r="r" b="b"/>
              <a:pathLst>
                <a:path w="1071" h="521" extrusionOk="0">
                  <a:moveTo>
                    <a:pt x="679" y="1"/>
                  </a:moveTo>
                  <a:cubicBezTo>
                    <a:pt x="540" y="1"/>
                    <a:pt x="529" y="160"/>
                    <a:pt x="529" y="160"/>
                  </a:cubicBezTo>
                  <a:cubicBezTo>
                    <a:pt x="529" y="160"/>
                    <a:pt x="457" y="100"/>
                    <a:pt x="353" y="100"/>
                  </a:cubicBezTo>
                  <a:cubicBezTo>
                    <a:pt x="334" y="100"/>
                    <a:pt x="315" y="102"/>
                    <a:pt x="295" y="106"/>
                  </a:cubicBezTo>
                  <a:cubicBezTo>
                    <a:pt x="161" y="134"/>
                    <a:pt x="183" y="271"/>
                    <a:pt x="183" y="271"/>
                  </a:cubicBezTo>
                  <a:cubicBezTo>
                    <a:pt x="183" y="271"/>
                    <a:pt x="176" y="270"/>
                    <a:pt x="165" y="270"/>
                  </a:cubicBezTo>
                  <a:cubicBezTo>
                    <a:pt x="123" y="270"/>
                    <a:pt x="23" y="285"/>
                    <a:pt x="0" y="422"/>
                  </a:cubicBezTo>
                  <a:cubicBezTo>
                    <a:pt x="274" y="476"/>
                    <a:pt x="509" y="521"/>
                    <a:pt x="739" y="521"/>
                  </a:cubicBezTo>
                  <a:cubicBezTo>
                    <a:pt x="830" y="521"/>
                    <a:pt x="921" y="514"/>
                    <a:pt x="1012" y="497"/>
                  </a:cubicBezTo>
                  <a:lnTo>
                    <a:pt x="1003" y="217"/>
                  </a:lnTo>
                  <a:cubicBezTo>
                    <a:pt x="1003" y="217"/>
                    <a:pt x="1070" y="174"/>
                    <a:pt x="1003" y="106"/>
                  </a:cubicBezTo>
                  <a:cubicBezTo>
                    <a:pt x="985" y="88"/>
                    <a:pt x="967" y="81"/>
                    <a:pt x="949" y="81"/>
                  </a:cubicBezTo>
                  <a:cubicBezTo>
                    <a:pt x="899" y="81"/>
                    <a:pt x="856" y="134"/>
                    <a:pt x="856" y="134"/>
                  </a:cubicBezTo>
                  <a:cubicBezTo>
                    <a:pt x="856" y="134"/>
                    <a:pt x="819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8277325" y="5481602"/>
              <a:ext cx="649894" cy="595486"/>
            </a:xfrm>
            <a:custGeom>
              <a:avLst/>
              <a:gdLst/>
              <a:ahLst/>
              <a:cxnLst/>
              <a:rect l="l" t="t" r="r" b="b"/>
              <a:pathLst>
                <a:path w="4551" h="4170" extrusionOk="0">
                  <a:moveTo>
                    <a:pt x="3075" y="1"/>
                  </a:moveTo>
                  <a:cubicBezTo>
                    <a:pt x="2983" y="1"/>
                    <a:pt x="2896" y="45"/>
                    <a:pt x="2820" y="93"/>
                  </a:cubicBezTo>
                  <a:cubicBezTo>
                    <a:pt x="2529" y="284"/>
                    <a:pt x="2318" y="560"/>
                    <a:pt x="2151" y="847"/>
                  </a:cubicBezTo>
                  <a:cubicBezTo>
                    <a:pt x="1791" y="1462"/>
                    <a:pt x="1604" y="2157"/>
                    <a:pt x="1610" y="2851"/>
                  </a:cubicBezTo>
                  <a:cubicBezTo>
                    <a:pt x="1503" y="2350"/>
                    <a:pt x="1061" y="1576"/>
                    <a:pt x="647" y="1361"/>
                  </a:cubicBezTo>
                  <a:cubicBezTo>
                    <a:pt x="554" y="1312"/>
                    <a:pt x="466" y="1290"/>
                    <a:pt x="387" y="1290"/>
                  </a:cubicBezTo>
                  <a:cubicBezTo>
                    <a:pt x="154" y="1290"/>
                    <a:pt x="1" y="1481"/>
                    <a:pt x="22" y="1724"/>
                  </a:cubicBezTo>
                  <a:cubicBezTo>
                    <a:pt x="79" y="2387"/>
                    <a:pt x="1117" y="3481"/>
                    <a:pt x="1697" y="4170"/>
                  </a:cubicBezTo>
                  <a:cubicBezTo>
                    <a:pt x="2432" y="3819"/>
                    <a:pt x="3453" y="3379"/>
                    <a:pt x="4219" y="2976"/>
                  </a:cubicBezTo>
                  <a:cubicBezTo>
                    <a:pt x="4354" y="2906"/>
                    <a:pt x="4497" y="2808"/>
                    <a:pt x="4516" y="2668"/>
                  </a:cubicBezTo>
                  <a:cubicBezTo>
                    <a:pt x="4550" y="2427"/>
                    <a:pt x="4220" y="2283"/>
                    <a:pt x="3950" y="2271"/>
                  </a:cubicBezTo>
                  <a:cubicBezTo>
                    <a:pt x="3924" y="2270"/>
                    <a:pt x="3897" y="2270"/>
                    <a:pt x="3871" y="2270"/>
                  </a:cubicBezTo>
                  <a:cubicBezTo>
                    <a:pt x="3217" y="2270"/>
                    <a:pt x="2575" y="2614"/>
                    <a:pt x="2266" y="3133"/>
                  </a:cubicBezTo>
                  <a:cubicBezTo>
                    <a:pt x="2678" y="2303"/>
                    <a:pt x="3091" y="1467"/>
                    <a:pt x="3325" y="584"/>
                  </a:cubicBezTo>
                  <a:cubicBezTo>
                    <a:pt x="3355" y="470"/>
                    <a:pt x="3382" y="351"/>
                    <a:pt x="3355" y="238"/>
                  </a:cubicBezTo>
                  <a:cubicBezTo>
                    <a:pt x="3327" y="124"/>
                    <a:pt x="3231" y="15"/>
                    <a:pt x="3103" y="2"/>
                  </a:cubicBezTo>
                  <a:cubicBezTo>
                    <a:pt x="3093" y="1"/>
                    <a:pt x="3084" y="1"/>
                    <a:pt x="3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8518092" y="5534296"/>
              <a:ext cx="184929" cy="530797"/>
            </a:xfrm>
            <a:custGeom>
              <a:avLst/>
              <a:gdLst/>
              <a:ahLst/>
              <a:cxnLst/>
              <a:rect l="l" t="t" r="r" b="b"/>
              <a:pathLst>
                <a:path w="1295" h="3717" fill="none" extrusionOk="0">
                  <a:moveTo>
                    <a:pt x="1295" y="1"/>
                  </a:moveTo>
                  <a:cubicBezTo>
                    <a:pt x="697" y="1170"/>
                    <a:pt x="260" y="2424"/>
                    <a:pt x="1" y="371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8514522" y="5855462"/>
              <a:ext cx="347581" cy="211633"/>
            </a:xfrm>
            <a:custGeom>
              <a:avLst/>
              <a:gdLst/>
              <a:ahLst/>
              <a:cxnLst/>
              <a:rect l="l" t="t" r="r" b="b"/>
              <a:pathLst>
                <a:path w="2434" h="1482" fill="none" extrusionOk="0">
                  <a:moveTo>
                    <a:pt x="2434" y="1"/>
                  </a:moveTo>
                  <a:cubicBezTo>
                    <a:pt x="1501" y="226"/>
                    <a:pt x="640" y="750"/>
                    <a:pt x="1" y="148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8330876" y="5723940"/>
              <a:ext cx="185786" cy="339156"/>
            </a:xfrm>
            <a:custGeom>
              <a:avLst/>
              <a:gdLst/>
              <a:ahLst/>
              <a:cxnLst/>
              <a:rect l="l" t="t" r="r" b="b"/>
              <a:pathLst>
                <a:path w="1301" h="2375" fill="none" extrusionOk="0">
                  <a:moveTo>
                    <a:pt x="0" y="1"/>
                  </a:moveTo>
                  <a:cubicBezTo>
                    <a:pt x="475" y="773"/>
                    <a:pt x="1074" y="1493"/>
                    <a:pt x="1300" y="237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8400993" y="6023113"/>
              <a:ext cx="246334" cy="136091"/>
            </a:xfrm>
            <a:custGeom>
              <a:avLst/>
              <a:gdLst/>
              <a:ahLst/>
              <a:cxnLst/>
              <a:rect l="l" t="t" r="r" b="b"/>
              <a:pathLst>
                <a:path w="1725" h="953" extrusionOk="0">
                  <a:moveTo>
                    <a:pt x="954" y="1"/>
                  </a:moveTo>
                  <a:cubicBezTo>
                    <a:pt x="830" y="1"/>
                    <a:pt x="707" y="13"/>
                    <a:pt x="586" y="37"/>
                  </a:cubicBezTo>
                  <a:cubicBezTo>
                    <a:pt x="429" y="68"/>
                    <a:pt x="270" y="124"/>
                    <a:pt x="164" y="240"/>
                  </a:cubicBezTo>
                  <a:cubicBezTo>
                    <a:pt x="19" y="400"/>
                    <a:pt x="5" y="632"/>
                    <a:pt x="0" y="847"/>
                  </a:cubicBezTo>
                  <a:cubicBezTo>
                    <a:pt x="377" y="912"/>
                    <a:pt x="778" y="953"/>
                    <a:pt x="1181" y="953"/>
                  </a:cubicBezTo>
                  <a:cubicBezTo>
                    <a:pt x="1317" y="953"/>
                    <a:pt x="1454" y="948"/>
                    <a:pt x="1590" y="938"/>
                  </a:cubicBezTo>
                  <a:cubicBezTo>
                    <a:pt x="1642" y="811"/>
                    <a:pt x="1697" y="683"/>
                    <a:pt x="1711" y="548"/>
                  </a:cubicBezTo>
                  <a:cubicBezTo>
                    <a:pt x="1725" y="413"/>
                    <a:pt x="1694" y="267"/>
                    <a:pt x="1597" y="170"/>
                  </a:cubicBezTo>
                  <a:cubicBezTo>
                    <a:pt x="1508" y="81"/>
                    <a:pt x="1378" y="44"/>
                    <a:pt x="1253" y="24"/>
                  </a:cubicBezTo>
                  <a:cubicBezTo>
                    <a:pt x="1154" y="9"/>
                    <a:pt x="1054" y="1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8495672" y="6114507"/>
              <a:ext cx="210205" cy="58977"/>
            </a:xfrm>
            <a:custGeom>
              <a:avLst/>
              <a:gdLst/>
              <a:ahLst/>
              <a:cxnLst/>
              <a:rect l="l" t="t" r="r" b="b"/>
              <a:pathLst>
                <a:path w="1472" h="413" extrusionOk="0">
                  <a:moveTo>
                    <a:pt x="1087" y="1"/>
                  </a:moveTo>
                  <a:cubicBezTo>
                    <a:pt x="925" y="1"/>
                    <a:pt x="834" y="205"/>
                    <a:pt x="834" y="205"/>
                  </a:cubicBezTo>
                  <a:cubicBezTo>
                    <a:pt x="834" y="205"/>
                    <a:pt x="840" y="93"/>
                    <a:pt x="737" y="79"/>
                  </a:cubicBezTo>
                  <a:cubicBezTo>
                    <a:pt x="731" y="78"/>
                    <a:pt x="724" y="78"/>
                    <a:pt x="718" y="78"/>
                  </a:cubicBezTo>
                  <a:cubicBezTo>
                    <a:pt x="629" y="78"/>
                    <a:pt x="584" y="159"/>
                    <a:pt x="584" y="159"/>
                  </a:cubicBezTo>
                  <a:cubicBezTo>
                    <a:pt x="584" y="159"/>
                    <a:pt x="557" y="13"/>
                    <a:pt x="397" y="13"/>
                  </a:cubicBezTo>
                  <a:cubicBezTo>
                    <a:pt x="383" y="13"/>
                    <a:pt x="367" y="14"/>
                    <a:pt x="351" y="17"/>
                  </a:cubicBezTo>
                  <a:cubicBezTo>
                    <a:pt x="149" y="48"/>
                    <a:pt x="210" y="283"/>
                    <a:pt x="210" y="283"/>
                  </a:cubicBezTo>
                  <a:cubicBezTo>
                    <a:pt x="210" y="283"/>
                    <a:pt x="176" y="263"/>
                    <a:pt x="133" y="263"/>
                  </a:cubicBezTo>
                  <a:cubicBezTo>
                    <a:pt x="112" y="263"/>
                    <a:pt x="88" y="268"/>
                    <a:pt x="66" y="283"/>
                  </a:cubicBezTo>
                  <a:cubicBezTo>
                    <a:pt x="1" y="330"/>
                    <a:pt x="16" y="402"/>
                    <a:pt x="16" y="402"/>
                  </a:cubicBezTo>
                  <a:cubicBezTo>
                    <a:pt x="163" y="410"/>
                    <a:pt x="319" y="413"/>
                    <a:pt x="471" y="413"/>
                  </a:cubicBezTo>
                  <a:cubicBezTo>
                    <a:pt x="973" y="413"/>
                    <a:pt x="1440" y="382"/>
                    <a:pt x="1439" y="382"/>
                  </a:cubicBezTo>
                  <a:cubicBezTo>
                    <a:pt x="1471" y="220"/>
                    <a:pt x="1384" y="193"/>
                    <a:pt x="1321" y="193"/>
                  </a:cubicBezTo>
                  <a:cubicBezTo>
                    <a:pt x="1289" y="193"/>
                    <a:pt x="1264" y="200"/>
                    <a:pt x="1264" y="200"/>
                  </a:cubicBezTo>
                  <a:cubicBezTo>
                    <a:pt x="1264" y="200"/>
                    <a:pt x="1307" y="38"/>
                    <a:pt x="1124" y="4"/>
                  </a:cubicBezTo>
                  <a:cubicBezTo>
                    <a:pt x="1111" y="2"/>
                    <a:pt x="1099" y="1"/>
                    <a:pt x="10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8334446" y="6102512"/>
              <a:ext cx="175504" cy="69402"/>
            </a:xfrm>
            <a:custGeom>
              <a:avLst/>
              <a:gdLst/>
              <a:ahLst/>
              <a:cxnLst/>
              <a:rect l="l" t="t" r="r" b="b"/>
              <a:pathLst>
                <a:path w="1229" h="486" extrusionOk="0">
                  <a:moveTo>
                    <a:pt x="739" y="0"/>
                  </a:moveTo>
                  <a:cubicBezTo>
                    <a:pt x="567" y="0"/>
                    <a:pt x="496" y="149"/>
                    <a:pt x="496" y="149"/>
                  </a:cubicBezTo>
                  <a:cubicBezTo>
                    <a:pt x="496" y="149"/>
                    <a:pt x="466" y="57"/>
                    <a:pt x="359" y="57"/>
                  </a:cubicBezTo>
                  <a:cubicBezTo>
                    <a:pt x="338" y="57"/>
                    <a:pt x="314" y="60"/>
                    <a:pt x="287" y="69"/>
                  </a:cubicBezTo>
                  <a:cubicBezTo>
                    <a:pt x="122" y="120"/>
                    <a:pt x="176" y="235"/>
                    <a:pt x="176" y="235"/>
                  </a:cubicBezTo>
                  <a:cubicBezTo>
                    <a:pt x="176" y="235"/>
                    <a:pt x="164" y="232"/>
                    <a:pt x="146" y="232"/>
                  </a:cubicBezTo>
                  <a:cubicBezTo>
                    <a:pt x="121" y="232"/>
                    <a:pt x="83" y="239"/>
                    <a:pt x="52" y="276"/>
                  </a:cubicBezTo>
                  <a:cubicBezTo>
                    <a:pt x="0" y="336"/>
                    <a:pt x="57" y="397"/>
                    <a:pt x="57" y="397"/>
                  </a:cubicBezTo>
                  <a:cubicBezTo>
                    <a:pt x="300" y="455"/>
                    <a:pt x="1159" y="485"/>
                    <a:pt x="1159" y="485"/>
                  </a:cubicBezTo>
                  <a:cubicBezTo>
                    <a:pt x="1159" y="485"/>
                    <a:pt x="1229" y="279"/>
                    <a:pt x="1148" y="217"/>
                  </a:cubicBezTo>
                  <a:cubicBezTo>
                    <a:pt x="1119" y="193"/>
                    <a:pt x="1087" y="186"/>
                    <a:pt x="1059" y="186"/>
                  </a:cubicBezTo>
                  <a:cubicBezTo>
                    <a:pt x="1010" y="186"/>
                    <a:pt x="972" y="207"/>
                    <a:pt x="972" y="207"/>
                  </a:cubicBezTo>
                  <a:cubicBezTo>
                    <a:pt x="972" y="207"/>
                    <a:pt x="942" y="12"/>
                    <a:pt x="758" y="1"/>
                  </a:cubicBezTo>
                  <a:cubicBezTo>
                    <a:pt x="751" y="0"/>
                    <a:pt x="745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6964103" y="4184088"/>
              <a:ext cx="50980" cy="22420"/>
            </a:xfrm>
            <a:custGeom>
              <a:avLst/>
              <a:gdLst/>
              <a:ahLst/>
              <a:cxnLst/>
              <a:rect l="l" t="t" r="r" b="b"/>
              <a:pathLst>
                <a:path w="357" h="157" extrusionOk="0">
                  <a:moveTo>
                    <a:pt x="130" y="1"/>
                  </a:moveTo>
                  <a:cubicBezTo>
                    <a:pt x="83" y="1"/>
                    <a:pt x="71" y="44"/>
                    <a:pt x="71" y="44"/>
                  </a:cubicBezTo>
                  <a:cubicBezTo>
                    <a:pt x="71" y="44"/>
                    <a:pt x="57" y="27"/>
                    <a:pt x="41" y="27"/>
                  </a:cubicBezTo>
                  <a:cubicBezTo>
                    <a:pt x="35" y="27"/>
                    <a:pt x="28" y="30"/>
                    <a:pt x="22" y="36"/>
                  </a:cubicBezTo>
                  <a:cubicBezTo>
                    <a:pt x="1" y="58"/>
                    <a:pt x="22" y="72"/>
                    <a:pt x="22" y="72"/>
                  </a:cubicBezTo>
                  <a:lnTo>
                    <a:pt x="19" y="155"/>
                  </a:lnTo>
                  <a:cubicBezTo>
                    <a:pt x="43" y="156"/>
                    <a:pt x="68" y="157"/>
                    <a:pt x="92" y="157"/>
                  </a:cubicBezTo>
                  <a:cubicBezTo>
                    <a:pt x="178" y="157"/>
                    <a:pt x="265" y="150"/>
                    <a:pt x="356" y="140"/>
                  </a:cubicBezTo>
                  <a:cubicBezTo>
                    <a:pt x="349" y="94"/>
                    <a:pt x="314" y="89"/>
                    <a:pt x="301" y="89"/>
                  </a:cubicBezTo>
                  <a:cubicBezTo>
                    <a:pt x="297" y="89"/>
                    <a:pt x="295" y="90"/>
                    <a:pt x="295" y="90"/>
                  </a:cubicBezTo>
                  <a:cubicBezTo>
                    <a:pt x="295" y="90"/>
                    <a:pt x="301" y="44"/>
                    <a:pt x="258" y="36"/>
                  </a:cubicBezTo>
                  <a:cubicBezTo>
                    <a:pt x="251" y="35"/>
                    <a:pt x="245" y="34"/>
                    <a:pt x="239" y="34"/>
                  </a:cubicBezTo>
                  <a:cubicBezTo>
                    <a:pt x="204" y="34"/>
                    <a:pt x="180" y="54"/>
                    <a:pt x="180" y="54"/>
                  </a:cubicBezTo>
                  <a:cubicBezTo>
                    <a:pt x="180" y="54"/>
                    <a:pt x="176" y="1"/>
                    <a:pt x="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6874708" y="4179233"/>
              <a:ext cx="50838" cy="24848"/>
            </a:xfrm>
            <a:custGeom>
              <a:avLst/>
              <a:gdLst/>
              <a:ahLst/>
              <a:cxnLst/>
              <a:rect l="l" t="t" r="r" b="b"/>
              <a:pathLst>
                <a:path w="356" h="174" extrusionOk="0">
                  <a:moveTo>
                    <a:pt x="227" y="1"/>
                  </a:moveTo>
                  <a:cubicBezTo>
                    <a:pt x="180" y="1"/>
                    <a:pt x="176" y="55"/>
                    <a:pt x="176" y="55"/>
                  </a:cubicBezTo>
                  <a:cubicBezTo>
                    <a:pt x="176" y="55"/>
                    <a:pt x="151" y="34"/>
                    <a:pt x="116" y="34"/>
                  </a:cubicBezTo>
                  <a:cubicBezTo>
                    <a:pt x="111" y="34"/>
                    <a:pt x="105" y="35"/>
                    <a:pt x="99" y="36"/>
                  </a:cubicBezTo>
                  <a:cubicBezTo>
                    <a:pt x="53" y="45"/>
                    <a:pt x="61" y="91"/>
                    <a:pt x="61" y="91"/>
                  </a:cubicBezTo>
                  <a:cubicBezTo>
                    <a:pt x="61" y="91"/>
                    <a:pt x="59" y="90"/>
                    <a:pt x="55" y="90"/>
                  </a:cubicBezTo>
                  <a:cubicBezTo>
                    <a:pt x="40" y="90"/>
                    <a:pt x="8" y="95"/>
                    <a:pt x="0" y="140"/>
                  </a:cubicBezTo>
                  <a:cubicBezTo>
                    <a:pt x="90" y="158"/>
                    <a:pt x="169" y="173"/>
                    <a:pt x="245" y="173"/>
                  </a:cubicBezTo>
                  <a:cubicBezTo>
                    <a:pt x="276" y="173"/>
                    <a:pt x="306" y="171"/>
                    <a:pt x="336" y="165"/>
                  </a:cubicBezTo>
                  <a:lnTo>
                    <a:pt x="333" y="72"/>
                  </a:lnTo>
                  <a:cubicBezTo>
                    <a:pt x="333" y="72"/>
                    <a:pt x="356" y="59"/>
                    <a:pt x="333" y="36"/>
                  </a:cubicBezTo>
                  <a:cubicBezTo>
                    <a:pt x="327" y="30"/>
                    <a:pt x="321" y="28"/>
                    <a:pt x="316" y="28"/>
                  </a:cubicBezTo>
                  <a:cubicBezTo>
                    <a:pt x="300" y="28"/>
                    <a:pt x="286" y="45"/>
                    <a:pt x="286" y="45"/>
                  </a:cubicBezTo>
                  <a:cubicBezTo>
                    <a:pt x="286" y="45"/>
                    <a:pt x="273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6864997" y="4011296"/>
              <a:ext cx="203922" cy="172363"/>
            </a:xfrm>
            <a:custGeom>
              <a:avLst/>
              <a:gdLst/>
              <a:ahLst/>
              <a:cxnLst/>
              <a:rect l="l" t="t" r="r" b="b"/>
              <a:pathLst>
                <a:path w="1428" h="1207" extrusionOk="0">
                  <a:moveTo>
                    <a:pt x="965" y="0"/>
                  </a:moveTo>
                  <a:cubicBezTo>
                    <a:pt x="936" y="0"/>
                    <a:pt x="909" y="14"/>
                    <a:pt x="886" y="28"/>
                  </a:cubicBezTo>
                  <a:cubicBezTo>
                    <a:pt x="794" y="83"/>
                    <a:pt x="728" y="163"/>
                    <a:pt x="675" y="246"/>
                  </a:cubicBezTo>
                  <a:cubicBezTo>
                    <a:pt x="562" y="423"/>
                    <a:pt x="503" y="625"/>
                    <a:pt x="505" y="826"/>
                  </a:cubicBezTo>
                  <a:cubicBezTo>
                    <a:pt x="472" y="682"/>
                    <a:pt x="334" y="458"/>
                    <a:pt x="204" y="394"/>
                  </a:cubicBezTo>
                  <a:cubicBezTo>
                    <a:pt x="174" y="380"/>
                    <a:pt x="147" y="374"/>
                    <a:pt x="122" y="374"/>
                  </a:cubicBezTo>
                  <a:cubicBezTo>
                    <a:pt x="48" y="374"/>
                    <a:pt x="0" y="430"/>
                    <a:pt x="7" y="501"/>
                  </a:cubicBezTo>
                  <a:cubicBezTo>
                    <a:pt x="24" y="692"/>
                    <a:pt x="349" y="1008"/>
                    <a:pt x="532" y="1207"/>
                  </a:cubicBezTo>
                  <a:cubicBezTo>
                    <a:pt x="763" y="1105"/>
                    <a:pt x="1083" y="978"/>
                    <a:pt x="1324" y="863"/>
                  </a:cubicBezTo>
                  <a:cubicBezTo>
                    <a:pt x="1366" y="842"/>
                    <a:pt x="1412" y="813"/>
                    <a:pt x="1417" y="773"/>
                  </a:cubicBezTo>
                  <a:cubicBezTo>
                    <a:pt x="1427" y="703"/>
                    <a:pt x="1324" y="662"/>
                    <a:pt x="1240" y="658"/>
                  </a:cubicBezTo>
                  <a:cubicBezTo>
                    <a:pt x="1233" y="658"/>
                    <a:pt x="1226" y="658"/>
                    <a:pt x="1218" y="658"/>
                  </a:cubicBezTo>
                  <a:cubicBezTo>
                    <a:pt x="1012" y="658"/>
                    <a:pt x="809" y="756"/>
                    <a:pt x="711" y="907"/>
                  </a:cubicBezTo>
                  <a:cubicBezTo>
                    <a:pt x="840" y="667"/>
                    <a:pt x="972" y="425"/>
                    <a:pt x="1044" y="170"/>
                  </a:cubicBezTo>
                  <a:cubicBezTo>
                    <a:pt x="1052" y="136"/>
                    <a:pt x="1061" y="103"/>
                    <a:pt x="1052" y="69"/>
                  </a:cubicBezTo>
                  <a:cubicBezTo>
                    <a:pt x="1044" y="36"/>
                    <a:pt x="1014" y="5"/>
                    <a:pt x="974" y="1"/>
                  </a:cubicBezTo>
                  <a:cubicBezTo>
                    <a:pt x="971" y="0"/>
                    <a:pt x="968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6940540" y="4026719"/>
              <a:ext cx="58121" cy="153370"/>
            </a:xfrm>
            <a:custGeom>
              <a:avLst/>
              <a:gdLst/>
              <a:ahLst/>
              <a:cxnLst/>
              <a:rect l="l" t="t" r="r" b="b"/>
              <a:pathLst>
                <a:path w="407" h="1074" fill="none" extrusionOk="0">
                  <a:moveTo>
                    <a:pt x="406" y="0"/>
                  </a:moveTo>
                  <a:cubicBezTo>
                    <a:pt x="218" y="338"/>
                    <a:pt x="81" y="701"/>
                    <a:pt x="0" y="1074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6939541" y="4119684"/>
              <a:ext cx="108958" cy="61405"/>
            </a:xfrm>
            <a:custGeom>
              <a:avLst/>
              <a:gdLst/>
              <a:ahLst/>
              <a:cxnLst/>
              <a:rect l="l" t="t" r="r" b="b"/>
              <a:pathLst>
                <a:path w="763" h="430" fill="none" extrusionOk="0">
                  <a:moveTo>
                    <a:pt x="763" y="0"/>
                  </a:moveTo>
                  <a:cubicBezTo>
                    <a:pt x="470" y="65"/>
                    <a:pt x="199" y="217"/>
                    <a:pt x="0" y="429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6881563" y="4081413"/>
              <a:ext cx="58549" cy="98248"/>
            </a:xfrm>
            <a:custGeom>
              <a:avLst/>
              <a:gdLst/>
              <a:ahLst/>
              <a:cxnLst/>
              <a:rect l="l" t="t" r="r" b="b"/>
              <a:pathLst>
                <a:path w="410" h="688" fill="none" extrusionOk="0">
                  <a:moveTo>
                    <a:pt x="1" y="1"/>
                  </a:moveTo>
                  <a:cubicBezTo>
                    <a:pt x="150" y="224"/>
                    <a:pt x="339" y="432"/>
                    <a:pt x="409" y="68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6904982" y="4175949"/>
              <a:ext cx="76114" cy="36272"/>
            </a:xfrm>
            <a:custGeom>
              <a:avLst/>
              <a:gdLst/>
              <a:ahLst/>
              <a:cxnLst/>
              <a:rect l="l" t="t" r="r" b="b"/>
              <a:pathLst>
                <a:path w="533" h="254" extrusionOk="0">
                  <a:moveTo>
                    <a:pt x="299" y="0"/>
                  </a:moveTo>
                  <a:cubicBezTo>
                    <a:pt x="259" y="0"/>
                    <a:pt x="220" y="4"/>
                    <a:pt x="181" y="10"/>
                  </a:cubicBezTo>
                  <a:cubicBezTo>
                    <a:pt x="133" y="18"/>
                    <a:pt x="84" y="33"/>
                    <a:pt x="51" y="64"/>
                  </a:cubicBezTo>
                  <a:cubicBezTo>
                    <a:pt x="5" y="108"/>
                    <a:pt x="1" y="170"/>
                    <a:pt x="0" y="226"/>
                  </a:cubicBezTo>
                  <a:cubicBezTo>
                    <a:pt x="114" y="243"/>
                    <a:pt x="235" y="254"/>
                    <a:pt x="356" y="254"/>
                  </a:cubicBezTo>
                  <a:cubicBezTo>
                    <a:pt x="401" y="254"/>
                    <a:pt x="445" y="252"/>
                    <a:pt x="489" y="249"/>
                  </a:cubicBezTo>
                  <a:cubicBezTo>
                    <a:pt x="507" y="216"/>
                    <a:pt x="523" y="182"/>
                    <a:pt x="527" y="146"/>
                  </a:cubicBezTo>
                  <a:cubicBezTo>
                    <a:pt x="532" y="110"/>
                    <a:pt x="522" y="71"/>
                    <a:pt x="492" y="46"/>
                  </a:cubicBezTo>
                  <a:cubicBezTo>
                    <a:pt x="465" y="22"/>
                    <a:pt x="425" y="11"/>
                    <a:pt x="387" y="6"/>
                  </a:cubicBezTo>
                  <a:cubicBezTo>
                    <a:pt x="358" y="2"/>
                    <a:pt x="328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6931115" y="4194656"/>
              <a:ext cx="69830" cy="19564"/>
            </a:xfrm>
            <a:custGeom>
              <a:avLst/>
              <a:gdLst/>
              <a:ahLst/>
              <a:cxnLst/>
              <a:rect l="l" t="t" r="r" b="b"/>
              <a:pathLst>
                <a:path w="489" h="137" extrusionOk="0">
                  <a:moveTo>
                    <a:pt x="478" y="127"/>
                  </a:moveTo>
                  <a:cubicBezTo>
                    <a:pt x="478" y="127"/>
                    <a:pt x="478" y="127"/>
                    <a:pt x="478" y="127"/>
                  </a:cubicBezTo>
                  <a:cubicBezTo>
                    <a:pt x="478" y="127"/>
                    <a:pt x="478" y="127"/>
                    <a:pt x="478" y="127"/>
                  </a:cubicBezTo>
                  <a:close/>
                  <a:moveTo>
                    <a:pt x="361" y="0"/>
                  </a:moveTo>
                  <a:cubicBezTo>
                    <a:pt x="306" y="0"/>
                    <a:pt x="276" y="68"/>
                    <a:pt x="276" y="68"/>
                  </a:cubicBezTo>
                  <a:cubicBezTo>
                    <a:pt x="276" y="68"/>
                    <a:pt x="278" y="33"/>
                    <a:pt x="245" y="27"/>
                  </a:cubicBezTo>
                  <a:cubicBezTo>
                    <a:pt x="242" y="27"/>
                    <a:pt x="240" y="27"/>
                    <a:pt x="237" y="27"/>
                  </a:cubicBezTo>
                  <a:cubicBezTo>
                    <a:pt x="208" y="27"/>
                    <a:pt x="194" y="53"/>
                    <a:pt x="194" y="53"/>
                  </a:cubicBezTo>
                  <a:cubicBezTo>
                    <a:pt x="194" y="53"/>
                    <a:pt x="186" y="6"/>
                    <a:pt x="134" y="6"/>
                  </a:cubicBezTo>
                  <a:cubicBezTo>
                    <a:pt x="129" y="6"/>
                    <a:pt x="123" y="6"/>
                    <a:pt x="117" y="8"/>
                  </a:cubicBezTo>
                  <a:cubicBezTo>
                    <a:pt x="50" y="18"/>
                    <a:pt x="70" y="95"/>
                    <a:pt x="70" y="95"/>
                  </a:cubicBezTo>
                  <a:cubicBezTo>
                    <a:pt x="70" y="95"/>
                    <a:pt x="59" y="88"/>
                    <a:pt x="45" y="88"/>
                  </a:cubicBezTo>
                  <a:cubicBezTo>
                    <a:pt x="38" y="88"/>
                    <a:pt x="30" y="90"/>
                    <a:pt x="23" y="95"/>
                  </a:cubicBezTo>
                  <a:cubicBezTo>
                    <a:pt x="0" y="109"/>
                    <a:pt x="5" y="134"/>
                    <a:pt x="5" y="134"/>
                  </a:cubicBezTo>
                  <a:cubicBezTo>
                    <a:pt x="53" y="136"/>
                    <a:pt x="104" y="137"/>
                    <a:pt x="154" y="137"/>
                  </a:cubicBezTo>
                  <a:cubicBezTo>
                    <a:pt x="316" y="137"/>
                    <a:pt x="467" y="127"/>
                    <a:pt x="477" y="127"/>
                  </a:cubicBezTo>
                  <a:cubicBezTo>
                    <a:pt x="477" y="127"/>
                    <a:pt x="478" y="127"/>
                    <a:pt x="478" y="127"/>
                  </a:cubicBezTo>
                  <a:lnTo>
                    <a:pt x="478" y="127"/>
                  </a:lnTo>
                  <a:cubicBezTo>
                    <a:pt x="489" y="73"/>
                    <a:pt x="459" y="64"/>
                    <a:pt x="438" y="64"/>
                  </a:cubicBezTo>
                  <a:cubicBezTo>
                    <a:pt x="427" y="64"/>
                    <a:pt x="419" y="66"/>
                    <a:pt x="419" y="66"/>
                  </a:cubicBezTo>
                  <a:cubicBezTo>
                    <a:pt x="419" y="66"/>
                    <a:pt x="433" y="14"/>
                    <a:pt x="372" y="1"/>
                  </a:cubicBezTo>
                  <a:cubicBezTo>
                    <a:pt x="368" y="1"/>
                    <a:pt x="364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6877564" y="4190800"/>
              <a:ext cx="58549" cy="22991"/>
            </a:xfrm>
            <a:custGeom>
              <a:avLst/>
              <a:gdLst/>
              <a:ahLst/>
              <a:cxnLst/>
              <a:rect l="l" t="t" r="r" b="b"/>
              <a:pathLst>
                <a:path w="410" h="161" extrusionOk="0">
                  <a:moveTo>
                    <a:pt x="248" y="0"/>
                  </a:moveTo>
                  <a:cubicBezTo>
                    <a:pt x="191" y="0"/>
                    <a:pt x="167" y="50"/>
                    <a:pt x="167" y="50"/>
                  </a:cubicBezTo>
                  <a:cubicBezTo>
                    <a:pt x="167" y="50"/>
                    <a:pt x="157" y="18"/>
                    <a:pt x="121" y="18"/>
                  </a:cubicBezTo>
                  <a:cubicBezTo>
                    <a:pt x="114" y="18"/>
                    <a:pt x="107" y="20"/>
                    <a:pt x="98" y="22"/>
                  </a:cubicBezTo>
                  <a:cubicBezTo>
                    <a:pt x="42" y="40"/>
                    <a:pt x="60" y="78"/>
                    <a:pt x="60" y="78"/>
                  </a:cubicBezTo>
                  <a:cubicBezTo>
                    <a:pt x="60" y="78"/>
                    <a:pt x="56" y="77"/>
                    <a:pt x="50" y="77"/>
                  </a:cubicBezTo>
                  <a:cubicBezTo>
                    <a:pt x="41" y="77"/>
                    <a:pt x="29" y="79"/>
                    <a:pt x="19" y="91"/>
                  </a:cubicBezTo>
                  <a:cubicBezTo>
                    <a:pt x="1" y="112"/>
                    <a:pt x="21" y="131"/>
                    <a:pt x="21" y="131"/>
                  </a:cubicBezTo>
                  <a:cubicBezTo>
                    <a:pt x="100" y="150"/>
                    <a:pt x="388" y="161"/>
                    <a:pt x="388" y="161"/>
                  </a:cubicBezTo>
                  <a:cubicBezTo>
                    <a:pt x="388" y="161"/>
                    <a:pt x="409" y="92"/>
                    <a:pt x="383" y="72"/>
                  </a:cubicBezTo>
                  <a:cubicBezTo>
                    <a:pt x="374" y="64"/>
                    <a:pt x="363" y="62"/>
                    <a:pt x="354" y="62"/>
                  </a:cubicBezTo>
                  <a:cubicBezTo>
                    <a:pt x="338" y="62"/>
                    <a:pt x="325" y="69"/>
                    <a:pt x="325" y="69"/>
                  </a:cubicBezTo>
                  <a:cubicBezTo>
                    <a:pt x="325" y="69"/>
                    <a:pt x="315" y="5"/>
                    <a:pt x="254" y="0"/>
                  </a:cubicBezTo>
                  <a:cubicBezTo>
                    <a:pt x="252" y="0"/>
                    <a:pt x="250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3142679" y="6166345"/>
              <a:ext cx="228912" cy="100533"/>
            </a:xfrm>
            <a:custGeom>
              <a:avLst/>
              <a:gdLst/>
              <a:ahLst/>
              <a:cxnLst/>
              <a:rect l="l" t="t" r="r" b="b"/>
              <a:pathLst>
                <a:path w="1603" h="704" extrusionOk="0">
                  <a:moveTo>
                    <a:pt x="583" y="0"/>
                  </a:moveTo>
                  <a:cubicBezTo>
                    <a:pt x="376" y="0"/>
                    <a:pt x="319" y="200"/>
                    <a:pt x="319" y="200"/>
                  </a:cubicBezTo>
                  <a:cubicBezTo>
                    <a:pt x="319" y="200"/>
                    <a:pt x="255" y="121"/>
                    <a:pt x="182" y="121"/>
                  </a:cubicBezTo>
                  <a:cubicBezTo>
                    <a:pt x="155" y="121"/>
                    <a:pt x="128" y="130"/>
                    <a:pt x="102" y="157"/>
                  </a:cubicBezTo>
                  <a:cubicBezTo>
                    <a:pt x="1" y="260"/>
                    <a:pt x="102" y="324"/>
                    <a:pt x="102" y="324"/>
                  </a:cubicBezTo>
                  <a:lnTo>
                    <a:pt x="83" y="697"/>
                  </a:lnTo>
                  <a:cubicBezTo>
                    <a:pt x="194" y="701"/>
                    <a:pt x="306" y="704"/>
                    <a:pt x="418" y="704"/>
                  </a:cubicBezTo>
                  <a:cubicBezTo>
                    <a:pt x="803" y="704"/>
                    <a:pt x="1199" y="677"/>
                    <a:pt x="1603" y="633"/>
                  </a:cubicBezTo>
                  <a:cubicBezTo>
                    <a:pt x="1569" y="425"/>
                    <a:pt x="1418" y="404"/>
                    <a:pt x="1356" y="404"/>
                  </a:cubicBezTo>
                  <a:cubicBezTo>
                    <a:pt x="1339" y="404"/>
                    <a:pt x="1329" y="405"/>
                    <a:pt x="1329" y="405"/>
                  </a:cubicBezTo>
                  <a:cubicBezTo>
                    <a:pt x="1329" y="405"/>
                    <a:pt x="1364" y="201"/>
                    <a:pt x="1162" y="157"/>
                  </a:cubicBezTo>
                  <a:cubicBezTo>
                    <a:pt x="1132" y="151"/>
                    <a:pt x="1103" y="148"/>
                    <a:pt x="1076" y="148"/>
                  </a:cubicBezTo>
                  <a:cubicBezTo>
                    <a:pt x="919" y="148"/>
                    <a:pt x="811" y="238"/>
                    <a:pt x="811" y="238"/>
                  </a:cubicBezTo>
                  <a:cubicBezTo>
                    <a:pt x="811" y="238"/>
                    <a:pt x="794" y="0"/>
                    <a:pt x="585" y="0"/>
                  </a:cubicBezTo>
                  <a:cubicBezTo>
                    <a:pt x="584" y="0"/>
                    <a:pt x="583" y="0"/>
                    <a:pt x="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739401" y="6144639"/>
              <a:ext cx="228912" cy="111386"/>
            </a:xfrm>
            <a:custGeom>
              <a:avLst/>
              <a:gdLst/>
              <a:ahLst/>
              <a:cxnLst/>
              <a:rect l="l" t="t" r="r" b="b"/>
              <a:pathLst>
                <a:path w="1603" h="780" extrusionOk="0">
                  <a:moveTo>
                    <a:pt x="1020" y="0"/>
                  </a:moveTo>
                  <a:cubicBezTo>
                    <a:pt x="1019" y="0"/>
                    <a:pt x="1019" y="0"/>
                    <a:pt x="1018" y="0"/>
                  </a:cubicBezTo>
                  <a:cubicBezTo>
                    <a:pt x="808" y="0"/>
                    <a:pt x="792" y="238"/>
                    <a:pt x="792" y="238"/>
                  </a:cubicBezTo>
                  <a:cubicBezTo>
                    <a:pt x="792" y="238"/>
                    <a:pt x="683" y="147"/>
                    <a:pt x="525" y="147"/>
                  </a:cubicBezTo>
                  <a:cubicBezTo>
                    <a:pt x="498" y="147"/>
                    <a:pt x="470" y="150"/>
                    <a:pt x="441" y="156"/>
                  </a:cubicBezTo>
                  <a:cubicBezTo>
                    <a:pt x="239" y="201"/>
                    <a:pt x="274" y="404"/>
                    <a:pt x="274" y="404"/>
                  </a:cubicBezTo>
                  <a:cubicBezTo>
                    <a:pt x="274" y="404"/>
                    <a:pt x="264" y="403"/>
                    <a:pt x="247" y="403"/>
                  </a:cubicBezTo>
                  <a:cubicBezTo>
                    <a:pt x="185" y="403"/>
                    <a:pt x="34" y="425"/>
                    <a:pt x="0" y="632"/>
                  </a:cubicBezTo>
                  <a:cubicBezTo>
                    <a:pt x="411" y="712"/>
                    <a:pt x="764" y="780"/>
                    <a:pt x="1108" y="780"/>
                  </a:cubicBezTo>
                  <a:cubicBezTo>
                    <a:pt x="1244" y="780"/>
                    <a:pt x="1380" y="769"/>
                    <a:pt x="1516" y="744"/>
                  </a:cubicBezTo>
                  <a:lnTo>
                    <a:pt x="1501" y="323"/>
                  </a:lnTo>
                  <a:cubicBezTo>
                    <a:pt x="1501" y="323"/>
                    <a:pt x="1602" y="260"/>
                    <a:pt x="1501" y="156"/>
                  </a:cubicBezTo>
                  <a:cubicBezTo>
                    <a:pt x="1475" y="129"/>
                    <a:pt x="1447" y="120"/>
                    <a:pt x="1421" y="120"/>
                  </a:cubicBezTo>
                  <a:cubicBezTo>
                    <a:pt x="1348" y="120"/>
                    <a:pt x="1284" y="199"/>
                    <a:pt x="1284" y="199"/>
                  </a:cubicBezTo>
                  <a:cubicBezTo>
                    <a:pt x="1284" y="199"/>
                    <a:pt x="1227" y="0"/>
                    <a:pt x="10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684279" y="5418197"/>
              <a:ext cx="822257" cy="759566"/>
            </a:xfrm>
            <a:custGeom>
              <a:avLst/>
              <a:gdLst/>
              <a:ahLst/>
              <a:cxnLst/>
              <a:rect l="l" t="t" r="r" b="b"/>
              <a:pathLst>
                <a:path w="5758" h="5319" extrusionOk="0">
                  <a:moveTo>
                    <a:pt x="2870" y="0"/>
                  </a:moveTo>
                  <a:cubicBezTo>
                    <a:pt x="2857" y="0"/>
                    <a:pt x="2844" y="1"/>
                    <a:pt x="2831" y="3"/>
                  </a:cubicBezTo>
                  <a:cubicBezTo>
                    <a:pt x="2660" y="22"/>
                    <a:pt x="2534" y="168"/>
                    <a:pt x="2451" y="315"/>
                  </a:cubicBezTo>
                  <a:cubicBezTo>
                    <a:pt x="2214" y="735"/>
                    <a:pt x="2172" y="1228"/>
                    <a:pt x="2167" y="1707"/>
                  </a:cubicBezTo>
                  <a:cubicBezTo>
                    <a:pt x="2157" y="2494"/>
                    <a:pt x="2232" y="3284"/>
                    <a:pt x="2388" y="4056"/>
                  </a:cubicBezTo>
                  <a:cubicBezTo>
                    <a:pt x="2239" y="3657"/>
                    <a:pt x="2064" y="3260"/>
                    <a:pt x="1786" y="2933"/>
                  </a:cubicBezTo>
                  <a:cubicBezTo>
                    <a:pt x="1509" y="2606"/>
                    <a:pt x="1114" y="2353"/>
                    <a:pt x="679" y="2316"/>
                  </a:cubicBezTo>
                  <a:cubicBezTo>
                    <a:pt x="650" y="2314"/>
                    <a:pt x="621" y="2313"/>
                    <a:pt x="592" y="2313"/>
                  </a:cubicBezTo>
                  <a:cubicBezTo>
                    <a:pt x="461" y="2313"/>
                    <a:pt x="328" y="2340"/>
                    <a:pt x="225" y="2418"/>
                  </a:cubicBezTo>
                  <a:cubicBezTo>
                    <a:pt x="1" y="2590"/>
                    <a:pt x="17" y="2938"/>
                    <a:pt x="152" y="3181"/>
                  </a:cubicBezTo>
                  <a:cubicBezTo>
                    <a:pt x="337" y="3517"/>
                    <a:pt x="681" y="3740"/>
                    <a:pt x="1010" y="3947"/>
                  </a:cubicBezTo>
                  <a:cubicBezTo>
                    <a:pt x="1626" y="4334"/>
                    <a:pt x="2580" y="5319"/>
                    <a:pt x="2580" y="5319"/>
                  </a:cubicBezTo>
                  <a:cubicBezTo>
                    <a:pt x="2580" y="5319"/>
                    <a:pt x="4518" y="4079"/>
                    <a:pt x="5269" y="3608"/>
                  </a:cubicBezTo>
                  <a:cubicBezTo>
                    <a:pt x="5412" y="3518"/>
                    <a:pt x="5560" y="3424"/>
                    <a:pt x="5650" y="3284"/>
                  </a:cubicBezTo>
                  <a:cubicBezTo>
                    <a:pt x="5741" y="3144"/>
                    <a:pt x="5757" y="2945"/>
                    <a:pt x="5642" y="2823"/>
                  </a:cubicBezTo>
                  <a:cubicBezTo>
                    <a:pt x="5551" y="2727"/>
                    <a:pt x="5409" y="2703"/>
                    <a:pt x="5272" y="2703"/>
                  </a:cubicBezTo>
                  <a:cubicBezTo>
                    <a:pt x="5254" y="2703"/>
                    <a:pt x="5236" y="2703"/>
                    <a:pt x="5219" y="2704"/>
                  </a:cubicBezTo>
                  <a:cubicBezTo>
                    <a:pt x="4321" y="2733"/>
                    <a:pt x="3461" y="3265"/>
                    <a:pt x="3054" y="4042"/>
                  </a:cubicBezTo>
                  <a:cubicBezTo>
                    <a:pt x="3333" y="3280"/>
                    <a:pt x="3502" y="2480"/>
                    <a:pt x="3554" y="1673"/>
                  </a:cubicBezTo>
                  <a:cubicBezTo>
                    <a:pt x="3585" y="1191"/>
                    <a:pt x="3566" y="675"/>
                    <a:pt x="3290" y="273"/>
                  </a:cubicBezTo>
                  <a:cubicBezTo>
                    <a:pt x="3192" y="132"/>
                    <a:pt x="3041" y="0"/>
                    <a:pt x="2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055426" y="5522444"/>
              <a:ext cx="41698" cy="646895"/>
            </a:xfrm>
            <a:custGeom>
              <a:avLst/>
              <a:gdLst/>
              <a:ahLst/>
              <a:cxnLst/>
              <a:rect l="l" t="t" r="r" b="b"/>
              <a:pathLst>
                <a:path w="292" h="4530" fill="none" extrusionOk="0">
                  <a:moveTo>
                    <a:pt x="263" y="0"/>
                  </a:moveTo>
                  <a:cubicBezTo>
                    <a:pt x="291" y="1514"/>
                    <a:pt x="203" y="3030"/>
                    <a:pt x="1" y="453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053712" y="5860460"/>
              <a:ext cx="384853" cy="308882"/>
            </a:xfrm>
            <a:custGeom>
              <a:avLst/>
              <a:gdLst/>
              <a:ahLst/>
              <a:cxnLst/>
              <a:rect l="l" t="t" r="r" b="b"/>
              <a:pathLst>
                <a:path w="2695" h="2163" fill="none" extrusionOk="0">
                  <a:moveTo>
                    <a:pt x="2695" y="1"/>
                  </a:moveTo>
                  <a:cubicBezTo>
                    <a:pt x="1671" y="523"/>
                    <a:pt x="748" y="1264"/>
                    <a:pt x="1" y="216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2769819" y="5811335"/>
              <a:ext cx="281035" cy="361433"/>
            </a:xfrm>
            <a:custGeom>
              <a:avLst/>
              <a:gdLst/>
              <a:ahLst/>
              <a:cxnLst/>
              <a:rect l="l" t="t" r="r" b="b"/>
              <a:pathLst>
                <a:path w="1968" h="2531" fill="none" extrusionOk="0">
                  <a:moveTo>
                    <a:pt x="0" y="1"/>
                  </a:moveTo>
                  <a:cubicBezTo>
                    <a:pt x="416" y="345"/>
                    <a:pt x="834" y="688"/>
                    <a:pt x="1191" y="1099"/>
                  </a:cubicBezTo>
                  <a:cubicBezTo>
                    <a:pt x="1547" y="1508"/>
                    <a:pt x="1841" y="1992"/>
                    <a:pt x="1968" y="253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939469" y="6139070"/>
              <a:ext cx="228341" cy="135520"/>
            </a:xfrm>
            <a:custGeom>
              <a:avLst/>
              <a:gdLst/>
              <a:ahLst/>
              <a:cxnLst/>
              <a:rect l="l" t="t" r="r" b="b"/>
              <a:pathLst>
                <a:path w="1599" h="949" extrusionOk="0">
                  <a:moveTo>
                    <a:pt x="887" y="1"/>
                  </a:moveTo>
                  <a:cubicBezTo>
                    <a:pt x="772" y="1"/>
                    <a:pt x="656" y="13"/>
                    <a:pt x="543" y="38"/>
                  </a:cubicBezTo>
                  <a:cubicBezTo>
                    <a:pt x="399" y="69"/>
                    <a:pt x="251" y="124"/>
                    <a:pt x="153" y="241"/>
                  </a:cubicBezTo>
                  <a:cubicBezTo>
                    <a:pt x="17" y="400"/>
                    <a:pt x="6" y="632"/>
                    <a:pt x="1" y="844"/>
                  </a:cubicBezTo>
                  <a:cubicBezTo>
                    <a:pt x="347" y="908"/>
                    <a:pt x="715" y="948"/>
                    <a:pt x="1087" y="948"/>
                  </a:cubicBezTo>
                  <a:cubicBezTo>
                    <a:pt x="1216" y="948"/>
                    <a:pt x="1345" y="943"/>
                    <a:pt x="1473" y="933"/>
                  </a:cubicBezTo>
                  <a:cubicBezTo>
                    <a:pt x="1522" y="809"/>
                    <a:pt x="1572" y="681"/>
                    <a:pt x="1586" y="547"/>
                  </a:cubicBezTo>
                  <a:cubicBezTo>
                    <a:pt x="1598" y="412"/>
                    <a:pt x="1570" y="267"/>
                    <a:pt x="1479" y="169"/>
                  </a:cubicBezTo>
                  <a:cubicBezTo>
                    <a:pt x="1398" y="80"/>
                    <a:pt x="1277" y="44"/>
                    <a:pt x="1160" y="25"/>
                  </a:cubicBezTo>
                  <a:cubicBezTo>
                    <a:pt x="1070" y="9"/>
                    <a:pt x="979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994449" y="6205188"/>
              <a:ext cx="315022" cy="87966"/>
            </a:xfrm>
            <a:custGeom>
              <a:avLst/>
              <a:gdLst/>
              <a:ahLst/>
              <a:cxnLst/>
              <a:rect l="l" t="t" r="r" b="b"/>
              <a:pathLst>
                <a:path w="2206" h="616" extrusionOk="0">
                  <a:moveTo>
                    <a:pt x="1631" y="0"/>
                  </a:moveTo>
                  <a:cubicBezTo>
                    <a:pt x="1388" y="0"/>
                    <a:pt x="1249" y="306"/>
                    <a:pt x="1249" y="306"/>
                  </a:cubicBezTo>
                  <a:cubicBezTo>
                    <a:pt x="1249" y="306"/>
                    <a:pt x="1261" y="139"/>
                    <a:pt x="1108" y="119"/>
                  </a:cubicBezTo>
                  <a:cubicBezTo>
                    <a:pt x="1097" y="117"/>
                    <a:pt x="1086" y="116"/>
                    <a:pt x="1076" y="116"/>
                  </a:cubicBezTo>
                  <a:cubicBezTo>
                    <a:pt x="943" y="116"/>
                    <a:pt x="877" y="238"/>
                    <a:pt x="877" y="238"/>
                  </a:cubicBezTo>
                  <a:cubicBezTo>
                    <a:pt x="877" y="238"/>
                    <a:pt x="838" y="19"/>
                    <a:pt x="599" y="19"/>
                  </a:cubicBezTo>
                  <a:cubicBezTo>
                    <a:pt x="577" y="19"/>
                    <a:pt x="554" y="21"/>
                    <a:pt x="529" y="25"/>
                  </a:cubicBezTo>
                  <a:cubicBezTo>
                    <a:pt x="226" y="72"/>
                    <a:pt x="317" y="424"/>
                    <a:pt x="317" y="424"/>
                  </a:cubicBezTo>
                  <a:cubicBezTo>
                    <a:pt x="317" y="424"/>
                    <a:pt x="266" y="393"/>
                    <a:pt x="202" y="393"/>
                  </a:cubicBezTo>
                  <a:cubicBezTo>
                    <a:pt x="170" y="393"/>
                    <a:pt x="135" y="401"/>
                    <a:pt x="101" y="424"/>
                  </a:cubicBezTo>
                  <a:cubicBezTo>
                    <a:pt x="0" y="492"/>
                    <a:pt x="25" y="600"/>
                    <a:pt x="25" y="600"/>
                  </a:cubicBezTo>
                  <a:cubicBezTo>
                    <a:pt x="242" y="611"/>
                    <a:pt x="473" y="615"/>
                    <a:pt x="699" y="615"/>
                  </a:cubicBezTo>
                  <a:cubicBezTo>
                    <a:pt x="1448" y="615"/>
                    <a:pt x="2146" y="569"/>
                    <a:pt x="2158" y="569"/>
                  </a:cubicBezTo>
                  <a:cubicBezTo>
                    <a:pt x="2158" y="569"/>
                    <a:pt x="2158" y="569"/>
                    <a:pt x="2158" y="569"/>
                  </a:cubicBezTo>
                  <a:cubicBezTo>
                    <a:pt x="2206" y="327"/>
                    <a:pt x="2074" y="286"/>
                    <a:pt x="1980" y="286"/>
                  </a:cubicBezTo>
                  <a:cubicBezTo>
                    <a:pt x="1933" y="286"/>
                    <a:pt x="1894" y="296"/>
                    <a:pt x="1894" y="296"/>
                  </a:cubicBezTo>
                  <a:cubicBezTo>
                    <a:pt x="1894" y="296"/>
                    <a:pt x="1961" y="56"/>
                    <a:pt x="1685" y="5"/>
                  </a:cubicBezTo>
                  <a:cubicBezTo>
                    <a:pt x="1666" y="2"/>
                    <a:pt x="1648" y="0"/>
                    <a:pt x="1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753111" y="6187480"/>
              <a:ext cx="262614" cy="104103"/>
            </a:xfrm>
            <a:custGeom>
              <a:avLst/>
              <a:gdLst/>
              <a:ahLst/>
              <a:cxnLst/>
              <a:rect l="l" t="t" r="r" b="b"/>
              <a:pathLst>
                <a:path w="1839" h="729" extrusionOk="0">
                  <a:moveTo>
                    <a:pt x="1108" y="0"/>
                  </a:moveTo>
                  <a:cubicBezTo>
                    <a:pt x="851" y="0"/>
                    <a:pt x="744" y="223"/>
                    <a:pt x="744" y="223"/>
                  </a:cubicBezTo>
                  <a:cubicBezTo>
                    <a:pt x="744" y="223"/>
                    <a:pt x="699" y="86"/>
                    <a:pt x="539" y="86"/>
                  </a:cubicBezTo>
                  <a:cubicBezTo>
                    <a:pt x="507" y="86"/>
                    <a:pt x="472" y="91"/>
                    <a:pt x="431" y="103"/>
                  </a:cubicBezTo>
                  <a:cubicBezTo>
                    <a:pt x="183" y="179"/>
                    <a:pt x="264" y="351"/>
                    <a:pt x="264" y="351"/>
                  </a:cubicBezTo>
                  <a:cubicBezTo>
                    <a:pt x="264" y="351"/>
                    <a:pt x="246" y="346"/>
                    <a:pt x="219" y="346"/>
                  </a:cubicBezTo>
                  <a:cubicBezTo>
                    <a:pt x="181" y="346"/>
                    <a:pt x="124" y="357"/>
                    <a:pt x="78" y="410"/>
                  </a:cubicBezTo>
                  <a:cubicBezTo>
                    <a:pt x="0" y="501"/>
                    <a:pt x="86" y="591"/>
                    <a:pt x="86" y="591"/>
                  </a:cubicBezTo>
                  <a:cubicBezTo>
                    <a:pt x="449" y="678"/>
                    <a:pt x="1737" y="728"/>
                    <a:pt x="1737" y="728"/>
                  </a:cubicBezTo>
                  <a:cubicBezTo>
                    <a:pt x="1737" y="728"/>
                    <a:pt x="1839" y="418"/>
                    <a:pt x="1720" y="325"/>
                  </a:cubicBezTo>
                  <a:cubicBezTo>
                    <a:pt x="1676" y="291"/>
                    <a:pt x="1628" y="280"/>
                    <a:pt x="1585" y="280"/>
                  </a:cubicBezTo>
                  <a:cubicBezTo>
                    <a:pt x="1514" y="280"/>
                    <a:pt x="1457" y="311"/>
                    <a:pt x="1457" y="311"/>
                  </a:cubicBezTo>
                  <a:cubicBezTo>
                    <a:pt x="1457" y="311"/>
                    <a:pt x="1411" y="17"/>
                    <a:pt x="1135" y="1"/>
                  </a:cubicBezTo>
                  <a:cubicBezTo>
                    <a:pt x="1126" y="0"/>
                    <a:pt x="1117" y="0"/>
                    <a:pt x="1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" name="Google Shape;489;p3"/>
          <p:cNvSpPr/>
          <p:nvPr/>
        </p:nvSpPr>
        <p:spPr>
          <a:xfrm>
            <a:off x="2649375" y="643325"/>
            <a:ext cx="1386370" cy="285000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"/>
          <p:cNvSpPr/>
          <p:nvPr/>
        </p:nvSpPr>
        <p:spPr>
          <a:xfrm>
            <a:off x="-1974212" y="306412"/>
            <a:ext cx="3025088" cy="621903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"/>
          <p:cNvSpPr/>
          <p:nvPr/>
        </p:nvSpPr>
        <p:spPr>
          <a:xfrm>
            <a:off x="6132600" y="152176"/>
            <a:ext cx="2245848" cy="461706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"/>
          <p:cNvSpPr/>
          <p:nvPr/>
        </p:nvSpPr>
        <p:spPr>
          <a:xfrm rot="8100000">
            <a:off x="4074104" y="-810399"/>
            <a:ext cx="7188496" cy="6611445"/>
          </a:xfrm>
          <a:custGeom>
            <a:avLst/>
            <a:gdLst/>
            <a:ahLst/>
            <a:cxnLst/>
            <a:rect l="l" t="t" r="r" b="b"/>
            <a:pathLst>
              <a:path w="12395" h="11400" extrusionOk="0">
                <a:moveTo>
                  <a:pt x="7495" y="0"/>
                </a:moveTo>
                <a:cubicBezTo>
                  <a:pt x="7317" y="0"/>
                  <a:pt x="7141" y="24"/>
                  <a:pt x="6970" y="77"/>
                </a:cubicBezTo>
                <a:cubicBezTo>
                  <a:pt x="6755" y="143"/>
                  <a:pt x="6557" y="253"/>
                  <a:pt x="6340" y="309"/>
                </a:cubicBezTo>
                <a:cubicBezTo>
                  <a:pt x="6224" y="340"/>
                  <a:pt x="6107" y="353"/>
                  <a:pt x="5991" y="353"/>
                </a:cubicBezTo>
                <a:cubicBezTo>
                  <a:pt x="5751" y="353"/>
                  <a:pt x="5512" y="296"/>
                  <a:pt x="5287" y="210"/>
                </a:cubicBezTo>
                <a:cubicBezTo>
                  <a:pt x="5012" y="107"/>
                  <a:pt x="4720" y="57"/>
                  <a:pt x="4428" y="57"/>
                </a:cubicBezTo>
                <a:cubicBezTo>
                  <a:pt x="3577" y="57"/>
                  <a:pt x="2720" y="474"/>
                  <a:pt x="2244" y="1185"/>
                </a:cubicBezTo>
                <a:cubicBezTo>
                  <a:pt x="2072" y="1440"/>
                  <a:pt x="1948" y="1724"/>
                  <a:pt x="1777" y="1981"/>
                </a:cubicBezTo>
                <a:cubicBezTo>
                  <a:pt x="1278" y="2723"/>
                  <a:pt x="367" y="3250"/>
                  <a:pt x="167" y="4163"/>
                </a:cubicBezTo>
                <a:cubicBezTo>
                  <a:pt x="0" y="4928"/>
                  <a:pt x="182" y="5771"/>
                  <a:pt x="678" y="6381"/>
                </a:cubicBezTo>
                <a:cubicBezTo>
                  <a:pt x="889" y="6639"/>
                  <a:pt x="1146" y="6855"/>
                  <a:pt x="1358" y="7112"/>
                </a:cubicBezTo>
                <a:cubicBezTo>
                  <a:pt x="2087" y="7995"/>
                  <a:pt x="2196" y="9263"/>
                  <a:pt x="2905" y="10162"/>
                </a:cubicBezTo>
                <a:cubicBezTo>
                  <a:pt x="3390" y="10778"/>
                  <a:pt x="4129" y="11169"/>
                  <a:pt x="4902" y="11302"/>
                </a:cubicBezTo>
                <a:cubicBezTo>
                  <a:pt x="5123" y="11340"/>
                  <a:pt x="5347" y="11358"/>
                  <a:pt x="5571" y="11358"/>
                </a:cubicBezTo>
                <a:cubicBezTo>
                  <a:pt x="6129" y="11358"/>
                  <a:pt x="6687" y="11247"/>
                  <a:pt x="7214" y="11059"/>
                </a:cubicBezTo>
                <a:cubicBezTo>
                  <a:pt x="7501" y="10957"/>
                  <a:pt x="7792" y="10829"/>
                  <a:pt x="8094" y="10829"/>
                </a:cubicBezTo>
                <a:cubicBezTo>
                  <a:pt x="8124" y="10829"/>
                  <a:pt x="8155" y="10830"/>
                  <a:pt x="8185" y="10833"/>
                </a:cubicBezTo>
                <a:cubicBezTo>
                  <a:pt x="8545" y="10865"/>
                  <a:pt x="8853" y="11090"/>
                  <a:pt x="9192" y="11214"/>
                </a:cubicBezTo>
                <a:cubicBezTo>
                  <a:pt x="9389" y="11286"/>
                  <a:pt x="9598" y="11322"/>
                  <a:pt x="9808" y="11322"/>
                </a:cubicBezTo>
                <a:cubicBezTo>
                  <a:pt x="10084" y="11322"/>
                  <a:pt x="10361" y="11260"/>
                  <a:pt x="10610" y="11139"/>
                </a:cubicBezTo>
                <a:cubicBezTo>
                  <a:pt x="10774" y="11059"/>
                  <a:pt x="10928" y="10953"/>
                  <a:pt x="11103" y="10901"/>
                </a:cubicBezTo>
                <a:cubicBezTo>
                  <a:pt x="11162" y="10883"/>
                  <a:pt x="11222" y="10875"/>
                  <a:pt x="11281" y="10875"/>
                </a:cubicBezTo>
                <a:cubicBezTo>
                  <a:pt x="11631" y="10875"/>
                  <a:pt x="11957" y="11163"/>
                  <a:pt x="12194" y="11393"/>
                </a:cubicBezTo>
                <a:cubicBezTo>
                  <a:pt x="12198" y="11397"/>
                  <a:pt x="12202" y="11399"/>
                  <a:pt x="12207" y="11399"/>
                </a:cubicBezTo>
                <a:cubicBezTo>
                  <a:pt x="12279" y="11399"/>
                  <a:pt x="12395" y="10932"/>
                  <a:pt x="12384" y="10873"/>
                </a:cubicBezTo>
                <a:cubicBezTo>
                  <a:pt x="12351" y="10705"/>
                  <a:pt x="12251" y="10689"/>
                  <a:pt x="12168" y="10558"/>
                </a:cubicBezTo>
                <a:cubicBezTo>
                  <a:pt x="11920" y="10163"/>
                  <a:pt x="11725" y="9894"/>
                  <a:pt x="11805" y="9378"/>
                </a:cubicBezTo>
                <a:cubicBezTo>
                  <a:pt x="11885" y="8861"/>
                  <a:pt x="12150" y="8391"/>
                  <a:pt x="12261" y="7879"/>
                </a:cubicBezTo>
                <a:cubicBezTo>
                  <a:pt x="12360" y="7423"/>
                  <a:pt x="12332" y="6939"/>
                  <a:pt x="12179" y="6498"/>
                </a:cubicBezTo>
                <a:cubicBezTo>
                  <a:pt x="11920" y="5742"/>
                  <a:pt x="11137" y="5439"/>
                  <a:pt x="10787" y="4745"/>
                </a:cubicBezTo>
                <a:cubicBezTo>
                  <a:pt x="10386" y="3951"/>
                  <a:pt x="10478" y="3000"/>
                  <a:pt x="10210" y="2153"/>
                </a:cubicBezTo>
                <a:cubicBezTo>
                  <a:pt x="9941" y="1306"/>
                  <a:pt x="9297" y="586"/>
                  <a:pt x="8485" y="225"/>
                </a:cubicBezTo>
                <a:cubicBezTo>
                  <a:pt x="8174" y="87"/>
                  <a:pt x="7833" y="0"/>
                  <a:pt x="7495" y="0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"/>
          <p:cNvSpPr/>
          <p:nvPr/>
        </p:nvSpPr>
        <p:spPr>
          <a:xfrm rot="8100007">
            <a:off x="-1718611" y="892590"/>
            <a:ext cx="8113559" cy="7183209"/>
          </a:xfrm>
          <a:custGeom>
            <a:avLst/>
            <a:gdLst/>
            <a:ahLst/>
            <a:cxnLst/>
            <a:rect l="l" t="t" r="r" b="b"/>
            <a:pathLst>
              <a:path w="9663" h="8555" extrusionOk="0">
                <a:moveTo>
                  <a:pt x="1950" y="1"/>
                </a:moveTo>
                <a:cubicBezTo>
                  <a:pt x="1929" y="1"/>
                  <a:pt x="1908" y="1"/>
                  <a:pt x="1887" y="2"/>
                </a:cubicBezTo>
                <a:cubicBezTo>
                  <a:pt x="1364" y="25"/>
                  <a:pt x="952" y="351"/>
                  <a:pt x="606" y="697"/>
                </a:cubicBezTo>
                <a:cubicBezTo>
                  <a:pt x="448" y="856"/>
                  <a:pt x="268" y="969"/>
                  <a:pt x="169" y="1181"/>
                </a:cubicBezTo>
                <a:cubicBezTo>
                  <a:pt x="62" y="1410"/>
                  <a:pt x="1" y="1670"/>
                  <a:pt x="11" y="1941"/>
                </a:cubicBezTo>
                <a:cubicBezTo>
                  <a:pt x="33" y="2544"/>
                  <a:pt x="350" y="3167"/>
                  <a:pt x="256" y="3745"/>
                </a:cubicBezTo>
                <a:cubicBezTo>
                  <a:pt x="155" y="4385"/>
                  <a:pt x="18" y="4958"/>
                  <a:pt x="437" y="5603"/>
                </a:cubicBezTo>
                <a:cubicBezTo>
                  <a:pt x="750" y="6083"/>
                  <a:pt x="1280" y="6417"/>
                  <a:pt x="1803" y="6466"/>
                </a:cubicBezTo>
                <a:cubicBezTo>
                  <a:pt x="2061" y="6488"/>
                  <a:pt x="2334" y="6452"/>
                  <a:pt x="2570" y="6595"/>
                </a:cubicBezTo>
                <a:cubicBezTo>
                  <a:pt x="2788" y="6726"/>
                  <a:pt x="2917" y="6974"/>
                  <a:pt x="3065" y="7190"/>
                </a:cubicBezTo>
                <a:cubicBezTo>
                  <a:pt x="3535" y="7878"/>
                  <a:pt x="4345" y="8304"/>
                  <a:pt x="5096" y="8304"/>
                </a:cubicBezTo>
                <a:cubicBezTo>
                  <a:pt x="5261" y="8304"/>
                  <a:pt x="5423" y="8284"/>
                  <a:pt x="5578" y="8241"/>
                </a:cubicBezTo>
                <a:cubicBezTo>
                  <a:pt x="5778" y="8187"/>
                  <a:pt x="5974" y="8099"/>
                  <a:pt x="6183" y="8099"/>
                </a:cubicBezTo>
                <a:cubicBezTo>
                  <a:pt x="6222" y="8099"/>
                  <a:pt x="6261" y="8102"/>
                  <a:pt x="6301" y="8109"/>
                </a:cubicBezTo>
                <a:cubicBezTo>
                  <a:pt x="6456" y="8135"/>
                  <a:pt x="6601" y="8217"/>
                  <a:pt x="6748" y="8291"/>
                </a:cubicBezTo>
                <a:cubicBezTo>
                  <a:pt x="7017" y="8429"/>
                  <a:pt x="7331" y="8554"/>
                  <a:pt x="7624" y="8554"/>
                </a:cubicBezTo>
                <a:cubicBezTo>
                  <a:pt x="7739" y="8554"/>
                  <a:pt x="7850" y="8535"/>
                  <a:pt x="7954" y="8489"/>
                </a:cubicBezTo>
                <a:cubicBezTo>
                  <a:pt x="8251" y="8359"/>
                  <a:pt x="8449" y="8144"/>
                  <a:pt x="8766" y="8144"/>
                </a:cubicBezTo>
                <a:cubicBezTo>
                  <a:pt x="8842" y="8144"/>
                  <a:pt x="8924" y="8156"/>
                  <a:pt x="9017" y="8184"/>
                </a:cubicBezTo>
                <a:cubicBezTo>
                  <a:pt x="9112" y="8214"/>
                  <a:pt x="9218" y="8249"/>
                  <a:pt x="9317" y="8249"/>
                </a:cubicBezTo>
                <a:cubicBezTo>
                  <a:pt x="9348" y="8249"/>
                  <a:pt x="9377" y="8246"/>
                  <a:pt x="9406" y="8238"/>
                </a:cubicBezTo>
                <a:cubicBezTo>
                  <a:pt x="9577" y="8191"/>
                  <a:pt x="9549" y="8111"/>
                  <a:pt x="9498" y="7960"/>
                </a:cubicBezTo>
                <a:cubicBezTo>
                  <a:pt x="9373" y="7582"/>
                  <a:pt x="9506" y="7163"/>
                  <a:pt x="9559" y="6802"/>
                </a:cubicBezTo>
                <a:cubicBezTo>
                  <a:pt x="9625" y="6352"/>
                  <a:pt x="9662" y="5889"/>
                  <a:pt x="9606" y="5418"/>
                </a:cubicBezTo>
                <a:cubicBezTo>
                  <a:pt x="9527" y="4758"/>
                  <a:pt x="9240" y="4069"/>
                  <a:pt x="8718" y="3627"/>
                </a:cubicBezTo>
                <a:cubicBezTo>
                  <a:pt x="8360" y="3324"/>
                  <a:pt x="7911" y="3150"/>
                  <a:pt x="7597" y="2796"/>
                </a:cubicBezTo>
                <a:cubicBezTo>
                  <a:pt x="7298" y="2459"/>
                  <a:pt x="7171" y="2012"/>
                  <a:pt x="6971" y="1609"/>
                </a:cubicBezTo>
                <a:cubicBezTo>
                  <a:pt x="6755" y="1172"/>
                  <a:pt x="6439" y="771"/>
                  <a:pt x="6041" y="503"/>
                </a:cubicBezTo>
                <a:cubicBezTo>
                  <a:pt x="5737" y="296"/>
                  <a:pt x="5382" y="174"/>
                  <a:pt x="5045" y="174"/>
                </a:cubicBezTo>
                <a:cubicBezTo>
                  <a:pt x="4940" y="174"/>
                  <a:pt x="4838" y="186"/>
                  <a:pt x="4739" y="210"/>
                </a:cubicBezTo>
                <a:cubicBezTo>
                  <a:pt x="4631" y="235"/>
                  <a:pt x="4528" y="276"/>
                  <a:pt x="4427" y="315"/>
                </a:cubicBezTo>
                <a:cubicBezTo>
                  <a:pt x="4329" y="352"/>
                  <a:pt x="4230" y="388"/>
                  <a:pt x="4126" y="410"/>
                </a:cubicBezTo>
                <a:cubicBezTo>
                  <a:pt x="4048" y="425"/>
                  <a:pt x="3969" y="432"/>
                  <a:pt x="3890" y="432"/>
                </a:cubicBezTo>
                <a:cubicBezTo>
                  <a:pt x="3262" y="432"/>
                  <a:pt x="2593" y="1"/>
                  <a:pt x="1950" y="1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5"/>
          <p:cNvSpPr txBox="1">
            <a:spLocks noGrp="1"/>
          </p:cNvSpPr>
          <p:nvPr>
            <p:ph type="subTitle" idx="1"/>
          </p:nvPr>
        </p:nvSpPr>
        <p:spPr>
          <a:xfrm>
            <a:off x="1979100" y="2873800"/>
            <a:ext cx="5185800" cy="631200"/>
          </a:xfrm>
          <a:prstGeom prst="rect">
            <a:avLst/>
          </a:prstGeom>
          <a:solidFill>
            <a:srgbClr val="000000">
              <a:alpha val="5427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15"/>
          <p:cNvSpPr txBox="1">
            <a:spLocks noGrp="1"/>
          </p:cNvSpPr>
          <p:nvPr>
            <p:ph type="title"/>
          </p:nvPr>
        </p:nvSpPr>
        <p:spPr>
          <a:xfrm>
            <a:off x="1979100" y="1067650"/>
            <a:ext cx="5185800" cy="18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15"/>
          <p:cNvSpPr/>
          <p:nvPr/>
        </p:nvSpPr>
        <p:spPr>
          <a:xfrm>
            <a:off x="5222404" y="3368426"/>
            <a:ext cx="9434183" cy="2597059"/>
          </a:xfrm>
          <a:custGeom>
            <a:avLst/>
            <a:gdLst/>
            <a:ahLst/>
            <a:cxnLst/>
            <a:rect l="l" t="t" r="r" b="b"/>
            <a:pathLst>
              <a:path w="62278" h="17144" extrusionOk="0">
                <a:moveTo>
                  <a:pt x="43938" y="0"/>
                </a:moveTo>
                <a:cubicBezTo>
                  <a:pt x="42749" y="0"/>
                  <a:pt x="41548" y="16"/>
                  <a:pt x="40339" y="48"/>
                </a:cubicBezTo>
                <a:cubicBezTo>
                  <a:pt x="40337" y="48"/>
                  <a:pt x="40333" y="48"/>
                  <a:pt x="40330" y="49"/>
                </a:cubicBezTo>
                <a:cubicBezTo>
                  <a:pt x="36204" y="154"/>
                  <a:pt x="31978" y="447"/>
                  <a:pt x="27787" y="927"/>
                </a:cubicBezTo>
                <a:cubicBezTo>
                  <a:pt x="24852" y="1263"/>
                  <a:pt x="21935" y="1692"/>
                  <a:pt x="19079" y="2218"/>
                </a:cubicBezTo>
                <a:cubicBezTo>
                  <a:pt x="15696" y="2838"/>
                  <a:pt x="12400" y="3593"/>
                  <a:pt x="9267" y="4483"/>
                </a:cubicBezTo>
                <a:cubicBezTo>
                  <a:pt x="6583" y="5246"/>
                  <a:pt x="4016" y="6111"/>
                  <a:pt x="1616" y="7079"/>
                </a:cubicBezTo>
                <a:cubicBezTo>
                  <a:pt x="1068" y="7300"/>
                  <a:pt x="529" y="7526"/>
                  <a:pt x="0" y="7757"/>
                </a:cubicBezTo>
                <a:lnTo>
                  <a:pt x="0" y="17143"/>
                </a:lnTo>
                <a:lnTo>
                  <a:pt x="62278" y="17143"/>
                </a:lnTo>
                <a:lnTo>
                  <a:pt x="62278" y="1443"/>
                </a:lnTo>
                <a:cubicBezTo>
                  <a:pt x="62003" y="1393"/>
                  <a:pt x="61725" y="1346"/>
                  <a:pt x="61444" y="1298"/>
                </a:cubicBezTo>
                <a:cubicBezTo>
                  <a:pt x="60925" y="1211"/>
                  <a:pt x="60398" y="1129"/>
                  <a:pt x="59863" y="1051"/>
                </a:cubicBezTo>
                <a:cubicBezTo>
                  <a:pt x="59640" y="1018"/>
                  <a:pt x="59414" y="987"/>
                  <a:pt x="59188" y="956"/>
                </a:cubicBezTo>
                <a:lnTo>
                  <a:pt x="59186" y="956"/>
                </a:lnTo>
                <a:cubicBezTo>
                  <a:pt x="58535" y="866"/>
                  <a:pt x="57873" y="783"/>
                  <a:pt x="57199" y="706"/>
                </a:cubicBezTo>
                <a:cubicBezTo>
                  <a:pt x="56697" y="648"/>
                  <a:pt x="56188" y="596"/>
                  <a:pt x="55673" y="545"/>
                </a:cubicBezTo>
                <a:cubicBezTo>
                  <a:pt x="55030" y="482"/>
                  <a:pt x="54380" y="423"/>
                  <a:pt x="53721" y="371"/>
                </a:cubicBezTo>
                <a:cubicBezTo>
                  <a:pt x="53168" y="328"/>
                  <a:pt x="52609" y="288"/>
                  <a:pt x="52045" y="251"/>
                </a:cubicBezTo>
                <a:lnTo>
                  <a:pt x="52044" y="251"/>
                </a:lnTo>
                <a:cubicBezTo>
                  <a:pt x="50650" y="163"/>
                  <a:pt x="49226" y="96"/>
                  <a:pt x="47777" y="55"/>
                </a:cubicBezTo>
                <a:cubicBezTo>
                  <a:pt x="46682" y="23"/>
                  <a:pt x="45571" y="6"/>
                  <a:pt x="44450" y="1"/>
                </a:cubicBezTo>
                <a:lnTo>
                  <a:pt x="44447" y="1"/>
                </a:lnTo>
                <a:cubicBezTo>
                  <a:pt x="44277" y="1"/>
                  <a:pt x="44108" y="0"/>
                  <a:pt x="439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15"/>
          <p:cNvSpPr/>
          <p:nvPr/>
        </p:nvSpPr>
        <p:spPr>
          <a:xfrm>
            <a:off x="5342078" y="3406752"/>
            <a:ext cx="8018253" cy="2558885"/>
          </a:xfrm>
          <a:custGeom>
            <a:avLst/>
            <a:gdLst/>
            <a:ahLst/>
            <a:cxnLst/>
            <a:rect l="l" t="t" r="r" b="b"/>
            <a:pathLst>
              <a:path w="52931" h="16892" extrusionOk="0">
                <a:moveTo>
                  <a:pt x="51254" y="1"/>
                </a:moveTo>
                <a:cubicBezTo>
                  <a:pt x="33268" y="3263"/>
                  <a:pt x="16006" y="8840"/>
                  <a:pt x="1" y="16891"/>
                </a:cubicBezTo>
                <a:lnTo>
                  <a:pt x="11258" y="16891"/>
                </a:lnTo>
                <a:cubicBezTo>
                  <a:pt x="24236" y="9369"/>
                  <a:pt x="38602" y="4631"/>
                  <a:pt x="52931" y="120"/>
                </a:cubicBezTo>
                <a:lnTo>
                  <a:pt x="5125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5"/>
          <p:cNvSpPr/>
          <p:nvPr/>
        </p:nvSpPr>
        <p:spPr>
          <a:xfrm>
            <a:off x="5222404" y="3368426"/>
            <a:ext cx="7237650" cy="1988392"/>
          </a:xfrm>
          <a:custGeom>
            <a:avLst/>
            <a:gdLst/>
            <a:ahLst/>
            <a:cxnLst/>
            <a:rect l="l" t="t" r="r" b="b"/>
            <a:pathLst>
              <a:path w="47778" h="13126" extrusionOk="0">
                <a:moveTo>
                  <a:pt x="43938" y="0"/>
                </a:moveTo>
                <a:cubicBezTo>
                  <a:pt x="42749" y="0"/>
                  <a:pt x="41548" y="16"/>
                  <a:pt x="40339" y="48"/>
                </a:cubicBezTo>
                <a:cubicBezTo>
                  <a:pt x="40337" y="48"/>
                  <a:pt x="40333" y="48"/>
                  <a:pt x="40330" y="49"/>
                </a:cubicBezTo>
                <a:cubicBezTo>
                  <a:pt x="30643" y="1050"/>
                  <a:pt x="20708" y="3239"/>
                  <a:pt x="11015" y="6147"/>
                </a:cubicBezTo>
                <a:cubicBezTo>
                  <a:pt x="7292" y="7264"/>
                  <a:pt x="3593" y="8491"/>
                  <a:pt x="0" y="9969"/>
                </a:cubicBezTo>
                <a:lnTo>
                  <a:pt x="0" y="13125"/>
                </a:lnTo>
                <a:cubicBezTo>
                  <a:pt x="14999" y="6115"/>
                  <a:pt x="31308" y="2153"/>
                  <a:pt x="47777" y="55"/>
                </a:cubicBezTo>
                <a:cubicBezTo>
                  <a:pt x="46681" y="23"/>
                  <a:pt x="45570" y="7"/>
                  <a:pt x="44450" y="1"/>
                </a:cubicBezTo>
                <a:lnTo>
                  <a:pt x="44447" y="1"/>
                </a:lnTo>
                <a:cubicBezTo>
                  <a:pt x="44277" y="1"/>
                  <a:pt x="44108" y="0"/>
                  <a:pt x="439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5"/>
          <p:cNvSpPr/>
          <p:nvPr/>
        </p:nvSpPr>
        <p:spPr>
          <a:xfrm>
            <a:off x="4959878" y="4891315"/>
            <a:ext cx="773179" cy="708950"/>
          </a:xfrm>
          <a:custGeom>
            <a:avLst/>
            <a:gdLst/>
            <a:ahLst/>
            <a:cxnLst/>
            <a:rect l="l" t="t" r="r" b="b"/>
            <a:pathLst>
              <a:path w="5104" h="4680" extrusionOk="0">
                <a:moveTo>
                  <a:pt x="3446" y="1"/>
                </a:moveTo>
                <a:cubicBezTo>
                  <a:pt x="3344" y="1"/>
                  <a:pt x="3247" y="51"/>
                  <a:pt x="3164" y="106"/>
                </a:cubicBezTo>
                <a:cubicBezTo>
                  <a:pt x="2837" y="320"/>
                  <a:pt x="2600" y="629"/>
                  <a:pt x="2411" y="951"/>
                </a:cubicBezTo>
                <a:cubicBezTo>
                  <a:pt x="2008" y="1641"/>
                  <a:pt x="1797" y="2421"/>
                  <a:pt x="1805" y="3198"/>
                </a:cubicBezTo>
                <a:cubicBezTo>
                  <a:pt x="1685" y="2636"/>
                  <a:pt x="1190" y="1768"/>
                  <a:pt x="725" y="1527"/>
                </a:cubicBezTo>
                <a:cubicBezTo>
                  <a:pt x="620" y="1473"/>
                  <a:pt x="522" y="1448"/>
                  <a:pt x="433" y="1448"/>
                </a:cubicBezTo>
                <a:cubicBezTo>
                  <a:pt x="172" y="1448"/>
                  <a:pt x="1" y="1661"/>
                  <a:pt x="24" y="1933"/>
                </a:cubicBezTo>
                <a:cubicBezTo>
                  <a:pt x="86" y="2679"/>
                  <a:pt x="1251" y="3905"/>
                  <a:pt x="1904" y="4679"/>
                </a:cubicBezTo>
                <a:cubicBezTo>
                  <a:pt x="2727" y="4286"/>
                  <a:pt x="3873" y="3791"/>
                  <a:pt x="4731" y="3341"/>
                </a:cubicBezTo>
                <a:cubicBezTo>
                  <a:pt x="4883" y="3260"/>
                  <a:pt x="5042" y="3151"/>
                  <a:pt x="5064" y="2993"/>
                </a:cubicBezTo>
                <a:cubicBezTo>
                  <a:pt x="5103" y="2723"/>
                  <a:pt x="4732" y="2561"/>
                  <a:pt x="4430" y="2547"/>
                </a:cubicBezTo>
                <a:cubicBezTo>
                  <a:pt x="4401" y="2546"/>
                  <a:pt x="4371" y="2545"/>
                  <a:pt x="4342" y="2545"/>
                </a:cubicBezTo>
                <a:cubicBezTo>
                  <a:pt x="3609" y="2545"/>
                  <a:pt x="2888" y="2931"/>
                  <a:pt x="2542" y="3513"/>
                </a:cubicBezTo>
                <a:cubicBezTo>
                  <a:pt x="3003" y="2583"/>
                  <a:pt x="3467" y="1647"/>
                  <a:pt x="3729" y="655"/>
                </a:cubicBezTo>
                <a:cubicBezTo>
                  <a:pt x="3762" y="528"/>
                  <a:pt x="3792" y="393"/>
                  <a:pt x="3762" y="267"/>
                </a:cubicBezTo>
                <a:cubicBezTo>
                  <a:pt x="3731" y="139"/>
                  <a:pt x="3622" y="18"/>
                  <a:pt x="3479" y="3"/>
                </a:cubicBezTo>
                <a:cubicBezTo>
                  <a:pt x="3468" y="2"/>
                  <a:pt x="3457" y="1"/>
                  <a:pt x="344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3" name="Google Shape;1443;p15"/>
          <p:cNvGrpSpPr/>
          <p:nvPr/>
        </p:nvGrpSpPr>
        <p:grpSpPr>
          <a:xfrm>
            <a:off x="7118778" y="4083295"/>
            <a:ext cx="741974" cy="743039"/>
            <a:chOff x="6524578" y="4258558"/>
            <a:chExt cx="741974" cy="743039"/>
          </a:xfrm>
        </p:grpSpPr>
        <p:sp>
          <p:nvSpPr>
            <p:cNvPr id="1444" name="Google Shape;1444;p15"/>
            <p:cNvSpPr/>
            <p:nvPr/>
          </p:nvSpPr>
          <p:spPr>
            <a:xfrm>
              <a:off x="6920714" y="4917371"/>
              <a:ext cx="143002" cy="62866"/>
            </a:xfrm>
            <a:custGeom>
              <a:avLst/>
              <a:gdLst/>
              <a:ahLst/>
              <a:cxnLst/>
              <a:rect l="l" t="t" r="r" b="b"/>
              <a:pathLst>
                <a:path w="944" h="415" extrusionOk="0">
                  <a:moveTo>
                    <a:pt x="344" y="0"/>
                  </a:moveTo>
                  <a:cubicBezTo>
                    <a:pt x="221" y="0"/>
                    <a:pt x="188" y="118"/>
                    <a:pt x="188" y="118"/>
                  </a:cubicBezTo>
                  <a:cubicBezTo>
                    <a:pt x="188" y="118"/>
                    <a:pt x="151" y="72"/>
                    <a:pt x="107" y="72"/>
                  </a:cubicBezTo>
                  <a:cubicBezTo>
                    <a:pt x="92" y="72"/>
                    <a:pt x="76" y="78"/>
                    <a:pt x="60" y="94"/>
                  </a:cubicBezTo>
                  <a:cubicBezTo>
                    <a:pt x="0" y="154"/>
                    <a:pt x="60" y="192"/>
                    <a:pt x="60" y="192"/>
                  </a:cubicBezTo>
                  <a:lnTo>
                    <a:pt x="49" y="411"/>
                  </a:lnTo>
                  <a:cubicBezTo>
                    <a:pt x="113" y="413"/>
                    <a:pt x="178" y="415"/>
                    <a:pt x="244" y="415"/>
                  </a:cubicBezTo>
                  <a:cubicBezTo>
                    <a:pt x="471" y="415"/>
                    <a:pt x="705" y="399"/>
                    <a:pt x="944" y="372"/>
                  </a:cubicBezTo>
                  <a:cubicBezTo>
                    <a:pt x="923" y="252"/>
                    <a:pt x="835" y="239"/>
                    <a:pt x="798" y="239"/>
                  </a:cubicBezTo>
                  <a:cubicBezTo>
                    <a:pt x="789" y="239"/>
                    <a:pt x="782" y="240"/>
                    <a:pt x="782" y="240"/>
                  </a:cubicBezTo>
                  <a:cubicBezTo>
                    <a:pt x="782" y="240"/>
                    <a:pt x="803" y="119"/>
                    <a:pt x="684" y="93"/>
                  </a:cubicBezTo>
                  <a:cubicBezTo>
                    <a:pt x="667" y="89"/>
                    <a:pt x="650" y="88"/>
                    <a:pt x="634" y="88"/>
                  </a:cubicBezTo>
                  <a:cubicBezTo>
                    <a:pt x="541" y="88"/>
                    <a:pt x="478" y="142"/>
                    <a:pt x="478" y="142"/>
                  </a:cubicBezTo>
                  <a:cubicBezTo>
                    <a:pt x="478" y="142"/>
                    <a:pt x="467" y="0"/>
                    <a:pt x="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6643040" y="4903737"/>
              <a:ext cx="143002" cy="62866"/>
            </a:xfrm>
            <a:custGeom>
              <a:avLst/>
              <a:gdLst/>
              <a:ahLst/>
              <a:cxnLst/>
              <a:rect l="l" t="t" r="r" b="b"/>
              <a:pathLst>
                <a:path w="944" h="415" extrusionOk="0">
                  <a:moveTo>
                    <a:pt x="600" y="0"/>
                  </a:moveTo>
                  <a:cubicBezTo>
                    <a:pt x="477" y="0"/>
                    <a:pt x="467" y="141"/>
                    <a:pt x="467" y="141"/>
                  </a:cubicBezTo>
                  <a:cubicBezTo>
                    <a:pt x="467" y="141"/>
                    <a:pt x="403" y="88"/>
                    <a:pt x="311" y="88"/>
                  </a:cubicBezTo>
                  <a:cubicBezTo>
                    <a:pt x="295" y="88"/>
                    <a:pt x="278" y="89"/>
                    <a:pt x="260" y="93"/>
                  </a:cubicBezTo>
                  <a:cubicBezTo>
                    <a:pt x="141" y="119"/>
                    <a:pt x="162" y="239"/>
                    <a:pt x="162" y="239"/>
                  </a:cubicBezTo>
                  <a:cubicBezTo>
                    <a:pt x="162" y="239"/>
                    <a:pt x="156" y="238"/>
                    <a:pt x="146" y="238"/>
                  </a:cubicBezTo>
                  <a:cubicBezTo>
                    <a:pt x="110" y="238"/>
                    <a:pt x="21" y="251"/>
                    <a:pt x="1" y="372"/>
                  </a:cubicBezTo>
                  <a:cubicBezTo>
                    <a:pt x="235" y="398"/>
                    <a:pt x="466" y="414"/>
                    <a:pt x="690" y="414"/>
                  </a:cubicBezTo>
                  <a:cubicBezTo>
                    <a:pt x="759" y="414"/>
                    <a:pt x="828" y="413"/>
                    <a:pt x="896" y="410"/>
                  </a:cubicBezTo>
                  <a:lnTo>
                    <a:pt x="884" y="192"/>
                  </a:lnTo>
                  <a:cubicBezTo>
                    <a:pt x="884" y="192"/>
                    <a:pt x="943" y="154"/>
                    <a:pt x="884" y="93"/>
                  </a:cubicBezTo>
                  <a:cubicBezTo>
                    <a:pt x="869" y="77"/>
                    <a:pt x="852" y="71"/>
                    <a:pt x="837" y="71"/>
                  </a:cubicBezTo>
                  <a:cubicBezTo>
                    <a:pt x="793" y="71"/>
                    <a:pt x="756" y="118"/>
                    <a:pt x="756" y="118"/>
                  </a:cubicBezTo>
                  <a:cubicBezTo>
                    <a:pt x="756" y="118"/>
                    <a:pt x="722" y="0"/>
                    <a:pt x="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6524578" y="4258558"/>
              <a:ext cx="741974" cy="655173"/>
            </a:xfrm>
            <a:custGeom>
              <a:avLst/>
              <a:gdLst/>
              <a:ahLst/>
              <a:cxnLst/>
              <a:rect l="l" t="t" r="r" b="b"/>
              <a:pathLst>
                <a:path w="4898" h="4325" extrusionOk="0">
                  <a:moveTo>
                    <a:pt x="2439" y="1"/>
                  </a:moveTo>
                  <a:cubicBezTo>
                    <a:pt x="2429" y="1"/>
                    <a:pt x="2419" y="2"/>
                    <a:pt x="2408" y="3"/>
                  </a:cubicBezTo>
                  <a:cubicBezTo>
                    <a:pt x="2263" y="18"/>
                    <a:pt x="2157" y="137"/>
                    <a:pt x="2086" y="256"/>
                  </a:cubicBezTo>
                  <a:cubicBezTo>
                    <a:pt x="1884" y="597"/>
                    <a:pt x="1849" y="999"/>
                    <a:pt x="1844" y="1386"/>
                  </a:cubicBezTo>
                  <a:cubicBezTo>
                    <a:pt x="1837" y="2027"/>
                    <a:pt x="1899" y="2668"/>
                    <a:pt x="2031" y="3296"/>
                  </a:cubicBezTo>
                  <a:cubicBezTo>
                    <a:pt x="1906" y="2972"/>
                    <a:pt x="1756" y="2648"/>
                    <a:pt x="1520" y="2384"/>
                  </a:cubicBezTo>
                  <a:cubicBezTo>
                    <a:pt x="1284" y="2117"/>
                    <a:pt x="949" y="1910"/>
                    <a:pt x="578" y="1881"/>
                  </a:cubicBezTo>
                  <a:cubicBezTo>
                    <a:pt x="554" y="1880"/>
                    <a:pt x="530" y="1879"/>
                    <a:pt x="506" y="1879"/>
                  </a:cubicBezTo>
                  <a:cubicBezTo>
                    <a:pt x="394" y="1879"/>
                    <a:pt x="280" y="1900"/>
                    <a:pt x="192" y="1964"/>
                  </a:cubicBezTo>
                  <a:cubicBezTo>
                    <a:pt x="0" y="2105"/>
                    <a:pt x="15" y="2385"/>
                    <a:pt x="130" y="2585"/>
                  </a:cubicBezTo>
                  <a:cubicBezTo>
                    <a:pt x="288" y="2859"/>
                    <a:pt x="579" y="3039"/>
                    <a:pt x="859" y="3207"/>
                  </a:cubicBezTo>
                  <a:cubicBezTo>
                    <a:pt x="1384" y="3524"/>
                    <a:pt x="2195" y="4324"/>
                    <a:pt x="2195" y="4324"/>
                  </a:cubicBezTo>
                  <a:cubicBezTo>
                    <a:pt x="2195" y="4324"/>
                    <a:pt x="3844" y="3317"/>
                    <a:pt x="4482" y="2934"/>
                  </a:cubicBezTo>
                  <a:cubicBezTo>
                    <a:pt x="4603" y="2861"/>
                    <a:pt x="4728" y="2784"/>
                    <a:pt x="4806" y="2671"/>
                  </a:cubicBezTo>
                  <a:cubicBezTo>
                    <a:pt x="4883" y="2557"/>
                    <a:pt x="4898" y="2395"/>
                    <a:pt x="4800" y="2296"/>
                  </a:cubicBezTo>
                  <a:cubicBezTo>
                    <a:pt x="4719" y="2215"/>
                    <a:pt x="4593" y="2198"/>
                    <a:pt x="4473" y="2198"/>
                  </a:cubicBezTo>
                  <a:cubicBezTo>
                    <a:pt x="4461" y="2198"/>
                    <a:pt x="4450" y="2198"/>
                    <a:pt x="4439" y="2199"/>
                  </a:cubicBezTo>
                  <a:cubicBezTo>
                    <a:pt x="3676" y="2223"/>
                    <a:pt x="2944" y="2656"/>
                    <a:pt x="2597" y="3287"/>
                  </a:cubicBezTo>
                  <a:cubicBezTo>
                    <a:pt x="2835" y="2667"/>
                    <a:pt x="2978" y="2017"/>
                    <a:pt x="3022" y="1361"/>
                  </a:cubicBezTo>
                  <a:cubicBezTo>
                    <a:pt x="3049" y="969"/>
                    <a:pt x="3033" y="550"/>
                    <a:pt x="2799" y="224"/>
                  </a:cubicBezTo>
                  <a:cubicBezTo>
                    <a:pt x="2715" y="108"/>
                    <a:pt x="2586" y="1"/>
                    <a:pt x="24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6859362" y="4348541"/>
              <a:ext cx="37871" cy="558071"/>
            </a:xfrm>
            <a:custGeom>
              <a:avLst/>
              <a:gdLst/>
              <a:ahLst/>
              <a:cxnLst/>
              <a:rect l="l" t="t" r="r" b="b"/>
              <a:pathLst>
                <a:path w="250" h="3684" fill="none" extrusionOk="0">
                  <a:moveTo>
                    <a:pt x="224" y="1"/>
                  </a:moveTo>
                  <a:cubicBezTo>
                    <a:pt x="249" y="1232"/>
                    <a:pt x="174" y="2464"/>
                    <a:pt x="1" y="3684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6857696" y="4639848"/>
              <a:ext cx="347507" cy="266311"/>
            </a:xfrm>
            <a:custGeom>
              <a:avLst/>
              <a:gdLst/>
              <a:ahLst/>
              <a:cxnLst/>
              <a:rect l="l" t="t" r="r" b="b"/>
              <a:pathLst>
                <a:path w="2294" h="1758" fill="none" extrusionOk="0">
                  <a:moveTo>
                    <a:pt x="2294" y="1"/>
                  </a:moveTo>
                  <a:cubicBezTo>
                    <a:pt x="1422" y="425"/>
                    <a:pt x="637" y="1026"/>
                    <a:pt x="1" y="175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6601836" y="4597584"/>
              <a:ext cx="253737" cy="311605"/>
            </a:xfrm>
            <a:custGeom>
              <a:avLst/>
              <a:gdLst/>
              <a:ahLst/>
              <a:cxnLst/>
              <a:rect l="l" t="t" r="r" b="b"/>
              <a:pathLst>
                <a:path w="1675" h="2057" fill="none" extrusionOk="0">
                  <a:moveTo>
                    <a:pt x="1" y="1"/>
                  </a:moveTo>
                  <a:cubicBezTo>
                    <a:pt x="355" y="280"/>
                    <a:pt x="710" y="560"/>
                    <a:pt x="1014" y="894"/>
                  </a:cubicBezTo>
                  <a:cubicBezTo>
                    <a:pt x="1317" y="1227"/>
                    <a:pt x="1567" y="1618"/>
                    <a:pt x="1674" y="205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6754837" y="4880257"/>
              <a:ext cx="206171" cy="116795"/>
            </a:xfrm>
            <a:custGeom>
              <a:avLst/>
              <a:gdLst/>
              <a:ahLst/>
              <a:cxnLst/>
              <a:rect l="l" t="t" r="r" b="b"/>
              <a:pathLst>
                <a:path w="1361" h="771" extrusionOk="0">
                  <a:moveTo>
                    <a:pt x="755" y="1"/>
                  </a:moveTo>
                  <a:cubicBezTo>
                    <a:pt x="657" y="1"/>
                    <a:pt x="559" y="11"/>
                    <a:pt x="463" y="30"/>
                  </a:cubicBezTo>
                  <a:cubicBezTo>
                    <a:pt x="340" y="55"/>
                    <a:pt x="215" y="100"/>
                    <a:pt x="130" y="195"/>
                  </a:cubicBezTo>
                  <a:cubicBezTo>
                    <a:pt x="15" y="324"/>
                    <a:pt x="5" y="512"/>
                    <a:pt x="1" y="685"/>
                  </a:cubicBezTo>
                  <a:cubicBezTo>
                    <a:pt x="295" y="738"/>
                    <a:pt x="608" y="770"/>
                    <a:pt x="924" y="770"/>
                  </a:cubicBezTo>
                  <a:cubicBezTo>
                    <a:pt x="1033" y="770"/>
                    <a:pt x="1144" y="766"/>
                    <a:pt x="1253" y="758"/>
                  </a:cubicBezTo>
                  <a:cubicBezTo>
                    <a:pt x="1296" y="656"/>
                    <a:pt x="1337" y="552"/>
                    <a:pt x="1348" y="444"/>
                  </a:cubicBezTo>
                  <a:cubicBezTo>
                    <a:pt x="1361" y="334"/>
                    <a:pt x="1336" y="216"/>
                    <a:pt x="1259" y="138"/>
                  </a:cubicBezTo>
                  <a:cubicBezTo>
                    <a:pt x="1189" y="65"/>
                    <a:pt x="1088" y="36"/>
                    <a:pt x="989" y="20"/>
                  </a:cubicBezTo>
                  <a:cubicBezTo>
                    <a:pt x="911" y="7"/>
                    <a:pt x="833" y="1"/>
                    <a:pt x="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5"/>
            <p:cNvSpPr/>
            <p:nvPr/>
          </p:nvSpPr>
          <p:spPr>
            <a:xfrm>
              <a:off x="6828156" y="4946304"/>
              <a:ext cx="196930" cy="55292"/>
            </a:xfrm>
            <a:custGeom>
              <a:avLst/>
              <a:gdLst/>
              <a:ahLst/>
              <a:cxnLst/>
              <a:rect l="l" t="t" r="r" b="b"/>
              <a:pathLst>
                <a:path w="1300" h="365" extrusionOk="0">
                  <a:moveTo>
                    <a:pt x="961" y="1"/>
                  </a:moveTo>
                  <a:cubicBezTo>
                    <a:pt x="819" y="1"/>
                    <a:pt x="737" y="180"/>
                    <a:pt x="737" y="180"/>
                  </a:cubicBezTo>
                  <a:cubicBezTo>
                    <a:pt x="737" y="180"/>
                    <a:pt x="743" y="84"/>
                    <a:pt x="652" y="71"/>
                  </a:cubicBezTo>
                  <a:cubicBezTo>
                    <a:pt x="646" y="70"/>
                    <a:pt x="640" y="69"/>
                    <a:pt x="634" y="69"/>
                  </a:cubicBezTo>
                  <a:cubicBezTo>
                    <a:pt x="556" y="69"/>
                    <a:pt x="517" y="140"/>
                    <a:pt x="517" y="140"/>
                  </a:cubicBezTo>
                  <a:cubicBezTo>
                    <a:pt x="517" y="140"/>
                    <a:pt x="493" y="11"/>
                    <a:pt x="353" y="11"/>
                  </a:cubicBezTo>
                  <a:cubicBezTo>
                    <a:pt x="340" y="11"/>
                    <a:pt x="326" y="13"/>
                    <a:pt x="311" y="15"/>
                  </a:cubicBezTo>
                  <a:cubicBezTo>
                    <a:pt x="135" y="44"/>
                    <a:pt x="187" y="251"/>
                    <a:pt x="187" y="251"/>
                  </a:cubicBezTo>
                  <a:cubicBezTo>
                    <a:pt x="187" y="251"/>
                    <a:pt x="157" y="233"/>
                    <a:pt x="119" y="233"/>
                  </a:cubicBezTo>
                  <a:cubicBezTo>
                    <a:pt x="100" y="233"/>
                    <a:pt x="79" y="237"/>
                    <a:pt x="59" y="251"/>
                  </a:cubicBezTo>
                  <a:cubicBezTo>
                    <a:pt x="0" y="291"/>
                    <a:pt x="15" y="355"/>
                    <a:pt x="15" y="355"/>
                  </a:cubicBezTo>
                  <a:cubicBezTo>
                    <a:pt x="143" y="362"/>
                    <a:pt x="278" y="364"/>
                    <a:pt x="411" y="364"/>
                  </a:cubicBezTo>
                  <a:cubicBezTo>
                    <a:pt x="856" y="364"/>
                    <a:pt x="1271" y="335"/>
                    <a:pt x="1271" y="335"/>
                  </a:cubicBezTo>
                  <a:cubicBezTo>
                    <a:pt x="1300" y="193"/>
                    <a:pt x="1222" y="169"/>
                    <a:pt x="1166" y="169"/>
                  </a:cubicBezTo>
                  <a:cubicBezTo>
                    <a:pt x="1138" y="169"/>
                    <a:pt x="1116" y="175"/>
                    <a:pt x="1116" y="175"/>
                  </a:cubicBezTo>
                  <a:cubicBezTo>
                    <a:pt x="1116" y="175"/>
                    <a:pt x="1157" y="34"/>
                    <a:pt x="993" y="4"/>
                  </a:cubicBezTo>
                  <a:cubicBezTo>
                    <a:pt x="982" y="2"/>
                    <a:pt x="972" y="1"/>
                    <a:pt x="9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5"/>
            <p:cNvSpPr/>
            <p:nvPr/>
          </p:nvSpPr>
          <p:spPr>
            <a:xfrm>
              <a:off x="6677276" y="4935095"/>
              <a:ext cx="164361" cy="64987"/>
            </a:xfrm>
            <a:custGeom>
              <a:avLst/>
              <a:gdLst/>
              <a:ahLst/>
              <a:cxnLst/>
              <a:rect l="l" t="t" r="r" b="b"/>
              <a:pathLst>
                <a:path w="1085" h="429" extrusionOk="0">
                  <a:moveTo>
                    <a:pt x="656" y="1"/>
                  </a:moveTo>
                  <a:cubicBezTo>
                    <a:pt x="503" y="1"/>
                    <a:pt x="439" y="133"/>
                    <a:pt x="439" y="133"/>
                  </a:cubicBezTo>
                  <a:cubicBezTo>
                    <a:pt x="439" y="133"/>
                    <a:pt x="412" y="52"/>
                    <a:pt x="318" y="52"/>
                  </a:cubicBezTo>
                  <a:cubicBezTo>
                    <a:pt x="299" y="52"/>
                    <a:pt x="278" y="55"/>
                    <a:pt x="254" y="62"/>
                  </a:cubicBezTo>
                  <a:cubicBezTo>
                    <a:pt x="109" y="108"/>
                    <a:pt x="157" y="208"/>
                    <a:pt x="157" y="208"/>
                  </a:cubicBezTo>
                  <a:cubicBezTo>
                    <a:pt x="157" y="208"/>
                    <a:pt x="147" y="205"/>
                    <a:pt x="131" y="205"/>
                  </a:cubicBezTo>
                  <a:cubicBezTo>
                    <a:pt x="108" y="205"/>
                    <a:pt x="74" y="211"/>
                    <a:pt x="47" y="243"/>
                  </a:cubicBezTo>
                  <a:cubicBezTo>
                    <a:pt x="0" y="297"/>
                    <a:pt x="51" y="350"/>
                    <a:pt x="51" y="350"/>
                  </a:cubicBezTo>
                  <a:cubicBezTo>
                    <a:pt x="264" y="402"/>
                    <a:pt x="1023" y="429"/>
                    <a:pt x="1023" y="429"/>
                  </a:cubicBezTo>
                  <a:cubicBezTo>
                    <a:pt x="1023" y="429"/>
                    <a:pt x="1084" y="247"/>
                    <a:pt x="1014" y="191"/>
                  </a:cubicBezTo>
                  <a:cubicBezTo>
                    <a:pt x="989" y="171"/>
                    <a:pt x="961" y="165"/>
                    <a:pt x="936" y="165"/>
                  </a:cubicBezTo>
                  <a:cubicBezTo>
                    <a:pt x="893" y="165"/>
                    <a:pt x="859" y="184"/>
                    <a:pt x="859" y="184"/>
                  </a:cubicBezTo>
                  <a:cubicBezTo>
                    <a:pt x="859" y="184"/>
                    <a:pt x="832" y="11"/>
                    <a:pt x="670" y="1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3" name="Google Shape;1453;p15"/>
          <p:cNvSpPr/>
          <p:nvPr/>
        </p:nvSpPr>
        <p:spPr>
          <a:xfrm>
            <a:off x="5966958" y="4352025"/>
            <a:ext cx="138457" cy="60745"/>
          </a:xfrm>
          <a:custGeom>
            <a:avLst/>
            <a:gdLst/>
            <a:ahLst/>
            <a:cxnLst/>
            <a:rect l="l" t="t" r="r" b="b"/>
            <a:pathLst>
              <a:path w="914" h="401" extrusionOk="0">
                <a:moveTo>
                  <a:pt x="332" y="0"/>
                </a:moveTo>
                <a:cubicBezTo>
                  <a:pt x="213" y="0"/>
                  <a:pt x="181" y="114"/>
                  <a:pt x="181" y="114"/>
                </a:cubicBezTo>
                <a:cubicBezTo>
                  <a:pt x="181" y="114"/>
                  <a:pt x="145" y="69"/>
                  <a:pt x="103" y="69"/>
                </a:cubicBezTo>
                <a:cubicBezTo>
                  <a:pt x="88" y="69"/>
                  <a:pt x="72" y="75"/>
                  <a:pt x="57" y="90"/>
                </a:cubicBezTo>
                <a:cubicBezTo>
                  <a:pt x="0" y="148"/>
                  <a:pt x="57" y="184"/>
                  <a:pt x="57" y="184"/>
                </a:cubicBezTo>
                <a:lnTo>
                  <a:pt x="48" y="396"/>
                </a:lnTo>
                <a:cubicBezTo>
                  <a:pt x="111" y="399"/>
                  <a:pt x="174" y="400"/>
                  <a:pt x="238" y="400"/>
                </a:cubicBezTo>
                <a:cubicBezTo>
                  <a:pt x="458" y="400"/>
                  <a:pt x="684" y="385"/>
                  <a:pt x="914" y="360"/>
                </a:cubicBezTo>
                <a:cubicBezTo>
                  <a:pt x="894" y="243"/>
                  <a:pt x="809" y="230"/>
                  <a:pt x="773" y="230"/>
                </a:cubicBezTo>
                <a:cubicBezTo>
                  <a:pt x="763" y="230"/>
                  <a:pt x="757" y="231"/>
                  <a:pt x="757" y="231"/>
                </a:cubicBezTo>
                <a:cubicBezTo>
                  <a:pt x="757" y="231"/>
                  <a:pt x="776" y="114"/>
                  <a:pt x="662" y="90"/>
                </a:cubicBezTo>
                <a:cubicBezTo>
                  <a:pt x="645" y="87"/>
                  <a:pt x="628" y="85"/>
                  <a:pt x="612" y="85"/>
                </a:cubicBezTo>
                <a:cubicBezTo>
                  <a:pt x="523" y="85"/>
                  <a:pt x="461" y="136"/>
                  <a:pt x="461" y="136"/>
                </a:cubicBezTo>
                <a:cubicBezTo>
                  <a:pt x="461" y="136"/>
                  <a:pt x="451" y="0"/>
                  <a:pt x="332" y="0"/>
                </a:cubicBezTo>
                <a:close/>
              </a:path>
            </a:pathLst>
          </a:custGeom>
          <a:solidFill>
            <a:srgbClr val="A85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15"/>
          <p:cNvSpPr/>
          <p:nvPr/>
        </p:nvSpPr>
        <p:spPr>
          <a:xfrm>
            <a:off x="5697919" y="4338997"/>
            <a:ext cx="138609" cy="60745"/>
          </a:xfrm>
          <a:custGeom>
            <a:avLst/>
            <a:gdLst/>
            <a:ahLst/>
            <a:cxnLst/>
            <a:rect l="l" t="t" r="r" b="b"/>
            <a:pathLst>
              <a:path w="915" h="401" extrusionOk="0">
                <a:moveTo>
                  <a:pt x="583" y="1"/>
                </a:moveTo>
                <a:cubicBezTo>
                  <a:pt x="464" y="1"/>
                  <a:pt x="454" y="136"/>
                  <a:pt x="454" y="136"/>
                </a:cubicBezTo>
                <a:cubicBezTo>
                  <a:pt x="454" y="136"/>
                  <a:pt x="391" y="84"/>
                  <a:pt x="302" y="84"/>
                </a:cubicBezTo>
                <a:cubicBezTo>
                  <a:pt x="286" y="84"/>
                  <a:pt x="270" y="86"/>
                  <a:pt x="253" y="90"/>
                </a:cubicBezTo>
                <a:cubicBezTo>
                  <a:pt x="138" y="114"/>
                  <a:pt x="157" y="230"/>
                  <a:pt x="157" y="230"/>
                </a:cubicBezTo>
                <a:cubicBezTo>
                  <a:pt x="157" y="230"/>
                  <a:pt x="151" y="229"/>
                  <a:pt x="141" y="229"/>
                </a:cubicBezTo>
                <a:cubicBezTo>
                  <a:pt x="105" y="229"/>
                  <a:pt x="20" y="242"/>
                  <a:pt x="1" y="359"/>
                </a:cubicBezTo>
                <a:cubicBezTo>
                  <a:pt x="230" y="384"/>
                  <a:pt x="454" y="400"/>
                  <a:pt x="672" y="400"/>
                </a:cubicBezTo>
                <a:cubicBezTo>
                  <a:pt x="738" y="400"/>
                  <a:pt x="803" y="399"/>
                  <a:pt x="867" y="395"/>
                </a:cubicBezTo>
                <a:lnTo>
                  <a:pt x="858" y="184"/>
                </a:lnTo>
                <a:cubicBezTo>
                  <a:pt x="858" y="184"/>
                  <a:pt x="914" y="147"/>
                  <a:pt x="858" y="90"/>
                </a:cubicBezTo>
                <a:cubicBezTo>
                  <a:pt x="843" y="75"/>
                  <a:pt x="827" y="69"/>
                  <a:pt x="813" y="69"/>
                </a:cubicBezTo>
                <a:cubicBezTo>
                  <a:pt x="770" y="69"/>
                  <a:pt x="734" y="114"/>
                  <a:pt x="734" y="114"/>
                </a:cubicBezTo>
                <a:cubicBezTo>
                  <a:pt x="734" y="114"/>
                  <a:pt x="702" y="1"/>
                  <a:pt x="583" y="1"/>
                </a:cubicBezTo>
                <a:close/>
              </a:path>
            </a:pathLst>
          </a:custGeom>
          <a:solidFill>
            <a:srgbClr val="A85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15"/>
          <p:cNvSpPr/>
          <p:nvPr/>
        </p:nvSpPr>
        <p:spPr>
          <a:xfrm>
            <a:off x="5629295" y="3822429"/>
            <a:ext cx="550951" cy="503688"/>
          </a:xfrm>
          <a:custGeom>
            <a:avLst/>
            <a:gdLst/>
            <a:ahLst/>
            <a:cxnLst/>
            <a:rect l="l" t="t" r="r" b="b"/>
            <a:pathLst>
              <a:path w="3637" h="3325" extrusionOk="0">
                <a:moveTo>
                  <a:pt x="1800" y="1"/>
                </a:moveTo>
                <a:cubicBezTo>
                  <a:pt x="1795" y="1"/>
                  <a:pt x="1789" y="1"/>
                  <a:pt x="1784" y="1"/>
                </a:cubicBezTo>
                <a:cubicBezTo>
                  <a:pt x="1635" y="9"/>
                  <a:pt x="1508" y="127"/>
                  <a:pt x="1443" y="270"/>
                </a:cubicBezTo>
                <a:cubicBezTo>
                  <a:pt x="1377" y="412"/>
                  <a:pt x="1360" y="574"/>
                  <a:pt x="1351" y="732"/>
                </a:cubicBezTo>
                <a:cubicBezTo>
                  <a:pt x="1315" y="1337"/>
                  <a:pt x="1362" y="1946"/>
                  <a:pt x="1491" y="2537"/>
                </a:cubicBezTo>
                <a:cubicBezTo>
                  <a:pt x="1255" y="2084"/>
                  <a:pt x="906" y="1605"/>
                  <a:pt x="422" y="1594"/>
                </a:cubicBezTo>
                <a:cubicBezTo>
                  <a:pt x="419" y="1594"/>
                  <a:pt x="416" y="1594"/>
                  <a:pt x="413" y="1594"/>
                </a:cubicBezTo>
                <a:cubicBezTo>
                  <a:pt x="223" y="1594"/>
                  <a:pt x="0" y="1747"/>
                  <a:pt x="55" y="1939"/>
                </a:cubicBezTo>
                <a:cubicBezTo>
                  <a:pt x="69" y="1990"/>
                  <a:pt x="101" y="2032"/>
                  <a:pt x="136" y="2070"/>
                </a:cubicBezTo>
                <a:cubicBezTo>
                  <a:pt x="520" y="2522"/>
                  <a:pt x="1263" y="2958"/>
                  <a:pt x="1749" y="3325"/>
                </a:cubicBezTo>
                <a:cubicBezTo>
                  <a:pt x="2319" y="2915"/>
                  <a:pt x="3635" y="2750"/>
                  <a:pt x="3637" y="1923"/>
                </a:cubicBezTo>
                <a:cubicBezTo>
                  <a:pt x="3637" y="1775"/>
                  <a:pt x="3546" y="1702"/>
                  <a:pt x="3398" y="1702"/>
                </a:cubicBezTo>
                <a:cubicBezTo>
                  <a:pt x="3077" y="1702"/>
                  <a:pt x="2490" y="2043"/>
                  <a:pt x="1993" y="2692"/>
                </a:cubicBezTo>
                <a:cubicBezTo>
                  <a:pt x="2216" y="2115"/>
                  <a:pt x="2309" y="1335"/>
                  <a:pt x="2261" y="711"/>
                </a:cubicBezTo>
                <a:cubicBezTo>
                  <a:pt x="2250" y="550"/>
                  <a:pt x="2226" y="385"/>
                  <a:pt x="2151" y="244"/>
                </a:cubicBezTo>
                <a:cubicBezTo>
                  <a:pt x="2077" y="109"/>
                  <a:pt x="1945" y="1"/>
                  <a:pt x="1800" y="1"/>
                </a:cubicBezTo>
                <a:close/>
              </a:path>
            </a:pathLst>
          </a:custGeom>
          <a:solidFill>
            <a:srgbClr val="3CAA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5"/>
          <p:cNvSpPr/>
          <p:nvPr/>
        </p:nvSpPr>
        <p:spPr>
          <a:xfrm>
            <a:off x="5895608" y="3865906"/>
            <a:ext cx="18178" cy="452183"/>
          </a:xfrm>
          <a:custGeom>
            <a:avLst/>
            <a:gdLst/>
            <a:ahLst/>
            <a:cxnLst/>
            <a:rect l="l" t="t" r="r" b="b"/>
            <a:pathLst>
              <a:path w="120" h="2985" fill="none" extrusionOk="0">
                <a:moveTo>
                  <a:pt x="10" y="1"/>
                </a:moveTo>
                <a:cubicBezTo>
                  <a:pt x="120" y="733"/>
                  <a:pt x="81" y="1481"/>
                  <a:pt x="41" y="2220"/>
                </a:cubicBezTo>
                <a:cubicBezTo>
                  <a:pt x="27" y="2475"/>
                  <a:pt x="14" y="2729"/>
                  <a:pt x="0" y="2984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15"/>
          <p:cNvSpPr/>
          <p:nvPr/>
        </p:nvSpPr>
        <p:spPr>
          <a:xfrm>
            <a:off x="5894093" y="4118282"/>
            <a:ext cx="252828" cy="196628"/>
          </a:xfrm>
          <a:custGeom>
            <a:avLst/>
            <a:gdLst/>
            <a:ahLst/>
            <a:cxnLst/>
            <a:rect l="l" t="t" r="r" b="b"/>
            <a:pathLst>
              <a:path w="1669" h="1298" fill="none" extrusionOk="0">
                <a:moveTo>
                  <a:pt x="1669" y="1"/>
                </a:moveTo>
                <a:cubicBezTo>
                  <a:pt x="1282" y="616"/>
                  <a:pt x="478" y="760"/>
                  <a:pt x="1" y="1298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15"/>
          <p:cNvSpPr/>
          <p:nvPr/>
        </p:nvSpPr>
        <p:spPr>
          <a:xfrm>
            <a:off x="5687769" y="4108890"/>
            <a:ext cx="213745" cy="208595"/>
          </a:xfrm>
          <a:custGeom>
            <a:avLst/>
            <a:gdLst/>
            <a:ahLst/>
            <a:cxnLst/>
            <a:rect l="l" t="t" r="r" b="b"/>
            <a:pathLst>
              <a:path w="1411" h="1377" fill="none" extrusionOk="0">
                <a:moveTo>
                  <a:pt x="1" y="1"/>
                </a:moveTo>
                <a:cubicBezTo>
                  <a:pt x="217" y="74"/>
                  <a:pt x="399" y="231"/>
                  <a:pt x="567" y="394"/>
                </a:cubicBezTo>
                <a:cubicBezTo>
                  <a:pt x="875" y="693"/>
                  <a:pt x="1158" y="1024"/>
                  <a:pt x="1410" y="137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5"/>
          <p:cNvSpPr/>
          <p:nvPr/>
        </p:nvSpPr>
        <p:spPr>
          <a:xfrm>
            <a:off x="5797748" y="4310972"/>
            <a:ext cx="181025" cy="102555"/>
          </a:xfrm>
          <a:custGeom>
            <a:avLst/>
            <a:gdLst/>
            <a:ahLst/>
            <a:cxnLst/>
            <a:rect l="l" t="t" r="r" b="b"/>
            <a:pathLst>
              <a:path w="1195" h="677" extrusionOk="0">
                <a:moveTo>
                  <a:pt x="663" y="0"/>
                </a:moveTo>
                <a:cubicBezTo>
                  <a:pt x="576" y="0"/>
                  <a:pt x="490" y="9"/>
                  <a:pt x="405" y="27"/>
                </a:cubicBezTo>
                <a:cubicBezTo>
                  <a:pt x="297" y="48"/>
                  <a:pt x="187" y="89"/>
                  <a:pt x="114" y="171"/>
                </a:cubicBezTo>
                <a:cubicBezTo>
                  <a:pt x="13" y="285"/>
                  <a:pt x="3" y="450"/>
                  <a:pt x="0" y="602"/>
                </a:cubicBezTo>
                <a:cubicBezTo>
                  <a:pt x="260" y="648"/>
                  <a:pt x="537" y="677"/>
                  <a:pt x="817" y="677"/>
                </a:cubicBezTo>
                <a:cubicBezTo>
                  <a:pt x="911" y="677"/>
                  <a:pt x="1006" y="673"/>
                  <a:pt x="1101" y="666"/>
                </a:cubicBezTo>
                <a:cubicBezTo>
                  <a:pt x="1137" y="576"/>
                  <a:pt x="1174" y="485"/>
                  <a:pt x="1185" y="389"/>
                </a:cubicBezTo>
                <a:cubicBezTo>
                  <a:pt x="1195" y="294"/>
                  <a:pt x="1173" y="191"/>
                  <a:pt x="1106" y="121"/>
                </a:cubicBezTo>
                <a:cubicBezTo>
                  <a:pt x="1044" y="58"/>
                  <a:pt x="954" y="32"/>
                  <a:pt x="866" y="17"/>
                </a:cubicBezTo>
                <a:cubicBezTo>
                  <a:pt x="799" y="6"/>
                  <a:pt x="731" y="0"/>
                  <a:pt x="663" y="0"/>
                </a:cubicBezTo>
                <a:close/>
              </a:path>
            </a:pathLst>
          </a:custGeom>
          <a:solidFill>
            <a:srgbClr val="EAB0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5"/>
          <p:cNvSpPr/>
          <p:nvPr/>
        </p:nvSpPr>
        <p:spPr>
          <a:xfrm>
            <a:off x="5877278" y="4379747"/>
            <a:ext cx="190417" cy="53474"/>
          </a:xfrm>
          <a:custGeom>
            <a:avLst/>
            <a:gdLst/>
            <a:ahLst/>
            <a:cxnLst/>
            <a:rect l="l" t="t" r="r" b="b"/>
            <a:pathLst>
              <a:path w="1257" h="353" extrusionOk="0">
                <a:moveTo>
                  <a:pt x="930" y="1"/>
                </a:moveTo>
                <a:cubicBezTo>
                  <a:pt x="792" y="1"/>
                  <a:pt x="712" y="176"/>
                  <a:pt x="712" y="176"/>
                </a:cubicBezTo>
                <a:cubicBezTo>
                  <a:pt x="712" y="176"/>
                  <a:pt x="718" y="80"/>
                  <a:pt x="631" y="69"/>
                </a:cubicBezTo>
                <a:cubicBezTo>
                  <a:pt x="625" y="68"/>
                  <a:pt x="619" y="68"/>
                  <a:pt x="614" y="68"/>
                </a:cubicBezTo>
                <a:cubicBezTo>
                  <a:pt x="539" y="68"/>
                  <a:pt x="500" y="137"/>
                  <a:pt x="500" y="137"/>
                </a:cubicBezTo>
                <a:cubicBezTo>
                  <a:pt x="500" y="137"/>
                  <a:pt x="478" y="12"/>
                  <a:pt x="343" y="12"/>
                </a:cubicBezTo>
                <a:cubicBezTo>
                  <a:pt x="330" y="12"/>
                  <a:pt x="317" y="14"/>
                  <a:pt x="302" y="16"/>
                </a:cubicBezTo>
                <a:cubicBezTo>
                  <a:pt x="129" y="43"/>
                  <a:pt x="181" y="243"/>
                  <a:pt x="181" y="243"/>
                </a:cubicBezTo>
                <a:cubicBezTo>
                  <a:pt x="181" y="243"/>
                  <a:pt x="152" y="226"/>
                  <a:pt x="116" y="226"/>
                </a:cubicBezTo>
                <a:cubicBezTo>
                  <a:pt x="98" y="226"/>
                  <a:pt x="78" y="230"/>
                  <a:pt x="59" y="243"/>
                </a:cubicBezTo>
                <a:cubicBezTo>
                  <a:pt x="0" y="282"/>
                  <a:pt x="15" y="344"/>
                  <a:pt x="15" y="344"/>
                </a:cubicBezTo>
                <a:cubicBezTo>
                  <a:pt x="142" y="350"/>
                  <a:pt x="278" y="353"/>
                  <a:pt x="410" y="353"/>
                </a:cubicBezTo>
                <a:cubicBezTo>
                  <a:pt x="835" y="353"/>
                  <a:pt x="1229" y="326"/>
                  <a:pt x="1229" y="326"/>
                </a:cubicBezTo>
                <a:cubicBezTo>
                  <a:pt x="1256" y="188"/>
                  <a:pt x="1182" y="165"/>
                  <a:pt x="1129" y="165"/>
                </a:cubicBezTo>
                <a:cubicBezTo>
                  <a:pt x="1101" y="165"/>
                  <a:pt x="1079" y="171"/>
                  <a:pt x="1079" y="171"/>
                </a:cubicBezTo>
                <a:cubicBezTo>
                  <a:pt x="1079" y="171"/>
                  <a:pt x="1116" y="32"/>
                  <a:pt x="960" y="4"/>
                </a:cubicBezTo>
                <a:cubicBezTo>
                  <a:pt x="950" y="2"/>
                  <a:pt x="940" y="1"/>
                  <a:pt x="930" y="1"/>
                </a:cubicBezTo>
                <a:close/>
              </a:path>
            </a:pathLst>
          </a:custGeom>
          <a:solidFill>
            <a:srgbClr val="A55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5"/>
          <p:cNvSpPr/>
          <p:nvPr/>
        </p:nvSpPr>
        <p:spPr>
          <a:xfrm>
            <a:off x="5731548" y="4369143"/>
            <a:ext cx="158908" cy="63169"/>
          </a:xfrm>
          <a:custGeom>
            <a:avLst/>
            <a:gdLst/>
            <a:ahLst/>
            <a:cxnLst/>
            <a:rect l="l" t="t" r="r" b="b"/>
            <a:pathLst>
              <a:path w="1049" h="417" extrusionOk="0">
                <a:moveTo>
                  <a:pt x="629" y="1"/>
                </a:moveTo>
                <a:cubicBezTo>
                  <a:pt x="484" y="1"/>
                  <a:pt x="424" y="128"/>
                  <a:pt x="424" y="128"/>
                </a:cubicBezTo>
                <a:cubicBezTo>
                  <a:pt x="424" y="128"/>
                  <a:pt x="398" y="50"/>
                  <a:pt x="307" y="50"/>
                </a:cubicBezTo>
                <a:cubicBezTo>
                  <a:pt x="290" y="50"/>
                  <a:pt x="269" y="53"/>
                  <a:pt x="246" y="60"/>
                </a:cubicBezTo>
                <a:cubicBezTo>
                  <a:pt x="103" y="103"/>
                  <a:pt x="150" y="202"/>
                  <a:pt x="150" y="202"/>
                </a:cubicBezTo>
                <a:cubicBezTo>
                  <a:pt x="150" y="202"/>
                  <a:pt x="140" y="199"/>
                  <a:pt x="125" y="199"/>
                </a:cubicBezTo>
                <a:cubicBezTo>
                  <a:pt x="103" y="199"/>
                  <a:pt x="70" y="205"/>
                  <a:pt x="44" y="236"/>
                </a:cubicBezTo>
                <a:cubicBezTo>
                  <a:pt x="0" y="287"/>
                  <a:pt x="48" y="339"/>
                  <a:pt x="48" y="339"/>
                </a:cubicBezTo>
                <a:cubicBezTo>
                  <a:pt x="254" y="388"/>
                  <a:pt x="990" y="417"/>
                  <a:pt x="990" y="417"/>
                </a:cubicBezTo>
                <a:cubicBezTo>
                  <a:pt x="990" y="417"/>
                  <a:pt x="1049" y="239"/>
                  <a:pt x="981" y="186"/>
                </a:cubicBezTo>
                <a:cubicBezTo>
                  <a:pt x="956" y="167"/>
                  <a:pt x="929" y="161"/>
                  <a:pt x="905" y="161"/>
                </a:cubicBezTo>
                <a:cubicBezTo>
                  <a:pt x="863" y="161"/>
                  <a:pt x="830" y="179"/>
                  <a:pt x="830" y="179"/>
                </a:cubicBezTo>
                <a:cubicBezTo>
                  <a:pt x="830" y="179"/>
                  <a:pt x="804" y="10"/>
                  <a:pt x="646" y="1"/>
                </a:cubicBezTo>
                <a:cubicBezTo>
                  <a:pt x="640" y="1"/>
                  <a:pt x="635" y="1"/>
                  <a:pt x="629" y="1"/>
                </a:cubicBezTo>
                <a:close/>
              </a:path>
            </a:pathLst>
          </a:custGeom>
          <a:solidFill>
            <a:srgbClr val="A55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5"/>
          <p:cNvSpPr/>
          <p:nvPr/>
        </p:nvSpPr>
        <p:spPr>
          <a:xfrm>
            <a:off x="7446674" y="3936347"/>
            <a:ext cx="112402" cy="49233"/>
          </a:xfrm>
          <a:custGeom>
            <a:avLst/>
            <a:gdLst/>
            <a:ahLst/>
            <a:cxnLst/>
            <a:rect l="l" t="t" r="r" b="b"/>
            <a:pathLst>
              <a:path w="742" h="325" extrusionOk="0">
                <a:moveTo>
                  <a:pt x="271" y="1"/>
                </a:moveTo>
                <a:cubicBezTo>
                  <a:pt x="174" y="1"/>
                  <a:pt x="148" y="93"/>
                  <a:pt x="148" y="93"/>
                </a:cubicBezTo>
                <a:cubicBezTo>
                  <a:pt x="148" y="93"/>
                  <a:pt x="118" y="56"/>
                  <a:pt x="84" y="56"/>
                </a:cubicBezTo>
                <a:cubicBezTo>
                  <a:pt x="72" y="56"/>
                  <a:pt x="59" y="61"/>
                  <a:pt x="47" y="73"/>
                </a:cubicBezTo>
                <a:cubicBezTo>
                  <a:pt x="0" y="120"/>
                  <a:pt x="47" y="150"/>
                  <a:pt x="47" y="150"/>
                </a:cubicBezTo>
                <a:lnTo>
                  <a:pt x="41" y="321"/>
                </a:lnTo>
                <a:cubicBezTo>
                  <a:pt x="93" y="323"/>
                  <a:pt x="146" y="324"/>
                  <a:pt x="199" y="324"/>
                </a:cubicBezTo>
                <a:cubicBezTo>
                  <a:pt x="375" y="324"/>
                  <a:pt x="556" y="313"/>
                  <a:pt x="741" y="292"/>
                </a:cubicBezTo>
                <a:cubicBezTo>
                  <a:pt x="725" y="196"/>
                  <a:pt x="656" y="186"/>
                  <a:pt x="627" y="186"/>
                </a:cubicBezTo>
                <a:cubicBezTo>
                  <a:pt x="619" y="186"/>
                  <a:pt x="614" y="187"/>
                  <a:pt x="614" y="187"/>
                </a:cubicBezTo>
                <a:cubicBezTo>
                  <a:pt x="614" y="187"/>
                  <a:pt x="630" y="93"/>
                  <a:pt x="537" y="73"/>
                </a:cubicBezTo>
                <a:cubicBezTo>
                  <a:pt x="524" y="70"/>
                  <a:pt x="511" y="69"/>
                  <a:pt x="499" y="69"/>
                </a:cubicBezTo>
                <a:cubicBezTo>
                  <a:pt x="426" y="69"/>
                  <a:pt x="376" y="111"/>
                  <a:pt x="376" y="111"/>
                </a:cubicBezTo>
                <a:cubicBezTo>
                  <a:pt x="376" y="111"/>
                  <a:pt x="367" y="1"/>
                  <a:pt x="271" y="1"/>
                </a:cubicBezTo>
                <a:close/>
              </a:path>
            </a:pathLst>
          </a:custGeom>
          <a:solidFill>
            <a:srgbClr val="A85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5"/>
          <p:cNvSpPr/>
          <p:nvPr/>
        </p:nvSpPr>
        <p:spPr>
          <a:xfrm>
            <a:off x="7229443" y="3925743"/>
            <a:ext cx="112099" cy="49081"/>
          </a:xfrm>
          <a:custGeom>
            <a:avLst/>
            <a:gdLst/>
            <a:ahLst/>
            <a:cxnLst/>
            <a:rect l="l" t="t" r="r" b="b"/>
            <a:pathLst>
              <a:path w="740" h="324" extrusionOk="0">
                <a:moveTo>
                  <a:pt x="470" y="0"/>
                </a:moveTo>
                <a:cubicBezTo>
                  <a:pt x="373" y="0"/>
                  <a:pt x="365" y="110"/>
                  <a:pt x="365" y="110"/>
                </a:cubicBezTo>
                <a:cubicBezTo>
                  <a:pt x="365" y="110"/>
                  <a:pt x="315" y="69"/>
                  <a:pt x="243" y="69"/>
                </a:cubicBezTo>
                <a:cubicBezTo>
                  <a:pt x="230" y="69"/>
                  <a:pt x="217" y="70"/>
                  <a:pt x="204" y="73"/>
                </a:cubicBezTo>
                <a:cubicBezTo>
                  <a:pt x="111" y="91"/>
                  <a:pt x="126" y="186"/>
                  <a:pt x="126" y="186"/>
                </a:cubicBezTo>
                <a:cubicBezTo>
                  <a:pt x="126" y="186"/>
                  <a:pt x="121" y="186"/>
                  <a:pt x="112" y="186"/>
                </a:cubicBezTo>
                <a:cubicBezTo>
                  <a:pt x="83" y="186"/>
                  <a:pt x="16" y="196"/>
                  <a:pt x="0" y="291"/>
                </a:cubicBezTo>
                <a:cubicBezTo>
                  <a:pt x="188" y="312"/>
                  <a:pt x="374" y="323"/>
                  <a:pt x="553" y="323"/>
                </a:cubicBezTo>
                <a:cubicBezTo>
                  <a:pt x="603" y="323"/>
                  <a:pt x="651" y="323"/>
                  <a:pt x="700" y="321"/>
                </a:cubicBezTo>
                <a:lnTo>
                  <a:pt x="693" y="148"/>
                </a:lnTo>
                <a:cubicBezTo>
                  <a:pt x="693" y="148"/>
                  <a:pt x="740" y="119"/>
                  <a:pt x="693" y="73"/>
                </a:cubicBezTo>
                <a:cubicBezTo>
                  <a:pt x="681" y="60"/>
                  <a:pt x="668" y="55"/>
                  <a:pt x="656" y="55"/>
                </a:cubicBezTo>
                <a:cubicBezTo>
                  <a:pt x="622" y="55"/>
                  <a:pt x="592" y="91"/>
                  <a:pt x="592" y="91"/>
                </a:cubicBezTo>
                <a:cubicBezTo>
                  <a:pt x="592" y="91"/>
                  <a:pt x="566" y="0"/>
                  <a:pt x="470" y="0"/>
                </a:cubicBezTo>
                <a:close/>
              </a:path>
            </a:pathLst>
          </a:custGeom>
          <a:solidFill>
            <a:srgbClr val="A85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5"/>
          <p:cNvSpPr/>
          <p:nvPr/>
        </p:nvSpPr>
        <p:spPr>
          <a:xfrm>
            <a:off x="7199600" y="3487645"/>
            <a:ext cx="501264" cy="448850"/>
          </a:xfrm>
          <a:custGeom>
            <a:avLst/>
            <a:gdLst/>
            <a:ahLst/>
            <a:cxnLst/>
            <a:rect l="l" t="t" r="r" b="b"/>
            <a:pathLst>
              <a:path w="3309" h="2963" extrusionOk="0">
                <a:moveTo>
                  <a:pt x="2236" y="1"/>
                </a:moveTo>
                <a:cubicBezTo>
                  <a:pt x="2170" y="1"/>
                  <a:pt x="2106" y="33"/>
                  <a:pt x="2050" y="68"/>
                </a:cubicBezTo>
                <a:cubicBezTo>
                  <a:pt x="1838" y="203"/>
                  <a:pt x="1685" y="400"/>
                  <a:pt x="1562" y="604"/>
                </a:cubicBezTo>
                <a:cubicBezTo>
                  <a:pt x="1301" y="1040"/>
                  <a:pt x="1164" y="1534"/>
                  <a:pt x="1169" y="2027"/>
                </a:cubicBezTo>
                <a:cubicBezTo>
                  <a:pt x="1092" y="1671"/>
                  <a:pt x="771" y="1121"/>
                  <a:pt x="469" y="968"/>
                </a:cubicBezTo>
                <a:cubicBezTo>
                  <a:pt x="401" y="934"/>
                  <a:pt x="338" y="919"/>
                  <a:pt x="281" y="919"/>
                </a:cubicBezTo>
                <a:cubicBezTo>
                  <a:pt x="111" y="919"/>
                  <a:pt x="0" y="1054"/>
                  <a:pt x="14" y="1227"/>
                </a:cubicBezTo>
                <a:cubicBezTo>
                  <a:pt x="57" y="1696"/>
                  <a:pt x="813" y="2472"/>
                  <a:pt x="1236" y="2963"/>
                </a:cubicBezTo>
                <a:cubicBezTo>
                  <a:pt x="1770" y="2714"/>
                  <a:pt x="2512" y="2402"/>
                  <a:pt x="3068" y="2115"/>
                </a:cubicBezTo>
                <a:cubicBezTo>
                  <a:pt x="3168" y="2066"/>
                  <a:pt x="3269" y="1995"/>
                  <a:pt x="3284" y="1896"/>
                </a:cubicBezTo>
                <a:cubicBezTo>
                  <a:pt x="3309" y="1725"/>
                  <a:pt x="3068" y="1622"/>
                  <a:pt x="2874" y="1614"/>
                </a:cubicBezTo>
                <a:cubicBezTo>
                  <a:pt x="2855" y="1613"/>
                  <a:pt x="2835" y="1613"/>
                  <a:pt x="2816" y="1613"/>
                </a:cubicBezTo>
                <a:cubicBezTo>
                  <a:pt x="2341" y="1613"/>
                  <a:pt x="1874" y="1858"/>
                  <a:pt x="1650" y="2227"/>
                </a:cubicBezTo>
                <a:cubicBezTo>
                  <a:pt x="1949" y="1638"/>
                  <a:pt x="2249" y="1044"/>
                  <a:pt x="2419" y="415"/>
                </a:cubicBezTo>
                <a:cubicBezTo>
                  <a:pt x="2441" y="336"/>
                  <a:pt x="2460" y="250"/>
                  <a:pt x="2440" y="170"/>
                </a:cubicBezTo>
                <a:cubicBezTo>
                  <a:pt x="2420" y="89"/>
                  <a:pt x="2350" y="12"/>
                  <a:pt x="2256" y="2"/>
                </a:cubicBezTo>
                <a:cubicBezTo>
                  <a:pt x="2249" y="1"/>
                  <a:pt x="2243" y="1"/>
                  <a:pt x="2236" y="1"/>
                </a:cubicBezTo>
                <a:close/>
              </a:path>
            </a:pathLst>
          </a:custGeom>
          <a:solidFill>
            <a:srgbClr val="3CAA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15"/>
          <p:cNvSpPr/>
          <p:nvPr/>
        </p:nvSpPr>
        <p:spPr>
          <a:xfrm>
            <a:off x="7385322" y="3527486"/>
            <a:ext cx="142699" cy="400072"/>
          </a:xfrm>
          <a:custGeom>
            <a:avLst/>
            <a:gdLst/>
            <a:ahLst/>
            <a:cxnLst/>
            <a:rect l="l" t="t" r="r" b="b"/>
            <a:pathLst>
              <a:path w="942" h="2641" fill="none" extrusionOk="0">
                <a:moveTo>
                  <a:pt x="942" y="0"/>
                </a:moveTo>
                <a:cubicBezTo>
                  <a:pt x="507" y="831"/>
                  <a:pt x="188" y="1722"/>
                  <a:pt x="0" y="264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5"/>
          <p:cNvSpPr/>
          <p:nvPr/>
        </p:nvSpPr>
        <p:spPr>
          <a:xfrm>
            <a:off x="7382746" y="3769561"/>
            <a:ext cx="267977" cy="159665"/>
          </a:xfrm>
          <a:custGeom>
            <a:avLst/>
            <a:gdLst/>
            <a:ahLst/>
            <a:cxnLst/>
            <a:rect l="l" t="t" r="r" b="b"/>
            <a:pathLst>
              <a:path w="1769" h="1054" fill="none" extrusionOk="0">
                <a:moveTo>
                  <a:pt x="1769" y="0"/>
                </a:moveTo>
                <a:cubicBezTo>
                  <a:pt x="1091" y="160"/>
                  <a:pt x="464" y="532"/>
                  <a:pt x="1" y="105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15"/>
          <p:cNvSpPr/>
          <p:nvPr/>
        </p:nvSpPr>
        <p:spPr>
          <a:xfrm>
            <a:off x="7241107" y="3670034"/>
            <a:ext cx="143456" cy="255858"/>
          </a:xfrm>
          <a:custGeom>
            <a:avLst/>
            <a:gdLst/>
            <a:ahLst/>
            <a:cxnLst/>
            <a:rect l="l" t="t" r="r" b="b"/>
            <a:pathLst>
              <a:path w="947" h="1689" fill="none" extrusionOk="0">
                <a:moveTo>
                  <a:pt x="1" y="1"/>
                </a:moveTo>
                <a:cubicBezTo>
                  <a:pt x="345" y="549"/>
                  <a:pt x="781" y="1061"/>
                  <a:pt x="946" y="1688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15"/>
          <p:cNvSpPr/>
          <p:nvPr/>
        </p:nvSpPr>
        <p:spPr>
          <a:xfrm>
            <a:off x="7295187" y="3895749"/>
            <a:ext cx="189962" cy="102555"/>
          </a:xfrm>
          <a:custGeom>
            <a:avLst/>
            <a:gdLst/>
            <a:ahLst/>
            <a:cxnLst/>
            <a:rect l="l" t="t" r="r" b="b"/>
            <a:pathLst>
              <a:path w="1254" h="677" extrusionOk="0">
                <a:moveTo>
                  <a:pt x="692" y="0"/>
                </a:moveTo>
                <a:cubicBezTo>
                  <a:pt x="603" y="0"/>
                  <a:pt x="513" y="9"/>
                  <a:pt x="426" y="26"/>
                </a:cubicBezTo>
                <a:cubicBezTo>
                  <a:pt x="312" y="49"/>
                  <a:pt x="197" y="88"/>
                  <a:pt x="120" y="171"/>
                </a:cubicBezTo>
                <a:cubicBezTo>
                  <a:pt x="13" y="284"/>
                  <a:pt x="3" y="450"/>
                  <a:pt x="0" y="602"/>
                </a:cubicBezTo>
                <a:cubicBezTo>
                  <a:pt x="270" y="648"/>
                  <a:pt x="557" y="677"/>
                  <a:pt x="847" y="677"/>
                </a:cubicBezTo>
                <a:cubicBezTo>
                  <a:pt x="950" y="677"/>
                  <a:pt x="1053" y="673"/>
                  <a:pt x="1155" y="666"/>
                </a:cubicBezTo>
                <a:cubicBezTo>
                  <a:pt x="1194" y="577"/>
                  <a:pt x="1233" y="485"/>
                  <a:pt x="1243" y="390"/>
                </a:cubicBezTo>
                <a:cubicBezTo>
                  <a:pt x="1254" y="294"/>
                  <a:pt x="1231" y="190"/>
                  <a:pt x="1161" y="121"/>
                </a:cubicBezTo>
                <a:cubicBezTo>
                  <a:pt x="1097" y="57"/>
                  <a:pt x="1001" y="31"/>
                  <a:pt x="911" y="18"/>
                </a:cubicBezTo>
                <a:cubicBezTo>
                  <a:pt x="838" y="6"/>
                  <a:pt x="765" y="0"/>
                  <a:pt x="692" y="0"/>
                </a:cubicBezTo>
                <a:close/>
              </a:path>
            </a:pathLst>
          </a:custGeom>
          <a:solidFill>
            <a:srgbClr val="EAB0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15"/>
          <p:cNvSpPr/>
          <p:nvPr/>
        </p:nvSpPr>
        <p:spPr>
          <a:xfrm>
            <a:off x="7374263" y="3959221"/>
            <a:ext cx="154060" cy="42870"/>
          </a:xfrm>
          <a:custGeom>
            <a:avLst/>
            <a:gdLst/>
            <a:ahLst/>
            <a:cxnLst/>
            <a:rect l="l" t="t" r="r" b="b"/>
            <a:pathLst>
              <a:path w="1017" h="283" extrusionOk="0">
                <a:moveTo>
                  <a:pt x="994" y="262"/>
                </a:moveTo>
                <a:lnTo>
                  <a:pt x="994" y="262"/>
                </a:lnTo>
                <a:cubicBezTo>
                  <a:pt x="994" y="262"/>
                  <a:pt x="994" y="262"/>
                  <a:pt x="994" y="262"/>
                </a:cubicBezTo>
                <a:cubicBezTo>
                  <a:pt x="994" y="262"/>
                  <a:pt x="994" y="262"/>
                  <a:pt x="994" y="262"/>
                </a:cubicBezTo>
                <a:close/>
                <a:moveTo>
                  <a:pt x="751" y="0"/>
                </a:moveTo>
                <a:cubicBezTo>
                  <a:pt x="639" y="0"/>
                  <a:pt x="576" y="141"/>
                  <a:pt x="576" y="141"/>
                </a:cubicBezTo>
                <a:cubicBezTo>
                  <a:pt x="576" y="141"/>
                  <a:pt x="581" y="65"/>
                  <a:pt x="509" y="54"/>
                </a:cubicBezTo>
                <a:cubicBezTo>
                  <a:pt x="504" y="54"/>
                  <a:pt x="499" y="53"/>
                  <a:pt x="494" y="53"/>
                </a:cubicBezTo>
                <a:cubicBezTo>
                  <a:pt x="434" y="53"/>
                  <a:pt x="404" y="108"/>
                  <a:pt x="404" y="108"/>
                </a:cubicBezTo>
                <a:cubicBezTo>
                  <a:pt x="404" y="108"/>
                  <a:pt x="387" y="7"/>
                  <a:pt x="276" y="7"/>
                </a:cubicBezTo>
                <a:cubicBezTo>
                  <a:pt x="266" y="7"/>
                  <a:pt x="255" y="8"/>
                  <a:pt x="244" y="10"/>
                </a:cubicBezTo>
                <a:cubicBezTo>
                  <a:pt x="105" y="33"/>
                  <a:pt x="147" y="194"/>
                  <a:pt x="147" y="194"/>
                </a:cubicBezTo>
                <a:cubicBezTo>
                  <a:pt x="147" y="194"/>
                  <a:pt x="123" y="180"/>
                  <a:pt x="94" y="180"/>
                </a:cubicBezTo>
                <a:cubicBezTo>
                  <a:pt x="79" y="180"/>
                  <a:pt x="63" y="183"/>
                  <a:pt x="47" y="194"/>
                </a:cubicBezTo>
                <a:cubicBezTo>
                  <a:pt x="1" y="225"/>
                  <a:pt x="12" y="275"/>
                  <a:pt x="12" y="275"/>
                </a:cubicBezTo>
                <a:cubicBezTo>
                  <a:pt x="113" y="281"/>
                  <a:pt x="220" y="282"/>
                  <a:pt x="324" y="282"/>
                </a:cubicBezTo>
                <a:cubicBezTo>
                  <a:pt x="665" y="282"/>
                  <a:pt x="983" y="262"/>
                  <a:pt x="994" y="262"/>
                </a:cubicBezTo>
                <a:cubicBezTo>
                  <a:pt x="994" y="262"/>
                  <a:pt x="994" y="262"/>
                  <a:pt x="994" y="262"/>
                </a:cubicBezTo>
                <a:lnTo>
                  <a:pt x="994" y="262"/>
                </a:lnTo>
                <a:cubicBezTo>
                  <a:pt x="1017" y="151"/>
                  <a:pt x="956" y="132"/>
                  <a:pt x="913" y="132"/>
                </a:cubicBezTo>
                <a:cubicBezTo>
                  <a:pt x="891" y="132"/>
                  <a:pt x="873" y="137"/>
                  <a:pt x="873" y="137"/>
                </a:cubicBezTo>
                <a:cubicBezTo>
                  <a:pt x="873" y="137"/>
                  <a:pt x="902" y="25"/>
                  <a:pt x="776" y="3"/>
                </a:cubicBezTo>
                <a:cubicBezTo>
                  <a:pt x="767" y="1"/>
                  <a:pt x="759" y="0"/>
                  <a:pt x="751" y="0"/>
                </a:cubicBezTo>
                <a:close/>
              </a:path>
            </a:pathLst>
          </a:custGeom>
          <a:solidFill>
            <a:srgbClr val="A55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15"/>
          <p:cNvSpPr/>
          <p:nvPr/>
        </p:nvSpPr>
        <p:spPr>
          <a:xfrm>
            <a:off x="7256407" y="3950284"/>
            <a:ext cx="128459" cy="50899"/>
          </a:xfrm>
          <a:custGeom>
            <a:avLst/>
            <a:gdLst/>
            <a:ahLst/>
            <a:cxnLst/>
            <a:rect l="l" t="t" r="r" b="b"/>
            <a:pathLst>
              <a:path w="848" h="336" extrusionOk="0">
                <a:moveTo>
                  <a:pt x="511" y="0"/>
                </a:moveTo>
                <a:cubicBezTo>
                  <a:pt x="393" y="0"/>
                  <a:pt x="344" y="103"/>
                  <a:pt x="344" y="103"/>
                </a:cubicBezTo>
                <a:cubicBezTo>
                  <a:pt x="344" y="103"/>
                  <a:pt x="323" y="39"/>
                  <a:pt x="249" y="39"/>
                </a:cubicBezTo>
                <a:cubicBezTo>
                  <a:pt x="234" y="39"/>
                  <a:pt x="218" y="41"/>
                  <a:pt x="199" y="47"/>
                </a:cubicBezTo>
                <a:cubicBezTo>
                  <a:pt x="83" y="83"/>
                  <a:pt x="122" y="162"/>
                  <a:pt x="122" y="162"/>
                </a:cubicBezTo>
                <a:cubicBezTo>
                  <a:pt x="122" y="162"/>
                  <a:pt x="114" y="160"/>
                  <a:pt x="102" y="160"/>
                </a:cubicBezTo>
                <a:cubicBezTo>
                  <a:pt x="85" y="160"/>
                  <a:pt x="58" y="165"/>
                  <a:pt x="36" y="190"/>
                </a:cubicBezTo>
                <a:cubicBezTo>
                  <a:pt x="1" y="232"/>
                  <a:pt x="40" y="274"/>
                  <a:pt x="40" y="274"/>
                </a:cubicBezTo>
                <a:cubicBezTo>
                  <a:pt x="206" y="314"/>
                  <a:pt x="801" y="336"/>
                  <a:pt x="801" y="336"/>
                </a:cubicBezTo>
                <a:cubicBezTo>
                  <a:pt x="801" y="336"/>
                  <a:pt x="847" y="192"/>
                  <a:pt x="793" y="149"/>
                </a:cubicBezTo>
                <a:cubicBezTo>
                  <a:pt x="773" y="134"/>
                  <a:pt x="751" y="129"/>
                  <a:pt x="732" y="129"/>
                </a:cubicBezTo>
                <a:cubicBezTo>
                  <a:pt x="698" y="129"/>
                  <a:pt x="672" y="143"/>
                  <a:pt x="672" y="143"/>
                </a:cubicBezTo>
                <a:cubicBezTo>
                  <a:pt x="672" y="143"/>
                  <a:pt x="651" y="9"/>
                  <a:pt x="523" y="1"/>
                </a:cubicBezTo>
                <a:cubicBezTo>
                  <a:pt x="519" y="0"/>
                  <a:pt x="515" y="0"/>
                  <a:pt x="511" y="0"/>
                </a:cubicBezTo>
                <a:close/>
              </a:path>
            </a:pathLst>
          </a:custGeom>
          <a:solidFill>
            <a:srgbClr val="A55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15"/>
          <p:cNvSpPr/>
          <p:nvPr/>
        </p:nvSpPr>
        <p:spPr>
          <a:xfrm>
            <a:off x="8671590" y="4331423"/>
            <a:ext cx="118158" cy="51656"/>
          </a:xfrm>
          <a:custGeom>
            <a:avLst/>
            <a:gdLst/>
            <a:ahLst/>
            <a:cxnLst/>
            <a:rect l="l" t="t" r="r" b="b"/>
            <a:pathLst>
              <a:path w="780" h="341" extrusionOk="0">
                <a:moveTo>
                  <a:pt x="284" y="0"/>
                </a:moveTo>
                <a:cubicBezTo>
                  <a:pt x="182" y="0"/>
                  <a:pt x="155" y="97"/>
                  <a:pt x="155" y="97"/>
                </a:cubicBezTo>
                <a:cubicBezTo>
                  <a:pt x="155" y="97"/>
                  <a:pt x="124" y="58"/>
                  <a:pt x="88" y="58"/>
                </a:cubicBezTo>
                <a:cubicBezTo>
                  <a:pt x="76" y="58"/>
                  <a:pt x="62" y="63"/>
                  <a:pt x="50" y="77"/>
                </a:cubicBezTo>
                <a:cubicBezTo>
                  <a:pt x="0" y="125"/>
                  <a:pt x="50" y="156"/>
                  <a:pt x="50" y="156"/>
                </a:cubicBezTo>
                <a:lnTo>
                  <a:pt x="41" y="337"/>
                </a:lnTo>
                <a:cubicBezTo>
                  <a:pt x="97" y="339"/>
                  <a:pt x="153" y="341"/>
                  <a:pt x="210" y="341"/>
                </a:cubicBezTo>
                <a:cubicBezTo>
                  <a:pt x="395" y="341"/>
                  <a:pt x="586" y="328"/>
                  <a:pt x="779" y="306"/>
                </a:cubicBezTo>
                <a:cubicBezTo>
                  <a:pt x="763" y="206"/>
                  <a:pt x="689" y="196"/>
                  <a:pt x="659" y="196"/>
                </a:cubicBezTo>
                <a:cubicBezTo>
                  <a:pt x="651" y="196"/>
                  <a:pt x="646" y="196"/>
                  <a:pt x="646" y="196"/>
                </a:cubicBezTo>
                <a:cubicBezTo>
                  <a:pt x="646" y="196"/>
                  <a:pt x="663" y="97"/>
                  <a:pt x="564" y="77"/>
                </a:cubicBezTo>
                <a:cubicBezTo>
                  <a:pt x="549" y="73"/>
                  <a:pt x="534" y="71"/>
                  <a:pt x="520" y="71"/>
                </a:cubicBezTo>
                <a:cubicBezTo>
                  <a:pt x="445" y="71"/>
                  <a:pt x="394" y="115"/>
                  <a:pt x="394" y="115"/>
                </a:cubicBezTo>
                <a:cubicBezTo>
                  <a:pt x="394" y="115"/>
                  <a:pt x="387" y="0"/>
                  <a:pt x="284" y="0"/>
                </a:cubicBezTo>
                <a:close/>
              </a:path>
            </a:pathLst>
          </a:custGeom>
          <a:solidFill>
            <a:srgbClr val="A85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15"/>
          <p:cNvSpPr/>
          <p:nvPr/>
        </p:nvSpPr>
        <p:spPr>
          <a:xfrm>
            <a:off x="8423910" y="4320213"/>
            <a:ext cx="118007" cy="51808"/>
          </a:xfrm>
          <a:custGeom>
            <a:avLst/>
            <a:gdLst/>
            <a:ahLst/>
            <a:cxnLst/>
            <a:rect l="l" t="t" r="r" b="b"/>
            <a:pathLst>
              <a:path w="779" h="342" extrusionOk="0">
                <a:moveTo>
                  <a:pt x="494" y="1"/>
                </a:moveTo>
                <a:cubicBezTo>
                  <a:pt x="393" y="1"/>
                  <a:pt x="385" y="115"/>
                  <a:pt x="385" y="115"/>
                </a:cubicBezTo>
                <a:cubicBezTo>
                  <a:pt x="385" y="115"/>
                  <a:pt x="332" y="71"/>
                  <a:pt x="257" y="71"/>
                </a:cubicBezTo>
                <a:cubicBezTo>
                  <a:pt x="243" y="71"/>
                  <a:pt x="229" y="73"/>
                  <a:pt x="214" y="76"/>
                </a:cubicBezTo>
                <a:cubicBezTo>
                  <a:pt x="116" y="97"/>
                  <a:pt x="132" y="197"/>
                  <a:pt x="132" y="197"/>
                </a:cubicBezTo>
                <a:cubicBezTo>
                  <a:pt x="132" y="197"/>
                  <a:pt x="127" y="196"/>
                  <a:pt x="119" y="196"/>
                </a:cubicBezTo>
                <a:cubicBezTo>
                  <a:pt x="88" y="196"/>
                  <a:pt x="16" y="207"/>
                  <a:pt x="0" y="307"/>
                </a:cubicBezTo>
                <a:cubicBezTo>
                  <a:pt x="196" y="328"/>
                  <a:pt x="388" y="341"/>
                  <a:pt x="574" y="341"/>
                </a:cubicBezTo>
                <a:cubicBezTo>
                  <a:pt x="629" y="341"/>
                  <a:pt x="683" y="340"/>
                  <a:pt x="737" y="338"/>
                </a:cubicBezTo>
                <a:lnTo>
                  <a:pt x="730" y="157"/>
                </a:lnTo>
                <a:cubicBezTo>
                  <a:pt x="730" y="157"/>
                  <a:pt x="778" y="126"/>
                  <a:pt x="730" y="76"/>
                </a:cubicBezTo>
                <a:cubicBezTo>
                  <a:pt x="717" y="63"/>
                  <a:pt x="703" y="58"/>
                  <a:pt x="691" y="58"/>
                </a:cubicBezTo>
                <a:cubicBezTo>
                  <a:pt x="654" y="58"/>
                  <a:pt x="623" y="97"/>
                  <a:pt x="623" y="97"/>
                </a:cubicBezTo>
                <a:cubicBezTo>
                  <a:pt x="623" y="97"/>
                  <a:pt x="596" y="1"/>
                  <a:pt x="494" y="1"/>
                </a:cubicBezTo>
                <a:close/>
              </a:path>
            </a:pathLst>
          </a:custGeom>
          <a:solidFill>
            <a:srgbClr val="A85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15"/>
          <p:cNvSpPr/>
          <p:nvPr/>
        </p:nvSpPr>
        <p:spPr>
          <a:xfrm>
            <a:off x="8307872" y="3782892"/>
            <a:ext cx="641690" cy="508990"/>
          </a:xfrm>
          <a:custGeom>
            <a:avLst/>
            <a:gdLst/>
            <a:ahLst/>
            <a:cxnLst/>
            <a:rect l="l" t="t" r="r" b="b"/>
            <a:pathLst>
              <a:path w="4236" h="3360" extrusionOk="0">
                <a:moveTo>
                  <a:pt x="2091" y="1"/>
                </a:moveTo>
                <a:cubicBezTo>
                  <a:pt x="2085" y="1"/>
                  <a:pt x="2080" y="1"/>
                  <a:pt x="2075" y="1"/>
                </a:cubicBezTo>
                <a:cubicBezTo>
                  <a:pt x="1904" y="9"/>
                  <a:pt x="1755" y="129"/>
                  <a:pt x="1678" y="273"/>
                </a:cubicBezTo>
                <a:cubicBezTo>
                  <a:pt x="1601" y="416"/>
                  <a:pt x="1583" y="580"/>
                  <a:pt x="1572" y="740"/>
                </a:cubicBezTo>
                <a:cubicBezTo>
                  <a:pt x="1531" y="1351"/>
                  <a:pt x="1588" y="1968"/>
                  <a:pt x="1738" y="2563"/>
                </a:cubicBezTo>
                <a:cubicBezTo>
                  <a:pt x="1461" y="2104"/>
                  <a:pt x="1052" y="1622"/>
                  <a:pt x="490" y="1611"/>
                </a:cubicBezTo>
                <a:cubicBezTo>
                  <a:pt x="487" y="1611"/>
                  <a:pt x="485" y="1611"/>
                  <a:pt x="482" y="1611"/>
                </a:cubicBezTo>
                <a:cubicBezTo>
                  <a:pt x="263" y="1611"/>
                  <a:pt x="0" y="1765"/>
                  <a:pt x="64" y="1959"/>
                </a:cubicBezTo>
                <a:cubicBezTo>
                  <a:pt x="81" y="2011"/>
                  <a:pt x="118" y="2055"/>
                  <a:pt x="157" y="2094"/>
                </a:cubicBezTo>
                <a:cubicBezTo>
                  <a:pt x="606" y="2550"/>
                  <a:pt x="1471" y="2991"/>
                  <a:pt x="2037" y="3360"/>
                </a:cubicBezTo>
                <a:cubicBezTo>
                  <a:pt x="2704" y="2945"/>
                  <a:pt x="4235" y="2781"/>
                  <a:pt x="4232" y="1943"/>
                </a:cubicBezTo>
                <a:cubicBezTo>
                  <a:pt x="4232" y="1793"/>
                  <a:pt x="4126" y="1720"/>
                  <a:pt x="3953" y="1720"/>
                </a:cubicBezTo>
                <a:cubicBezTo>
                  <a:pt x="3579" y="1720"/>
                  <a:pt x="2896" y="2064"/>
                  <a:pt x="2317" y="2719"/>
                </a:cubicBezTo>
                <a:cubicBezTo>
                  <a:pt x="2578" y="2136"/>
                  <a:pt x="2686" y="1349"/>
                  <a:pt x="2630" y="719"/>
                </a:cubicBezTo>
                <a:cubicBezTo>
                  <a:pt x="2617" y="556"/>
                  <a:pt x="2588" y="387"/>
                  <a:pt x="2500" y="247"/>
                </a:cubicBezTo>
                <a:cubicBezTo>
                  <a:pt x="2415" y="109"/>
                  <a:pt x="2260" y="1"/>
                  <a:pt x="2091" y="1"/>
                </a:cubicBezTo>
                <a:close/>
              </a:path>
            </a:pathLst>
          </a:custGeom>
          <a:solidFill>
            <a:srgbClr val="3CAA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15"/>
          <p:cNvSpPr/>
          <p:nvPr/>
        </p:nvSpPr>
        <p:spPr>
          <a:xfrm>
            <a:off x="8618115" y="3827277"/>
            <a:ext cx="21511" cy="456424"/>
          </a:xfrm>
          <a:custGeom>
            <a:avLst/>
            <a:gdLst/>
            <a:ahLst/>
            <a:cxnLst/>
            <a:rect l="l" t="t" r="r" b="b"/>
            <a:pathLst>
              <a:path w="142" h="3013" fill="none" extrusionOk="0">
                <a:moveTo>
                  <a:pt x="12" y="0"/>
                </a:moveTo>
                <a:cubicBezTo>
                  <a:pt x="141" y="739"/>
                  <a:pt x="95" y="1494"/>
                  <a:pt x="48" y="2242"/>
                </a:cubicBezTo>
                <a:cubicBezTo>
                  <a:pt x="32" y="2498"/>
                  <a:pt x="16" y="2756"/>
                  <a:pt x="1" y="301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5"/>
          <p:cNvSpPr/>
          <p:nvPr/>
        </p:nvSpPr>
        <p:spPr>
          <a:xfrm>
            <a:off x="8616600" y="4081925"/>
            <a:ext cx="294487" cy="198748"/>
          </a:xfrm>
          <a:custGeom>
            <a:avLst/>
            <a:gdLst/>
            <a:ahLst/>
            <a:cxnLst/>
            <a:rect l="l" t="t" r="r" b="b"/>
            <a:pathLst>
              <a:path w="1944" h="1312" fill="none" extrusionOk="0">
                <a:moveTo>
                  <a:pt x="1943" y="1"/>
                </a:moveTo>
                <a:cubicBezTo>
                  <a:pt x="1493" y="623"/>
                  <a:pt x="557" y="769"/>
                  <a:pt x="0" y="13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15"/>
          <p:cNvSpPr/>
          <p:nvPr/>
        </p:nvSpPr>
        <p:spPr>
          <a:xfrm>
            <a:off x="8376041" y="4072381"/>
            <a:ext cx="249041" cy="210716"/>
          </a:xfrm>
          <a:custGeom>
            <a:avLst/>
            <a:gdLst/>
            <a:ahLst/>
            <a:cxnLst/>
            <a:rect l="l" t="t" r="r" b="b"/>
            <a:pathLst>
              <a:path w="1644" h="1391" fill="none" extrusionOk="0">
                <a:moveTo>
                  <a:pt x="1" y="1"/>
                </a:moveTo>
                <a:cubicBezTo>
                  <a:pt x="252" y="76"/>
                  <a:pt x="464" y="234"/>
                  <a:pt x="660" y="399"/>
                </a:cubicBezTo>
                <a:cubicBezTo>
                  <a:pt x="1020" y="701"/>
                  <a:pt x="1350" y="1033"/>
                  <a:pt x="1643" y="139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15"/>
          <p:cNvSpPr/>
          <p:nvPr/>
        </p:nvSpPr>
        <p:spPr>
          <a:xfrm>
            <a:off x="8488292" y="4276282"/>
            <a:ext cx="235256" cy="117855"/>
          </a:xfrm>
          <a:custGeom>
            <a:avLst/>
            <a:gdLst/>
            <a:ahLst/>
            <a:cxnLst/>
            <a:rect l="l" t="t" r="r" b="b"/>
            <a:pathLst>
              <a:path w="1553" h="778" extrusionOk="0">
                <a:moveTo>
                  <a:pt x="861" y="0"/>
                </a:moveTo>
                <a:cubicBezTo>
                  <a:pt x="749" y="0"/>
                  <a:pt x="637" y="10"/>
                  <a:pt x="528" y="30"/>
                </a:cubicBezTo>
                <a:cubicBezTo>
                  <a:pt x="387" y="56"/>
                  <a:pt x="244" y="103"/>
                  <a:pt x="149" y="198"/>
                </a:cubicBezTo>
                <a:cubicBezTo>
                  <a:pt x="17" y="328"/>
                  <a:pt x="6" y="519"/>
                  <a:pt x="1" y="694"/>
                </a:cubicBezTo>
                <a:cubicBezTo>
                  <a:pt x="331" y="745"/>
                  <a:pt x="681" y="777"/>
                  <a:pt x="1034" y="777"/>
                </a:cubicBezTo>
                <a:cubicBezTo>
                  <a:pt x="1166" y="777"/>
                  <a:pt x="1299" y="773"/>
                  <a:pt x="1431" y="763"/>
                </a:cubicBezTo>
                <a:cubicBezTo>
                  <a:pt x="1479" y="661"/>
                  <a:pt x="1528" y="556"/>
                  <a:pt x="1541" y="447"/>
                </a:cubicBezTo>
                <a:cubicBezTo>
                  <a:pt x="1552" y="337"/>
                  <a:pt x="1525" y="217"/>
                  <a:pt x="1437" y="138"/>
                </a:cubicBezTo>
                <a:cubicBezTo>
                  <a:pt x="1358" y="65"/>
                  <a:pt x="1241" y="35"/>
                  <a:pt x="1127" y="19"/>
                </a:cubicBezTo>
                <a:cubicBezTo>
                  <a:pt x="1040" y="7"/>
                  <a:pt x="951" y="0"/>
                  <a:pt x="861" y="0"/>
                </a:cubicBezTo>
                <a:close/>
              </a:path>
            </a:pathLst>
          </a:custGeom>
          <a:solidFill>
            <a:srgbClr val="EAB0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15"/>
          <p:cNvSpPr/>
          <p:nvPr/>
        </p:nvSpPr>
        <p:spPr>
          <a:xfrm>
            <a:off x="8584485" y="4354751"/>
            <a:ext cx="162089" cy="45748"/>
          </a:xfrm>
          <a:custGeom>
            <a:avLst/>
            <a:gdLst/>
            <a:ahLst/>
            <a:cxnLst/>
            <a:rect l="l" t="t" r="r" b="b"/>
            <a:pathLst>
              <a:path w="1070" h="302" extrusionOk="0">
                <a:moveTo>
                  <a:pt x="791" y="1"/>
                </a:moveTo>
                <a:cubicBezTo>
                  <a:pt x="673" y="1"/>
                  <a:pt x="605" y="150"/>
                  <a:pt x="605" y="150"/>
                </a:cubicBezTo>
                <a:cubicBezTo>
                  <a:pt x="605" y="150"/>
                  <a:pt x="611" y="69"/>
                  <a:pt x="537" y="59"/>
                </a:cubicBezTo>
                <a:cubicBezTo>
                  <a:pt x="532" y="58"/>
                  <a:pt x="527" y="58"/>
                  <a:pt x="522" y="58"/>
                </a:cubicBezTo>
                <a:cubicBezTo>
                  <a:pt x="457" y="58"/>
                  <a:pt x="425" y="117"/>
                  <a:pt x="425" y="117"/>
                </a:cubicBezTo>
                <a:cubicBezTo>
                  <a:pt x="425" y="117"/>
                  <a:pt x="407" y="11"/>
                  <a:pt x="290" y="11"/>
                </a:cubicBezTo>
                <a:cubicBezTo>
                  <a:pt x="279" y="11"/>
                  <a:pt x="268" y="12"/>
                  <a:pt x="256" y="13"/>
                </a:cubicBezTo>
                <a:cubicBezTo>
                  <a:pt x="110" y="37"/>
                  <a:pt x="154" y="208"/>
                  <a:pt x="154" y="208"/>
                </a:cubicBezTo>
                <a:cubicBezTo>
                  <a:pt x="154" y="208"/>
                  <a:pt x="130" y="193"/>
                  <a:pt x="98" y="193"/>
                </a:cubicBezTo>
                <a:cubicBezTo>
                  <a:pt x="83" y="193"/>
                  <a:pt x="66" y="196"/>
                  <a:pt x="49" y="208"/>
                </a:cubicBezTo>
                <a:cubicBezTo>
                  <a:pt x="0" y="241"/>
                  <a:pt x="12" y="295"/>
                  <a:pt x="12" y="295"/>
                </a:cubicBezTo>
                <a:cubicBezTo>
                  <a:pt x="117" y="300"/>
                  <a:pt x="228" y="302"/>
                  <a:pt x="338" y="302"/>
                </a:cubicBezTo>
                <a:cubicBezTo>
                  <a:pt x="705" y="302"/>
                  <a:pt x="1048" y="279"/>
                  <a:pt x="1046" y="279"/>
                </a:cubicBezTo>
                <a:cubicBezTo>
                  <a:pt x="1070" y="161"/>
                  <a:pt x="1006" y="141"/>
                  <a:pt x="961" y="141"/>
                </a:cubicBezTo>
                <a:cubicBezTo>
                  <a:pt x="938" y="141"/>
                  <a:pt x="919" y="146"/>
                  <a:pt x="919" y="146"/>
                </a:cubicBezTo>
                <a:cubicBezTo>
                  <a:pt x="919" y="146"/>
                  <a:pt x="950" y="28"/>
                  <a:pt x="817" y="3"/>
                </a:cubicBezTo>
                <a:cubicBezTo>
                  <a:pt x="808" y="2"/>
                  <a:pt x="800" y="1"/>
                  <a:pt x="791" y="1"/>
                </a:cubicBezTo>
                <a:close/>
              </a:path>
            </a:pathLst>
          </a:custGeom>
          <a:solidFill>
            <a:srgbClr val="A55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15"/>
          <p:cNvSpPr/>
          <p:nvPr/>
        </p:nvSpPr>
        <p:spPr>
          <a:xfrm>
            <a:off x="8460115" y="4345662"/>
            <a:ext cx="135579" cy="53474"/>
          </a:xfrm>
          <a:custGeom>
            <a:avLst/>
            <a:gdLst/>
            <a:ahLst/>
            <a:cxnLst/>
            <a:rect l="l" t="t" r="r" b="b"/>
            <a:pathLst>
              <a:path w="895" h="353" extrusionOk="0">
                <a:moveTo>
                  <a:pt x="541" y="1"/>
                </a:moveTo>
                <a:cubicBezTo>
                  <a:pt x="415" y="1"/>
                  <a:pt x="363" y="110"/>
                  <a:pt x="363" y="110"/>
                </a:cubicBezTo>
                <a:cubicBezTo>
                  <a:pt x="363" y="110"/>
                  <a:pt x="340" y="43"/>
                  <a:pt x="262" y="43"/>
                </a:cubicBezTo>
                <a:cubicBezTo>
                  <a:pt x="247" y="43"/>
                  <a:pt x="229" y="46"/>
                  <a:pt x="210" y="52"/>
                </a:cubicBezTo>
                <a:cubicBezTo>
                  <a:pt x="90" y="88"/>
                  <a:pt x="129" y="172"/>
                  <a:pt x="129" y="172"/>
                </a:cubicBezTo>
                <a:cubicBezTo>
                  <a:pt x="129" y="172"/>
                  <a:pt x="121" y="170"/>
                  <a:pt x="109" y="170"/>
                </a:cubicBezTo>
                <a:cubicBezTo>
                  <a:pt x="90" y="170"/>
                  <a:pt x="61" y="175"/>
                  <a:pt x="38" y="202"/>
                </a:cubicBezTo>
                <a:cubicBezTo>
                  <a:pt x="1" y="246"/>
                  <a:pt x="42" y="289"/>
                  <a:pt x="42" y="289"/>
                </a:cubicBezTo>
                <a:cubicBezTo>
                  <a:pt x="218" y="331"/>
                  <a:pt x="844" y="353"/>
                  <a:pt x="844" y="353"/>
                </a:cubicBezTo>
                <a:cubicBezTo>
                  <a:pt x="844" y="353"/>
                  <a:pt x="895" y="203"/>
                  <a:pt x="837" y="157"/>
                </a:cubicBezTo>
                <a:cubicBezTo>
                  <a:pt x="816" y="141"/>
                  <a:pt x="793" y="136"/>
                  <a:pt x="773" y="136"/>
                </a:cubicBezTo>
                <a:cubicBezTo>
                  <a:pt x="737" y="136"/>
                  <a:pt x="709" y="151"/>
                  <a:pt x="709" y="151"/>
                </a:cubicBezTo>
                <a:cubicBezTo>
                  <a:pt x="709" y="151"/>
                  <a:pt x="687" y="9"/>
                  <a:pt x="553" y="1"/>
                </a:cubicBezTo>
                <a:cubicBezTo>
                  <a:pt x="549" y="1"/>
                  <a:pt x="545" y="1"/>
                  <a:pt x="541" y="1"/>
                </a:cubicBezTo>
                <a:close/>
              </a:path>
            </a:pathLst>
          </a:custGeom>
          <a:solidFill>
            <a:srgbClr val="A55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5"/>
          <p:cNvSpPr/>
          <p:nvPr/>
        </p:nvSpPr>
        <p:spPr>
          <a:xfrm>
            <a:off x="8937448" y="3598079"/>
            <a:ext cx="72410" cy="31812"/>
          </a:xfrm>
          <a:custGeom>
            <a:avLst/>
            <a:gdLst/>
            <a:ahLst/>
            <a:cxnLst/>
            <a:rect l="l" t="t" r="r" b="b"/>
            <a:pathLst>
              <a:path w="478" h="210" extrusionOk="0">
                <a:moveTo>
                  <a:pt x="173" y="0"/>
                </a:moveTo>
                <a:cubicBezTo>
                  <a:pt x="111" y="0"/>
                  <a:pt x="95" y="60"/>
                  <a:pt x="95" y="60"/>
                </a:cubicBezTo>
                <a:cubicBezTo>
                  <a:pt x="95" y="60"/>
                  <a:pt x="76" y="36"/>
                  <a:pt x="53" y="36"/>
                </a:cubicBezTo>
                <a:cubicBezTo>
                  <a:pt x="46" y="36"/>
                  <a:pt x="38" y="39"/>
                  <a:pt x="30" y="47"/>
                </a:cubicBezTo>
                <a:cubicBezTo>
                  <a:pt x="1" y="77"/>
                  <a:pt x="30" y="97"/>
                  <a:pt x="30" y="97"/>
                </a:cubicBezTo>
                <a:lnTo>
                  <a:pt x="25" y="207"/>
                </a:lnTo>
                <a:cubicBezTo>
                  <a:pt x="55" y="208"/>
                  <a:pt x="86" y="209"/>
                  <a:pt x="118" y="209"/>
                </a:cubicBezTo>
                <a:cubicBezTo>
                  <a:pt x="234" y="209"/>
                  <a:pt x="355" y="201"/>
                  <a:pt x="477" y="187"/>
                </a:cubicBezTo>
                <a:cubicBezTo>
                  <a:pt x="467" y="126"/>
                  <a:pt x="422" y="120"/>
                  <a:pt x="404" y="120"/>
                </a:cubicBezTo>
                <a:cubicBezTo>
                  <a:pt x="399" y="120"/>
                  <a:pt x="396" y="120"/>
                  <a:pt x="396" y="120"/>
                </a:cubicBezTo>
                <a:cubicBezTo>
                  <a:pt x="396" y="120"/>
                  <a:pt x="406" y="60"/>
                  <a:pt x="345" y="47"/>
                </a:cubicBezTo>
                <a:cubicBezTo>
                  <a:pt x="336" y="45"/>
                  <a:pt x="328" y="44"/>
                  <a:pt x="320" y="44"/>
                </a:cubicBezTo>
                <a:cubicBezTo>
                  <a:pt x="273" y="44"/>
                  <a:pt x="241" y="72"/>
                  <a:pt x="241" y="72"/>
                </a:cubicBezTo>
                <a:cubicBezTo>
                  <a:pt x="241" y="72"/>
                  <a:pt x="235" y="0"/>
                  <a:pt x="173" y="0"/>
                </a:cubicBezTo>
                <a:close/>
              </a:path>
            </a:pathLst>
          </a:custGeom>
          <a:solidFill>
            <a:srgbClr val="A85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15"/>
          <p:cNvSpPr/>
          <p:nvPr/>
        </p:nvSpPr>
        <p:spPr>
          <a:xfrm>
            <a:off x="8809897" y="3591110"/>
            <a:ext cx="72410" cy="35296"/>
          </a:xfrm>
          <a:custGeom>
            <a:avLst/>
            <a:gdLst/>
            <a:ahLst/>
            <a:cxnLst/>
            <a:rect l="l" t="t" r="r" b="b"/>
            <a:pathLst>
              <a:path w="478" h="233" extrusionOk="0">
                <a:moveTo>
                  <a:pt x="304" y="1"/>
                </a:moveTo>
                <a:cubicBezTo>
                  <a:pt x="242" y="1"/>
                  <a:pt x="237" y="72"/>
                  <a:pt x="237" y="72"/>
                </a:cubicBezTo>
                <a:cubicBezTo>
                  <a:pt x="237" y="72"/>
                  <a:pt x="205" y="45"/>
                  <a:pt x="157" y="45"/>
                </a:cubicBezTo>
                <a:cubicBezTo>
                  <a:pt x="149" y="45"/>
                  <a:pt x="141" y="46"/>
                  <a:pt x="132" y="47"/>
                </a:cubicBezTo>
                <a:cubicBezTo>
                  <a:pt x="72" y="61"/>
                  <a:pt x="82" y="121"/>
                  <a:pt x="82" y="121"/>
                </a:cubicBezTo>
                <a:cubicBezTo>
                  <a:pt x="82" y="121"/>
                  <a:pt x="79" y="120"/>
                  <a:pt x="74" y="120"/>
                </a:cubicBezTo>
                <a:cubicBezTo>
                  <a:pt x="56" y="120"/>
                  <a:pt x="10" y="127"/>
                  <a:pt x="1" y="188"/>
                </a:cubicBezTo>
                <a:cubicBezTo>
                  <a:pt x="123" y="212"/>
                  <a:pt x="228" y="233"/>
                  <a:pt x="331" y="233"/>
                </a:cubicBezTo>
                <a:cubicBezTo>
                  <a:pt x="372" y="233"/>
                  <a:pt x="412" y="229"/>
                  <a:pt x="452" y="222"/>
                </a:cubicBezTo>
                <a:lnTo>
                  <a:pt x="447" y="97"/>
                </a:lnTo>
                <a:cubicBezTo>
                  <a:pt x="447" y="97"/>
                  <a:pt x="477" y="77"/>
                  <a:pt x="447" y="47"/>
                </a:cubicBezTo>
                <a:cubicBezTo>
                  <a:pt x="440" y="39"/>
                  <a:pt x="432" y="36"/>
                  <a:pt x="424" y="36"/>
                </a:cubicBezTo>
                <a:cubicBezTo>
                  <a:pt x="402" y="36"/>
                  <a:pt x="383" y="61"/>
                  <a:pt x="383" y="61"/>
                </a:cubicBezTo>
                <a:cubicBezTo>
                  <a:pt x="383" y="61"/>
                  <a:pt x="366" y="1"/>
                  <a:pt x="304" y="1"/>
                </a:cubicBezTo>
                <a:close/>
              </a:path>
            </a:pathLst>
          </a:custGeom>
          <a:solidFill>
            <a:srgbClr val="A85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5"/>
          <p:cNvSpPr/>
          <p:nvPr/>
        </p:nvSpPr>
        <p:spPr>
          <a:xfrm>
            <a:off x="8764451" y="3333129"/>
            <a:ext cx="318724" cy="263281"/>
          </a:xfrm>
          <a:custGeom>
            <a:avLst/>
            <a:gdLst/>
            <a:ahLst/>
            <a:cxnLst/>
            <a:rect l="l" t="t" r="r" b="b"/>
            <a:pathLst>
              <a:path w="2104" h="1738" extrusionOk="0">
                <a:moveTo>
                  <a:pt x="1052" y="1"/>
                </a:moveTo>
                <a:cubicBezTo>
                  <a:pt x="1046" y="1"/>
                  <a:pt x="1041" y="1"/>
                  <a:pt x="1035" y="2"/>
                </a:cubicBezTo>
                <a:cubicBezTo>
                  <a:pt x="973" y="8"/>
                  <a:pt x="927" y="56"/>
                  <a:pt x="897" y="104"/>
                </a:cubicBezTo>
                <a:cubicBezTo>
                  <a:pt x="811" y="241"/>
                  <a:pt x="796" y="402"/>
                  <a:pt x="793" y="558"/>
                </a:cubicBezTo>
                <a:cubicBezTo>
                  <a:pt x="788" y="815"/>
                  <a:pt x="816" y="1073"/>
                  <a:pt x="873" y="1326"/>
                </a:cubicBezTo>
                <a:cubicBezTo>
                  <a:pt x="818" y="1196"/>
                  <a:pt x="754" y="1066"/>
                  <a:pt x="653" y="959"/>
                </a:cubicBezTo>
                <a:cubicBezTo>
                  <a:pt x="551" y="851"/>
                  <a:pt x="408" y="769"/>
                  <a:pt x="249" y="757"/>
                </a:cubicBezTo>
                <a:cubicBezTo>
                  <a:pt x="238" y="757"/>
                  <a:pt x="227" y="756"/>
                  <a:pt x="216" y="756"/>
                </a:cubicBezTo>
                <a:cubicBezTo>
                  <a:pt x="168" y="756"/>
                  <a:pt x="121" y="764"/>
                  <a:pt x="84" y="790"/>
                </a:cubicBezTo>
                <a:cubicBezTo>
                  <a:pt x="1" y="846"/>
                  <a:pt x="7" y="960"/>
                  <a:pt x="57" y="1040"/>
                </a:cubicBezTo>
                <a:cubicBezTo>
                  <a:pt x="125" y="1150"/>
                  <a:pt x="249" y="1222"/>
                  <a:pt x="370" y="1290"/>
                </a:cubicBezTo>
                <a:cubicBezTo>
                  <a:pt x="595" y="1415"/>
                  <a:pt x="943" y="1737"/>
                  <a:pt x="943" y="1737"/>
                </a:cubicBezTo>
                <a:cubicBezTo>
                  <a:pt x="943" y="1737"/>
                  <a:pt x="1651" y="1332"/>
                  <a:pt x="1925" y="1177"/>
                </a:cubicBezTo>
                <a:cubicBezTo>
                  <a:pt x="1979" y="1147"/>
                  <a:pt x="2032" y="1118"/>
                  <a:pt x="2065" y="1071"/>
                </a:cubicBezTo>
                <a:cubicBezTo>
                  <a:pt x="2099" y="1025"/>
                  <a:pt x="2104" y="960"/>
                  <a:pt x="2063" y="921"/>
                </a:cubicBezTo>
                <a:cubicBezTo>
                  <a:pt x="2028" y="888"/>
                  <a:pt x="1972" y="881"/>
                  <a:pt x="1920" y="881"/>
                </a:cubicBezTo>
                <a:cubicBezTo>
                  <a:pt x="1916" y="881"/>
                  <a:pt x="1912" y="881"/>
                  <a:pt x="1908" y="881"/>
                </a:cubicBezTo>
                <a:cubicBezTo>
                  <a:pt x="1579" y="892"/>
                  <a:pt x="1266" y="1065"/>
                  <a:pt x="1117" y="1320"/>
                </a:cubicBezTo>
                <a:cubicBezTo>
                  <a:pt x="1219" y="1070"/>
                  <a:pt x="1279" y="809"/>
                  <a:pt x="1299" y="545"/>
                </a:cubicBezTo>
                <a:cubicBezTo>
                  <a:pt x="1310" y="388"/>
                  <a:pt x="1303" y="220"/>
                  <a:pt x="1204" y="90"/>
                </a:cubicBezTo>
                <a:cubicBezTo>
                  <a:pt x="1169" y="43"/>
                  <a:pt x="1113" y="1"/>
                  <a:pt x="1052" y="1"/>
                </a:cubicBezTo>
                <a:close/>
              </a:path>
            </a:pathLst>
          </a:custGeom>
          <a:solidFill>
            <a:srgbClr val="3CAA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5"/>
          <p:cNvSpPr/>
          <p:nvPr/>
        </p:nvSpPr>
        <p:spPr>
          <a:xfrm>
            <a:off x="8908363" y="3369183"/>
            <a:ext cx="16209" cy="224198"/>
          </a:xfrm>
          <a:custGeom>
            <a:avLst/>
            <a:gdLst/>
            <a:ahLst/>
            <a:cxnLst/>
            <a:rect l="l" t="t" r="r" b="b"/>
            <a:pathLst>
              <a:path w="107" h="1480" fill="none" extrusionOk="0">
                <a:moveTo>
                  <a:pt x="96" y="1"/>
                </a:moveTo>
                <a:cubicBezTo>
                  <a:pt x="106" y="495"/>
                  <a:pt x="74" y="990"/>
                  <a:pt x="1" y="1479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5"/>
          <p:cNvSpPr/>
          <p:nvPr/>
        </p:nvSpPr>
        <p:spPr>
          <a:xfrm>
            <a:off x="8907757" y="3486130"/>
            <a:ext cx="149061" cy="107100"/>
          </a:xfrm>
          <a:custGeom>
            <a:avLst/>
            <a:gdLst/>
            <a:ahLst/>
            <a:cxnLst/>
            <a:rect l="l" t="t" r="r" b="b"/>
            <a:pathLst>
              <a:path w="984" h="707" fill="none" extrusionOk="0">
                <a:moveTo>
                  <a:pt x="983" y="1"/>
                </a:moveTo>
                <a:cubicBezTo>
                  <a:pt x="610" y="171"/>
                  <a:pt x="273" y="413"/>
                  <a:pt x="1" y="70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15"/>
          <p:cNvSpPr/>
          <p:nvPr/>
        </p:nvSpPr>
        <p:spPr>
          <a:xfrm>
            <a:off x="8797778" y="3469315"/>
            <a:ext cx="108766" cy="125430"/>
          </a:xfrm>
          <a:custGeom>
            <a:avLst/>
            <a:gdLst/>
            <a:ahLst/>
            <a:cxnLst/>
            <a:rect l="l" t="t" r="r" b="b"/>
            <a:pathLst>
              <a:path w="718" h="828" fill="none" extrusionOk="0">
                <a:moveTo>
                  <a:pt x="0" y="1"/>
                </a:moveTo>
                <a:cubicBezTo>
                  <a:pt x="153" y="113"/>
                  <a:pt x="305" y="225"/>
                  <a:pt x="434" y="360"/>
                </a:cubicBezTo>
                <a:cubicBezTo>
                  <a:pt x="564" y="494"/>
                  <a:pt x="672" y="652"/>
                  <a:pt x="717" y="828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15"/>
          <p:cNvSpPr/>
          <p:nvPr/>
        </p:nvSpPr>
        <p:spPr>
          <a:xfrm>
            <a:off x="8857463" y="3582173"/>
            <a:ext cx="104676" cy="56504"/>
          </a:xfrm>
          <a:custGeom>
            <a:avLst/>
            <a:gdLst/>
            <a:ahLst/>
            <a:cxnLst/>
            <a:rect l="l" t="t" r="r" b="b"/>
            <a:pathLst>
              <a:path w="691" h="373" extrusionOk="0">
                <a:moveTo>
                  <a:pt x="378" y="1"/>
                </a:moveTo>
                <a:cubicBezTo>
                  <a:pt x="330" y="1"/>
                  <a:pt x="282" y="5"/>
                  <a:pt x="234" y="16"/>
                </a:cubicBezTo>
                <a:cubicBezTo>
                  <a:pt x="172" y="28"/>
                  <a:pt x="109" y="50"/>
                  <a:pt x="66" y="95"/>
                </a:cubicBezTo>
                <a:cubicBezTo>
                  <a:pt x="8" y="158"/>
                  <a:pt x="3" y="249"/>
                  <a:pt x="1" y="333"/>
                </a:cubicBezTo>
                <a:cubicBezTo>
                  <a:pt x="143" y="357"/>
                  <a:pt x="297" y="373"/>
                  <a:pt x="450" y="373"/>
                </a:cubicBezTo>
                <a:cubicBezTo>
                  <a:pt x="512" y="373"/>
                  <a:pt x="573" y="370"/>
                  <a:pt x="634" y="365"/>
                </a:cubicBezTo>
                <a:cubicBezTo>
                  <a:pt x="656" y="317"/>
                  <a:pt x="679" y="267"/>
                  <a:pt x="684" y="214"/>
                </a:cubicBezTo>
                <a:cubicBezTo>
                  <a:pt x="690" y="162"/>
                  <a:pt x="677" y="104"/>
                  <a:pt x="638" y="67"/>
                </a:cubicBezTo>
                <a:cubicBezTo>
                  <a:pt x="602" y="32"/>
                  <a:pt x="551" y="18"/>
                  <a:pt x="500" y="10"/>
                </a:cubicBezTo>
                <a:cubicBezTo>
                  <a:pt x="460" y="4"/>
                  <a:pt x="419" y="1"/>
                  <a:pt x="378" y="1"/>
                </a:cubicBezTo>
                <a:close/>
              </a:path>
            </a:pathLst>
          </a:custGeom>
          <a:solidFill>
            <a:srgbClr val="EAB0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15"/>
          <p:cNvSpPr/>
          <p:nvPr/>
        </p:nvSpPr>
        <p:spPr>
          <a:xfrm>
            <a:off x="8890487" y="3613985"/>
            <a:ext cx="100132" cy="27873"/>
          </a:xfrm>
          <a:custGeom>
            <a:avLst/>
            <a:gdLst/>
            <a:ahLst/>
            <a:cxnLst/>
            <a:rect l="l" t="t" r="r" b="b"/>
            <a:pathLst>
              <a:path w="661" h="184" extrusionOk="0">
                <a:moveTo>
                  <a:pt x="488" y="0"/>
                </a:moveTo>
                <a:cubicBezTo>
                  <a:pt x="415" y="0"/>
                  <a:pt x="374" y="91"/>
                  <a:pt x="374" y="91"/>
                </a:cubicBezTo>
                <a:cubicBezTo>
                  <a:pt x="374" y="91"/>
                  <a:pt x="377" y="41"/>
                  <a:pt x="332" y="35"/>
                </a:cubicBezTo>
                <a:cubicBezTo>
                  <a:pt x="328" y="35"/>
                  <a:pt x="325" y="34"/>
                  <a:pt x="322" y="34"/>
                </a:cubicBezTo>
                <a:cubicBezTo>
                  <a:pt x="283" y="34"/>
                  <a:pt x="263" y="70"/>
                  <a:pt x="263" y="70"/>
                </a:cubicBezTo>
                <a:cubicBezTo>
                  <a:pt x="263" y="70"/>
                  <a:pt x="252" y="5"/>
                  <a:pt x="181" y="5"/>
                </a:cubicBezTo>
                <a:cubicBezTo>
                  <a:pt x="175" y="5"/>
                  <a:pt x="168" y="6"/>
                  <a:pt x="160" y="7"/>
                </a:cubicBezTo>
                <a:cubicBezTo>
                  <a:pt x="69" y="20"/>
                  <a:pt x="96" y="126"/>
                  <a:pt x="96" y="126"/>
                </a:cubicBezTo>
                <a:cubicBezTo>
                  <a:pt x="96" y="126"/>
                  <a:pt x="81" y="117"/>
                  <a:pt x="62" y="117"/>
                </a:cubicBezTo>
                <a:cubicBezTo>
                  <a:pt x="52" y="117"/>
                  <a:pt x="42" y="119"/>
                  <a:pt x="32" y="126"/>
                </a:cubicBezTo>
                <a:cubicBezTo>
                  <a:pt x="1" y="147"/>
                  <a:pt x="8" y="179"/>
                  <a:pt x="8" y="179"/>
                </a:cubicBezTo>
                <a:cubicBezTo>
                  <a:pt x="75" y="182"/>
                  <a:pt x="146" y="184"/>
                  <a:pt x="216" y="184"/>
                </a:cubicBezTo>
                <a:cubicBezTo>
                  <a:pt x="439" y="184"/>
                  <a:pt x="644" y="169"/>
                  <a:pt x="646" y="169"/>
                </a:cubicBezTo>
                <a:cubicBezTo>
                  <a:pt x="660" y="97"/>
                  <a:pt x="620" y="85"/>
                  <a:pt x="591" y="85"/>
                </a:cubicBezTo>
                <a:cubicBezTo>
                  <a:pt x="577" y="85"/>
                  <a:pt x="566" y="88"/>
                  <a:pt x="566" y="88"/>
                </a:cubicBezTo>
                <a:cubicBezTo>
                  <a:pt x="566" y="88"/>
                  <a:pt x="586" y="17"/>
                  <a:pt x="504" y="2"/>
                </a:cubicBezTo>
                <a:cubicBezTo>
                  <a:pt x="498" y="1"/>
                  <a:pt x="493" y="0"/>
                  <a:pt x="488" y="0"/>
                </a:cubicBezTo>
                <a:close/>
              </a:path>
            </a:pathLst>
          </a:custGeom>
          <a:solidFill>
            <a:srgbClr val="A55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15"/>
          <p:cNvSpPr/>
          <p:nvPr/>
        </p:nvSpPr>
        <p:spPr>
          <a:xfrm>
            <a:off x="8814138" y="3608380"/>
            <a:ext cx="83165" cy="32872"/>
          </a:xfrm>
          <a:custGeom>
            <a:avLst/>
            <a:gdLst/>
            <a:ahLst/>
            <a:cxnLst/>
            <a:rect l="l" t="t" r="r" b="b"/>
            <a:pathLst>
              <a:path w="549" h="217" extrusionOk="0">
                <a:moveTo>
                  <a:pt x="331" y="0"/>
                </a:moveTo>
                <a:cubicBezTo>
                  <a:pt x="254" y="0"/>
                  <a:pt x="223" y="67"/>
                  <a:pt x="223" y="67"/>
                </a:cubicBezTo>
                <a:cubicBezTo>
                  <a:pt x="223" y="67"/>
                  <a:pt x="210" y="25"/>
                  <a:pt x="162" y="25"/>
                </a:cubicBezTo>
                <a:cubicBezTo>
                  <a:pt x="152" y="25"/>
                  <a:pt x="142" y="27"/>
                  <a:pt x="130" y="31"/>
                </a:cubicBezTo>
                <a:cubicBezTo>
                  <a:pt x="55" y="52"/>
                  <a:pt x="80" y="104"/>
                  <a:pt x="80" y="104"/>
                </a:cubicBezTo>
                <a:cubicBezTo>
                  <a:pt x="80" y="104"/>
                  <a:pt x="75" y="103"/>
                  <a:pt x="68" y="103"/>
                </a:cubicBezTo>
                <a:cubicBezTo>
                  <a:pt x="56" y="103"/>
                  <a:pt x="38" y="106"/>
                  <a:pt x="24" y="123"/>
                </a:cubicBezTo>
                <a:cubicBezTo>
                  <a:pt x="1" y="149"/>
                  <a:pt x="26" y="176"/>
                  <a:pt x="26" y="176"/>
                </a:cubicBezTo>
                <a:cubicBezTo>
                  <a:pt x="135" y="202"/>
                  <a:pt x="519" y="217"/>
                  <a:pt x="519" y="217"/>
                </a:cubicBezTo>
                <a:cubicBezTo>
                  <a:pt x="519" y="217"/>
                  <a:pt x="548" y="125"/>
                  <a:pt x="514" y="97"/>
                </a:cubicBezTo>
                <a:cubicBezTo>
                  <a:pt x="501" y="87"/>
                  <a:pt x="486" y="84"/>
                  <a:pt x="473" y="84"/>
                </a:cubicBezTo>
                <a:cubicBezTo>
                  <a:pt x="452" y="84"/>
                  <a:pt x="435" y="93"/>
                  <a:pt x="435" y="93"/>
                </a:cubicBezTo>
                <a:cubicBezTo>
                  <a:pt x="435" y="93"/>
                  <a:pt x="422" y="6"/>
                  <a:pt x="340" y="1"/>
                </a:cubicBezTo>
                <a:cubicBezTo>
                  <a:pt x="337" y="0"/>
                  <a:pt x="334" y="0"/>
                  <a:pt x="331" y="0"/>
                </a:cubicBezTo>
                <a:close/>
              </a:path>
            </a:pathLst>
          </a:custGeom>
          <a:solidFill>
            <a:srgbClr val="A559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9" name="Google Shape;1489;p15"/>
          <p:cNvGrpSpPr/>
          <p:nvPr/>
        </p:nvGrpSpPr>
        <p:grpSpPr>
          <a:xfrm flipH="1">
            <a:off x="-2535003" y="3842761"/>
            <a:ext cx="9699953" cy="2851421"/>
            <a:chOff x="0" y="3674708"/>
            <a:chExt cx="9143998" cy="2687991"/>
          </a:xfrm>
        </p:grpSpPr>
        <p:sp>
          <p:nvSpPr>
            <p:cNvPr id="1490" name="Google Shape;1490;p15"/>
            <p:cNvSpPr/>
            <p:nvPr/>
          </p:nvSpPr>
          <p:spPr>
            <a:xfrm>
              <a:off x="250478" y="3775813"/>
              <a:ext cx="8893454" cy="2448206"/>
            </a:xfrm>
            <a:custGeom>
              <a:avLst/>
              <a:gdLst/>
              <a:ahLst/>
              <a:cxnLst/>
              <a:rect l="l" t="t" r="r" b="b"/>
              <a:pathLst>
                <a:path w="62278" h="17144" extrusionOk="0">
                  <a:moveTo>
                    <a:pt x="43938" y="0"/>
                  </a:moveTo>
                  <a:cubicBezTo>
                    <a:pt x="42749" y="0"/>
                    <a:pt x="41548" y="16"/>
                    <a:pt x="40339" y="48"/>
                  </a:cubicBezTo>
                  <a:cubicBezTo>
                    <a:pt x="40337" y="48"/>
                    <a:pt x="40333" y="48"/>
                    <a:pt x="40330" y="49"/>
                  </a:cubicBezTo>
                  <a:cubicBezTo>
                    <a:pt x="36204" y="154"/>
                    <a:pt x="31978" y="447"/>
                    <a:pt x="27787" y="927"/>
                  </a:cubicBezTo>
                  <a:cubicBezTo>
                    <a:pt x="24852" y="1263"/>
                    <a:pt x="21935" y="1692"/>
                    <a:pt x="19079" y="2218"/>
                  </a:cubicBezTo>
                  <a:cubicBezTo>
                    <a:pt x="15696" y="2838"/>
                    <a:pt x="12400" y="3593"/>
                    <a:pt x="9267" y="4483"/>
                  </a:cubicBezTo>
                  <a:cubicBezTo>
                    <a:pt x="6583" y="5246"/>
                    <a:pt x="4016" y="6111"/>
                    <a:pt x="1616" y="7079"/>
                  </a:cubicBezTo>
                  <a:cubicBezTo>
                    <a:pt x="1068" y="7300"/>
                    <a:pt x="529" y="7526"/>
                    <a:pt x="0" y="7757"/>
                  </a:cubicBezTo>
                  <a:lnTo>
                    <a:pt x="0" y="17143"/>
                  </a:lnTo>
                  <a:lnTo>
                    <a:pt x="62278" y="17143"/>
                  </a:lnTo>
                  <a:lnTo>
                    <a:pt x="62278" y="1443"/>
                  </a:lnTo>
                  <a:cubicBezTo>
                    <a:pt x="62003" y="1393"/>
                    <a:pt x="61725" y="1346"/>
                    <a:pt x="61444" y="1298"/>
                  </a:cubicBezTo>
                  <a:cubicBezTo>
                    <a:pt x="60925" y="1211"/>
                    <a:pt x="60398" y="1129"/>
                    <a:pt x="59863" y="1051"/>
                  </a:cubicBezTo>
                  <a:cubicBezTo>
                    <a:pt x="59640" y="1018"/>
                    <a:pt x="59414" y="987"/>
                    <a:pt x="59188" y="956"/>
                  </a:cubicBezTo>
                  <a:lnTo>
                    <a:pt x="59186" y="956"/>
                  </a:lnTo>
                  <a:cubicBezTo>
                    <a:pt x="58535" y="866"/>
                    <a:pt x="57873" y="783"/>
                    <a:pt x="57199" y="706"/>
                  </a:cubicBezTo>
                  <a:cubicBezTo>
                    <a:pt x="56697" y="648"/>
                    <a:pt x="56188" y="596"/>
                    <a:pt x="55673" y="545"/>
                  </a:cubicBezTo>
                  <a:cubicBezTo>
                    <a:pt x="55030" y="482"/>
                    <a:pt x="54380" y="423"/>
                    <a:pt x="53721" y="371"/>
                  </a:cubicBezTo>
                  <a:cubicBezTo>
                    <a:pt x="53168" y="328"/>
                    <a:pt x="52609" y="288"/>
                    <a:pt x="52045" y="251"/>
                  </a:cubicBezTo>
                  <a:lnTo>
                    <a:pt x="52044" y="251"/>
                  </a:lnTo>
                  <a:cubicBezTo>
                    <a:pt x="50650" y="163"/>
                    <a:pt x="49226" y="96"/>
                    <a:pt x="47777" y="55"/>
                  </a:cubicBezTo>
                  <a:cubicBezTo>
                    <a:pt x="46682" y="23"/>
                    <a:pt x="45571" y="6"/>
                    <a:pt x="44450" y="1"/>
                  </a:cubicBezTo>
                  <a:lnTo>
                    <a:pt x="44447" y="1"/>
                  </a:lnTo>
                  <a:cubicBezTo>
                    <a:pt x="44277" y="1"/>
                    <a:pt x="44108" y="0"/>
                    <a:pt x="43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8845255" y="3961315"/>
              <a:ext cx="298743" cy="2262706"/>
            </a:xfrm>
            <a:custGeom>
              <a:avLst/>
              <a:gdLst/>
              <a:ahLst/>
              <a:cxnLst/>
              <a:rect l="l" t="t" r="r" b="b"/>
              <a:pathLst>
                <a:path w="2092" h="15845" extrusionOk="0">
                  <a:moveTo>
                    <a:pt x="1256" y="0"/>
                  </a:moveTo>
                  <a:cubicBezTo>
                    <a:pt x="838" y="5281"/>
                    <a:pt x="419" y="10563"/>
                    <a:pt x="1" y="15844"/>
                  </a:cubicBezTo>
                  <a:lnTo>
                    <a:pt x="2092" y="15844"/>
                  </a:lnTo>
                  <a:lnTo>
                    <a:pt x="2092" y="144"/>
                  </a:lnTo>
                  <a:cubicBezTo>
                    <a:pt x="1817" y="94"/>
                    <a:pt x="1539" y="47"/>
                    <a:pt x="1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6950965" y="3912619"/>
              <a:ext cx="1848293" cy="2311401"/>
            </a:xfrm>
            <a:custGeom>
              <a:avLst/>
              <a:gdLst/>
              <a:ahLst/>
              <a:cxnLst/>
              <a:rect l="l" t="t" r="r" b="b"/>
              <a:pathLst>
                <a:path w="12943" h="16186" extrusionOk="0">
                  <a:moveTo>
                    <a:pt x="12267" y="0"/>
                  </a:moveTo>
                  <a:cubicBezTo>
                    <a:pt x="11722" y="397"/>
                    <a:pt x="11166" y="946"/>
                    <a:pt x="10645" y="1490"/>
                  </a:cubicBezTo>
                  <a:cubicBezTo>
                    <a:pt x="6451" y="5873"/>
                    <a:pt x="2858" y="10835"/>
                    <a:pt x="1" y="16185"/>
                  </a:cubicBezTo>
                  <a:lnTo>
                    <a:pt x="8141" y="16185"/>
                  </a:lnTo>
                  <a:cubicBezTo>
                    <a:pt x="9541" y="10765"/>
                    <a:pt x="11144" y="5396"/>
                    <a:pt x="12942" y="94"/>
                  </a:cubicBezTo>
                  <a:lnTo>
                    <a:pt x="1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3873548" y="3853784"/>
              <a:ext cx="4545261" cy="2370236"/>
            </a:xfrm>
            <a:custGeom>
              <a:avLst/>
              <a:gdLst/>
              <a:ahLst/>
              <a:cxnLst/>
              <a:rect l="l" t="t" r="r" b="b"/>
              <a:pathLst>
                <a:path w="31829" h="16598" extrusionOk="0">
                  <a:moveTo>
                    <a:pt x="30302" y="0"/>
                  </a:moveTo>
                  <a:cubicBezTo>
                    <a:pt x="24758" y="1382"/>
                    <a:pt x="19117" y="3937"/>
                    <a:pt x="13834" y="7032"/>
                  </a:cubicBezTo>
                  <a:cubicBezTo>
                    <a:pt x="8992" y="9867"/>
                    <a:pt x="4434" y="13153"/>
                    <a:pt x="0" y="16597"/>
                  </a:cubicBezTo>
                  <a:lnTo>
                    <a:pt x="8001" y="16597"/>
                  </a:lnTo>
                  <a:cubicBezTo>
                    <a:pt x="15577" y="10612"/>
                    <a:pt x="23542" y="5118"/>
                    <a:pt x="31828" y="162"/>
                  </a:cubicBezTo>
                  <a:lnTo>
                    <a:pt x="30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363292" y="3811942"/>
              <a:ext cx="7558679" cy="2412220"/>
            </a:xfrm>
            <a:custGeom>
              <a:avLst/>
              <a:gdLst/>
              <a:ahLst/>
              <a:cxnLst/>
              <a:rect l="l" t="t" r="r" b="b"/>
              <a:pathLst>
                <a:path w="52931" h="16892" extrusionOk="0">
                  <a:moveTo>
                    <a:pt x="51254" y="1"/>
                  </a:moveTo>
                  <a:cubicBezTo>
                    <a:pt x="33268" y="3263"/>
                    <a:pt x="16006" y="8840"/>
                    <a:pt x="1" y="16891"/>
                  </a:cubicBezTo>
                  <a:lnTo>
                    <a:pt x="11258" y="16891"/>
                  </a:lnTo>
                  <a:cubicBezTo>
                    <a:pt x="24236" y="9369"/>
                    <a:pt x="38602" y="4631"/>
                    <a:pt x="52931" y="120"/>
                  </a:cubicBezTo>
                  <a:lnTo>
                    <a:pt x="5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250478" y="3775813"/>
              <a:ext cx="6822818" cy="1874426"/>
            </a:xfrm>
            <a:custGeom>
              <a:avLst/>
              <a:gdLst/>
              <a:ahLst/>
              <a:cxnLst/>
              <a:rect l="l" t="t" r="r" b="b"/>
              <a:pathLst>
                <a:path w="47778" h="13126" extrusionOk="0">
                  <a:moveTo>
                    <a:pt x="43938" y="0"/>
                  </a:moveTo>
                  <a:cubicBezTo>
                    <a:pt x="42749" y="0"/>
                    <a:pt x="41548" y="16"/>
                    <a:pt x="40339" y="48"/>
                  </a:cubicBezTo>
                  <a:cubicBezTo>
                    <a:pt x="40337" y="48"/>
                    <a:pt x="40333" y="48"/>
                    <a:pt x="40330" y="49"/>
                  </a:cubicBezTo>
                  <a:cubicBezTo>
                    <a:pt x="30643" y="1050"/>
                    <a:pt x="20708" y="3239"/>
                    <a:pt x="11015" y="6147"/>
                  </a:cubicBezTo>
                  <a:cubicBezTo>
                    <a:pt x="7292" y="7264"/>
                    <a:pt x="3593" y="8491"/>
                    <a:pt x="0" y="9969"/>
                  </a:cubicBezTo>
                  <a:lnTo>
                    <a:pt x="0" y="13125"/>
                  </a:lnTo>
                  <a:cubicBezTo>
                    <a:pt x="14999" y="6115"/>
                    <a:pt x="31308" y="2153"/>
                    <a:pt x="47777" y="55"/>
                  </a:cubicBezTo>
                  <a:cubicBezTo>
                    <a:pt x="46681" y="23"/>
                    <a:pt x="45570" y="7"/>
                    <a:pt x="44450" y="1"/>
                  </a:cubicBezTo>
                  <a:lnTo>
                    <a:pt x="44447" y="1"/>
                  </a:lnTo>
                  <a:cubicBezTo>
                    <a:pt x="44277" y="1"/>
                    <a:pt x="44108" y="0"/>
                    <a:pt x="43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389568" y="5864315"/>
              <a:ext cx="200780" cy="88109"/>
            </a:xfrm>
            <a:custGeom>
              <a:avLst/>
              <a:gdLst/>
              <a:ahLst/>
              <a:cxnLst/>
              <a:rect l="l" t="t" r="r" b="b"/>
              <a:pathLst>
                <a:path w="1406" h="617" extrusionOk="0">
                  <a:moveTo>
                    <a:pt x="512" y="1"/>
                  </a:moveTo>
                  <a:cubicBezTo>
                    <a:pt x="329" y="1"/>
                    <a:pt x="280" y="175"/>
                    <a:pt x="280" y="175"/>
                  </a:cubicBezTo>
                  <a:cubicBezTo>
                    <a:pt x="280" y="175"/>
                    <a:pt x="224" y="107"/>
                    <a:pt x="159" y="107"/>
                  </a:cubicBezTo>
                  <a:cubicBezTo>
                    <a:pt x="136" y="107"/>
                    <a:pt x="112" y="116"/>
                    <a:pt x="89" y="139"/>
                  </a:cubicBezTo>
                  <a:cubicBezTo>
                    <a:pt x="1" y="229"/>
                    <a:pt x="89" y="285"/>
                    <a:pt x="89" y="285"/>
                  </a:cubicBezTo>
                  <a:lnTo>
                    <a:pt x="74" y="609"/>
                  </a:lnTo>
                  <a:cubicBezTo>
                    <a:pt x="174" y="614"/>
                    <a:pt x="274" y="616"/>
                    <a:pt x="375" y="616"/>
                  </a:cubicBezTo>
                  <a:cubicBezTo>
                    <a:pt x="710" y="616"/>
                    <a:pt x="1054" y="592"/>
                    <a:pt x="1405" y="554"/>
                  </a:cubicBezTo>
                  <a:cubicBezTo>
                    <a:pt x="1376" y="373"/>
                    <a:pt x="1244" y="354"/>
                    <a:pt x="1189" y="354"/>
                  </a:cubicBezTo>
                  <a:cubicBezTo>
                    <a:pt x="1174" y="354"/>
                    <a:pt x="1164" y="355"/>
                    <a:pt x="1164" y="355"/>
                  </a:cubicBezTo>
                  <a:cubicBezTo>
                    <a:pt x="1164" y="355"/>
                    <a:pt x="1197" y="175"/>
                    <a:pt x="1019" y="138"/>
                  </a:cubicBezTo>
                  <a:cubicBezTo>
                    <a:pt x="992" y="132"/>
                    <a:pt x="967" y="130"/>
                    <a:pt x="943" y="130"/>
                  </a:cubicBezTo>
                  <a:cubicBezTo>
                    <a:pt x="806" y="130"/>
                    <a:pt x="712" y="208"/>
                    <a:pt x="712" y="208"/>
                  </a:cubicBezTo>
                  <a:cubicBezTo>
                    <a:pt x="712" y="208"/>
                    <a:pt x="696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0" y="5845323"/>
              <a:ext cx="200638" cy="88109"/>
            </a:xfrm>
            <a:custGeom>
              <a:avLst/>
              <a:gdLst/>
              <a:ahLst/>
              <a:cxnLst/>
              <a:rect l="l" t="t" r="r" b="b"/>
              <a:pathLst>
                <a:path w="1405" h="617" extrusionOk="0">
                  <a:moveTo>
                    <a:pt x="893" y="0"/>
                  </a:moveTo>
                  <a:cubicBezTo>
                    <a:pt x="711" y="0"/>
                    <a:pt x="695" y="209"/>
                    <a:pt x="695" y="209"/>
                  </a:cubicBezTo>
                  <a:cubicBezTo>
                    <a:pt x="695" y="209"/>
                    <a:pt x="599" y="130"/>
                    <a:pt x="461" y="130"/>
                  </a:cubicBezTo>
                  <a:cubicBezTo>
                    <a:pt x="438" y="130"/>
                    <a:pt x="413" y="132"/>
                    <a:pt x="387" y="138"/>
                  </a:cubicBezTo>
                  <a:cubicBezTo>
                    <a:pt x="210" y="175"/>
                    <a:pt x="241" y="355"/>
                    <a:pt x="241" y="355"/>
                  </a:cubicBezTo>
                  <a:cubicBezTo>
                    <a:pt x="241" y="355"/>
                    <a:pt x="232" y="353"/>
                    <a:pt x="217" y="353"/>
                  </a:cubicBezTo>
                  <a:cubicBezTo>
                    <a:pt x="163" y="353"/>
                    <a:pt x="31" y="373"/>
                    <a:pt x="1" y="553"/>
                  </a:cubicBezTo>
                  <a:cubicBezTo>
                    <a:pt x="356" y="592"/>
                    <a:pt x="703" y="616"/>
                    <a:pt x="1041" y="616"/>
                  </a:cubicBezTo>
                  <a:cubicBezTo>
                    <a:pt x="1139" y="616"/>
                    <a:pt x="1236" y="614"/>
                    <a:pt x="1332" y="610"/>
                  </a:cubicBezTo>
                  <a:lnTo>
                    <a:pt x="1317" y="285"/>
                  </a:lnTo>
                  <a:cubicBezTo>
                    <a:pt x="1317" y="285"/>
                    <a:pt x="1405" y="230"/>
                    <a:pt x="1317" y="139"/>
                  </a:cubicBezTo>
                  <a:cubicBezTo>
                    <a:pt x="1294" y="116"/>
                    <a:pt x="1270" y="107"/>
                    <a:pt x="1247" y="107"/>
                  </a:cubicBezTo>
                  <a:cubicBezTo>
                    <a:pt x="1182" y="107"/>
                    <a:pt x="1126" y="175"/>
                    <a:pt x="1126" y="175"/>
                  </a:cubicBezTo>
                  <a:cubicBezTo>
                    <a:pt x="1126" y="175"/>
                    <a:pt x="1077" y="0"/>
                    <a:pt x="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2999" y="5211417"/>
              <a:ext cx="728864" cy="668316"/>
            </a:xfrm>
            <a:custGeom>
              <a:avLst/>
              <a:gdLst/>
              <a:ahLst/>
              <a:cxnLst/>
              <a:rect l="l" t="t" r="r" b="b"/>
              <a:pathLst>
                <a:path w="5104" h="4680" extrusionOk="0">
                  <a:moveTo>
                    <a:pt x="3446" y="1"/>
                  </a:moveTo>
                  <a:cubicBezTo>
                    <a:pt x="3344" y="1"/>
                    <a:pt x="3247" y="51"/>
                    <a:pt x="3164" y="106"/>
                  </a:cubicBezTo>
                  <a:cubicBezTo>
                    <a:pt x="2837" y="320"/>
                    <a:pt x="2600" y="629"/>
                    <a:pt x="2411" y="951"/>
                  </a:cubicBezTo>
                  <a:cubicBezTo>
                    <a:pt x="2008" y="1641"/>
                    <a:pt x="1797" y="2421"/>
                    <a:pt x="1805" y="3198"/>
                  </a:cubicBezTo>
                  <a:cubicBezTo>
                    <a:pt x="1685" y="2636"/>
                    <a:pt x="1190" y="1768"/>
                    <a:pt x="725" y="1527"/>
                  </a:cubicBezTo>
                  <a:cubicBezTo>
                    <a:pt x="620" y="1473"/>
                    <a:pt x="522" y="1448"/>
                    <a:pt x="433" y="1448"/>
                  </a:cubicBezTo>
                  <a:cubicBezTo>
                    <a:pt x="172" y="1448"/>
                    <a:pt x="1" y="1661"/>
                    <a:pt x="24" y="1933"/>
                  </a:cubicBezTo>
                  <a:cubicBezTo>
                    <a:pt x="86" y="2679"/>
                    <a:pt x="1251" y="3905"/>
                    <a:pt x="1904" y="4679"/>
                  </a:cubicBezTo>
                  <a:cubicBezTo>
                    <a:pt x="2727" y="4286"/>
                    <a:pt x="3873" y="3791"/>
                    <a:pt x="4731" y="3341"/>
                  </a:cubicBezTo>
                  <a:cubicBezTo>
                    <a:pt x="4883" y="3260"/>
                    <a:pt x="5042" y="3151"/>
                    <a:pt x="5064" y="2993"/>
                  </a:cubicBezTo>
                  <a:cubicBezTo>
                    <a:pt x="5103" y="2723"/>
                    <a:pt x="4732" y="2561"/>
                    <a:pt x="4430" y="2547"/>
                  </a:cubicBezTo>
                  <a:cubicBezTo>
                    <a:pt x="4401" y="2546"/>
                    <a:pt x="4371" y="2545"/>
                    <a:pt x="4342" y="2545"/>
                  </a:cubicBezTo>
                  <a:cubicBezTo>
                    <a:pt x="3609" y="2545"/>
                    <a:pt x="2888" y="2931"/>
                    <a:pt x="2542" y="3513"/>
                  </a:cubicBezTo>
                  <a:cubicBezTo>
                    <a:pt x="3003" y="2583"/>
                    <a:pt x="3467" y="1647"/>
                    <a:pt x="3729" y="655"/>
                  </a:cubicBezTo>
                  <a:cubicBezTo>
                    <a:pt x="3762" y="528"/>
                    <a:pt x="3792" y="393"/>
                    <a:pt x="3762" y="267"/>
                  </a:cubicBezTo>
                  <a:cubicBezTo>
                    <a:pt x="3731" y="139"/>
                    <a:pt x="3622" y="18"/>
                    <a:pt x="3479" y="3"/>
                  </a:cubicBezTo>
                  <a:cubicBezTo>
                    <a:pt x="3468" y="2"/>
                    <a:pt x="3457" y="1"/>
                    <a:pt x="3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272898" y="5270824"/>
              <a:ext cx="207492" cy="595058"/>
            </a:xfrm>
            <a:custGeom>
              <a:avLst/>
              <a:gdLst/>
              <a:ahLst/>
              <a:cxnLst/>
              <a:rect l="l" t="t" r="r" b="b"/>
              <a:pathLst>
                <a:path w="1453" h="4167" fill="none" extrusionOk="0">
                  <a:moveTo>
                    <a:pt x="1452" y="0"/>
                  </a:moveTo>
                  <a:cubicBezTo>
                    <a:pt x="782" y="1311"/>
                    <a:pt x="291" y="2718"/>
                    <a:pt x="0" y="4167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269042" y="5631117"/>
              <a:ext cx="389708" cy="237481"/>
            </a:xfrm>
            <a:custGeom>
              <a:avLst/>
              <a:gdLst/>
              <a:ahLst/>
              <a:cxnLst/>
              <a:rect l="l" t="t" r="r" b="b"/>
              <a:pathLst>
                <a:path w="2729" h="1663" fill="none" extrusionOk="0">
                  <a:moveTo>
                    <a:pt x="2729" y="1"/>
                  </a:moveTo>
                  <a:cubicBezTo>
                    <a:pt x="1682" y="253"/>
                    <a:pt x="716" y="842"/>
                    <a:pt x="1" y="166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62976" y="5483458"/>
              <a:ext cx="208206" cy="380283"/>
            </a:xfrm>
            <a:custGeom>
              <a:avLst/>
              <a:gdLst/>
              <a:ahLst/>
              <a:cxnLst/>
              <a:rect l="l" t="t" r="r" b="b"/>
              <a:pathLst>
                <a:path w="1458" h="2663" fill="none" extrusionOk="0">
                  <a:moveTo>
                    <a:pt x="1" y="0"/>
                  </a:moveTo>
                  <a:cubicBezTo>
                    <a:pt x="531" y="865"/>
                    <a:pt x="1205" y="1675"/>
                    <a:pt x="1458" y="266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141661" y="5818761"/>
              <a:ext cx="276466" cy="152656"/>
            </a:xfrm>
            <a:custGeom>
              <a:avLst/>
              <a:gdLst/>
              <a:ahLst/>
              <a:cxnLst/>
              <a:rect l="l" t="t" r="r" b="b"/>
              <a:pathLst>
                <a:path w="1936" h="1069" extrusionOk="0">
                  <a:moveTo>
                    <a:pt x="1076" y="1"/>
                  </a:moveTo>
                  <a:cubicBezTo>
                    <a:pt x="936" y="1"/>
                    <a:pt x="796" y="14"/>
                    <a:pt x="659" y="42"/>
                  </a:cubicBezTo>
                  <a:cubicBezTo>
                    <a:pt x="483" y="78"/>
                    <a:pt x="304" y="140"/>
                    <a:pt x="186" y="271"/>
                  </a:cubicBezTo>
                  <a:cubicBezTo>
                    <a:pt x="21" y="450"/>
                    <a:pt x="8" y="711"/>
                    <a:pt x="1" y="951"/>
                  </a:cubicBezTo>
                  <a:cubicBezTo>
                    <a:pt x="411" y="1023"/>
                    <a:pt x="848" y="1068"/>
                    <a:pt x="1289" y="1068"/>
                  </a:cubicBezTo>
                  <a:cubicBezTo>
                    <a:pt x="1453" y="1068"/>
                    <a:pt x="1618" y="1062"/>
                    <a:pt x="1782" y="1048"/>
                  </a:cubicBezTo>
                  <a:cubicBezTo>
                    <a:pt x="1843" y="908"/>
                    <a:pt x="1902" y="764"/>
                    <a:pt x="1920" y="613"/>
                  </a:cubicBezTo>
                  <a:cubicBezTo>
                    <a:pt x="1935" y="462"/>
                    <a:pt x="1900" y="298"/>
                    <a:pt x="1792" y="189"/>
                  </a:cubicBezTo>
                  <a:cubicBezTo>
                    <a:pt x="1692" y="90"/>
                    <a:pt x="1546" y="49"/>
                    <a:pt x="1405" y="26"/>
                  </a:cubicBezTo>
                  <a:cubicBezTo>
                    <a:pt x="1296" y="9"/>
                    <a:pt x="1186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259760" y="5904872"/>
              <a:ext cx="276323" cy="77256"/>
            </a:xfrm>
            <a:custGeom>
              <a:avLst/>
              <a:gdLst/>
              <a:ahLst/>
              <a:cxnLst/>
              <a:rect l="l" t="t" r="r" b="b"/>
              <a:pathLst>
                <a:path w="1935" h="541" extrusionOk="0">
                  <a:moveTo>
                    <a:pt x="1430" y="1"/>
                  </a:moveTo>
                  <a:cubicBezTo>
                    <a:pt x="1216" y="1"/>
                    <a:pt x="1095" y="269"/>
                    <a:pt x="1095" y="269"/>
                  </a:cubicBezTo>
                  <a:cubicBezTo>
                    <a:pt x="1095" y="269"/>
                    <a:pt x="1105" y="122"/>
                    <a:pt x="971" y="104"/>
                  </a:cubicBezTo>
                  <a:cubicBezTo>
                    <a:pt x="962" y="103"/>
                    <a:pt x="953" y="102"/>
                    <a:pt x="945" y="102"/>
                  </a:cubicBezTo>
                  <a:cubicBezTo>
                    <a:pt x="828" y="102"/>
                    <a:pt x="769" y="209"/>
                    <a:pt x="769" y="209"/>
                  </a:cubicBezTo>
                  <a:cubicBezTo>
                    <a:pt x="769" y="209"/>
                    <a:pt x="735" y="18"/>
                    <a:pt x="525" y="18"/>
                  </a:cubicBezTo>
                  <a:cubicBezTo>
                    <a:pt x="506" y="18"/>
                    <a:pt x="485" y="19"/>
                    <a:pt x="463" y="23"/>
                  </a:cubicBezTo>
                  <a:cubicBezTo>
                    <a:pt x="199" y="63"/>
                    <a:pt x="278" y="372"/>
                    <a:pt x="278" y="372"/>
                  </a:cubicBezTo>
                  <a:cubicBezTo>
                    <a:pt x="278" y="372"/>
                    <a:pt x="233" y="345"/>
                    <a:pt x="177" y="345"/>
                  </a:cubicBezTo>
                  <a:cubicBezTo>
                    <a:pt x="148" y="345"/>
                    <a:pt x="118" y="352"/>
                    <a:pt x="88" y="372"/>
                  </a:cubicBezTo>
                  <a:cubicBezTo>
                    <a:pt x="0" y="431"/>
                    <a:pt x="21" y="527"/>
                    <a:pt x="21" y="527"/>
                  </a:cubicBezTo>
                  <a:cubicBezTo>
                    <a:pt x="215" y="537"/>
                    <a:pt x="420" y="541"/>
                    <a:pt x="621" y="541"/>
                  </a:cubicBezTo>
                  <a:cubicBezTo>
                    <a:pt x="1279" y="541"/>
                    <a:pt x="1890" y="500"/>
                    <a:pt x="1892" y="500"/>
                  </a:cubicBezTo>
                  <a:cubicBezTo>
                    <a:pt x="1934" y="287"/>
                    <a:pt x="1818" y="251"/>
                    <a:pt x="1736" y="251"/>
                  </a:cubicBezTo>
                  <a:cubicBezTo>
                    <a:pt x="1694" y="251"/>
                    <a:pt x="1661" y="260"/>
                    <a:pt x="1661" y="260"/>
                  </a:cubicBezTo>
                  <a:cubicBezTo>
                    <a:pt x="1661" y="260"/>
                    <a:pt x="1719" y="48"/>
                    <a:pt x="1477" y="5"/>
                  </a:cubicBezTo>
                  <a:cubicBezTo>
                    <a:pt x="1461" y="2"/>
                    <a:pt x="1445" y="1"/>
                    <a:pt x="1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48410" y="5889163"/>
              <a:ext cx="230198" cy="90965"/>
            </a:xfrm>
            <a:custGeom>
              <a:avLst/>
              <a:gdLst/>
              <a:ahLst/>
              <a:cxnLst/>
              <a:rect l="l" t="t" r="r" b="b"/>
              <a:pathLst>
                <a:path w="1612" h="637" extrusionOk="0">
                  <a:moveTo>
                    <a:pt x="970" y="1"/>
                  </a:moveTo>
                  <a:cubicBezTo>
                    <a:pt x="744" y="1"/>
                    <a:pt x="652" y="197"/>
                    <a:pt x="652" y="197"/>
                  </a:cubicBezTo>
                  <a:cubicBezTo>
                    <a:pt x="652" y="197"/>
                    <a:pt x="611" y="75"/>
                    <a:pt x="470" y="75"/>
                  </a:cubicBezTo>
                  <a:cubicBezTo>
                    <a:pt x="443" y="75"/>
                    <a:pt x="412" y="79"/>
                    <a:pt x="377" y="90"/>
                  </a:cubicBezTo>
                  <a:cubicBezTo>
                    <a:pt x="160" y="157"/>
                    <a:pt x="230" y="308"/>
                    <a:pt x="230" y="308"/>
                  </a:cubicBezTo>
                  <a:cubicBezTo>
                    <a:pt x="230" y="308"/>
                    <a:pt x="215" y="304"/>
                    <a:pt x="192" y="304"/>
                  </a:cubicBezTo>
                  <a:cubicBezTo>
                    <a:pt x="159" y="304"/>
                    <a:pt x="109" y="314"/>
                    <a:pt x="68" y="362"/>
                  </a:cubicBezTo>
                  <a:cubicBezTo>
                    <a:pt x="1" y="442"/>
                    <a:pt x="74" y="520"/>
                    <a:pt x="74" y="520"/>
                  </a:cubicBezTo>
                  <a:cubicBezTo>
                    <a:pt x="392" y="597"/>
                    <a:pt x="1521" y="637"/>
                    <a:pt x="1521" y="637"/>
                  </a:cubicBezTo>
                  <a:cubicBezTo>
                    <a:pt x="1521" y="637"/>
                    <a:pt x="1612" y="365"/>
                    <a:pt x="1506" y="283"/>
                  </a:cubicBezTo>
                  <a:cubicBezTo>
                    <a:pt x="1468" y="254"/>
                    <a:pt x="1426" y="244"/>
                    <a:pt x="1390" y="244"/>
                  </a:cubicBezTo>
                  <a:cubicBezTo>
                    <a:pt x="1326" y="244"/>
                    <a:pt x="1276" y="272"/>
                    <a:pt x="1276" y="272"/>
                  </a:cubicBezTo>
                  <a:cubicBezTo>
                    <a:pt x="1276" y="272"/>
                    <a:pt x="1237" y="17"/>
                    <a:pt x="994" y="1"/>
                  </a:cubicBezTo>
                  <a:cubicBezTo>
                    <a:pt x="986" y="1"/>
                    <a:pt x="978" y="1"/>
                    <a:pt x="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1851449" y="5235980"/>
              <a:ext cx="134806" cy="59263"/>
            </a:xfrm>
            <a:custGeom>
              <a:avLst/>
              <a:gdLst/>
              <a:ahLst/>
              <a:cxnLst/>
              <a:rect l="l" t="t" r="r" b="b"/>
              <a:pathLst>
                <a:path w="944" h="415" extrusionOk="0">
                  <a:moveTo>
                    <a:pt x="344" y="0"/>
                  </a:moveTo>
                  <a:cubicBezTo>
                    <a:pt x="221" y="0"/>
                    <a:pt x="188" y="118"/>
                    <a:pt x="188" y="118"/>
                  </a:cubicBezTo>
                  <a:cubicBezTo>
                    <a:pt x="188" y="118"/>
                    <a:pt x="151" y="72"/>
                    <a:pt x="107" y="72"/>
                  </a:cubicBezTo>
                  <a:cubicBezTo>
                    <a:pt x="92" y="72"/>
                    <a:pt x="76" y="78"/>
                    <a:pt x="60" y="94"/>
                  </a:cubicBezTo>
                  <a:cubicBezTo>
                    <a:pt x="0" y="154"/>
                    <a:pt x="60" y="192"/>
                    <a:pt x="60" y="192"/>
                  </a:cubicBezTo>
                  <a:lnTo>
                    <a:pt x="49" y="411"/>
                  </a:lnTo>
                  <a:cubicBezTo>
                    <a:pt x="113" y="413"/>
                    <a:pt x="178" y="415"/>
                    <a:pt x="244" y="415"/>
                  </a:cubicBezTo>
                  <a:cubicBezTo>
                    <a:pt x="471" y="415"/>
                    <a:pt x="705" y="399"/>
                    <a:pt x="944" y="372"/>
                  </a:cubicBezTo>
                  <a:cubicBezTo>
                    <a:pt x="923" y="252"/>
                    <a:pt x="835" y="239"/>
                    <a:pt x="798" y="239"/>
                  </a:cubicBezTo>
                  <a:cubicBezTo>
                    <a:pt x="789" y="239"/>
                    <a:pt x="782" y="240"/>
                    <a:pt x="782" y="240"/>
                  </a:cubicBezTo>
                  <a:cubicBezTo>
                    <a:pt x="782" y="240"/>
                    <a:pt x="803" y="119"/>
                    <a:pt x="684" y="93"/>
                  </a:cubicBezTo>
                  <a:cubicBezTo>
                    <a:pt x="667" y="89"/>
                    <a:pt x="650" y="88"/>
                    <a:pt x="634" y="88"/>
                  </a:cubicBezTo>
                  <a:cubicBezTo>
                    <a:pt x="541" y="88"/>
                    <a:pt x="478" y="142"/>
                    <a:pt x="478" y="142"/>
                  </a:cubicBezTo>
                  <a:cubicBezTo>
                    <a:pt x="478" y="142"/>
                    <a:pt x="467" y="0"/>
                    <a:pt x="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1589690" y="5223127"/>
              <a:ext cx="134806" cy="59263"/>
            </a:xfrm>
            <a:custGeom>
              <a:avLst/>
              <a:gdLst/>
              <a:ahLst/>
              <a:cxnLst/>
              <a:rect l="l" t="t" r="r" b="b"/>
              <a:pathLst>
                <a:path w="944" h="415" extrusionOk="0">
                  <a:moveTo>
                    <a:pt x="600" y="0"/>
                  </a:moveTo>
                  <a:cubicBezTo>
                    <a:pt x="477" y="0"/>
                    <a:pt x="467" y="141"/>
                    <a:pt x="467" y="141"/>
                  </a:cubicBezTo>
                  <a:cubicBezTo>
                    <a:pt x="467" y="141"/>
                    <a:pt x="403" y="88"/>
                    <a:pt x="311" y="88"/>
                  </a:cubicBezTo>
                  <a:cubicBezTo>
                    <a:pt x="295" y="88"/>
                    <a:pt x="278" y="89"/>
                    <a:pt x="260" y="93"/>
                  </a:cubicBezTo>
                  <a:cubicBezTo>
                    <a:pt x="141" y="119"/>
                    <a:pt x="162" y="239"/>
                    <a:pt x="162" y="239"/>
                  </a:cubicBezTo>
                  <a:cubicBezTo>
                    <a:pt x="162" y="239"/>
                    <a:pt x="156" y="238"/>
                    <a:pt x="146" y="238"/>
                  </a:cubicBezTo>
                  <a:cubicBezTo>
                    <a:pt x="110" y="238"/>
                    <a:pt x="21" y="251"/>
                    <a:pt x="1" y="372"/>
                  </a:cubicBezTo>
                  <a:cubicBezTo>
                    <a:pt x="235" y="398"/>
                    <a:pt x="466" y="414"/>
                    <a:pt x="690" y="414"/>
                  </a:cubicBezTo>
                  <a:cubicBezTo>
                    <a:pt x="759" y="414"/>
                    <a:pt x="828" y="413"/>
                    <a:pt x="896" y="410"/>
                  </a:cubicBezTo>
                  <a:lnTo>
                    <a:pt x="884" y="192"/>
                  </a:lnTo>
                  <a:cubicBezTo>
                    <a:pt x="884" y="192"/>
                    <a:pt x="943" y="154"/>
                    <a:pt x="884" y="93"/>
                  </a:cubicBezTo>
                  <a:cubicBezTo>
                    <a:pt x="869" y="77"/>
                    <a:pt x="852" y="71"/>
                    <a:pt x="837" y="71"/>
                  </a:cubicBezTo>
                  <a:cubicBezTo>
                    <a:pt x="793" y="71"/>
                    <a:pt x="756" y="118"/>
                    <a:pt x="756" y="118"/>
                  </a:cubicBezTo>
                  <a:cubicBezTo>
                    <a:pt x="756" y="118"/>
                    <a:pt x="722" y="0"/>
                    <a:pt x="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1478017" y="4614927"/>
              <a:ext cx="699447" cy="617621"/>
            </a:xfrm>
            <a:custGeom>
              <a:avLst/>
              <a:gdLst/>
              <a:ahLst/>
              <a:cxnLst/>
              <a:rect l="l" t="t" r="r" b="b"/>
              <a:pathLst>
                <a:path w="4898" h="4325" extrusionOk="0">
                  <a:moveTo>
                    <a:pt x="2439" y="1"/>
                  </a:moveTo>
                  <a:cubicBezTo>
                    <a:pt x="2429" y="1"/>
                    <a:pt x="2419" y="2"/>
                    <a:pt x="2408" y="3"/>
                  </a:cubicBezTo>
                  <a:cubicBezTo>
                    <a:pt x="2263" y="18"/>
                    <a:pt x="2157" y="137"/>
                    <a:pt x="2086" y="256"/>
                  </a:cubicBezTo>
                  <a:cubicBezTo>
                    <a:pt x="1884" y="597"/>
                    <a:pt x="1849" y="999"/>
                    <a:pt x="1844" y="1386"/>
                  </a:cubicBezTo>
                  <a:cubicBezTo>
                    <a:pt x="1837" y="2027"/>
                    <a:pt x="1899" y="2668"/>
                    <a:pt x="2031" y="3296"/>
                  </a:cubicBezTo>
                  <a:cubicBezTo>
                    <a:pt x="1906" y="2972"/>
                    <a:pt x="1756" y="2648"/>
                    <a:pt x="1520" y="2384"/>
                  </a:cubicBezTo>
                  <a:cubicBezTo>
                    <a:pt x="1284" y="2117"/>
                    <a:pt x="949" y="1910"/>
                    <a:pt x="578" y="1881"/>
                  </a:cubicBezTo>
                  <a:cubicBezTo>
                    <a:pt x="554" y="1880"/>
                    <a:pt x="530" y="1879"/>
                    <a:pt x="506" y="1879"/>
                  </a:cubicBezTo>
                  <a:cubicBezTo>
                    <a:pt x="394" y="1879"/>
                    <a:pt x="280" y="1900"/>
                    <a:pt x="192" y="1964"/>
                  </a:cubicBezTo>
                  <a:cubicBezTo>
                    <a:pt x="0" y="2105"/>
                    <a:pt x="15" y="2385"/>
                    <a:pt x="130" y="2585"/>
                  </a:cubicBezTo>
                  <a:cubicBezTo>
                    <a:pt x="288" y="2859"/>
                    <a:pt x="579" y="3039"/>
                    <a:pt x="859" y="3207"/>
                  </a:cubicBezTo>
                  <a:cubicBezTo>
                    <a:pt x="1384" y="3524"/>
                    <a:pt x="2195" y="4324"/>
                    <a:pt x="2195" y="4324"/>
                  </a:cubicBezTo>
                  <a:cubicBezTo>
                    <a:pt x="2195" y="4324"/>
                    <a:pt x="3844" y="3317"/>
                    <a:pt x="4482" y="2934"/>
                  </a:cubicBezTo>
                  <a:cubicBezTo>
                    <a:pt x="4603" y="2861"/>
                    <a:pt x="4728" y="2784"/>
                    <a:pt x="4806" y="2671"/>
                  </a:cubicBezTo>
                  <a:cubicBezTo>
                    <a:pt x="4883" y="2557"/>
                    <a:pt x="4898" y="2395"/>
                    <a:pt x="4800" y="2296"/>
                  </a:cubicBezTo>
                  <a:cubicBezTo>
                    <a:pt x="4719" y="2215"/>
                    <a:pt x="4593" y="2198"/>
                    <a:pt x="4473" y="2198"/>
                  </a:cubicBezTo>
                  <a:cubicBezTo>
                    <a:pt x="4461" y="2198"/>
                    <a:pt x="4450" y="2198"/>
                    <a:pt x="4439" y="2199"/>
                  </a:cubicBezTo>
                  <a:cubicBezTo>
                    <a:pt x="3676" y="2223"/>
                    <a:pt x="2944" y="2656"/>
                    <a:pt x="2597" y="3287"/>
                  </a:cubicBezTo>
                  <a:cubicBezTo>
                    <a:pt x="2835" y="2667"/>
                    <a:pt x="2978" y="2017"/>
                    <a:pt x="3022" y="1361"/>
                  </a:cubicBezTo>
                  <a:cubicBezTo>
                    <a:pt x="3049" y="969"/>
                    <a:pt x="3033" y="550"/>
                    <a:pt x="2799" y="224"/>
                  </a:cubicBezTo>
                  <a:cubicBezTo>
                    <a:pt x="2715" y="108"/>
                    <a:pt x="2586" y="1"/>
                    <a:pt x="24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1793613" y="4699752"/>
              <a:ext cx="35701" cy="526084"/>
            </a:xfrm>
            <a:custGeom>
              <a:avLst/>
              <a:gdLst/>
              <a:ahLst/>
              <a:cxnLst/>
              <a:rect l="l" t="t" r="r" b="b"/>
              <a:pathLst>
                <a:path w="250" h="3684" fill="none" extrusionOk="0">
                  <a:moveTo>
                    <a:pt x="224" y="1"/>
                  </a:moveTo>
                  <a:cubicBezTo>
                    <a:pt x="249" y="1232"/>
                    <a:pt x="174" y="2464"/>
                    <a:pt x="1" y="3684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1792042" y="4974363"/>
              <a:ext cx="327589" cy="251047"/>
            </a:xfrm>
            <a:custGeom>
              <a:avLst/>
              <a:gdLst/>
              <a:ahLst/>
              <a:cxnLst/>
              <a:rect l="l" t="t" r="r" b="b"/>
              <a:pathLst>
                <a:path w="2294" h="1758" fill="none" extrusionOk="0">
                  <a:moveTo>
                    <a:pt x="2294" y="1"/>
                  </a:moveTo>
                  <a:cubicBezTo>
                    <a:pt x="1422" y="425"/>
                    <a:pt x="637" y="1026"/>
                    <a:pt x="1" y="175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1550847" y="4934521"/>
              <a:ext cx="239194" cy="293745"/>
            </a:xfrm>
            <a:custGeom>
              <a:avLst/>
              <a:gdLst/>
              <a:ahLst/>
              <a:cxnLst/>
              <a:rect l="l" t="t" r="r" b="b"/>
              <a:pathLst>
                <a:path w="1675" h="2057" fill="none" extrusionOk="0">
                  <a:moveTo>
                    <a:pt x="1" y="1"/>
                  </a:moveTo>
                  <a:cubicBezTo>
                    <a:pt x="355" y="280"/>
                    <a:pt x="710" y="560"/>
                    <a:pt x="1014" y="894"/>
                  </a:cubicBezTo>
                  <a:cubicBezTo>
                    <a:pt x="1317" y="1227"/>
                    <a:pt x="1567" y="1618"/>
                    <a:pt x="1674" y="205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1695079" y="5200993"/>
              <a:ext cx="194354" cy="110101"/>
            </a:xfrm>
            <a:custGeom>
              <a:avLst/>
              <a:gdLst/>
              <a:ahLst/>
              <a:cxnLst/>
              <a:rect l="l" t="t" r="r" b="b"/>
              <a:pathLst>
                <a:path w="1361" h="771" extrusionOk="0">
                  <a:moveTo>
                    <a:pt x="755" y="1"/>
                  </a:moveTo>
                  <a:cubicBezTo>
                    <a:pt x="657" y="1"/>
                    <a:pt x="559" y="11"/>
                    <a:pt x="463" y="30"/>
                  </a:cubicBezTo>
                  <a:cubicBezTo>
                    <a:pt x="340" y="55"/>
                    <a:pt x="215" y="100"/>
                    <a:pt x="130" y="195"/>
                  </a:cubicBezTo>
                  <a:cubicBezTo>
                    <a:pt x="15" y="324"/>
                    <a:pt x="5" y="512"/>
                    <a:pt x="1" y="685"/>
                  </a:cubicBezTo>
                  <a:cubicBezTo>
                    <a:pt x="295" y="738"/>
                    <a:pt x="608" y="770"/>
                    <a:pt x="924" y="770"/>
                  </a:cubicBezTo>
                  <a:cubicBezTo>
                    <a:pt x="1033" y="770"/>
                    <a:pt x="1144" y="766"/>
                    <a:pt x="1253" y="758"/>
                  </a:cubicBezTo>
                  <a:cubicBezTo>
                    <a:pt x="1296" y="656"/>
                    <a:pt x="1337" y="552"/>
                    <a:pt x="1348" y="444"/>
                  </a:cubicBezTo>
                  <a:cubicBezTo>
                    <a:pt x="1361" y="334"/>
                    <a:pt x="1336" y="216"/>
                    <a:pt x="1259" y="138"/>
                  </a:cubicBezTo>
                  <a:cubicBezTo>
                    <a:pt x="1189" y="65"/>
                    <a:pt x="1088" y="36"/>
                    <a:pt x="989" y="20"/>
                  </a:cubicBezTo>
                  <a:cubicBezTo>
                    <a:pt x="911" y="7"/>
                    <a:pt x="833" y="1"/>
                    <a:pt x="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1764196" y="5263255"/>
              <a:ext cx="185643" cy="52123"/>
            </a:xfrm>
            <a:custGeom>
              <a:avLst/>
              <a:gdLst/>
              <a:ahLst/>
              <a:cxnLst/>
              <a:rect l="l" t="t" r="r" b="b"/>
              <a:pathLst>
                <a:path w="1300" h="365" extrusionOk="0">
                  <a:moveTo>
                    <a:pt x="961" y="1"/>
                  </a:moveTo>
                  <a:cubicBezTo>
                    <a:pt x="819" y="1"/>
                    <a:pt x="737" y="180"/>
                    <a:pt x="737" y="180"/>
                  </a:cubicBezTo>
                  <a:cubicBezTo>
                    <a:pt x="737" y="180"/>
                    <a:pt x="743" y="84"/>
                    <a:pt x="652" y="71"/>
                  </a:cubicBezTo>
                  <a:cubicBezTo>
                    <a:pt x="646" y="70"/>
                    <a:pt x="640" y="69"/>
                    <a:pt x="634" y="69"/>
                  </a:cubicBezTo>
                  <a:cubicBezTo>
                    <a:pt x="556" y="69"/>
                    <a:pt x="517" y="140"/>
                    <a:pt x="517" y="140"/>
                  </a:cubicBezTo>
                  <a:cubicBezTo>
                    <a:pt x="517" y="140"/>
                    <a:pt x="493" y="11"/>
                    <a:pt x="353" y="11"/>
                  </a:cubicBezTo>
                  <a:cubicBezTo>
                    <a:pt x="340" y="11"/>
                    <a:pt x="326" y="13"/>
                    <a:pt x="311" y="15"/>
                  </a:cubicBezTo>
                  <a:cubicBezTo>
                    <a:pt x="135" y="44"/>
                    <a:pt x="187" y="251"/>
                    <a:pt x="187" y="251"/>
                  </a:cubicBezTo>
                  <a:cubicBezTo>
                    <a:pt x="187" y="251"/>
                    <a:pt x="157" y="233"/>
                    <a:pt x="119" y="233"/>
                  </a:cubicBezTo>
                  <a:cubicBezTo>
                    <a:pt x="100" y="233"/>
                    <a:pt x="79" y="237"/>
                    <a:pt x="59" y="251"/>
                  </a:cubicBezTo>
                  <a:cubicBezTo>
                    <a:pt x="0" y="291"/>
                    <a:pt x="15" y="355"/>
                    <a:pt x="15" y="355"/>
                  </a:cubicBezTo>
                  <a:cubicBezTo>
                    <a:pt x="143" y="362"/>
                    <a:pt x="278" y="364"/>
                    <a:pt x="411" y="364"/>
                  </a:cubicBezTo>
                  <a:cubicBezTo>
                    <a:pt x="856" y="364"/>
                    <a:pt x="1271" y="335"/>
                    <a:pt x="1271" y="335"/>
                  </a:cubicBezTo>
                  <a:cubicBezTo>
                    <a:pt x="1300" y="193"/>
                    <a:pt x="1222" y="169"/>
                    <a:pt x="1166" y="169"/>
                  </a:cubicBezTo>
                  <a:cubicBezTo>
                    <a:pt x="1138" y="169"/>
                    <a:pt x="1116" y="175"/>
                    <a:pt x="1116" y="175"/>
                  </a:cubicBezTo>
                  <a:cubicBezTo>
                    <a:pt x="1116" y="175"/>
                    <a:pt x="1157" y="34"/>
                    <a:pt x="993" y="4"/>
                  </a:cubicBezTo>
                  <a:cubicBezTo>
                    <a:pt x="982" y="2"/>
                    <a:pt x="972" y="1"/>
                    <a:pt x="9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1621963" y="5252688"/>
              <a:ext cx="154941" cy="61262"/>
            </a:xfrm>
            <a:custGeom>
              <a:avLst/>
              <a:gdLst/>
              <a:ahLst/>
              <a:cxnLst/>
              <a:rect l="l" t="t" r="r" b="b"/>
              <a:pathLst>
                <a:path w="1085" h="429" extrusionOk="0">
                  <a:moveTo>
                    <a:pt x="656" y="1"/>
                  </a:moveTo>
                  <a:cubicBezTo>
                    <a:pt x="503" y="1"/>
                    <a:pt x="439" y="133"/>
                    <a:pt x="439" y="133"/>
                  </a:cubicBezTo>
                  <a:cubicBezTo>
                    <a:pt x="439" y="133"/>
                    <a:pt x="412" y="52"/>
                    <a:pt x="318" y="52"/>
                  </a:cubicBezTo>
                  <a:cubicBezTo>
                    <a:pt x="299" y="52"/>
                    <a:pt x="278" y="55"/>
                    <a:pt x="254" y="62"/>
                  </a:cubicBezTo>
                  <a:cubicBezTo>
                    <a:pt x="109" y="108"/>
                    <a:pt x="157" y="208"/>
                    <a:pt x="157" y="208"/>
                  </a:cubicBezTo>
                  <a:cubicBezTo>
                    <a:pt x="157" y="208"/>
                    <a:pt x="147" y="205"/>
                    <a:pt x="131" y="205"/>
                  </a:cubicBezTo>
                  <a:cubicBezTo>
                    <a:pt x="108" y="205"/>
                    <a:pt x="74" y="211"/>
                    <a:pt x="47" y="243"/>
                  </a:cubicBezTo>
                  <a:cubicBezTo>
                    <a:pt x="0" y="297"/>
                    <a:pt x="51" y="350"/>
                    <a:pt x="51" y="350"/>
                  </a:cubicBezTo>
                  <a:cubicBezTo>
                    <a:pt x="264" y="402"/>
                    <a:pt x="1023" y="429"/>
                    <a:pt x="1023" y="429"/>
                  </a:cubicBezTo>
                  <a:cubicBezTo>
                    <a:pt x="1023" y="429"/>
                    <a:pt x="1084" y="247"/>
                    <a:pt x="1014" y="191"/>
                  </a:cubicBezTo>
                  <a:cubicBezTo>
                    <a:pt x="989" y="171"/>
                    <a:pt x="961" y="165"/>
                    <a:pt x="936" y="165"/>
                  </a:cubicBezTo>
                  <a:cubicBezTo>
                    <a:pt x="893" y="165"/>
                    <a:pt x="859" y="184"/>
                    <a:pt x="859" y="184"/>
                  </a:cubicBezTo>
                  <a:cubicBezTo>
                    <a:pt x="859" y="184"/>
                    <a:pt x="832" y="11"/>
                    <a:pt x="670" y="1"/>
                  </a:cubicBezTo>
                  <a:cubicBezTo>
                    <a:pt x="665" y="1"/>
                    <a:pt x="660" y="1"/>
                    <a:pt x="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952357" y="4703037"/>
              <a:ext cx="130521" cy="57264"/>
            </a:xfrm>
            <a:custGeom>
              <a:avLst/>
              <a:gdLst/>
              <a:ahLst/>
              <a:cxnLst/>
              <a:rect l="l" t="t" r="r" b="b"/>
              <a:pathLst>
                <a:path w="914" h="401" extrusionOk="0">
                  <a:moveTo>
                    <a:pt x="332" y="0"/>
                  </a:moveTo>
                  <a:cubicBezTo>
                    <a:pt x="213" y="0"/>
                    <a:pt x="181" y="114"/>
                    <a:pt x="181" y="114"/>
                  </a:cubicBezTo>
                  <a:cubicBezTo>
                    <a:pt x="181" y="114"/>
                    <a:pt x="145" y="69"/>
                    <a:pt x="103" y="69"/>
                  </a:cubicBezTo>
                  <a:cubicBezTo>
                    <a:pt x="88" y="69"/>
                    <a:pt x="72" y="75"/>
                    <a:pt x="57" y="90"/>
                  </a:cubicBezTo>
                  <a:cubicBezTo>
                    <a:pt x="0" y="148"/>
                    <a:pt x="57" y="184"/>
                    <a:pt x="57" y="184"/>
                  </a:cubicBezTo>
                  <a:lnTo>
                    <a:pt x="48" y="396"/>
                  </a:lnTo>
                  <a:cubicBezTo>
                    <a:pt x="111" y="399"/>
                    <a:pt x="174" y="400"/>
                    <a:pt x="238" y="400"/>
                  </a:cubicBezTo>
                  <a:cubicBezTo>
                    <a:pt x="458" y="400"/>
                    <a:pt x="684" y="385"/>
                    <a:pt x="914" y="360"/>
                  </a:cubicBezTo>
                  <a:cubicBezTo>
                    <a:pt x="894" y="243"/>
                    <a:pt x="809" y="230"/>
                    <a:pt x="773" y="230"/>
                  </a:cubicBezTo>
                  <a:cubicBezTo>
                    <a:pt x="763" y="230"/>
                    <a:pt x="757" y="231"/>
                    <a:pt x="757" y="231"/>
                  </a:cubicBezTo>
                  <a:cubicBezTo>
                    <a:pt x="757" y="231"/>
                    <a:pt x="776" y="114"/>
                    <a:pt x="662" y="90"/>
                  </a:cubicBezTo>
                  <a:cubicBezTo>
                    <a:pt x="645" y="87"/>
                    <a:pt x="628" y="85"/>
                    <a:pt x="612" y="85"/>
                  </a:cubicBezTo>
                  <a:cubicBezTo>
                    <a:pt x="523" y="85"/>
                    <a:pt x="461" y="136"/>
                    <a:pt x="461" y="136"/>
                  </a:cubicBezTo>
                  <a:cubicBezTo>
                    <a:pt x="461" y="136"/>
                    <a:pt x="451" y="0"/>
                    <a:pt x="332" y="0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698738" y="4690755"/>
              <a:ext cx="130664" cy="57264"/>
            </a:xfrm>
            <a:custGeom>
              <a:avLst/>
              <a:gdLst/>
              <a:ahLst/>
              <a:cxnLst/>
              <a:rect l="l" t="t" r="r" b="b"/>
              <a:pathLst>
                <a:path w="915" h="401" extrusionOk="0">
                  <a:moveTo>
                    <a:pt x="583" y="1"/>
                  </a:moveTo>
                  <a:cubicBezTo>
                    <a:pt x="464" y="1"/>
                    <a:pt x="454" y="136"/>
                    <a:pt x="454" y="136"/>
                  </a:cubicBezTo>
                  <a:cubicBezTo>
                    <a:pt x="454" y="136"/>
                    <a:pt x="391" y="84"/>
                    <a:pt x="302" y="84"/>
                  </a:cubicBezTo>
                  <a:cubicBezTo>
                    <a:pt x="286" y="84"/>
                    <a:pt x="270" y="86"/>
                    <a:pt x="253" y="90"/>
                  </a:cubicBezTo>
                  <a:cubicBezTo>
                    <a:pt x="138" y="114"/>
                    <a:pt x="157" y="230"/>
                    <a:pt x="157" y="230"/>
                  </a:cubicBezTo>
                  <a:cubicBezTo>
                    <a:pt x="157" y="230"/>
                    <a:pt x="151" y="229"/>
                    <a:pt x="141" y="229"/>
                  </a:cubicBezTo>
                  <a:cubicBezTo>
                    <a:pt x="105" y="229"/>
                    <a:pt x="20" y="242"/>
                    <a:pt x="1" y="359"/>
                  </a:cubicBezTo>
                  <a:cubicBezTo>
                    <a:pt x="230" y="384"/>
                    <a:pt x="454" y="400"/>
                    <a:pt x="672" y="400"/>
                  </a:cubicBezTo>
                  <a:cubicBezTo>
                    <a:pt x="738" y="400"/>
                    <a:pt x="803" y="399"/>
                    <a:pt x="867" y="395"/>
                  </a:cubicBezTo>
                  <a:lnTo>
                    <a:pt x="858" y="184"/>
                  </a:lnTo>
                  <a:cubicBezTo>
                    <a:pt x="858" y="184"/>
                    <a:pt x="914" y="147"/>
                    <a:pt x="858" y="90"/>
                  </a:cubicBezTo>
                  <a:cubicBezTo>
                    <a:pt x="843" y="75"/>
                    <a:pt x="827" y="69"/>
                    <a:pt x="813" y="69"/>
                  </a:cubicBezTo>
                  <a:cubicBezTo>
                    <a:pt x="770" y="69"/>
                    <a:pt x="734" y="114"/>
                    <a:pt x="734" y="114"/>
                  </a:cubicBezTo>
                  <a:cubicBezTo>
                    <a:pt x="734" y="114"/>
                    <a:pt x="702" y="1"/>
                    <a:pt x="583" y="1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634048" y="4203795"/>
              <a:ext cx="519373" cy="474818"/>
            </a:xfrm>
            <a:custGeom>
              <a:avLst/>
              <a:gdLst/>
              <a:ahLst/>
              <a:cxnLst/>
              <a:rect l="l" t="t" r="r" b="b"/>
              <a:pathLst>
                <a:path w="3637" h="3325" extrusionOk="0">
                  <a:moveTo>
                    <a:pt x="1800" y="1"/>
                  </a:moveTo>
                  <a:cubicBezTo>
                    <a:pt x="1795" y="1"/>
                    <a:pt x="1789" y="1"/>
                    <a:pt x="1784" y="1"/>
                  </a:cubicBezTo>
                  <a:cubicBezTo>
                    <a:pt x="1635" y="9"/>
                    <a:pt x="1508" y="127"/>
                    <a:pt x="1443" y="270"/>
                  </a:cubicBezTo>
                  <a:cubicBezTo>
                    <a:pt x="1377" y="412"/>
                    <a:pt x="1360" y="574"/>
                    <a:pt x="1351" y="732"/>
                  </a:cubicBezTo>
                  <a:cubicBezTo>
                    <a:pt x="1315" y="1337"/>
                    <a:pt x="1362" y="1946"/>
                    <a:pt x="1491" y="2537"/>
                  </a:cubicBezTo>
                  <a:cubicBezTo>
                    <a:pt x="1255" y="2084"/>
                    <a:pt x="906" y="1605"/>
                    <a:pt x="422" y="1594"/>
                  </a:cubicBezTo>
                  <a:cubicBezTo>
                    <a:pt x="419" y="1594"/>
                    <a:pt x="416" y="1594"/>
                    <a:pt x="413" y="1594"/>
                  </a:cubicBezTo>
                  <a:cubicBezTo>
                    <a:pt x="223" y="1594"/>
                    <a:pt x="0" y="1747"/>
                    <a:pt x="55" y="1939"/>
                  </a:cubicBezTo>
                  <a:cubicBezTo>
                    <a:pt x="69" y="1990"/>
                    <a:pt x="101" y="2032"/>
                    <a:pt x="136" y="2070"/>
                  </a:cubicBezTo>
                  <a:cubicBezTo>
                    <a:pt x="520" y="2522"/>
                    <a:pt x="1263" y="2958"/>
                    <a:pt x="1749" y="3325"/>
                  </a:cubicBezTo>
                  <a:cubicBezTo>
                    <a:pt x="2319" y="2915"/>
                    <a:pt x="3635" y="2750"/>
                    <a:pt x="3637" y="1923"/>
                  </a:cubicBezTo>
                  <a:cubicBezTo>
                    <a:pt x="3637" y="1775"/>
                    <a:pt x="3546" y="1702"/>
                    <a:pt x="3398" y="1702"/>
                  </a:cubicBezTo>
                  <a:cubicBezTo>
                    <a:pt x="3077" y="1702"/>
                    <a:pt x="2490" y="2043"/>
                    <a:pt x="1993" y="2692"/>
                  </a:cubicBezTo>
                  <a:cubicBezTo>
                    <a:pt x="2216" y="2115"/>
                    <a:pt x="2309" y="1335"/>
                    <a:pt x="2261" y="711"/>
                  </a:cubicBezTo>
                  <a:cubicBezTo>
                    <a:pt x="2250" y="550"/>
                    <a:pt x="2226" y="385"/>
                    <a:pt x="2151" y="244"/>
                  </a:cubicBezTo>
                  <a:cubicBezTo>
                    <a:pt x="2077" y="109"/>
                    <a:pt x="1945" y="1"/>
                    <a:pt x="1800" y="1"/>
                  </a:cubicBezTo>
                  <a:close/>
                </a:path>
              </a:pathLst>
            </a:custGeom>
            <a:solidFill>
              <a:srgbClr val="3CA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885097" y="4244780"/>
              <a:ext cx="17136" cy="426265"/>
            </a:xfrm>
            <a:custGeom>
              <a:avLst/>
              <a:gdLst/>
              <a:ahLst/>
              <a:cxnLst/>
              <a:rect l="l" t="t" r="r" b="b"/>
              <a:pathLst>
                <a:path w="120" h="2985" fill="none" extrusionOk="0">
                  <a:moveTo>
                    <a:pt x="10" y="1"/>
                  </a:moveTo>
                  <a:cubicBezTo>
                    <a:pt x="120" y="733"/>
                    <a:pt x="81" y="1481"/>
                    <a:pt x="41" y="2220"/>
                  </a:cubicBezTo>
                  <a:cubicBezTo>
                    <a:pt x="27" y="2475"/>
                    <a:pt x="14" y="2729"/>
                    <a:pt x="0" y="2984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883669" y="4482691"/>
              <a:ext cx="238337" cy="185358"/>
            </a:xfrm>
            <a:custGeom>
              <a:avLst/>
              <a:gdLst/>
              <a:ahLst/>
              <a:cxnLst/>
              <a:rect l="l" t="t" r="r" b="b"/>
              <a:pathLst>
                <a:path w="1669" h="1298" fill="none" extrusionOk="0">
                  <a:moveTo>
                    <a:pt x="1669" y="1"/>
                  </a:moveTo>
                  <a:cubicBezTo>
                    <a:pt x="1282" y="616"/>
                    <a:pt x="478" y="760"/>
                    <a:pt x="1" y="129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689170" y="4473837"/>
              <a:ext cx="201494" cy="196639"/>
            </a:xfrm>
            <a:custGeom>
              <a:avLst/>
              <a:gdLst/>
              <a:ahLst/>
              <a:cxnLst/>
              <a:rect l="l" t="t" r="r" b="b"/>
              <a:pathLst>
                <a:path w="1411" h="1377" fill="none" extrusionOk="0">
                  <a:moveTo>
                    <a:pt x="1" y="1"/>
                  </a:moveTo>
                  <a:cubicBezTo>
                    <a:pt x="217" y="74"/>
                    <a:pt x="399" y="231"/>
                    <a:pt x="567" y="394"/>
                  </a:cubicBezTo>
                  <a:cubicBezTo>
                    <a:pt x="875" y="693"/>
                    <a:pt x="1158" y="1024"/>
                    <a:pt x="1410" y="137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792846" y="4664337"/>
              <a:ext cx="170649" cy="96677"/>
            </a:xfrm>
            <a:custGeom>
              <a:avLst/>
              <a:gdLst/>
              <a:ahLst/>
              <a:cxnLst/>
              <a:rect l="l" t="t" r="r" b="b"/>
              <a:pathLst>
                <a:path w="1195" h="677" extrusionOk="0">
                  <a:moveTo>
                    <a:pt x="663" y="0"/>
                  </a:moveTo>
                  <a:cubicBezTo>
                    <a:pt x="576" y="0"/>
                    <a:pt x="490" y="9"/>
                    <a:pt x="405" y="27"/>
                  </a:cubicBezTo>
                  <a:cubicBezTo>
                    <a:pt x="297" y="48"/>
                    <a:pt x="187" y="89"/>
                    <a:pt x="114" y="171"/>
                  </a:cubicBezTo>
                  <a:cubicBezTo>
                    <a:pt x="13" y="285"/>
                    <a:pt x="3" y="450"/>
                    <a:pt x="0" y="602"/>
                  </a:cubicBezTo>
                  <a:cubicBezTo>
                    <a:pt x="260" y="648"/>
                    <a:pt x="537" y="677"/>
                    <a:pt x="817" y="677"/>
                  </a:cubicBezTo>
                  <a:cubicBezTo>
                    <a:pt x="911" y="677"/>
                    <a:pt x="1006" y="673"/>
                    <a:pt x="1101" y="666"/>
                  </a:cubicBezTo>
                  <a:cubicBezTo>
                    <a:pt x="1137" y="576"/>
                    <a:pt x="1174" y="485"/>
                    <a:pt x="1185" y="389"/>
                  </a:cubicBezTo>
                  <a:cubicBezTo>
                    <a:pt x="1195" y="294"/>
                    <a:pt x="1173" y="191"/>
                    <a:pt x="1106" y="121"/>
                  </a:cubicBezTo>
                  <a:cubicBezTo>
                    <a:pt x="1044" y="58"/>
                    <a:pt x="954" y="32"/>
                    <a:pt x="866" y="17"/>
                  </a:cubicBezTo>
                  <a:cubicBezTo>
                    <a:pt x="799" y="6"/>
                    <a:pt x="731" y="0"/>
                    <a:pt x="663" y="0"/>
                  </a:cubicBezTo>
                  <a:close/>
                </a:path>
              </a:pathLst>
            </a:custGeom>
            <a:solidFill>
              <a:srgbClr val="EAB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5"/>
            <p:cNvSpPr/>
            <p:nvPr/>
          </p:nvSpPr>
          <p:spPr>
            <a:xfrm>
              <a:off x="867817" y="4729170"/>
              <a:ext cx="179503" cy="50409"/>
            </a:xfrm>
            <a:custGeom>
              <a:avLst/>
              <a:gdLst/>
              <a:ahLst/>
              <a:cxnLst/>
              <a:rect l="l" t="t" r="r" b="b"/>
              <a:pathLst>
                <a:path w="1257" h="353" extrusionOk="0">
                  <a:moveTo>
                    <a:pt x="930" y="1"/>
                  </a:moveTo>
                  <a:cubicBezTo>
                    <a:pt x="792" y="1"/>
                    <a:pt x="712" y="176"/>
                    <a:pt x="712" y="176"/>
                  </a:cubicBezTo>
                  <a:cubicBezTo>
                    <a:pt x="712" y="176"/>
                    <a:pt x="718" y="80"/>
                    <a:pt x="631" y="69"/>
                  </a:cubicBezTo>
                  <a:cubicBezTo>
                    <a:pt x="625" y="68"/>
                    <a:pt x="619" y="68"/>
                    <a:pt x="614" y="68"/>
                  </a:cubicBezTo>
                  <a:cubicBezTo>
                    <a:pt x="539" y="68"/>
                    <a:pt x="500" y="137"/>
                    <a:pt x="500" y="137"/>
                  </a:cubicBezTo>
                  <a:cubicBezTo>
                    <a:pt x="500" y="137"/>
                    <a:pt x="478" y="12"/>
                    <a:pt x="343" y="12"/>
                  </a:cubicBezTo>
                  <a:cubicBezTo>
                    <a:pt x="330" y="12"/>
                    <a:pt x="317" y="14"/>
                    <a:pt x="302" y="16"/>
                  </a:cubicBezTo>
                  <a:cubicBezTo>
                    <a:pt x="129" y="43"/>
                    <a:pt x="181" y="243"/>
                    <a:pt x="181" y="243"/>
                  </a:cubicBezTo>
                  <a:cubicBezTo>
                    <a:pt x="181" y="243"/>
                    <a:pt x="152" y="226"/>
                    <a:pt x="116" y="226"/>
                  </a:cubicBezTo>
                  <a:cubicBezTo>
                    <a:pt x="98" y="226"/>
                    <a:pt x="78" y="230"/>
                    <a:pt x="59" y="243"/>
                  </a:cubicBezTo>
                  <a:cubicBezTo>
                    <a:pt x="0" y="282"/>
                    <a:pt x="15" y="344"/>
                    <a:pt x="15" y="344"/>
                  </a:cubicBezTo>
                  <a:cubicBezTo>
                    <a:pt x="142" y="350"/>
                    <a:pt x="278" y="353"/>
                    <a:pt x="410" y="353"/>
                  </a:cubicBezTo>
                  <a:cubicBezTo>
                    <a:pt x="835" y="353"/>
                    <a:pt x="1229" y="326"/>
                    <a:pt x="1229" y="326"/>
                  </a:cubicBezTo>
                  <a:cubicBezTo>
                    <a:pt x="1256" y="188"/>
                    <a:pt x="1182" y="165"/>
                    <a:pt x="1129" y="165"/>
                  </a:cubicBezTo>
                  <a:cubicBezTo>
                    <a:pt x="1101" y="165"/>
                    <a:pt x="1079" y="171"/>
                    <a:pt x="1079" y="171"/>
                  </a:cubicBezTo>
                  <a:cubicBezTo>
                    <a:pt x="1079" y="171"/>
                    <a:pt x="1116" y="32"/>
                    <a:pt x="960" y="4"/>
                  </a:cubicBezTo>
                  <a:cubicBezTo>
                    <a:pt x="950" y="2"/>
                    <a:pt x="940" y="1"/>
                    <a:pt x="930" y="1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730440" y="4719173"/>
              <a:ext cx="149800" cy="59549"/>
            </a:xfrm>
            <a:custGeom>
              <a:avLst/>
              <a:gdLst/>
              <a:ahLst/>
              <a:cxnLst/>
              <a:rect l="l" t="t" r="r" b="b"/>
              <a:pathLst>
                <a:path w="1049" h="417" extrusionOk="0">
                  <a:moveTo>
                    <a:pt x="629" y="1"/>
                  </a:moveTo>
                  <a:cubicBezTo>
                    <a:pt x="484" y="1"/>
                    <a:pt x="424" y="128"/>
                    <a:pt x="424" y="128"/>
                  </a:cubicBezTo>
                  <a:cubicBezTo>
                    <a:pt x="424" y="128"/>
                    <a:pt x="398" y="50"/>
                    <a:pt x="307" y="50"/>
                  </a:cubicBezTo>
                  <a:cubicBezTo>
                    <a:pt x="290" y="50"/>
                    <a:pt x="269" y="53"/>
                    <a:pt x="246" y="60"/>
                  </a:cubicBezTo>
                  <a:cubicBezTo>
                    <a:pt x="103" y="103"/>
                    <a:pt x="150" y="202"/>
                    <a:pt x="150" y="202"/>
                  </a:cubicBezTo>
                  <a:cubicBezTo>
                    <a:pt x="150" y="202"/>
                    <a:pt x="140" y="199"/>
                    <a:pt x="125" y="199"/>
                  </a:cubicBezTo>
                  <a:cubicBezTo>
                    <a:pt x="103" y="199"/>
                    <a:pt x="70" y="205"/>
                    <a:pt x="44" y="236"/>
                  </a:cubicBezTo>
                  <a:cubicBezTo>
                    <a:pt x="0" y="287"/>
                    <a:pt x="48" y="339"/>
                    <a:pt x="48" y="339"/>
                  </a:cubicBezTo>
                  <a:cubicBezTo>
                    <a:pt x="254" y="388"/>
                    <a:pt x="990" y="417"/>
                    <a:pt x="990" y="417"/>
                  </a:cubicBezTo>
                  <a:cubicBezTo>
                    <a:pt x="990" y="417"/>
                    <a:pt x="1049" y="239"/>
                    <a:pt x="981" y="186"/>
                  </a:cubicBezTo>
                  <a:cubicBezTo>
                    <a:pt x="956" y="167"/>
                    <a:pt x="929" y="161"/>
                    <a:pt x="905" y="161"/>
                  </a:cubicBezTo>
                  <a:cubicBezTo>
                    <a:pt x="863" y="161"/>
                    <a:pt x="830" y="179"/>
                    <a:pt x="830" y="179"/>
                  </a:cubicBezTo>
                  <a:cubicBezTo>
                    <a:pt x="830" y="179"/>
                    <a:pt x="804" y="10"/>
                    <a:pt x="646" y="1"/>
                  </a:cubicBezTo>
                  <a:cubicBezTo>
                    <a:pt x="640" y="1"/>
                    <a:pt x="635" y="1"/>
                    <a:pt x="629" y="1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2347263" y="4311184"/>
              <a:ext cx="105959" cy="46411"/>
            </a:xfrm>
            <a:custGeom>
              <a:avLst/>
              <a:gdLst/>
              <a:ahLst/>
              <a:cxnLst/>
              <a:rect l="l" t="t" r="r" b="b"/>
              <a:pathLst>
                <a:path w="742" h="325" extrusionOk="0">
                  <a:moveTo>
                    <a:pt x="271" y="1"/>
                  </a:moveTo>
                  <a:cubicBezTo>
                    <a:pt x="174" y="1"/>
                    <a:pt x="148" y="93"/>
                    <a:pt x="148" y="93"/>
                  </a:cubicBezTo>
                  <a:cubicBezTo>
                    <a:pt x="148" y="93"/>
                    <a:pt x="118" y="56"/>
                    <a:pt x="84" y="56"/>
                  </a:cubicBezTo>
                  <a:cubicBezTo>
                    <a:pt x="72" y="56"/>
                    <a:pt x="59" y="61"/>
                    <a:pt x="47" y="73"/>
                  </a:cubicBezTo>
                  <a:cubicBezTo>
                    <a:pt x="0" y="120"/>
                    <a:pt x="47" y="150"/>
                    <a:pt x="47" y="150"/>
                  </a:cubicBezTo>
                  <a:lnTo>
                    <a:pt x="41" y="321"/>
                  </a:lnTo>
                  <a:cubicBezTo>
                    <a:pt x="93" y="323"/>
                    <a:pt x="146" y="324"/>
                    <a:pt x="199" y="324"/>
                  </a:cubicBezTo>
                  <a:cubicBezTo>
                    <a:pt x="375" y="324"/>
                    <a:pt x="556" y="313"/>
                    <a:pt x="741" y="292"/>
                  </a:cubicBezTo>
                  <a:cubicBezTo>
                    <a:pt x="725" y="196"/>
                    <a:pt x="656" y="186"/>
                    <a:pt x="627" y="186"/>
                  </a:cubicBezTo>
                  <a:cubicBezTo>
                    <a:pt x="619" y="186"/>
                    <a:pt x="614" y="187"/>
                    <a:pt x="614" y="187"/>
                  </a:cubicBezTo>
                  <a:cubicBezTo>
                    <a:pt x="614" y="187"/>
                    <a:pt x="630" y="93"/>
                    <a:pt x="537" y="73"/>
                  </a:cubicBezTo>
                  <a:cubicBezTo>
                    <a:pt x="524" y="70"/>
                    <a:pt x="511" y="69"/>
                    <a:pt x="499" y="69"/>
                  </a:cubicBezTo>
                  <a:cubicBezTo>
                    <a:pt x="426" y="69"/>
                    <a:pt x="376" y="111"/>
                    <a:pt x="376" y="111"/>
                  </a:cubicBezTo>
                  <a:cubicBezTo>
                    <a:pt x="376" y="111"/>
                    <a:pt x="367" y="1"/>
                    <a:pt x="271" y="1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2142482" y="4301187"/>
              <a:ext cx="105674" cy="46268"/>
            </a:xfrm>
            <a:custGeom>
              <a:avLst/>
              <a:gdLst/>
              <a:ahLst/>
              <a:cxnLst/>
              <a:rect l="l" t="t" r="r" b="b"/>
              <a:pathLst>
                <a:path w="740" h="324" extrusionOk="0">
                  <a:moveTo>
                    <a:pt x="470" y="0"/>
                  </a:moveTo>
                  <a:cubicBezTo>
                    <a:pt x="373" y="0"/>
                    <a:pt x="365" y="110"/>
                    <a:pt x="365" y="110"/>
                  </a:cubicBezTo>
                  <a:cubicBezTo>
                    <a:pt x="365" y="110"/>
                    <a:pt x="315" y="69"/>
                    <a:pt x="243" y="69"/>
                  </a:cubicBezTo>
                  <a:cubicBezTo>
                    <a:pt x="230" y="69"/>
                    <a:pt x="217" y="70"/>
                    <a:pt x="204" y="73"/>
                  </a:cubicBezTo>
                  <a:cubicBezTo>
                    <a:pt x="111" y="91"/>
                    <a:pt x="126" y="186"/>
                    <a:pt x="126" y="186"/>
                  </a:cubicBezTo>
                  <a:cubicBezTo>
                    <a:pt x="126" y="186"/>
                    <a:pt x="121" y="186"/>
                    <a:pt x="112" y="186"/>
                  </a:cubicBezTo>
                  <a:cubicBezTo>
                    <a:pt x="83" y="186"/>
                    <a:pt x="16" y="196"/>
                    <a:pt x="0" y="291"/>
                  </a:cubicBezTo>
                  <a:cubicBezTo>
                    <a:pt x="188" y="312"/>
                    <a:pt x="374" y="323"/>
                    <a:pt x="553" y="323"/>
                  </a:cubicBezTo>
                  <a:cubicBezTo>
                    <a:pt x="603" y="323"/>
                    <a:pt x="651" y="323"/>
                    <a:pt x="700" y="321"/>
                  </a:cubicBezTo>
                  <a:lnTo>
                    <a:pt x="693" y="148"/>
                  </a:lnTo>
                  <a:cubicBezTo>
                    <a:pt x="693" y="148"/>
                    <a:pt x="740" y="119"/>
                    <a:pt x="693" y="73"/>
                  </a:cubicBezTo>
                  <a:cubicBezTo>
                    <a:pt x="681" y="60"/>
                    <a:pt x="668" y="55"/>
                    <a:pt x="656" y="55"/>
                  </a:cubicBezTo>
                  <a:cubicBezTo>
                    <a:pt x="622" y="55"/>
                    <a:pt x="592" y="91"/>
                    <a:pt x="592" y="91"/>
                  </a:cubicBezTo>
                  <a:cubicBezTo>
                    <a:pt x="592" y="91"/>
                    <a:pt x="566" y="0"/>
                    <a:pt x="470" y="0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2114350" y="3888199"/>
              <a:ext cx="472533" cy="423124"/>
            </a:xfrm>
            <a:custGeom>
              <a:avLst/>
              <a:gdLst/>
              <a:ahLst/>
              <a:cxnLst/>
              <a:rect l="l" t="t" r="r" b="b"/>
              <a:pathLst>
                <a:path w="3309" h="2963" extrusionOk="0">
                  <a:moveTo>
                    <a:pt x="2236" y="1"/>
                  </a:moveTo>
                  <a:cubicBezTo>
                    <a:pt x="2170" y="1"/>
                    <a:pt x="2106" y="33"/>
                    <a:pt x="2050" y="68"/>
                  </a:cubicBezTo>
                  <a:cubicBezTo>
                    <a:pt x="1838" y="203"/>
                    <a:pt x="1685" y="400"/>
                    <a:pt x="1562" y="604"/>
                  </a:cubicBezTo>
                  <a:cubicBezTo>
                    <a:pt x="1301" y="1040"/>
                    <a:pt x="1164" y="1534"/>
                    <a:pt x="1169" y="2027"/>
                  </a:cubicBezTo>
                  <a:cubicBezTo>
                    <a:pt x="1092" y="1671"/>
                    <a:pt x="771" y="1121"/>
                    <a:pt x="469" y="968"/>
                  </a:cubicBezTo>
                  <a:cubicBezTo>
                    <a:pt x="401" y="934"/>
                    <a:pt x="338" y="919"/>
                    <a:pt x="281" y="919"/>
                  </a:cubicBezTo>
                  <a:cubicBezTo>
                    <a:pt x="111" y="919"/>
                    <a:pt x="0" y="1054"/>
                    <a:pt x="14" y="1227"/>
                  </a:cubicBezTo>
                  <a:cubicBezTo>
                    <a:pt x="57" y="1696"/>
                    <a:pt x="813" y="2472"/>
                    <a:pt x="1236" y="2963"/>
                  </a:cubicBezTo>
                  <a:cubicBezTo>
                    <a:pt x="1770" y="2714"/>
                    <a:pt x="2512" y="2402"/>
                    <a:pt x="3068" y="2115"/>
                  </a:cubicBezTo>
                  <a:cubicBezTo>
                    <a:pt x="3168" y="2066"/>
                    <a:pt x="3269" y="1995"/>
                    <a:pt x="3284" y="1896"/>
                  </a:cubicBezTo>
                  <a:cubicBezTo>
                    <a:pt x="3309" y="1725"/>
                    <a:pt x="3068" y="1622"/>
                    <a:pt x="2874" y="1614"/>
                  </a:cubicBezTo>
                  <a:cubicBezTo>
                    <a:pt x="2855" y="1613"/>
                    <a:pt x="2835" y="1613"/>
                    <a:pt x="2816" y="1613"/>
                  </a:cubicBezTo>
                  <a:cubicBezTo>
                    <a:pt x="2341" y="1613"/>
                    <a:pt x="1874" y="1858"/>
                    <a:pt x="1650" y="2227"/>
                  </a:cubicBezTo>
                  <a:cubicBezTo>
                    <a:pt x="1949" y="1638"/>
                    <a:pt x="2249" y="1044"/>
                    <a:pt x="2419" y="415"/>
                  </a:cubicBezTo>
                  <a:cubicBezTo>
                    <a:pt x="2441" y="336"/>
                    <a:pt x="2460" y="250"/>
                    <a:pt x="2440" y="170"/>
                  </a:cubicBezTo>
                  <a:cubicBezTo>
                    <a:pt x="2420" y="89"/>
                    <a:pt x="2350" y="12"/>
                    <a:pt x="2256" y="2"/>
                  </a:cubicBezTo>
                  <a:cubicBezTo>
                    <a:pt x="2249" y="1"/>
                    <a:pt x="2243" y="1"/>
                    <a:pt x="2236" y="1"/>
                  </a:cubicBezTo>
                  <a:close/>
                </a:path>
              </a:pathLst>
            </a:custGeom>
            <a:solidFill>
              <a:srgbClr val="3CA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2289427" y="3925757"/>
              <a:ext cx="134520" cy="377141"/>
            </a:xfrm>
            <a:custGeom>
              <a:avLst/>
              <a:gdLst/>
              <a:ahLst/>
              <a:cxnLst/>
              <a:rect l="l" t="t" r="r" b="b"/>
              <a:pathLst>
                <a:path w="942" h="2641" fill="none" extrusionOk="0">
                  <a:moveTo>
                    <a:pt x="942" y="0"/>
                  </a:moveTo>
                  <a:cubicBezTo>
                    <a:pt x="507" y="831"/>
                    <a:pt x="188" y="1722"/>
                    <a:pt x="0" y="264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2287000" y="4153957"/>
              <a:ext cx="252618" cy="150514"/>
            </a:xfrm>
            <a:custGeom>
              <a:avLst/>
              <a:gdLst/>
              <a:ahLst/>
              <a:cxnLst/>
              <a:rect l="l" t="t" r="r" b="b"/>
              <a:pathLst>
                <a:path w="1769" h="1054" fill="none" extrusionOk="0">
                  <a:moveTo>
                    <a:pt x="1769" y="0"/>
                  </a:moveTo>
                  <a:cubicBezTo>
                    <a:pt x="1091" y="160"/>
                    <a:pt x="464" y="532"/>
                    <a:pt x="1" y="105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2153478" y="4060135"/>
              <a:ext cx="135234" cy="241193"/>
            </a:xfrm>
            <a:custGeom>
              <a:avLst/>
              <a:gdLst/>
              <a:ahLst/>
              <a:cxnLst/>
              <a:rect l="l" t="t" r="r" b="b"/>
              <a:pathLst>
                <a:path w="947" h="1689" fill="none" extrusionOk="0">
                  <a:moveTo>
                    <a:pt x="1" y="1"/>
                  </a:moveTo>
                  <a:cubicBezTo>
                    <a:pt x="345" y="549"/>
                    <a:pt x="781" y="1061"/>
                    <a:pt x="946" y="168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2204459" y="4272912"/>
              <a:ext cx="179074" cy="96677"/>
            </a:xfrm>
            <a:custGeom>
              <a:avLst/>
              <a:gdLst/>
              <a:ahLst/>
              <a:cxnLst/>
              <a:rect l="l" t="t" r="r" b="b"/>
              <a:pathLst>
                <a:path w="1254" h="677" extrusionOk="0">
                  <a:moveTo>
                    <a:pt x="692" y="0"/>
                  </a:moveTo>
                  <a:cubicBezTo>
                    <a:pt x="603" y="0"/>
                    <a:pt x="513" y="9"/>
                    <a:pt x="426" y="26"/>
                  </a:cubicBezTo>
                  <a:cubicBezTo>
                    <a:pt x="312" y="49"/>
                    <a:pt x="197" y="88"/>
                    <a:pt x="120" y="171"/>
                  </a:cubicBezTo>
                  <a:cubicBezTo>
                    <a:pt x="13" y="284"/>
                    <a:pt x="3" y="450"/>
                    <a:pt x="0" y="602"/>
                  </a:cubicBezTo>
                  <a:cubicBezTo>
                    <a:pt x="270" y="648"/>
                    <a:pt x="557" y="677"/>
                    <a:pt x="847" y="677"/>
                  </a:cubicBezTo>
                  <a:cubicBezTo>
                    <a:pt x="950" y="677"/>
                    <a:pt x="1053" y="673"/>
                    <a:pt x="1155" y="666"/>
                  </a:cubicBezTo>
                  <a:cubicBezTo>
                    <a:pt x="1194" y="577"/>
                    <a:pt x="1233" y="485"/>
                    <a:pt x="1243" y="390"/>
                  </a:cubicBezTo>
                  <a:cubicBezTo>
                    <a:pt x="1254" y="294"/>
                    <a:pt x="1231" y="190"/>
                    <a:pt x="1161" y="121"/>
                  </a:cubicBezTo>
                  <a:cubicBezTo>
                    <a:pt x="1097" y="57"/>
                    <a:pt x="1001" y="31"/>
                    <a:pt x="911" y="18"/>
                  </a:cubicBezTo>
                  <a:cubicBezTo>
                    <a:pt x="838" y="6"/>
                    <a:pt x="765" y="0"/>
                    <a:pt x="692" y="0"/>
                  </a:cubicBezTo>
                  <a:close/>
                </a:path>
              </a:pathLst>
            </a:custGeom>
            <a:solidFill>
              <a:srgbClr val="EAB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2279003" y="4332747"/>
              <a:ext cx="145230" cy="40413"/>
            </a:xfrm>
            <a:custGeom>
              <a:avLst/>
              <a:gdLst/>
              <a:ahLst/>
              <a:cxnLst/>
              <a:rect l="l" t="t" r="r" b="b"/>
              <a:pathLst>
                <a:path w="1017" h="283" extrusionOk="0">
                  <a:moveTo>
                    <a:pt x="994" y="262"/>
                  </a:moveTo>
                  <a:lnTo>
                    <a:pt x="994" y="262"/>
                  </a:lnTo>
                  <a:cubicBezTo>
                    <a:pt x="994" y="262"/>
                    <a:pt x="994" y="262"/>
                    <a:pt x="994" y="262"/>
                  </a:cubicBezTo>
                  <a:cubicBezTo>
                    <a:pt x="994" y="262"/>
                    <a:pt x="994" y="262"/>
                    <a:pt x="994" y="262"/>
                  </a:cubicBezTo>
                  <a:close/>
                  <a:moveTo>
                    <a:pt x="751" y="0"/>
                  </a:moveTo>
                  <a:cubicBezTo>
                    <a:pt x="639" y="0"/>
                    <a:pt x="576" y="141"/>
                    <a:pt x="576" y="141"/>
                  </a:cubicBezTo>
                  <a:cubicBezTo>
                    <a:pt x="576" y="141"/>
                    <a:pt x="581" y="65"/>
                    <a:pt x="509" y="54"/>
                  </a:cubicBezTo>
                  <a:cubicBezTo>
                    <a:pt x="504" y="54"/>
                    <a:pt x="499" y="53"/>
                    <a:pt x="494" y="53"/>
                  </a:cubicBezTo>
                  <a:cubicBezTo>
                    <a:pt x="434" y="53"/>
                    <a:pt x="404" y="108"/>
                    <a:pt x="404" y="108"/>
                  </a:cubicBezTo>
                  <a:cubicBezTo>
                    <a:pt x="404" y="108"/>
                    <a:pt x="387" y="7"/>
                    <a:pt x="276" y="7"/>
                  </a:cubicBezTo>
                  <a:cubicBezTo>
                    <a:pt x="266" y="7"/>
                    <a:pt x="255" y="8"/>
                    <a:pt x="244" y="10"/>
                  </a:cubicBezTo>
                  <a:cubicBezTo>
                    <a:pt x="105" y="33"/>
                    <a:pt x="147" y="194"/>
                    <a:pt x="147" y="194"/>
                  </a:cubicBezTo>
                  <a:cubicBezTo>
                    <a:pt x="147" y="194"/>
                    <a:pt x="123" y="180"/>
                    <a:pt x="94" y="180"/>
                  </a:cubicBezTo>
                  <a:cubicBezTo>
                    <a:pt x="79" y="180"/>
                    <a:pt x="63" y="183"/>
                    <a:pt x="47" y="194"/>
                  </a:cubicBezTo>
                  <a:cubicBezTo>
                    <a:pt x="1" y="225"/>
                    <a:pt x="12" y="275"/>
                    <a:pt x="12" y="275"/>
                  </a:cubicBezTo>
                  <a:cubicBezTo>
                    <a:pt x="113" y="281"/>
                    <a:pt x="220" y="282"/>
                    <a:pt x="324" y="282"/>
                  </a:cubicBezTo>
                  <a:cubicBezTo>
                    <a:pt x="665" y="282"/>
                    <a:pt x="983" y="262"/>
                    <a:pt x="994" y="262"/>
                  </a:cubicBezTo>
                  <a:cubicBezTo>
                    <a:pt x="994" y="262"/>
                    <a:pt x="994" y="262"/>
                    <a:pt x="994" y="262"/>
                  </a:cubicBezTo>
                  <a:lnTo>
                    <a:pt x="994" y="262"/>
                  </a:lnTo>
                  <a:cubicBezTo>
                    <a:pt x="1017" y="151"/>
                    <a:pt x="956" y="132"/>
                    <a:pt x="913" y="132"/>
                  </a:cubicBezTo>
                  <a:cubicBezTo>
                    <a:pt x="891" y="132"/>
                    <a:pt x="873" y="137"/>
                    <a:pt x="873" y="137"/>
                  </a:cubicBezTo>
                  <a:cubicBezTo>
                    <a:pt x="873" y="137"/>
                    <a:pt x="902" y="25"/>
                    <a:pt x="776" y="3"/>
                  </a:cubicBezTo>
                  <a:cubicBezTo>
                    <a:pt x="767" y="1"/>
                    <a:pt x="759" y="0"/>
                    <a:pt x="751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2167901" y="4324321"/>
              <a:ext cx="121097" cy="47982"/>
            </a:xfrm>
            <a:custGeom>
              <a:avLst/>
              <a:gdLst/>
              <a:ahLst/>
              <a:cxnLst/>
              <a:rect l="l" t="t" r="r" b="b"/>
              <a:pathLst>
                <a:path w="848" h="336" extrusionOk="0">
                  <a:moveTo>
                    <a:pt x="511" y="0"/>
                  </a:moveTo>
                  <a:cubicBezTo>
                    <a:pt x="393" y="0"/>
                    <a:pt x="344" y="103"/>
                    <a:pt x="344" y="103"/>
                  </a:cubicBezTo>
                  <a:cubicBezTo>
                    <a:pt x="344" y="103"/>
                    <a:pt x="323" y="39"/>
                    <a:pt x="249" y="39"/>
                  </a:cubicBezTo>
                  <a:cubicBezTo>
                    <a:pt x="234" y="39"/>
                    <a:pt x="218" y="41"/>
                    <a:pt x="199" y="47"/>
                  </a:cubicBezTo>
                  <a:cubicBezTo>
                    <a:pt x="83" y="83"/>
                    <a:pt x="122" y="162"/>
                    <a:pt x="122" y="162"/>
                  </a:cubicBezTo>
                  <a:cubicBezTo>
                    <a:pt x="122" y="162"/>
                    <a:pt x="114" y="160"/>
                    <a:pt x="102" y="160"/>
                  </a:cubicBezTo>
                  <a:cubicBezTo>
                    <a:pt x="85" y="160"/>
                    <a:pt x="58" y="165"/>
                    <a:pt x="36" y="190"/>
                  </a:cubicBezTo>
                  <a:cubicBezTo>
                    <a:pt x="1" y="232"/>
                    <a:pt x="40" y="274"/>
                    <a:pt x="40" y="274"/>
                  </a:cubicBezTo>
                  <a:cubicBezTo>
                    <a:pt x="206" y="314"/>
                    <a:pt x="801" y="336"/>
                    <a:pt x="801" y="336"/>
                  </a:cubicBezTo>
                  <a:cubicBezTo>
                    <a:pt x="801" y="336"/>
                    <a:pt x="847" y="192"/>
                    <a:pt x="793" y="149"/>
                  </a:cubicBezTo>
                  <a:cubicBezTo>
                    <a:pt x="773" y="134"/>
                    <a:pt x="751" y="129"/>
                    <a:pt x="732" y="129"/>
                  </a:cubicBezTo>
                  <a:cubicBezTo>
                    <a:pt x="698" y="129"/>
                    <a:pt x="672" y="143"/>
                    <a:pt x="672" y="143"/>
                  </a:cubicBezTo>
                  <a:cubicBezTo>
                    <a:pt x="672" y="143"/>
                    <a:pt x="651" y="9"/>
                    <a:pt x="523" y="1"/>
                  </a:cubicBezTo>
                  <a:cubicBezTo>
                    <a:pt x="519" y="0"/>
                    <a:pt x="515" y="0"/>
                    <a:pt x="511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3501973" y="4683615"/>
              <a:ext cx="111386" cy="48696"/>
            </a:xfrm>
            <a:custGeom>
              <a:avLst/>
              <a:gdLst/>
              <a:ahLst/>
              <a:cxnLst/>
              <a:rect l="l" t="t" r="r" b="b"/>
              <a:pathLst>
                <a:path w="780" h="341" extrusionOk="0">
                  <a:moveTo>
                    <a:pt x="284" y="0"/>
                  </a:moveTo>
                  <a:cubicBezTo>
                    <a:pt x="182" y="0"/>
                    <a:pt x="155" y="97"/>
                    <a:pt x="155" y="97"/>
                  </a:cubicBezTo>
                  <a:cubicBezTo>
                    <a:pt x="155" y="97"/>
                    <a:pt x="124" y="58"/>
                    <a:pt x="88" y="58"/>
                  </a:cubicBezTo>
                  <a:cubicBezTo>
                    <a:pt x="76" y="58"/>
                    <a:pt x="62" y="63"/>
                    <a:pt x="50" y="77"/>
                  </a:cubicBezTo>
                  <a:cubicBezTo>
                    <a:pt x="0" y="125"/>
                    <a:pt x="50" y="156"/>
                    <a:pt x="50" y="156"/>
                  </a:cubicBezTo>
                  <a:lnTo>
                    <a:pt x="41" y="337"/>
                  </a:lnTo>
                  <a:cubicBezTo>
                    <a:pt x="97" y="339"/>
                    <a:pt x="153" y="341"/>
                    <a:pt x="210" y="341"/>
                  </a:cubicBezTo>
                  <a:cubicBezTo>
                    <a:pt x="395" y="341"/>
                    <a:pt x="586" y="328"/>
                    <a:pt x="779" y="306"/>
                  </a:cubicBezTo>
                  <a:cubicBezTo>
                    <a:pt x="763" y="206"/>
                    <a:pt x="689" y="196"/>
                    <a:pt x="659" y="196"/>
                  </a:cubicBezTo>
                  <a:cubicBezTo>
                    <a:pt x="651" y="196"/>
                    <a:pt x="646" y="196"/>
                    <a:pt x="646" y="196"/>
                  </a:cubicBezTo>
                  <a:cubicBezTo>
                    <a:pt x="646" y="196"/>
                    <a:pt x="663" y="97"/>
                    <a:pt x="564" y="77"/>
                  </a:cubicBezTo>
                  <a:cubicBezTo>
                    <a:pt x="549" y="73"/>
                    <a:pt x="534" y="71"/>
                    <a:pt x="520" y="71"/>
                  </a:cubicBezTo>
                  <a:cubicBezTo>
                    <a:pt x="445" y="71"/>
                    <a:pt x="394" y="115"/>
                    <a:pt x="394" y="115"/>
                  </a:cubicBezTo>
                  <a:cubicBezTo>
                    <a:pt x="394" y="115"/>
                    <a:pt x="387" y="0"/>
                    <a:pt x="284" y="0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3268489" y="4673048"/>
              <a:ext cx="111243" cy="48838"/>
            </a:xfrm>
            <a:custGeom>
              <a:avLst/>
              <a:gdLst/>
              <a:ahLst/>
              <a:cxnLst/>
              <a:rect l="l" t="t" r="r" b="b"/>
              <a:pathLst>
                <a:path w="779" h="342" extrusionOk="0">
                  <a:moveTo>
                    <a:pt x="494" y="1"/>
                  </a:moveTo>
                  <a:cubicBezTo>
                    <a:pt x="393" y="1"/>
                    <a:pt x="385" y="115"/>
                    <a:pt x="385" y="115"/>
                  </a:cubicBezTo>
                  <a:cubicBezTo>
                    <a:pt x="385" y="115"/>
                    <a:pt x="332" y="71"/>
                    <a:pt x="257" y="71"/>
                  </a:cubicBezTo>
                  <a:cubicBezTo>
                    <a:pt x="243" y="71"/>
                    <a:pt x="229" y="73"/>
                    <a:pt x="214" y="76"/>
                  </a:cubicBezTo>
                  <a:cubicBezTo>
                    <a:pt x="116" y="97"/>
                    <a:pt x="132" y="197"/>
                    <a:pt x="132" y="197"/>
                  </a:cubicBezTo>
                  <a:cubicBezTo>
                    <a:pt x="132" y="197"/>
                    <a:pt x="127" y="196"/>
                    <a:pt x="119" y="196"/>
                  </a:cubicBezTo>
                  <a:cubicBezTo>
                    <a:pt x="88" y="196"/>
                    <a:pt x="16" y="207"/>
                    <a:pt x="0" y="307"/>
                  </a:cubicBezTo>
                  <a:cubicBezTo>
                    <a:pt x="196" y="328"/>
                    <a:pt x="388" y="341"/>
                    <a:pt x="574" y="341"/>
                  </a:cubicBezTo>
                  <a:cubicBezTo>
                    <a:pt x="629" y="341"/>
                    <a:pt x="683" y="340"/>
                    <a:pt x="737" y="338"/>
                  </a:cubicBezTo>
                  <a:lnTo>
                    <a:pt x="730" y="157"/>
                  </a:lnTo>
                  <a:cubicBezTo>
                    <a:pt x="730" y="157"/>
                    <a:pt x="778" y="126"/>
                    <a:pt x="730" y="76"/>
                  </a:cubicBezTo>
                  <a:cubicBezTo>
                    <a:pt x="717" y="63"/>
                    <a:pt x="703" y="58"/>
                    <a:pt x="691" y="58"/>
                  </a:cubicBezTo>
                  <a:cubicBezTo>
                    <a:pt x="654" y="58"/>
                    <a:pt x="623" y="97"/>
                    <a:pt x="623" y="97"/>
                  </a:cubicBezTo>
                  <a:cubicBezTo>
                    <a:pt x="623" y="97"/>
                    <a:pt x="596" y="1"/>
                    <a:pt x="494" y="1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3159101" y="4166523"/>
              <a:ext cx="604911" cy="479816"/>
            </a:xfrm>
            <a:custGeom>
              <a:avLst/>
              <a:gdLst/>
              <a:ahLst/>
              <a:cxnLst/>
              <a:rect l="l" t="t" r="r" b="b"/>
              <a:pathLst>
                <a:path w="4236" h="3360" extrusionOk="0">
                  <a:moveTo>
                    <a:pt x="2091" y="1"/>
                  </a:moveTo>
                  <a:cubicBezTo>
                    <a:pt x="2085" y="1"/>
                    <a:pt x="2080" y="1"/>
                    <a:pt x="2075" y="1"/>
                  </a:cubicBezTo>
                  <a:cubicBezTo>
                    <a:pt x="1904" y="9"/>
                    <a:pt x="1755" y="129"/>
                    <a:pt x="1678" y="273"/>
                  </a:cubicBezTo>
                  <a:cubicBezTo>
                    <a:pt x="1601" y="416"/>
                    <a:pt x="1583" y="580"/>
                    <a:pt x="1572" y="740"/>
                  </a:cubicBezTo>
                  <a:cubicBezTo>
                    <a:pt x="1531" y="1351"/>
                    <a:pt x="1588" y="1968"/>
                    <a:pt x="1738" y="2563"/>
                  </a:cubicBezTo>
                  <a:cubicBezTo>
                    <a:pt x="1461" y="2104"/>
                    <a:pt x="1052" y="1622"/>
                    <a:pt x="490" y="1611"/>
                  </a:cubicBezTo>
                  <a:cubicBezTo>
                    <a:pt x="487" y="1611"/>
                    <a:pt x="485" y="1611"/>
                    <a:pt x="482" y="1611"/>
                  </a:cubicBezTo>
                  <a:cubicBezTo>
                    <a:pt x="263" y="1611"/>
                    <a:pt x="0" y="1765"/>
                    <a:pt x="64" y="1959"/>
                  </a:cubicBezTo>
                  <a:cubicBezTo>
                    <a:pt x="81" y="2011"/>
                    <a:pt x="118" y="2055"/>
                    <a:pt x="157" y="2094"/>
                  </a:cubicBezTo>
                  <a:cubicBezTo>
                    <a:pt x="606" y="2550"/>
                    <a:pt x="1471" y="2991"/>
                    <a:pt x="2037" y="3360"/>
                  </a:cubicBezTo>
                  <a:cubicBezTo>
                    <a:pt x="2704" y="2945"/>
                    <a:pt x="4235" y="2781"/>
                    <a:pt x="4232" y="1943"/>
                  </a:cubicBezTo>
                  <a:cubicBezTo>
                    <a:pt x="4232" y="1793"/>
                    <a:pt x="4126" y="1720"/>
                    <a:pt x="3953" y="1720"/>
                  </a:cubicBezTo>
                  <a:cubicBezTo>
                    <a:pt x="3579" y="1720"/>
                    <a:pt x="2896" y="2064"/>
                    <a:pt x="2317" y="2719"/>
                  </a:cubicBezTo>
                  <a:cubicBezTo>
                    <a:pt x="2578" y="2136"/>
                    <a:pt x="2686" y="1349"/>
                    <a:pt x="2630" y="719"/>
                  </a:cubicBezTo>
                  <a:cubicBezTo>
                    <a:pt x="2617" y="556"/>
                    <a:pt x="2588" y="387"/>
                    <a:pt x="2500" y="247"/>
                  </a:cubicBezTo>
                  <a:cubicBezTo>
                    <a:pt x="2415" y="109"/>
                    <a:pt x="2260" y="1"/>
                    <a:pt x="2091" y="1"/>
                  </a:cubicBezTo>
                  <a:close/>
                </a:path>
              </a:pathLst>
            </a:custGeom>
            <a:solidFill>
              <a:srgbClr val="3CA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3451563" y="4208365"/>
              <a:ext cx="20278" cy="430264"/>
            </a:xfrm>
            <a:custGeom>
              <a:avLst/>
              <a:gdLst/>
              <a:ahLst/>
              <a:cxnLst/>
              <a:rect l="l" t="t" r="r" b="b"/>
              <a:pathLst>
                <a:path w="142" h="3013" fill="none" extrusionOk="0">
                  <a:moveTo>
                    <a:pt x="12" y="0"/>
                  </a:moveTo>
                  <a:cubicBezTo>
                    <a:pt x="141" y="739"/>
                    <a:pt x="95" y="1494"/>
                    <a:pt x="48" y="2242"/>
                  </a:cubicBezTo>
                  <a:cubicBezTo>
                    <a:pt x="32" y="2498"/>
                    <a:pt x="16" y="2756"/>
                    <a:pt x="1" y="301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3450135" y="4448418"/>
              <a:ext cx="277608" cy="187357"/>
            </a:xfrm>
            <a:custGeom>
              <a:avLst/>
              <a:gdLst/>
              <a:ahLst/>
              <a:cxnLst/>
              <a:rect l="l" t="t" r="r" b="b"/>
              <a:pathLst>
                <a:path w="1944" h="1312" fill="none" extrusionOk="0">
                  <a:moveTo>
                    <a:pt x="1943" y="1"/>
                  </a:moveTo>
                  <a:cubicBezTo>
                    <a:pt x="1493" y="623"/>
                    <a:pt x="557" y="769"/>
                    <a:pt x="0" y="131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3223363" y="4439421"/>
              <a:ext cx="234767" cy="198638"/>
            </a:xfrm>
            <a:custGeom>
              <a:avLst/>
              <a:gdLst/>
              <a:ahLst/>
              <a:cxnLst/>
              <a:rect l="l" t="t" r="r" b="b"/>
              <a:pathLst>
                <a:path w="1644" h="1391" fill="none" extrusionOk="0">
                  <a:moveTo>
                    <a:pt x="1" y="1"/>
                  </a:moveTo>
                  <a:cubicBezTo>
                    <a:pt x="252" y="76"/>
                    <a:pt x="464" y="234"/>
                    <a:pt x="660" y="399"/>
                  </a:cubicBezTo>
                  <a:cubicBezTo>
                    <a:pt x="1020" y="701"/>
                    <a:pt x="1350" y="1033"/>
                    <a:pt x="1643" y="139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3329180" y="4631635"/>
              <a:ext cx="221772" cy="111100"/>
            </a:xfrm>
            <a:custGeom>
              <a:avLst/>
              <a:gdLst/>
              <a:ahLst/>
              <a:cxnLst/>
              <a:rect l="l" t="t" r="r" b="b"/>
              <a:pathLst>
                <a:path w="1553" h="778" extrusionOk="0">
                  <a:moveTo>
                    <a:pt x="861" y="0"/>
                  </a:moveTo>
                  <a:cubicBezTo>
                    <a:pt x="749" y="0"/>
                    <a:pt x="637" y="10"/>
                    <a:pt x="528" y="30"/>
                  </a:cubicBezTo>
                  <a:cubicBezTo>
                    <a:pt x="387" y="56"/>
                    <a:pt x="244" y="103"/>
                    <a:pt x="149" y="198"/>
                  </a:cubicBezTo>
                  <a:cubicBezTo>
                    <a:pt x="17" y="328"/>
                    <a:pt x="6" y="519"/>
                    <a:pt x="1" y="694"/>
                  </a:cubicBezTo>
                  <a:cubicBezTo>
                    <a:pt x="331" y="745"/>
                    <a:pt x="681" y="777"/>
                    <a:pt x="1034" y="777"/>
                  </a:cubicBezTo>
                  <a:cubicBezTo>
                    <a:pt x="1166" y="777"/>
                    <a:pt x="1299" y="773"/>
                    <a:pt x="1431" y="763"/>
                  </a:cubicBezTo>
                  <a:cubicBezTo>
                    <a:pt x="1479" y="661"/>
                    <a:pt x="1528" y="556"/>
                    <a:pt x="1541" y="447"/>
                  </a:cubicBezTo>
                  <a:cubicBezTo>
                    <a:pt x="1552" y="337"/>
                    <a:pt x="1525" y="217"/>
                    <a:pt x="1437" y="138"/>
                  </a:cubicBezTo>
                  <a:cubicBezTo>
                    <a:pt x="1358" y="65"/>
                    <a:pt x="1241" y="35"/>
                    <a:pt x="1127" y="19"/>
                  </a:cubicBezTo>
                  <a:cubicBezTo>
                    <a:pt x="1040" y="7"/>
                    <a:pt x="951" y="0"/>
                    <a:pt x="861" y="0"/>
                  </a:cubicBezTo>
                  <a:close/>
                </a:path>
              </a:pathLst>
            </a:custGeom>
            <a:solidFill>
              <a:srgbClr val="EAB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3419861" y="4705607"/>
              <a:ext cx="152799" cy="43126"/>
            </a:xfrm>
            <a:custGeom>
              <a:avLst/>
              <a:gdLst/>
              <a:ahLst/>
              <a:cxnLst/>
              <a:rect l="l" t="t" r="r" b="b"/>
              <a:pathLst>
                <a:path w="1070" h="302" extrusionOk="0">
                  <a:moveTo>
                    <a:pt x="791" y="1"/>
                  </a:moveTo>
                  <a:cubicBezTo>
                    <a:pt x="673" y="1"/>
                    <a:pt x="605" y="150"/>
                    <a:pt x="605" y="150"/>
                  </a:cubicBezTo>
                  <a:cubicBezTo>
                    <a:pt x="605" y="150"/>
                    <a:pt x="611" y="69"/>
                    <a:pt x="537" y="59"/>
                  </a:cubicBezTo>
                  <a:cubicBezTo>
                    <a:pt x="532" y="58"/>
                    <a:pt x="527" y="58"/>
                    <a:pt x="522" y="58"/>
                  </a:cubicBezTo>
                  <a:cubicBezTo>
                    <a:pt x="457" y="58"/>
                    <a:pt x="425" y="117"/>
                    <a:pt x="425" y="117"/>
                  </a:cubicBezTo>
                  <a:cubicBezTo>
                    <a:pt x="425" y="117"/>
                    <a:pt x="407" y="11"/>
                    <a:pt x="290" y="11"/>
                  </a:cubicBezTo>
                  <a:cubicBezTo>
                    <a:pt x="279" y="11"/>
                    <a:pt x="268" y="12"/>
                    <a:pt x="256" y="13"/>
                  </a:cubicBezTo>
                  <a:cubicBezTo>
                    <a:pt x="110" y="37"/>
                    <a:pt x="154" y="208"/>
                    <a:pt x="154" y="208"/>
                  </a:cubicBezTo>
                  <a:cubicBezTo>
                    <a:pt x="154" y="208"/>
                    <a:pt x="130" y="193"/>
                    <a:pt x="98" y="193"/>
                  </a:cubicBezTo>
                  <a:cubicBezTo>
                    <a:pt x="83" y="193"/>
                    <a:pt x="66" y="196"/>
                    <a:pt x="49" y="208"/>
                  </a:cubicBezTo>
                  <a:cubicBezTo>
                    <a:pt x="0" y="241"/>
                    <a:pt x="12" y="295"/>
                    <a:pt x="12" y="295"/>
                  </a:cubicBezTo>
                  <a:cubicBezTo>
                    <a:pt x="117" y="300"/>
                    <a:pt x="228" y="302"/>
                    <a:pt x="338" y="302"/>
                  </a:cubicBezTo>
                  <a:cubicBezTo>
                    <a:pt x="705" y="302"/>
                    <a:pt x="1048" y="279"/>
                    <a:pt x="1046" y="279"/>
                  </a:cubicBezTo>
                  <a:cubicBezTo>
                    <a:pt x="1070" y="161"/>
                    <a:pt x="1006" y="141"/>
                    <a:pt x="961" y="141"/>
                  </a:cubicBezTo>
                  <a:cubicBezTo>
                    <a:pt x="938" y="141"/>
                    <a:pt x="919" y="146"/>
                    <a:pt x="919" y="146"/>
                  </a:cubicBezTo>
                  <a:cubicBezTo>
                    <a:pt x="919" y="146"/>
                    <a:pt x="950" y="28"/>
                    <a:pt x="817" y="3"/>
                  </a:cubicBezTo>
                  <a:cubicBezTo>
                    <a:pt x="808" y="2"/>
                    <a:pt x="800" y="1"/>
                    <a:pt x="791" y="1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3302619" y="4697039"/>
              <a:ext cx="127808" cy="50409"/>
            </a:xfrm>
            <a:custGeom>
              <a:avLst/>
              <a:gdLst/>
              <a:ahLst/>
              <a:cxnLst/>
              <a:rect l="l" t="t" r="r" b="b"/>
              <a:pathLst>
                <a:path w="895" h="353" extrusionOk="0">
                  <a:moveTo>
                    <a:pt x="541" y="1"/>
                  </a:moveTo>
                  <a:cubicBezTo>
                    <a:pt x="415" y="1"/>
                    <a:pt x="363" y="110"/>
                    <a:pt x="363" y="110"/>
                  </a:cubicBezTo>
                  <a:cubicBezTo>
                    <a:pt x="363" y="110"/>
                    <a:pt x="340" y="43"/>
                    <a:pt x="262" y="43"/>
                  </a:cubicBezTo>
                  <a:cubicBezTo>
                    <a:pt x="247" y="43"/>
                    <a:pt x="229" y="46"/>
                    <a:pt x="210" y="52"/>
                  </a:cubicBezTo>
                  <a:cubicBezTo>
                    <a:pt x="90" y="88"/>
                    <a:pt x="129" y="172"/>
                    <a:pt x="129" y="172"/>
                  </a:cubicBezTo>
                  <a:cubicBezTo>
                    <a:pt x="129" y="172"/>
                    <a:pt x="121" y="170"/>
                    <a:pt x="109" y="170"/>
                  </a:cubicBezTo>
                  <a:cubicBezTo>
                    <a:pt x="90" y="170"/>
                    <a:pt x="61" y="175"/>
                    <a:pt x="38" y="202"/>
                  </a:cubicBezTo>
                  <a:cubicBezTo>
                    <a:pt x="1" y="246"/>
                    <a:pt x="42" y="289"/>
                    <a:pt x="42" y="289"/>
                  </a:cubicBezTo>
                  <a:cubicBezTo>
                    <a:pt x="218" y="331"/>
                    <a:pt x="844" y="353"/>
                    <a:pt x="844" y="353"/>
                  </a:cubicBezTo>
                  <a:cubicBezTo>
                    <a:pt x="844" y="353"/>
                    <a:pt x="895" y="203"/>
                    <a:pt x="837" y="157"/>
                  </a:cubicBezTo>
                  <a:cubicBezTo>
                    <a:pt x="816" y="141"/>
                    <a:pt x="793" y="136"/>
                    <a:pt x="773" y="136"/>
                  </a:cubicBezTo>
                  <a:cubicBezTo>
                    <a:pt x="737" y="136"/>
                    <a:pt x="709" y="151"/>
                    <a:pt x="709" y="151"/>
                  </a:cubicBezTo>
                  <a:cubicBezTo>
                    <a:pt x="709" y="151"/>
                    <a:pt x="687" y="9"/>
                    <a:pt x="553" y="1"/>
                  </a:cubicBezTo>
                  <a:cubicBezTo>
                    <a:pt x="549" y="1"/>
                    <a:pt x="545" y="1"/>
                    <a:pt x="541" y="1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3752593" y="3992303"/>
              <a:ext cx="68260" cy="29989"/>
            </a:xfrm>
            <a:custGeom>
              <a:avLst/>
              <a:gdLst/>
              <a:ahLst/>
              <a:cxnLst/>
              <a:rect l="l" t="t" r="r" b="b"/>
              <a:pathLst>
                <a:path w="478" h="210" extrusionOk="0">
                  <a:moveTo>
                    <a:pt x="173" y="0"/>
                  </a:moveTo>
                  <a:cubicBezTo>
                    <a:pt x="111" y="0"/>
                    <a:pt x="95" y="60"/>
                    <a:pt x="95" y="60"/>
                  </a:cubicBezTo>
                  <a:cubicBezTo>
                    <a:pt x="95" y="60"/>
                    <a:pt x="76" y="36"/>
                    <a:pt x="53" y="36"/>
                  </a:cubicBezTo>
                  <a:cubicBezTo>
                    <a:pt x="46" y="36"/>
                    <a:pt x="38" y="39"/>
                    <a:pt x="30" y="47"/>
                  </a:cubicBezTo>
                  <a:cubicBezTo>
                    <a:pt x="1" y="77"/>
                    <a:pt x="30" y="97"/>
                    <a:pt x="30" y="97"/>
                  </a:cubicBezTo>
                  <a:lnTo>
                    <a:pt x="25" y="207"/>
                  </a:lnTo>
                  <a:cubicBezTo>
                    <a:pt x="55" y="208"/>
                    <a:pt x="86" y="209"/>
                    <a:pt x="118" y="209"/>
                  </a:cubicBezTo>
                  <a:cubicBezTo>
                    <a:pt x="234" y="209"/>
                    <a:pt x="355" y="201"/>
                    <a:pt x="477" y="187"/>
                  </a:cubicBezTo>
                  <a:cubicBezTo>
                    <a:pt x="467" y="126"/>
                    <a:pt x="422" y="120"/>
                    <a:pt x="404" y="120"/>
                  </a:cubicBezTo>
                  <a:cubicBezTo>
                    <a:pt x="399" y="120"/>
                    <a:pt x="396" y="120"/>
                    <a:pt x="396" y="120"/>
                  </a:cubicBezTo>
                  <a:cubicBezTo>
                    <a:pt x="396" y="120"/>
                    <a:pt x="406" y="60"/>
                    <a:pt x="345" y="47"/>
                  </a:cubicBezTo>
                  <a:cubicBezTo>
                    <a:pt x="336" y="45"/>
                    <a:pt x="328" y="44"/>
                    <a:pt x="320" y="44"/>
                  </a:cubicBezTo>
                  <a:cubicBezTo>
                    <a:pt x="273" y="44"/>
                    <a:pt x="241" y="72"/>
                    <a:pt x="241" y="72"/>
                  </a:cubicBezTo>
                  <a:cubicBezTo>
                    <a:pt x="241" y="72"/>
                    <a:pt x="235" y="0"/>
                    <a:pt x="173" y="0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3632352" y="3985734"/>
              <a:ext cx="68260" cy="33273"/>
            </a:xfrm>
            <a:custGeom>
              <a:avLst/>
              <a:gdLst/>
              <a:ahLst/>
              <a:cxnLst/>
              <a:rect l="l" t="t" r="r" b="b"/>
              <a:pathLst>
                <a:path w="478" h="233" extrusionOk="0">
                  <a:moveTo>
                    <a:pt x="304" y="1"/>
                  </a:moveTo>
                  <a:cubicBezTo>
                    <a:pt x="242" y="1"/>
                    <a:pt x="237" y="72"/>
                    <a:pt x="237" y="72"/>
                  </a:cubicBezTo>
                  <a:cubicBezTo>
                    <a:pt x="237" y="72"/>
                    <a:pt x="205" y="45"/>
                    <a:pt x="157" y="45"/>
                  </a:cubicBezTo>
                  <a:cubicBezTo>
                    <a:pt x="149" y="45"/>
                    <a:pt x="141" y="46"/>
                    <a:pt x="132" y="47"/>
                  </a:cubicBezTo>
                  <a:cubicBezTo>
                    <a:pt x="72" y="61"/>
                    <a:pt x="82" y="121"/>
                    <a:pt x="82" y="121"/>
                  </a:cubicBezTo>
                  <a:cubicBezTo>
                    <a:pt x="82" y="121"/>
                    <a:pt x="79" y="120"/>
                    <a:pt x="74" y="120"/>
                  </a:cubicBezTo>
                  <a:cubicBezTo>
                    <a:pt x="56" y="120"/>
                    <a:pt x="10" y="127"/>
                    <a:pt x="1" y="188"/>
                  </a:cubicBezTo>
                  <a:cubicBezTo>
                    <a:pt x="123" y="212"/>
                    <a:pt x="228" y="233"/>
                    <a:pt x="331" y="233"/>
                  </a:cubicBezTo>
                  <a:cubicBezTo>
                    <a:pt x="372" y="233"/>
                    <a:pt x="412" y="229"/>
                    <a:pt x="452" y="222"/>
                  </a:cubicBezTo>
                  <a:lnTo>
                    <a:pt x="447" y="97"/>
                  </a:lnTo>
                  <a:cubicBezTo>
                    <a:pt x="447" y="97"/>
                    <a:pt x="477" y="77"/>
                    <a:pt x="447" y="47"/>
                  </a:cubicBezTo>
                  <a:cubicBezTo>
                    <a:pt x="440" y="39"/>
                    <a:pt x="432" y="36"/>
                    <a:pt x="424" y="36"/>
                  </a:cubicBezTo>
                  <a:cubicBezTo>
                    <a:pt x="402" y="36"/>
                    <a:pt x="383" y="61"/>
                    <a:pt x="383" y="61"/>
                  </a:cubicBezTo>
                  <a:cubicBezTo>
                    <a:pt x="383" y="61"/>
                    <a:pt x="366" y="1"/>
                    <a:pt x="304" y="1"/>
                  </a:cubicBezTo>
                  <a:close/>
                </a:path>
              </a:pathLst>
            </a:custGeom>
            <a:solidFill>
              <a:srgbClr val="A85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3589511" y="3742540"/>
              <a:ext cx="300456" cy="248191"/>
            </a:xfrm>
            <a:custGeom>
              <a:avLst/>
              <a:gdLst/>
              <a:ahLst/>
              <a:cxnLst/>
              <a:rect l="l" t="t" r="r" b="b"/>
              <a:pathLst>
                <a:path w="2104" h="1738" extrusionOk="0">
                  <a:moveTo>
                    <a:pt x="1052" y="1"/>
                  </a:moveTo>
                  <a:cubicBezTo>
                    <a:pt x="1046" y="1"/>
                    <a:pt x="1041" y="1"/>
                    <a:pt x="1035" y="2"/>
                  </a:cubicBezTo>
                  <a:cubicBezTo>
                    <a:pt x="973" y="8"/>
                    <a:pt x="927" y="56"/>
                    <a:pt x="897" y="104"/>
                  </a:cubicBezTo>
                  <a:cubicBezTo>
                    <a:pt x="811" y="241"/>
                    <a:pt x="796" y="402"/>
                    <a:pt x="793" y="558"/>
                  </a:cubicBezTo>
                  <a:cubicBezTo>
                    <a:pt x="788" y="815"/>
                    <a:pt x="816" y="1073"/>
                    <a:pt x="873" y="1326"/>
                  </a:cubicBezTo>
                  <a:cubicBezTo>
                    <a:pt x="818" y="1196"/>
                    <a:pt x="754" y="1066"/>
                    <a:pt x="653" y="959"/>
                  </a:cubicBezTo>
                  <a:cubicBezTo>
                    <a:pt x="551" y="851"/>
                    <a:pt x="408" y="769"/>
                    <a:pt x="249" y="757"/>
                  </a:cubicBezTo>
                  <a:cubicBezTo>
                    <a:pt x="238" y="757"/>
                    <a:pt x="227" y="756"/>
                    <a:pt x="216" y="756"/>
                  </a:cubicBezTo>
                  <a:cubicBezTo>
                    <a:pt x="168" y="756"/>
                    <a:pt x="121" y="764"/>
                    <a:pt x="84" y="790"/>
                  </a:cubicBezTo>
                  <a:cubicBezTo>
                    <a:pt x="1" y="846"/>
                    <a:pt x="7" y="960"/>
                    <a:pt x="57" y="1040"/>
                  </a:cubicBezTo>
                  <a:cubicBezTo>
                    <a:pt x="125" y="1150"/>
                    <a:pt x="249" y="1222"/>
                    <a:pt x="370" y="1290"/>
                  </a:cubicBezTo>
                  <a:cubicBezTo>
                    <a:pt x="595" y="1415"/>
                    <a:pt x="943" y="1737"/>
                    <a:pt x="943" y="1737"/>
                  </a:cubicBezTo>
                  <a:cubicBezTo>
                    <a:pt x="943" y="1737"/>
                    <a:pt x="1651" y="1332"/>
                    <a:pt x="1925" y="1177"/>
                  </a:cubicBezTo>
                  <a:cubicBezTo>
                    <a:pt x="1979" y="1147"/>
                    <a:pt x="2032" y="1118"/>
                    <a:pt x="2065" y="1071"/>
                  </a:cubicBezTo>
                  <a:cubicBezTo>
                    <a:pt x="2099" y="1025"/>
                    <a:pt x="2104" y="960"/>
                    <a:pt x="2063" y="921"/>
                  </a:cubicBezTo>
                  <a:cubicBezTo>
                    <a:pt x="2028" y="888"/>
                    <a:pt x="1972" y="881"/>
                    <a:pt x="1920" y="881"/>
                  </a:cubicBezTo>
                  <a:cubicBezTo>
                    <a:pt x="1916" y="881"/>
                    <a:pt x="1912" y="881"/>
                    <a:pt x="1908" y="881"/>
                  </a:cubicBezTo>
                  <a:cubicBezTo>
                    <a:pt x="1579" y="892"/>
                    <a:pt x="1266" y="1065"/>
                    <a:pt x="1117" y="1320"/>
                  </a:cubicBezTo>
                  <a:cubicBezTo>
                    <a:pt x="1219" y="1070"/>
                    <a:pt x="1279" y="809"/>
                    <a:pt x="1299" y="545"/>
                  </a:cubicBezTo>
                  <a:cubicBezTo>
                    <a:pt x="1310" y="388"/>
                    <a:pt x="1303" y="220"/>
                    <a:pt x="1204" y="90"/>
                  </a:cubicBezTo>
                  <a:cubicBezTo>
                    <a:pt x="1169" y="43"/>
                    <a:pt x="1113" y="1"/>
                    <a:pt x="1052" y="1"/>
                  </a:cubicBezTo>
                  <a:close/>
                </a:path>
              </a:pathLst>
            </a:custGeom>
            <a:solidFill>
              <a:srgbClr val="3CA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3725175" y="3776527"/>
              <a:ext cx="15280" cy="211348"/>
            </a:xfrm>
            <a:custGeom>
              <a:avLst/>
              <a:gdLst/>
              <a:ahLst/>
              <a:cxnLst/>
              <a:rect l="l" t="t" r="r" b="b"/>
              <a:pathLst>
                <a:path w="107" h="1480" fill="none" extrusionOk="0">
                  <a:moveTo>
                    <a:pt x="96" y="1"/>
                  </a:moveTo>
                  <a:cubicBezTo>
                    <a:pt x="106" y="495"/>
                    <a:pt x="74" y="990"/>
                    <a:pt x="1" y="1479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3724603" y="3886771"/>
              <a:ext cx="140518" cy="100961"/>
            </a:xfrm>
            <a:custGeom>
              <a:avLst/>
              <a:gdLst/>
              <a:ahLst/>
              <a:cxnLst/>
              <a:rect l="l" t="t" r="r" b="b"/>
              <a:pathLst>
                <a:path w="984" h="707" fill="none" extrusionOk="0">
                  <a:moveTo>
                    <a:pt x="983" y="1"/>
                  </a:moveTo>
                  <a:cubicBezTo>
                    <a:pt x="610" y="171"/>
                    <a:pt x="273" y="413"/>
                    <a:pt x="1" y="70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3620928" y="3870920"/>
              <a:ext cx="102532" cy="118240"/>
            </a:xfrm>
            <a:custGeom>
              <a:avLst/>
              <a:gdLst/>
              <a:ahLst/>
              <a:cxnLst/>
              <a:rect l="l" t="t" r="r" b="b"/>
              <a:pathLst>
                <a:path w="718" h="828" fill="none" extrusionOk="0">
                  <a:moveTo>
                    <a:pt x="0" y="1"/>
                  </a:moveTo>
                  <a:cubicBezTo>
                    <a:pt x="153" y="113"/>
                    <a:pt x="305" y="225"/>
                    <a:pt x="434" y="360"/>
                  </a:cubicBezTo>
                  <a:cubicBezTo>
                    <a:pt x="564" y="494"/>
                    <a:pt x="672" y="652"/>
                    <a:pt x="717" y="828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3677193" y="3977309"/>
              <a:ext cx="98677" cy="53265"/>
            </a:xfrm>
            <a:custGeom>
              <a:avLst/>
              <a:gdLst/>
              <a:ahLst/>
              <a:cxnLst/>
              <a:rect l="l" t="t" r="r" b="b"/>
              <a:pathLst>
                <a:path w="691" h="373" extrusionOk="0">
                  <a:moveTo>
                    <a:pt x="378" y="1"/>
                  </a:moveTo>
                  <a:cubicBezTo>
                    <a:pt x="330" y="1"/>
                    <a:pt x="282" y="5"/>
                    <a:pt x="234" y="16"/>
                  </a:cubicBezTo>
                  <a:cubicBezTo>
                    <a:pt x="172" y="28"/>
                    <a:pt x="109" y="50"/>
                    <a:pt x="66" y="95"/>
                  </a:cubicBezTo>
                  <a:cubicBezTo>
                    <a:pt x="8" y="158"/>
                    <a:pt x="3" y="249"/>
                    <a:pt x="1" y="333"/>
                  </a:cubicBezTo>
                  <a:cubicBezTo>
                    <a:pt x="143" y="357"/>
                    <a:pt x="297" y="373"/>
                    <a:pt x="450" y="373"/>
                  </a:cubicBezTo>
                  <a:cubicBezTo>
                    <a:pt x="512" y="373"/>
                    <a:pt x="573" y="370"/>
                    <a:pt x="634" y="365"/>
                  </a:cubicBezTo>
                  <a:cubicBezTo>
                    <a:pt x="656" y="317"/>
                    <a:pt x="679" y="267"/>
                    <a:pt x="684" y="214"/>
                  </a:cubicBezTo>
                  <a:cubicBezTo>
                    <a:pt x="690" y="162"/>
                    <a:pt x="677" y="104"/>
                    <a:pt x="638" y="67"/>
                  </a:cubicBezTo>
                  <a:cubicBezTo>
                    <a:pt x="602" y="32"/>
                    <a:pt x="551" y="18"/>
                    <a:pt x="500" y="10"/>
                  </a:cubicBezTo>
                  <a:cubicBezTo>
                    <a:pt x="460" y="4"/>
                    <a:pt x="419" y="1"/>
                    <a:pt x="378" y="1"/>
                  </a:cubicBezTo>
                  <a:close/>
                </a:path>
              </a:pathLst>
            </a:custGeom>
            <a:solidFill>
              <a:srgbClr val="EAB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3708324" y="4007297"/>
              <a:ext cx="94392" cy="26276"/>
            </a:xfrm>
            <a:custGeom>
              <a:avLst/>
              <a:gdLst/>
              <a:ahLst/>
              <a:cxnLst/>
              <a:rect l="l" t="t" r="r" b="b"/>
              <a:pathLst>
                <a:path w="661" h="184" extrusionOk="0">
                  <a:moveTo>
                    <a:pt x="488" y="0"/>
                  </a:moveTo>
                  <a:cubicBezTo>
                    <a:pt x="415" y="0"/>
                    <a:pt x="374" y="91"/>
                    <a:pt x="374" y="91"/>
                  </a:cubicBezTo>
                  <a:cubicBezTo>
                    <a:pt x="374" y="91"/>
                    <a:pt x="377" y="41"/>
                    <a:pt x="332" y="35"/>
                  </a:cubicBezTo>
                  <a:cubicBezTo>
                    <a:pt x="328" y="35"/>
                    <a:pt x="325" y="34"/>
                    <a:pt x="322" y="34"/>
                  </a:cubicBezTo>
                  <a:cubicBezTo>
                    <a:pt x="283" y="34"/>
                    <a:pt x="263" y="70"/>
                    <a:pt x="263" y="70"/>
                  </a:cubicBezTo>
                  <a:cubicBezTo>
                    <a:pt x="263" y="70"/>
                    <a:pt x="252" y="5"/>
                    <a:pt x="181" y="5"/>
                  </a:cubicBezTo>
                  <a:cubicBezTo>
                    <a:pt x="175" y="5"/>
                    <a:pt x="168" y="6"/>
                    <a:pt x="160" y="7"/>
                  </a:cubicBezTo>
                  <a:cubicBezTo>
                    <a:pt x="69" y="20"/>
                    <a:pt x="96" y="126"/>
                    <a:pt x="96" y="126"/>
                  </a:cubicBezTo>
                  <a:cubicBezTo>
                    <a:pt x="96" y="126"/>
                    <a:pt x="81" y="117"/>
                    <a:pt x="62" y="117"/>
                  </a:cubicBezTo>
                  <a:cubicBezTo>
                    <a:pt x="52" y="117"/>
                    <a:pt x="42" y="119"/>
                    <a:pt x="32" y="126"/>
                  </a:cubicBezTo>
                  <a:cubicBezTo>
                    <a:pt x="1" y="147"/>
                    <a:pt x="8" y="179"/>
                    <a:pt x="8" y="179"/>
                  </a:cubicBezTo>
                  <a:cubicBezTo>
                    <a:pt x="75" y="182"/>
                    <a:pt x="146" y="184"/>
                    <a:pt x="216" y="184"/>
                  </a:cubicBezTo>
                  <a:cubicBezTo>
                    <a:pt x="439" y="184"/>
                    <a:pt x="644" y="169"/>
                    <a:pt x="646" y="169"/>
                  </a:cubicBezTo>
                  <a:cubicBezTo>
                    <a:pt x="660" y="97"/>
                    <a:pt x="620" y="85"/>
                    <a:pt x="591" y="85"/>
                  </a:cubicBezTo>
                  <a:cubicBezTo>
                    <a:pt x="577" y="85"/>
                    <a:pt x="566" y="88"/>
                    <a:pt x="566" y="88"/>
                  </a:cubicBezTo>
                  <a:cubicBezTo>
                    <a:pt x="566" y="88"/>
                    <a:pt x="586" y="17"/>
                    <a:pt x="504" y="2"/>
                  </a:cubicBezTo>
                  <a:cubicBezTo>
                    <a:pt x="498" y="1"/>
                    <a:pt x="493" y="0"/>
                    <a:pt x="488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3636351" y="4002014"/>
              <a:ext cx="78399" cy="30988"/>
            </a:xfrm>
            <a:custGeom>
              <a:avLst/>
              <a:gdLst/>
              <a:ahLst/>
              <a:cxnLst/>
              <a:rect l="l" t="t" r="r" b="b"/>
              <a:pathLst>
                <a:path w="549" h="217" extrusionOk="0">
                  <a:moveTo>
                    <a:pt x="331" y="0"/>
                  </a:moveTo>
                  <a:cubicBezTo>
                    <a:pt x="254" y="0"/>
                    <a:pt x="223" y="67"/>
                    <a:pt x="223" y="67"/>
                  </a:cubicBezTo>
                  <a:cubicBezTo>
                    <a:pt x="223" y="67"/>
                    <a:pt x="210" y="25"/>
                    <a:pt x="162" y="25"/>
                  </a:cubicBezTo>
                  <a:cubicBezTo>
                    <a:pt x="152" y="25"/>
                    <a:pt x="142" y="27"/>
                    <a:pt x="130" y="31"/>
                  </a:cubicBezTo>
                  <a:cubicBezTo>
                    <a:pt x="55" y="52"/>
                    <a:pt x="80" y="104"/>
                    <a:pt x="80" y="104"/>
                  </a:cubicBezTo>
                  <a:cubicBezTo>
                    <a:pt x="80" y="104"/>
                    <a:pt x="75" y="103"/>
                    <a:pt x="68" y="103"/>
                  </a:cubicBezTo>
                  <a:cubicBezTo>
                    <a:pt x="56" y="103"/>
                    <a:pt x="38" y="106"/>
                    <a:pt x="24" y="123"/>
                  </a:cubicBezTo>
                  <a:cubicBezTo>
                    <a:pt x="1" y="149"/>
                    <a:pt x="26" y="176"/>
                    <a:pt x="26" y="176"/>
                  </a:cubicBezTo>
                  <a:cubicBezTo>
                    <a:pt x="135" y="202"/>
                    <a:pt x="519" y="217"/>
                    <a:pt x="519" y="217"/>
                  </a:cubicBezTo>
                  <a:cubicBezTo>
                    <a:pt x="519" y="217"/>
                    <a:pt x="548" y="125"/>
                    <a:pt x="514" y="97"/>
                  </a:cubicBezTo>
                  <a:cubicBezTo>
                    <a:pt x="501" y="87"/>
                    <a:pt x="486" y="84"/>
                    <a:pt x="473" y="84"/>
                  </a:cubicBezTo>
                  <a:cubicBezTo>
                    <a:pt x="452" y="84"/>
                    <a:pt x="435" y="93"/>
                    <a:pt x="435" y="93"/>
                  </a:cubicBezTo>
                  <a:cubicBezTo>
                    <a:pt x="435" y="93"/>
                    <a:pt x="422" y="6"/>
                    <a:pt x="340" y="1"/>
                  </a:cubicBezTo>
                  <a:cubicBezTo>
                    <a:pt x="337" y="0"/>
                    <a:pt x="334" y="0"/>
                    <a:pt x="331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5"/>
            <p:cNvSpPr/>
            <p:nvPr/>
          </p:nvSpPr>
          <p:spPr>
            <a:xfrm>
              <a:off x="4751076" y="4294047"/>
              <a:ext cx="94535" cy="41698"/>
            </a:xfrm>
            <a:custGeom>
              <a:avLst/>
              <a:gdLst/>
              <a:ahLst/>
              <a:cxnLst/>
              <a:rect l="l" t="t" r="r" b="b"/>
              <a:pathLst>
                <a:path w="662" h="292" extrusionOk="0">
                  <a:moveTo>
                    <a:pt x="242" y="1"/>
                  </a:moveTo>
                  <a:cubicBezTo>
                    <a:pt x="155" y="1"/>
                    <a:pt x="131" y="83"/>
                    <a:pt x="131" y="83"/>
                  </a:cubicBezTo>
                  <a:cubicBezTo>
                    <a:pt x="131" y="83"/>
                    <a:pt x="105" y="51"/>
                    <a:pt x="75" y="51"/>
                  </a:cubicBezTo>
                  <a:cubicBezTo>
                    <a:pt x="64" y="51"/>
                    <a:pt x="52" y="55"/>
                    <a:pt x="41" y="67"/>
                  </a:cubicBezTo>
                  <a:cubicBezTo>
                    <a:pt x="0" y="109"/>
                    <a:pt x="41" y="135"/>
                    <a:pt x="41" y="135"/>
                  </a:cubicBezTo>
                  <a:lnTo>
                    <a:pt x="33" y="289"/>
                  </a:lnTo>
                  <a:cubicBezTo>
                    <a:pt x="74" y="291"/>
                    <a:pt x="115" y="291"/>
                    <a:pt x="157" y="291"/>
                  </a:cubicBezTo>
                  <a:cubicBezTo>
                    <a:pt x="320" y="291"/>
                    <a:pt x="489" y="280"/>
                    <a:pt x="662" y="262"/>
                  </a:cubicBezTo>
                  <a:cubicBezTo>
                    <a:pt x="647" y="175"/>
                    <a:pt x="583" y="167"/>
                    <a:pt x="558" y="167"/>
                  </a:cubicBezTo>
                  <a:cubicBezTo>
                    <a:pt x="552" y="167"/>
                    <a:pt x="548" y="167"/>
                    <a:pt x="548" y="167"/>
                  </a:cubicBezTo>
                  <a:cubicBezTo>
                    <a:pt x="548" y="167"/>
                    <a:pt x="563" y="83"/>
                    <a:pt x="480" y="66"/>
                  </a:cubicBezTo>
                  <a:cubicBezTo>
                    <a:pt x="467" y="63"/>
                    <a:pt x="455" y="62"/>
                    <a:pt x="443" y="62"/>
                  </a:cubicBezTo>
                  <a:cubicBezTo>
                    <a:pt x="379" y="62"/>
                    <a:pt x="335" y="99"/>
                    <a:pt x="335" y="99"/>
                  </a:cubicBezTo>
                  <a:cubicBezTo>
                    <a:pt x="335" y="99"/>
                    <a:pt x="328" y="1"/>
                    <a:pt x="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5"/>
            <p:cNvSpPr/>
            <p:nvPr/>
          </p:nvSpPr>
          <p:spPr>
            <a:xfrm>
              <a:off x="4584424" y="4285193"/>
              <a:ext cx="94535" cy="46125"/>
            </a:xfrm>
            <a:custGeom>
              <a:avLst/>
              <a:gdLst/>
              <a:ahLst/>
              <a:cxnLst/>
              <a:rect l="l" t="t" r="r" b="b"/>
              <a:pathLst>
                <a:path w="662" h="323" extrusionOk="0">
                  <a:moveTo>
                    <a:pt x="420" y="1"/>
                  </a:moveTo>
                  <a:cubicBezTo>
                    <a:pt x="334" y="1"/>
                    <a:pt x="327" y="99"/>
                    <a:pt x="327" y="99"/>
                  </a:cubicBezTo>
                  <a:cubicBezTo>
                    <a:pt x="327" y="99"/>
                    <a:pt x="282" y="62"/>
                    <a:pt x="218" y="62"/>
                  </a:cubicBezTo>
                  <a:cubicBezTo>
                    <a:pt x="207" y="62"/>
                    <a:pt x="195" y="63"/>
                    <a:pt x="182" y="66"/>
                  </a:cubicBezTo>
                  <a:cubicBezTo>
                    <a:pt x="99" y="83"/>
                    <a:pt x="114" y="167"/>
                    <a:pt x="114" y="167"/>
                  </a:cubicBezTo>
                  <a:cubicBezTo>
                    <a:pt x="114" y="167"/>
                    <a:pt x="110" y="167"/>
                    <a:pt x="104" y="167"/>
                  </a:cubicBezTo>
                  <a:cubicBezTo>
                    <a:pt x="79" y="167"/>
                    <a:pt x="15" y="175"/>
                    <a:pt x="0" y="262"/>
                  </a:cubicBezTo>
                  <a:cubicBezTo>
                    <a:pt x="170" y="296"/>
                    <a:pt x="316" y="323"/>
                    <a:pt x="459" y="323"/>
                  </a:cubicBezTo>
                  <a:cubicBezTo>
                    <a:pt x="515" y="323"/>
                    <a:pt x="571" y="318"/>
                    <a:pt x="627" y="309"/>
                  </a:cubicBezTo>
                  <a:lnTo>
                    <a:pt x="620" y="135"/>
                  </a:lnTo>
                  <a:cubicBezTo>
                    <a:pt x="620" y="135"/>
                    <a:pt x="662" y="109"/>
                    <a:pt x="620" y="67"/>
                  </a:cubicBezTo>
                  <a:cubicBezTo>
                    <a:pt x="609" y="56"/>
                    <a:pt x="598" y="52"/>
                    <a:pt x="587" y="52"/>
                  </a:cubicBezTo>
                  <a:cubicBezTo>
                    <a:pt x="557" y="52"/>
                    <a:pt x="531" y="83"/>
                    <a:pt x="531" y="83"/>
                  </a:cubicBezTo>
                  <a:cubicBezTo>
                    <a:pt x="531" y="83"/>
                    <a:pt x="507" y="1"/>
                    <a:pt x="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4503883" y="3929184"/>
              <a:ext cx="438689" cy="347724"/>
            </a:xfrm>
            <a:custGeom>
              <a:avLst/>
              <a:gdLst/>
              <a:ahLst/>
              <a:cxnLst/>
              <a:rect l="l" t="t" r="r" b="b"/>
              <a:pathLst>
                <a:path w="3072" h="2435" extrusionOk="0">
                  <a:moveTo>
                    <a:pt x="1518" y="1"/>
                  </a:moveTo>
                  <a:cubicBezTo>
                    <a:pt x="1514" y="1"/>
                    <a:pt x="1510" y="1"/>
                    <a:pt x="1506" y="1"/>
                  </a:cubicBezTo>
                  <a:cubicBezTo>
                    <a:pt x="1381" y="6"/>
                    <a:pt x="1273" y="92"/>
                    <a:pt x="1217" y="198"/>
                  </a:cubicBezTo>
                  <a:cubicBezTo>
                    <a:pt x="1161" y="301"/>
                    <a:pt x="1148" y="420"/>
                    <a:pt x="1140" y="535"/>
                  </a:cubicBezTo>
                  <a:cubicBezTo>
                    <a:pt x="1111" y="979"/>
                    <a:pt x="1152" y="1425"/>
                    <a:pt x="1261" y="1857"/>
                  </a:cubicBezTo>
                  <a:cubicBezTo>
                    <a:pt x="1060" y="1525"/>
                    <a:pt x="765" y="1176"/>
                    <a:pt x="357" y="1167"/>
                  </a:cubicBezTo>
                  <a:cubicBezTo>
                    <a:pt x="354" y="1167"/>
                    <a:pt x="352" y="1167"/>
                    <a:pt x="350" y="1167"/>
                  </a:cubicBezTo>
                  <a:cubicBezTo>
                    <a:pt x="190" y="1167"/>
                    <a:pt x="1" y="1279"/>
                    <a:pt x="47" y="1419"/>
                  </a:cubicBezTo>
                  <a:cubicBezTo>
                    <a:pt x="59" y="1456"/>
                    <a:pt x="87" y="1487"/>
                    <a:pt x="115" y="1516"/>
                  </a:cubicBezTo>
                  <a:cubicBezTo>
                    <a:pt x="440" y="1847"/>
                    <a:pt x="1067" y="2166"/>
                    <a:pt x="1478" y="2435"/>
                  </a:cubicBezTo>
                  <a:cubicBezTo>
                    <a:pt x="1961" y="2133"/>
                    <a:pt x="3071" y="2014"/>
                    <a:pt x="3071" y="1408"/>
                  </a:cubicBezTo>
                  <a:cubicBezTo>
                    <a:pt x="3071" y="1299"/>
                    <a:pt x="2994" y="1246"/>
                    <a:pt x="2869" y="1246"/>
                  </a:cubicBezTo>
                  <a:cubicBezTo>
                    <a:pt x="2598" y="1246"/>
                    <a:pt x="2103" y="1495"/>
                    <a:pt x="1684" y="1971"/>
                  </a:cubicBezTo>
                  <a:cubicBezTo>
                    <a:pt x="1873" y="1548"/>
                    <a:pt x="1950" y="976"/>
                    <a:pt x="1911" y="520"/>
                  </a:cubicBezTo>
                  <a:cubicBezTo>
                    <a:pt x="1901" y="402"/>
                    <a:pt x="1881" y="281"/>
                    <a:pt x="1816" y="178"/>
                  </a:cubicBezTo>
                  <a:cubicBezTo>
                    <a:pt x="1754" y="79"/>
                    <a:pt x="1640" y="1"/>
                    <a:pt x="15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4715946" y="3959173"/>
              <a:ext cx="14709" cy="312166"/>
            </a:xfrm>
            <a:custGeom>
              <a:avLst/>
              <a:gdLst/>
              <a:ahLst/>
              <a:cxnLst/>
              <a:rect l="l" t="t" r="r" b="b"/>
              <a:pathLst>
                <a:path w="103" h="2186" fill="none" extrusionOk="0">
                  <a:moveTo>
                    <a:pt x="9" y="1"/>
                  </a:moveTo>
                  <a:cubicBezTo>
                    <a:pt x="102" y="537"/>
                    <a:pt x="69" y="1085"/>
                    <a:pt x="35" y="1627"/>
                  </a:cubicBezTo>
                  <a:cubicBezTo>
                    <a:pt x="24" y="1813"/>
                    <a:pt x="13" y="1999"/>
                    <a:pt x="0" y="218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4714804" y="4133250"/>
              <a:ext cx="201494" cy="135805"/>
            </a:xfrm>
            <a:custGeom>
              <a:avLst/>
              <a:gdLst/>
              <a:ahLst/>
              <a:cxnLst/>
              <a:rect l="l" t="t" r="r" b="b"/>
              <a:pathLst>
                <a:path w="1411" h="951" fill="none" extrusionOk="0">
                  <a:moveTo>
                    <a:pt x="1411" y="0"/>
                  </a:moveTo>
                  <a:cubicBezTo>
                    <a:pt x="1083" y="451"/>
                    <a:pt x="405" y="557"/>
                    <a:pt x="1" y="95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4550437" y="4126681"/>
              <a:ext cx="170363" cy="144373"/>
            </a:xfrm>
            <a:custGeom>
              <a:avLst/>
              <a:gdLst/>
              <a:ahLst/>
              <a:cxnLst/>
              <a:rect l="l" t="t" r="r" b="b"/>
              <a:pathLst>
                <a:path w="1193" h="1011" fill="none" extrusionOk="0">
                  <a:moveTo>
                    <a:pt x="1" y="1"/>
                  </a:moveTo>
                  <a:cubicBezTo>
                    <a:pt x="183" y="56"/>
                    <a:pt x="337" y="170"/>
                    <a:pt x="479" y="290"/>
                  </a:cubicBezTo>
                  <a:cubicBezTo>
                    <a:pt x="740" y="509"/>
                    <a:pt x="978" y="750"/>
                    <a:pt x="1192" y="101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4627408" y="4266058"/>
              <a:ext cx="160938" cy="80826"/>
            </a:xfrm>
            <a:custGeom>
              <a:avLst/>
              <a:gdLst/>
              <a:ahLst/>
              <a:cxnLst/>
              <a:rect l="l" t="t" r="r" b="b"/>
              <a:pathLst>
                <a:path w="1127" h="566" extrusionOk="0">
                  <a:moveTo>
                    <a:pt x="622" y="1"/>
                  </a:moveTo>
                  <a:cubicBezTo>
                    <a:pt x="541" y="1"/>
                    <a:pt x="461" y="8"/>
                    <a:pt x="382" y="22"/>
                  </a:cubicBezTo>
                  <a:cubicBezTo>
                    <a:pt x="281" y="42"/>
                    <a:pt x="178" y="74"/>
                    <a:pt x="108" y="144"/>
                  </a:cubicBezTo>
                  <a:cubicBezTo>
                    <a:pt x="12" y="238"/>
                    <a:pt x="4" y="377"/>
                    <a:pt x="0" y="503"/>
                  </a:cubicBezTo>
                  <a:cubicBezTo>
                    <a:pt x="245" y="541"/>
                    <a:pt x="505" y="565"/>
                    <a:pt x="767" y="565"/>
                  </a:cubicBezTo>
                  <a:cubicBezTo>
                    <a:pt x="857" y="565"/>
                    <a:pt x="947" y="563"/>
                    <a:pt x="1037" y="556"/>
                  </a:cubicBezTo>
                  <a:cubicBezTo>
                    <a:pt x="1072" y="482"/>
                    <a:pt x="1108" y="406"/>
                    <a:pt x="1116" y="326"/>
                  </a:cubicBezTo>
                  <a:cubicBezTo>
                    <a:pt x="1127" y="245"/>
                    <a:pt x="1106" y="160"/>
                    <a:pt x="1043" y="102"/>
                  </a:cubicBezTo>
                  <a:cubicBezTo>
                    <a:pt x="985" y="48"/>
                    <a:pt x="901" y="26"/>
                    <a:pt x="819" y="15"/>
                  </a:cubicBezTo>
                  <a:cubicBezTo>
                    <a:pt x="753" y="6"/>
                    <a:pt x="688" y="1"/>
                    <a:pt x="6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4689813" y="4315039"/>
              <a:ext cx="129950" cy="36415"/>
            </a:xfrm>
            <a:custGeom>
              <a:avLst/>
              <a:gdLst/>
              <a:ahLst/>
              <a:cxnLst/>
              <a:rect l="l" t="t" r="r" b="b"/>
              <a:pathLst>
                <a:path w="910" h="255" extrusionOk="0">
                  <a:moveTo>
                    <a:pt x="673" y="1"/>
                  </a:moveTo>
                  <a:cubicBezTo>
                    <a:pt x="573" y="1"/>
                    <a:pt x="516" y="127"/>
                    <a:pt x="516" y="127"/>
                  </a:cubicBezTo>
                  <a:cubicBezTo>
                    <a:pt x="516" y="127"/>
                    <a:pt x="521" y="58"/>
                    <a:pt x="457" y="49"/>
                  </a:cubicBezTo>
                  <a:cubicBezTo>
                    <a:pt x="452" y="48"/>
                    <a:pt x="448" y="48"/>
                    <a:pt x="443" y="48"/>
                  </a:cubicBezTo>
                  <a:cubicBezTo>
                    <a:pt x="390" y="48"/>
                    <a:pt x="363" y="98"/>
                    <a:pt x="363" y="98"/>
                  </a:cubicBezTo>
                  <a:cubicBezTo>
                    <a:pt x="363" y="98"/>
                    <a:pt x="346" y="8"/>
                    <a:pt x="246" y="8"/>
                  </a:cubicBezTo>
                  <a:cubicBezTo>
                    <a:pt x="238" y="8"/>
                    <a:pt x="228" y="8"/>
                    <a:pt x="218" y="10"/>
                  </a:cubicBezTo>
                  <a:cubicBezTo>
                    <a:pt x="93" y="30"/>
                    <a:pt x="130" y="174"/>
                    <a:pt x="130" y="174"/>
                  </a:cubicBezTo>
                  <a:cubicBezTo>
                    <a:pt x="130" y="174"/>
                    <a:pt x="109" y="162"/>
                    <a:pt x="83" y="162"/>
                  </a:cubicBezTo>
                  <a:cubicBezTo>
                    <a:pt x="70" y="162"/>
                    <a:pt x="55" y="165"/>
                    <a:pt x="42" y="174"/>
                  </a:cubicBezTo>
                  <a:cubicBezTo>
                    <a:pt x="0" y="203"/>
                    <a:pt x="11" y="248"/>
                    <a:pt x="11" y="248"/>
                  </a:cubicBezTo>
                  <a:cubicBezTo>
                    <a:pt x="103" y="252"/>
                    <a:pt x="202" y="254"/>
                    <a:pt x="298" y="254"/>
                  </a:cubicBezTo>
                  <a:cubicBezTo>
                    <a:pt x="606" y="254"/>
                    <a:pt x="891" y="235"/>
                    <a:pt x="890" y="235"/>
                  </a:cubicBezTo>
                  <a:cubicBezTo>
                    <a:pt x="910" y="135"/>
                    <a:pt x="856" y="118"/>
                    <a:pt x="817" y="118"/>
                  </a:cubicBezTo>
                  <a:cubicBezTo>
                    <a:pt x="797" y="118"/>
                    <a:pt x="782" y="123"/>
                    <a:pt x="782" y="123"/>
                  </a:cubicBezTo>
                  <a:cubicBezTo>
                    <a:pt x="782" y="123"/>
                    <a:pt x="808" y="23"/>
                    <a:pt x="695" y="3"/>
                  </a:cubicBezTo>
                  <a:cubicBezTo>
                    <a:pt x="687" y="1"/>
                    <a:pt x="680" y="1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5"/>
            <p:cNvSpPr/>
            <p:nvPr/>
          </p:nvSpPr>
          <p:spPr>
            <a:xfrm>
              <a:off x="4590136" y="4307756"/>
              <a:ext cx="108530" cy="42984"/>
            </a:xfrm>
            <a:custGeom>
              <a:avLst/>
              <a:gdLst/>
              <a:ahLst/>
              <a:cxnLst/>
              <a:rect l="l" t="t" r="r" b="b"/>
              <a:pathLst>
                <a:path w="760" h="301" extrusionOk="0">
                  <a:moveTo>
                    <a:pt x="454" y="0"/>
                  </a:moveTo>
                  <a:cubicBezTo>
                    <a:pt x="349" y="0"/>
                    <a:pt x="307" y="92"/>
                    <a:pt x="307" y="92"/>
                  </a:cubicBezTo>
                  <a:cubicBezTo>
                    <a:pt x="307" y="92"/>
                    <a:pt x="288" y="34"/>
                    <a:pt x="222" y="34"/>
                  </a:cubicBezTo>
                  <a:cubicBezTo>
                    <a:pt x="209" y="34"/>
                    <a:pt x="194" y="37"/>
                    <a:pt x="177" y="42"/>
                  </a:cubicBezTo>
                  <a:cubicBezTo>
                    <a:pt x="75" y="74"/>
                    <a:pt x="109" y="146"/>
                    <a:pt x="109" y="146"/>
                  </a:cubicBezTo>
                  <a:cubicBezTo>
                    <a:pt x="109" y="146"/>
                    <a:pt x="101" y="143"/>
                    <a:pt x="90" y="143"/>
                  </a:cubicBezTo>
                  <a:cubicBezTo>
                    <a:pt x="74" y="143"/>
                    <a:pt x="51" y="148"/>
                    <a:pt x="33" y="169"/>
                  </a:cubicBezTo>
                  <a:cubicBezTo>
                    <a:pt x="1" y="208"/>
                    <a:pt x="36" y="245"/>
                    <a:pt x="36" y="245"/>
                  </a:cubicBezTo>
                  <a:cubicBezTo>
                    <a:pt x="186" y="281"/>
                    <a:pt x="716" y="301"/>
                    <a:pt x="716" y="301"/>
                  </a:cubicBezTo>
                  <a:cubicBezTo>
                    <a:pt x="716" y="301"/>
                    <a:pt x="759" y="171"/>
                    <a:pt x="710" y="133"/>
                  </a:cubicBezTo>
                  <a:cubicBezTo>
                    <a:pt x="692" y="120"/>
                    <a:pt x="672" y="115"/>
                    <a:pt x="655" y="115"/>
                  </a:cubicBezTo>
                  <a:cubicBezTo>
                    <a:pt x="625" y="115"/>
                    <a:pt x="601" y="128"/>
                    <a:pt x="601" y="128"/>
                  </a:cubicBezTo>
                  <a:cubicBezTo>
                    <a:pt x="601" y="128"/>
                    <a:pt x="581" y="7"/>
                    <a:pt x="468" y="1"/>
                  </a:cubicBezTo>
                  <a:cubicBezTo>
                    <a:pt x="463" y="1"/>
                    <a:pt x="459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5"/>
            <p:cNvSpPr/>
            <p:nvPr/>
          </p:nvSpPr>
          <p:spPr>
            <a:xfrm>
              <a:off x="5676443" y="4054137"/>
              <a:ext cx="60120" cy="26418"/>
            </a:xfrm>
            <a:custGeom>
              <a:avLst/>
              <a:gdLst/>
              <a:ahLst/>
              <a:cxnLst/>
              <a:rect l="l" t="t" r="r" b="b"/>
              <a:pathLst>
                <a:path w="421" h="185" extrusionOk="0">
                  <a:moveTo>
                    <a:pt x="154" y="0"/>
                  </a:moveTo>
                  <a:cubicBezTo>
                    <a:pt x="99" y="0"/>
                    <a:pt x="83" y="53"/>
                    <a:pt x="83" y="53"/>
                  </a:cubicBezTo>
                  <a:cubicBezTo>
                    <a:pt x="83" y="53"/>
                    <a:pt x="67" y="32"/>
                    <a:pt x="47" y="32"/>
                  </a:cubicBezTo>
                  <a:cubicBezTo>
                    <a:pt x="40" y="32"/>
                    <a:pt x="33" y="35"/>
                    <a:pt x="27" y="42"/>
                  </a:cubicBezTo>
                  <a:cubicBezTo>
                    <a:pt x="1" y="69"/>
                    <a:pt x="27" y="85"/>
                    <a:pt x="27" y="85"/>
                  </a:cubicBezTo>
                  <a:lnTo>
                    <a:pt x="21" y="182"/>
                  </a:lnTo>
                  <a:cubicBezTo>
                    <a:pt x="51" y="184"/>
                    <a:pt x="81" y="184"/>
                    <a:pt x="112" y="184"/>
                  </a:cubicBezTo>
                  <a:cubicBezTo>
                    <a:pt x="212" y="184"/>
                    <a:pt x="316" y="178"/>
                    <a:pt x="420" y="166"/>
                  </a:cubicBezTo>
                  <a:cubicBezTo>
                    <a:pt x="411" y="111"/>
                    <a:pt x="370" y="106"/>
                    <a:pt x="354" y="106"/>
                  </a:cubicBezTo>
                  <a:cubicBezTo>
                    <a:pt x="350" y="106"/>
                    <a:pt x="348" y="106"/>
                    <a:pt x="348" y="106"/>
                  </a:cubicBezTo>
                  <a:cubicBezTo>
                    <a:pt x="348" y="106"/>
                    <a:pt x="357" y="53"/>
                    <a:pt x="305" y="42"/>
                  </a:cubicBezTo>
                  <a:cubicBezTo>
                    <a:pt x="297" y="40"/>
                    <a:pt x="289" y="39"/>
                    <a:pt x="282" y="39"/>
                  </a:cubicBezTo>
                  <a:cubicBezTo>
                    <a:pt x="241" y="39"/>
                    <a:pt x="213" y="62"/>
                    <a:pt x="213" y="62"/>
                  </a:cubicBezTo>
                  <a:cubicBezTo>
                    <a:pt x="213" y="62"/>
                    <a:pt x="209" y="0"/>
                    <a:pt x="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5"/>
            <p:cNvSpPr/>
            <p:nvPr/>
          </p:nvSpPr>
          <p:spPr>
            <a:xfrm>
              <a:off x="5570340" y="4048425"/>
              <a:ext cx="60263" cy="29275"/>
            </a:xfrm>
            <a:custGeom>
              <a:avLst/>
              <a:gdLst/>
              <a:ahLst/>
              <a:cxnLst/>
              <a:rect l="l" t="t" r="r" b="b"/>
              <a:pathLst>
                <a:path w="422" h="205" extrusionOk="0">
                  <a:moveTo>
                    <a:pt x="268" y="0"/>
                  </a:moveTo>
                  <a:cubicBezTo>
                    <a:pt x="213" y="0"/>
                    <a:pt x="210" y="62"/>
                    <a:pt x="210" y="62"/>
                  </a:cubicBezTo>
                  <a:cubicBezTo>
                    <a:pt x="210" y="62"/>
                    <a:pt x="181" y="39"/>
                    <a:pt x="140" y="39"/>
                  </a:cubicBezTo>
                  <a:cubicBezTo>
                    <a:pt x="133" y="39"/>
                    <a:pt x="125" y="40"/>
                    <a:pt x="118" y="41"/>
                  </a:cubicBezTo>
                  <a:cubicBezTo>
                    <a:pt x="65" y="53"/>
                    <a:pt x="73" y="107"/>
                    <a:pt x="73" y="107"/>
                  </a:cubicBezTo>
                  <a:cubicBezTo>
                    <a:pt x="73" y="107"/>
                    <a:pt x="70" y="106"/>
                    <a:pt x="66" y="106"/>
                  </a:cubicBezTo>
                  <a:cubicBezTo>
                    <a:pt x="50" y="106"/>
                    <a:pt x="11" y="112"/>
                    <a:pt x="1" y="165"/>
                  </a:cubicBezTo>
                  <a:cubicBezTo>
                    <a:pt x="110" y="187"/>
                    <a:pt x="203" y="204"/>
                    <a:pt x="294" y="204"/>
                  </a:cubicBezTo>
                  <a:cubicBezTo>
                    <a:pt x="329" y="204"/>
                    <a:pt x="365" y="202"/>
                    <a:pt x="401" y="195"/>
                  </a:cubicBezTo>
                  <a:lnTo>
                    <a:pt x="396" y="86"/>
                  </a:lnTo>
                  <a:cubicBezTo>
                    <a:pt x="396" y="86"/>
                    <a:pt x="421" y="68"/>
                    <a:pt x="396" y="41"/>
                  </a:cubicBezTo>
                  <a:cubicBezTo>
                    <a:pt x="389" y="34"/>
                    <a:pt x="382" y="32"/>
                    <a:pt x="375" y="32"/>
                  </a:cubicBezTo>
                  <a:cubicBezTo>
                    <a:pt x="356" y="32"/>
                    <a:pt x="339" y="53"/>
                    <a:pt x="339" y="53"/>
                  </a:cubicBezTo>
                  <a:cubicBezTo>
                    <a:pt x="339" y="53"/>
                    <a:pt x="323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5519216" y="3821653"/>
              <a:ext cx="279607" cy="221487"/>
            </a:xfrm>
            <a:custGeom>
              <a:avLst/>
              <a:gdLst/>
              <a:ahLst/>
              <a:cxnLst/>
              <a:rect l="l" t="t" r="r" b="b"/>
              <a:pathLst>
                <a:path w="1958" h="1551" extrusionOk="0">
                  <a:moveTo>
                    <a:pt x="967" y="1"/>
                  </a:moveTo>
                  <a:cubicBezTo>
                    <a:pt x="964" y="1"/>
                    <a:pt x="961" y="1"/>
                    <a:pt x="958" y="1"/>
                  </a:cubicBezTo>
                  <a:cubicBezTo>
                    <a:pt x="879" y="4"/>
                    <a:pt x="811" y="60"/>
                    <a:pt x="775" y="126"/>
                  </a:cubicBezTo>
                  <a:cubicBezTo>
                    <a:pt x="739" y="192"/>
                    <a:pt x="731" y="268"/>
                    <a:pt x="726" y="342"/>
                  </a:cubicBezTo>
                  <a:cubicBezTo>
                    <a:pt x="707" y="623"/>
                    <a:pt x="733" y="907"/>
                    <a:pt x="802" y="1182"/>
                  </a:cubicBezTo>
                  <a:cubicBezTo>
                    <a:pt x="676" y="972"/>
                    <a:pt x="487" y="748"/>
                    <a:pt x="228" y="743"/>
                  </a:cubicBezTo>
                  <a:cubicBezTo>
                    <a:pt x="226" y="743"/>
                    <a:pt x="225" y="743"/>
                    <a:pt x="223" y="743"/>
                  </a:cubicBezTo>
                  <a:cubicBezTo>
                    <a:pt x="121" y="743"/>
                    <a:pt x="1" y="814"/>
                    <a:pt x="30" y="903"/>
                  </a:cubicBezTo>
                  <a:cubicBezTo>
                    <a:pt x="37" y="928"/>
                    <a:pt x="54" y="947"/>
                    <a:pt x="73" y="966"/>
                  </a:cubicBezTo>
                  <a:cubicBezTo>
                    <a:pt x="280" y="1176"/>
                    <a:pt x="679" y="1380"/>
                    <a:pt x="941" y="1551"/>
                  </a:cubicBezTo>
                  <a:cubicBezTo>
                    <a:pt x="1248" y="1360"/>
                    <a:pt x="1955" y="1283"/>
                    <a:pt x="1958" y="897"/>
                  </a:cubicBezTo>
                  <a:cubicBezTo>
                    <a:pt x="1958" y="828"/>
                    <a:pt x="1908" y="794"/>
                    <a:pt x="1828" y="794"/>
                  </a:cubicBezTo>
                  <a:cubicBezTo>
                    <a:pt x="1655" y="794"/>
                    <a:pt x="1339" y="953"/>
                    <a:pt x="1072" y="1255"/>
                  </a:cubicBezTo>
                  <a:cubicBezTo>
                    <a:pt x="1193" y="985"/>
                    <a:pt x="1242" y="622"/>
                    <a:pt x="1217" y="331"/>
                  </a:cubicBezTo>
                  <a:cubicBezTo>
                    <a:pt x="1209" y="256"/>
                    <a:pt x="1198" y="179"/>
                    <a:pt x="1157" y="113"/>
                  </a:cubicBezTo>
                  <a:cubicBezTo>
                    <a:pt x="1117" y="51"/>
                    <a:pt x="1045" y="1"/>
                    <a:pt x="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5654166" y="3840931"/>
              <a:ext cx="9282" cy="198781"/>
            </a:xfrm>
            <a:custGeom>
              <a:avLst/>
              <a:gdLst/>
              <a:ahLst/>
              <a:cxnLst/>
              <a:rect l="l" t="t" r="r" b="b"/>
              <a:pathLst>
                <a:path w="65" h="1392" fill="none" extrusionOk="0">
                  <a:moveTo>
                    <a:pt x="6" y="0"/>
                  </a:moveTo>
                  <a:cubicBezTo>
                    <a:pt x="65" y="341"/>
                    <a:pt x="43" y="689"/>
                    <a:pt x="22" y="1035"/>
                  </a:cubicBezTo>
                  <a:cubicBezTo>
                    <a:pt x="15" y="1153"/>
                    <a:pt x="8" y="1272"/>
                    <a:pt x="1" y="139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5"/>
            <p:cNvSpPr/>
            <p:nvPr/>
          </p:nvSpPr>
          <p:spPr>
            <a:xfrm>
              <a:off x="5653594" y="3951747"/>
              <a:ext cx="128237" cy="86396"/>
            </a:xfrm>
            <a:custGeom>
              <a:avLst/>
              <a:gdLst/>
              <a:ahLst/>
              <a:cxnLst/>
              <a:rect l="l" t="t" r="r" b="b"/>
              <a:pathLst>
                <a:path w="898" h="605" fill="none" extrusionOk="0">
                  <a:moveTo>
                    <a:pt x="898" y="0"/>
                  </a:moveTo>
                  <a:cubicBezTo>
                    <a:pt x="689" y="288"/>
                    <a:pt x="258" y="355"/>
                    <a:pt x="1" y="60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5"/>
            <p:cNvSpPr/>
            <p:nvPr/>
          </p:nvSpPr>
          <p:spPr>
            <a:xfrm>
              <a:off x="5548777" y="3947463"/>
              <a:ext cx="108530" cy="91965"/>
            </a:xfrm>
            <a:custGeom>
              <a:avLst/>
              <a:gdLst/>
              <a:ahLst/>
              <a:cxnLst/>
              <a:rect l="l" t="t" r="r" b="b"/>
              <a:pathLst>
                <a:path w="760" h="644" fill="none" extrusionOk="0">
                  <a:moveTo>
                    <a:pt x="1" y="0"/>
                  </a:moveTo>
                  <a:cubicBezTo>
                    <a:pt x="118" y="35"/>
                    <a:pt x="214" y="108"/>
                    <a:pt x="306" y="184"/>
                  </a:cubicBezTo>
                  <a:cubicBezTo>
                    <a:pt x="472" y="324"/>
                    <a:pt x="624" y="478"/>
                    <a:pt x="759" y="64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5"/>
            <p:cNvSpPr/>
            <p:nvPr/>
          </p:nvSpPr>
          <p:spPr>
            <a:xfrm>
              <a:off x="5597615" y="4036287"/>
              <a:ext cx="102532" cy="51409"/>
            </a:xfrm>
            <a:custGeom>
              <a:avLst/>
              <a:gdLst/>
              <a:ahLst/>
              <a:cxnLst/>
              <a:rect l="l" t="t" r="r" b="b"/>
              <a:pathLst>
                <a:path w="718" h="360" extrusionOk="0">
                  <a:moveTo>
                    <a:pt x="397" y="0"/>
                  </a:moveTo>
                  <a:cubicBezTo>
                    <a:pt x="345" y="0"/>
                    <a:pt x="294" y="5"/>
                    <a:pt x="244" y="14"/>
                  </a:cubicBezTo>
                  <a:cubicBezTo>
                    <a:pt x="180" y="27"/>
                    <a:pt x="114" y="48"/>
                    <a:pt x="70" y="91"/>
                  </a:cubicBezTo>
                  <a:cubicBezTo>
                    <a:pt x="9" y="152"/>
                    <a:pt x="4" y="240"/>
                    <a:pt x="1" y="321"/>
                  </a:cubicBezTo>
                  <a:cubicBezTo>
                    <a:pt x="154" y="344"/>
                    <a:pt x="317" y="359"/>
                    <a:pt x="481" y="359"/>
                  </a:cubicBezTo>
                  <a:cubicBezTo>
                    <a:pt x="541" y="359"/>
                    <a:pt x="601" y="357"/>
                    <a:pt x="661" y="353"/>
                  </a:cubicBezTo>
                  <a:cubicBezTo>
                    <a:pt x="683" y="306"/>
                    <a:pt x="706" y="258"/>
                    <a:pt x="712" y="206"/>
                  </a:cubicBezTo>
                  <a:cubicBezTo>
                    <a:pt x="717" y="154"/>
                    <a:pt x="704" y="101"/>
                    <a:pt x="664" y="63"/>
                  </a:cubicBezTo>
                  <a:cubicBezTo>
                    <a:pt x="626" y="31"/>
                    <a:pt x="573" y="17"/>
                    <a:pt x="521" y="9"/>
                  </a:cubicBezTo>
                  <a:cubicBezTo>
                    <a:pt x="480" y="3"/>
                    <a:pt x="438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5"/>
            <p:cNvSpPr/>
            <p:nvPr/>
          </p:nvSpPr>
          <p:spPr>
            <a:xfrm>
              <a:off x="5637315" y="4067275"/>
              <a:ext cx="83254" cy="23420"/>
            </a:xfrm>
            <a:custGeom>
              <a:avLst/>
              <a:gdLst/>
              <a:ahLst/>
              <a:cxnLst/>
              <a:rect l="l" t="t" r="r" b="b"/>
              <a:pathLst>
                <a:path w="583" h="164" extrusionOk="0">
                  <a:moveTo>
                    <a:pt x="430" y="1"/>
                  </a:moveTo>
                  <a:cubicBezTo>
                    <a:pt x="366" y="1"/>
                    <a:pt x="331" y="81"/>
                    <a:pt x="331" y="81"/>
                  </a:cubicBezTo>
                  <a:cubicBezTo>
                    <a:pt x="331" y="81"/>
                    <a:pt x="333" y="38"/>
                    <a:pt x="293" y="32"/>
                  </a:cubicBezTo>
                  <a:cubicBezTo>
                    <a:pt x="290" y="32"/>
                    <a:pt x="287" y="32"/>
                    <a:pt x="284" y="32"/>
                  </a:cubicBezTo>
                  <a:cubicBezTo>
                    <a:pt x="250" y="32"/>
                    <a:pt x="232" y="63"/>
                    <a:pt x="232" y="63"/>
                  </a:cubicBezTo>
                  <a:cubicBezTo>
                    <a:pt x="232" y="63"/>
                    <a:pt x="221" y="6"/>
                    <a:pt x="158" y="6"/>
                  </a:cubicBezTo>
                  <a:cubicBezTo>
                    <a:pt x="152" y="6"/>
                    <a:pt x="147" y="7"/>
                    <a:pt x="140" y="8"/>
                  </a:cubicBezTo>
                  <a:cubicBezTo>
                    <a:pt x="62" y="19"/>
                    <a:pt x="85" y="112"/>
                    <a:pt x="85" y="112"/>
                  </a:cubicBezTo>
                  <a:cubicBezTo>
                    <a:pt x="85" y="112"/>
                    <a:pt x="71" y="104"/>
                    <a:pt x="54" y="104"/>
                  </a:cubicBezTo>
                  <a:cubicBezTo>
                    <a:pt x="46" y="104"/>
                    <a:pt x="36" y="106"/>
                    <a:pt x="28" y="112"/>
                  </a:cubicBezTo>
                  <a:cubicBezTo>
                    <a:pt x="1" y="131"/>
                    <a:pt x="7" y="159"/>
                    <a:pt x="7" y="159"/>
                  </a:cubicBezTo>
                  <a:cubicBezTo>
                    <a:pt x="69" y="162"/>
                    <a:pt x="134" y="163"/>
                    <a:pt x="197" y="163"/>
                  </a:cubicBezTo>
                  <a:cubicBezTo>
                    <a:pt x="392" y="163"/>
                    <a:pt x="570" y="151"/>
                    <a:pt x="570" y="151"/>
                  </a:cubicBezTo>
                  <a:cubicBezTo>
                    <a:pt x="583" y="87"/>
                    <a:pt x="548" y="76"/>
                    <a:pt x="524" y="76"/>
                  </a:cubicBezTo>
                  <a:cubicBezTo>
                    <a:pt x="511" y="76"/>
                    <a:pt x="501" y="79"/>
                    <a:pt x="501" y="79"/>
                  </a:cubicBezTo>
                  <a:cubicBezTo>
                    <a:pt x="501" y="79"/>
                    <a:pt x="518" y="16"/>
                    <a:pt x="445" y="2"/>
                  </a:cubicBezTo>
                  <a:cubicBezTo>
                    <a:pt x="440" y="1"/>
                    <a:pt x="435" y="1"/>
                    <a:pt x="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5"/>
            <p:cNvSpPr/>
            <p:nvPr/>
          </p:nvSpPr>
          <p:spPr>
            <a:xfrm>
              <a:off x="5574053" y="4062848"/>
              <a:ext cx="69259" cy="27418"/>
            </a:xfrm>
            <a:custGeom>
              <a:avLst/>
              <a:gdLst/>
              <a:ahLst/>
              <a:cxnLst/>
              <a:rect l="l" t="t" r="r" b="b"/>
              <a:pathLst>
                <a:path w="485" h="192" extrusionOk="0">
                  <a:moveTo>
                    <a:pt x="291" y="0"/>
                  </a:moveTo>
                  <a:cubicBezTo>
                    <a:pt x="225" y="0"/>
                    <a:pt x="197" y="58"/>
                    <a:pt x="197" y="58"/>
                  </a:cubicBezTo>
                  <a:cubicBezTo>
                    <a:pt x="197" y="58"/>
                    <a:pt x="185" y="21"/>
                    <a:pt x="143" y="21"/>
                  </a:cubicBezTo>
                  <a:cubicBezTo>
                    <a:pt x="135" y="21"/>
                    <a:pt x="125" y="23"/>
                    <a:pt x="114" y="26"/>
                  </a:cubicBezTo>
                  <a:cubicBezTo>
                    <a:pt x="50" y="47"/>
                    <a:pt x="71" y="91"/>
                    <a:pt x="71" y="91"/>
                  </a:cubicBezTo>
                  <a:cubicBezTo>
                    <a:pt x="71" y="91"/>
                    <a:pt x="67" y="90"/>
                    <a:pt x="60" y="90"/>
                  </a:cubicBezTo>
                  <a:cubicBezTo>
                    <a:pt x="50" y="90"/>
                    <a:pt x="34" y="93"/>
                    <a:pt x="21" y="107"/>
                  </a:cubicBezTo>
                  <a:cubicBezTo>
                    <a:pt x="1" y="132"/>
                    <a:pt x="23" y="155"/>
                    <a:pt x="23" y="155"/>
                  </a:cubicBezTo>
                  <a:cubicBezTo>
                    <a:pt x="118" y="178"/>
                    <a:pt x="457" y="192"/>
                    <a:pt x="457" y="192"/>
                  </a:cubicBezTo>
                  <a:cubicBezTo>
                    <a:pt x="457" y="192"/>
                    <a:pt x="484" y="110"/>
                    <a:pt x="453" y="85"/>
                  </a:cubicBezTo>
                  <a:cubicBezTo>
                    <a:pt x="442" y="76"/>
                    <a:pt x="429" y="73"/>
                    <a:pt x="417" y="73"/>
                  </a:cubicBezTo>
                  <a:cubicBezTo>
                    <a:pt x="398" y="73"/>
                    <a:pt x="383" y="81"/>
                    <a:pt x="383" y="81"/>
                  </a:cubicBezTo>
                  <a:cubicBezTo>
                    <a:pt x="383" y="81"/>
                    <a:pt x="372" y="4"/>
                    <a:pt x="299" y="0"/>
                  </a:cubicBezTo>
                  <a:cubicBezTo>
                    <a:pt x="296" y="0"/>
                    <a:pt x="294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5"/>
            <p:cNvSpPr/>
            <p:nvPr/>
          </p:nvSpPr>
          <p:spPr>
            <a:xfrm>
              <a:off x="4746792" y="3851642"/>
              <a:ext cx="48981" cy="21706"/>
            </a:xfrm>
            <a:custGeom>
              <a:avLst/>
              <a:gdLst/>
              <a:ahLst/>
              <a:cxnLst/>
              <a:rect l="l" t="t" r="r" b="b"/>
              <a:pathLst>
                <a:path w="343" h="152" extrusionOk="0">
                  <a:moveTo>
                    <a:pt x="125" y="1"/>
                  </a:moveTo>
                  <a:cubicBezTo>
                    <a:pt x="81" y="1"/>
                    <a:pt x="68" y="44"/>
                    <a:pt x="68" y="44"/>
                  </a:cubicBezTo>
                  <a:cubicBezTo>
                    <a:pt x="68" y="44"/>
                    <a:pt x="55" y="27"/>
                    <a:pt x="39" y="27"/>
                  </a:cubicBezTo>
                  <a:cubicBezTo>
                    <a:pt x="34" y="27"/>
                    <a:pt x="28" y="29"/>
                    <a:pt x="22" y="35"/>
                  </a:cubicBezTo>
                  <a:cubicBezTo>
                    <a:pt x="0" y="55"/>
                    <a:pt x="22" y="70"/>
                    <a:pt x="22" y="70"/>
                  </a:cubicBezTo>
                  <a:lnTo>
                    <a:pt x="19" y="150"/>
                  </a:lnTo>
                  <a:cubicBezTo>
                    <a:pt x="42" y="151"/>
                    <a:pt x="66" y="152"/>
                    <a:pt x="90" y="152"/>
                  </a:cubicBezTo>
                  <a:cubicBezTo>
                    <a:pt x="172" y="152"/>
                    <a:pt x="257" y="147"/>
                    <a:pt x="342" y="137"/>
                  </a:cubicBezTo>
                  <a:cubicBezTo>
                    <a:pt x="336" y="92"/>
                    <a:pt x="303" y="87"/>
                    <a:pt x="290" y="87"/>
                  </a:cubicBezTo>
                  <a:cubicBezTo>
                    <a:pt x="286" y="87"/>
                    <a:pt x="284" y="87"/>
                    <a:pt x="284" y="87"/>
                  </a:cubicBezTo>
                  <a:cubicBezTo>
                    <a:pt x="284" y="87"/>
                    <a:pt x="291" y="44"/>
                    <a:pt x="248" y="35"/>
                  </a:cubicBezTo>
                  <a:cubicBezTo>
                    <a:pt x="241" y="33"/>
                    <a:pt x="235" y="32"/>
                    <a:pt x="229" y="32"/>
                  </a:cubicBezTo>
                  <a:cubicBezTo>
                    <a:pt x="196" y="32"/>
                    <a:pt x="174" y="51"/>
                    <a:pt x="174" y="51"/>
                  </a:cubicBezTo>
                  <a:cubicBezTo>
                    <a:pt x="174" y="51"/>
                    <a:pt x="17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5"/>
            <p:cNvSpPr/>
            <p:nvPr/>
          </p:nvSpPr>
          <p:spPr>
            <a:xfrm>
              <a:off x="4660538" y="3847072"/>
              <a:ext cx="49124" cy="23991"/>
            </a:xfrm>
            <a:custGeom>
              <a:avLst/>
              <a:gdLst/>
              <a:ahLst/>
              <a:cxnLst/>
              <a:rect l="l" t="t" r="r" b="b"/>
              <a:pathLst>
                <a:path w="344" h="168" extrusionOk="0">
                  <a:moveTo>
                    <a:pt x="218" y="1"/>
                  </a:moveTo>
                  <a:cubicBezTo>
                    <a:pt x="173" y="1"/>
                    <a:pt x="170" y="51"/>
                    <a:pt x="170" y="51"/>
                  </a:cubicBezTo>
                  <a:cubicBezTo>
                    <a:pt x="170" y="51"/>
                    <a:pt x="148" y="32"/>
                    <a:pt x="115" y="32"/>
                  </a:cubicBezTo>
                  <a:cubicBezTo>
                    <a:pt x="109" y="32"/>
                    <a:pt x="103" y="33"/>
                    <a:pt x="96" y="35"/>
                  </a:cubicBezTo>
                  <a:cubicBezTo>
                    <a:pt x="52" y="43"/>
                    <a:pt x="60" y="87"/>
                    <a:pt x="60" y="87"/>
                  </a:cubicBezTo>
                  <a:cubicBezTo>
                    <a:pt x="60" y="87"/>
                    <a:pt x="57" y="87"/>
                    <a:pt x="53" y="87"/>
                  </a:cubicBezTo>
                  <a:cubicBezTo>
                    <a:pt x="39" y="87"/>
                    <a:pt x="8" y="92"/>
                    <a:pt x="1" y="136"/>
                  </a:cubicBezTo>
                  <a:cubicBezTo>
                    <a:pt x="88" y="153"/>
                    <a:pt x="163" y="168"/>
                    <a:pt x="237" y="168"/>
                  </a:cubicBezTo>
                  <a:cubicBezTo>
                    <a:pt x="266" y="168"/>
                    <a:pt x="295" y="165"/>
                    <a:pt x="325" y="160"/>
                  </a:cubicBezTo>
                  <a:lnTo>
                    <a:pt x="321" y="70"/>
                  </a:lnTo>
                  <a:cubicBezTo>
                    <a:pt x="321" y="70"/>
                    <a:pt x="344" y="55"/>
                    <a:pt x="321" y="35"/>
                  </a:cubicBezTo>
                  <a:cubicBezTo>
                    <a:pt x="315" y="29"/>
                    <a:pt x="310" y="27"/>
                    <a:pt x="304" y="27"/>
                  </a:cubicBezTo>
                  <a:cubicBezTo>
                    <a:pt x="288" y="27"/>
                    <a:pt x="274" y="44"/>
                    <a:pt x="274" y="44"/>
                  </a:cubicBezTo>
                  <a:cubicBezTo>
                    <a:pt x="274" y="44"/>
                    <a:pt x="263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5"/>
            <p:cNvSpPr/>
            <p:nvPr/>
          </p:nvSpPr>
          <p:spPr>
            <a:xfrm>
              <a:off x="4652827" y="3674708"/>
              <a:ext cx="203922" cy="172363"/>
            </a:xfrm>
            <a:custGeom>
              <a:avLst/>
              <a:gdLst/>
              <a:ahLst/>
              <a:cxnLst/>
              <a:rect l="l" t="t" r="r" b="b"/>
              <a:pathLst>
                <a:path w="1428" h="1207" extrusionOk="0">
                  <a:moveTo>
                    <a:pt x="965" y="0"/>
                  </a:moveTo>
                  <a:cubicBezTo>
                    <a:pt x="936" y="0"/>
                    <a:pt x="909" y="13"/>
                    <a:pt x="886" y="27"/>
                  </a:cubicBezTo>
                  <a:cubicBezTo>
                    <a:pt x="794" y="83"/>
                    <a:pt x="728" y="163"/>
                    <a:pt x="675" y="245"/>
                  </a:cubicBezTo>
                  <a:cubicBezTo>
                    <a:pt x="562" y="422"/>
                    <a:pt x="503" y="624"/>
                    <a:pt x="505" y="825"/>
                  </a:cubicBezTo>
                  <a:cubicBezTo>
                    <a:pt x="472" y="680"/>
                    <a:pt x="334" y="457"/>
                    <a:pt x="203" y="394"/>
                  </a:cubicBezTo>
                  <a:cubicBezTo>
                    <a:pt x="174" y="380"/>
                    <a:pt x="146" y="374"/>
                    <a:pt x="122" y="374"/>
                  </a:cubicBezTo>
                  <a:cubicBezTo>
                    <a:pt x="48" y="374"/>
                    <a:pt x="0" y="429"/>
                    <a:pt x="7" y="500"/>
                  </a:cubicBezTo>
                  <a:cubicBezTo>
                    <a:pt x="23" y="691"/>
                    <a:pt x="349" y="1006"/>
                    <a:pt x="532" y="1206"/>
                  </a:cubicBezTo>
                  <a:cubicBezTo>
                    <a:pt x="763" y="1104"/>
                    <a:pt x="1083" y="978"/>
                    <a:pt x="1324" y="861"/>
                  </a:cubicBezTo>
                  <a:cubicBezTo>
                    <a:pt x="1366" y="841"/>
                    <a:pt x="1412" y="813"/>
                    <a:pt x="1417" y="772"/>
                  </a:cubicBezTo>
                  <a:cubicBezTo>
                    <a:pt x="1427" y="703"/>
                    <a:pt x="1324" y="662"/>
                    <a:pt x="1240" y="658"/>
                  </a:cubicBezTo>
                  <a:cubicBezTo>
                    <a:pt x="1232" y="657"/>
                    <a:pt x="1224" y="657"/>
                    <a:pt x="1216" y="657"/>
                  </a:cubicBezTo>
                  <a:cubicBezTo>
                    <a:pt x="1010" y="657"/>
                    <a:pt x="808" y="757"/>
                    <a:pt x="711" y="907"/>
                  </a:cubicBezTo>
                  <a:cubicBezTo>
                    <a:pt x="840" y="667"/>
                    <a:pt x="971" y="425"/>
                    <a:pt x="1044" y="169"/>
                  </a:cubicBezTo>
                  <a:cubicBezTo>
                    <a:pt x="1052" y="136"/>
                    <a:pt x="1061" y="102"/>
                    <a:pt x="1052" y="69"/>
                  </a:cubicBezTo>
                  <a:cubicBezTo>
                    <a:pt x="1044" y="35"/>
                    <a:pt x="1014" y="4"/>
                    <a:pt x="973" y="0"/>
                  </a:cubicBezTo>
                  <a:cubicBezTo>
                    <a:pt x="970" y="0"/>
                    <a:pt x="967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5"/>
            <p:cNvSpPr/>
            <p:nvPr/>
          </p:nvSpPr>
          <p:spPr>
            <a:xfrm>
              <a:off x="4728227" y="3689702"/>
              <a:ext cx="58263" cy="153655"/>
            </a:xfrm>
            <a:custGeom>
              <a:avLst/>
              <a:gdLst/>
              <a:ahLst/>
              <a:cxnLst/>
              <a:rect l="l" t="t" r="r" b="b"/>
              <a:pathLst>
                <a:path w="408" h="1076" fill="none" extrusionOk="0">
                  <a:moveTo>
                    <a:pt x="407" y="1"/>
                  </a:moveTo>
                  <a:cubicBezTo>
                    <a:pt x="219" y="340"/>
                    <a:pt x="82" y="703"/>
                    <a:pt x="1" y="1076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5"/>
            <p:cNvSpPr/>
            <p:nvPr/>
          </p:nvSpPr>
          <p:spPr>
            <a:xfrm>
              <a:off x="4727228" y="3782667"/>
              <a:ext cx="109101" cy="61405"/>
            </a:xfrm>
            <a:custGeom>
              <a:avLst/>
              <a:gdLst/>
              <a:ahLst/>
              <a:cxnLst/>
              <a:rect l="l" t="t" r="r" b="b"/>
              <a:pathLst>
                <a:path w="764" h="430" fill="none" extrusionOk="0">
                  <a:moveTo>
                    <a:pt x="763" y="1"/>
                  </a:moveTo>
                  <a:cubicBezTo>
                    <a:pt x="471" y="67"/>
                    <a:pt x="200" y="218"/>
                    <a:pt x="1" y="430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5"/>
            <p:cNvSpPr/>
            <p:nvPr/>
          </p:nvSpPr>
          <p:spPr>
            <a:xfrm>
              <a:off x="4669249" y="3744824"/>
              <a:ext cx="58406" cy="98248"/>
            </a:xfrm>
            <a:custGeom>
              <a:avLst/>
              <a:gdLst/>
              <a:ahLst/>
              <a:cxnLst/>
              <a:rect l="l" t="t" r="r" b="b"/>
              <a:pathLst>
                <a:path w="409" h="688" fill="none" extrusionOk="0">
                  <a:moveTo>
                    <a:pt x="1" y="0"/>
                  </a:moveTo>
                  <a:cubicBezTo>
                    <a:pt x="149" y="224"/>
                    <a:pt x="337" y="431"/>
                    <a:pt x="409" y="68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5"/>
            <p:cNvSpPr/>
            <p:nvPr/>
          </p:nvSpPr>
          <p:spPr>
            <a:xfrm>
              <a:off x="4692526" y="3839218"/>
              <a:ext cx="76257" cy="36272"/>
            </a:xfrm>
            <a:custGeom>
              <a:avLst/>
              <a:gdLst/>
              <a:ahLst/>
              <a:cxnLst/>
              <a:rect l="l" t="t" r="r" b="b"/>
              <a:pathLst>
                <a:path w="534" h="254" extrusionOk="0">
                  <a:moveTo>
                    <a:pt x="296" y="1"/>
                  </a:moveTo>
                  <a:cubicBezTo>
                    <a:pt x="258" y="1"/>
                    <a:pt x="219" y="4"/>
                    <a:pt x="182" y="11"/>
                  </a:cubicBezTo>
                  <a:cubicBezTo>
                    <a:pt x="133" y="18"/>
                    <a:pt x="85" y="34"/>
                    <a:pt x="50" y="65"/>
                  </a:cubicBezTo>
                  <a:cubicBezTo>
                    <a:pt x="6" y="107"/>
                    <a:pt x="2" y="169"/>
                    <a:pt x="1" y="226"/>
                  </a:cubicBezTo>
                  <a:cubicBezTo>
                    <a:pt x="117" y="243"/>
                    <a:pt x="240" y="254"/>
                    <a:pt x="364" y="254"/>
                  </a:cubicBezTo>
                  <a:cubicBezTo>
                    <a:pt x="406" y="254"/>
                    <a:pt x="448" y="252"/>
                    <a:pt x="490" y="250"/>
                  </a:cubicBezTo>
                  <a:cubicBezTo>
                    <a:pt x="507" y="216"/>
                    <a:pt x="524" y="183"/>
                    <a:pt x="528" y="146"/>
                  </a:cubicBezTo>
                  <a:cubicBezTo>
                    <a:pt x="533" y="110"/>
                    <a:pt x="523" y="71"/>
                    <a:pt x="493" y="45"/>
                  </a:cubicBezTo>
                  <a:cubicBezTo>
                    <a:pt x="466" y="22"/>
                    <a:pt x="426" y="12"/>
                    <a:pt x="386" y="7"/>
                  </a:cubicBezTo>
                  <a:cubicBezTo>
                    <a:pt x="357" y="3"/>
                    <a:pt x="327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5"/>
            <p:cNvSpPr/>
            <p:nvPr/>
          </p:nvSpPr>
          <p:spPr>
            <a:xfrm>
              <a:off x="4714946" y="3859781"/>
              <a:ext cx="67974" cy="18993"/>
            </a:xfrm>
            <a:custGeom>
              <a:avLst/>
              <a:gdLst/>
              <a:ahLst/>
              <a:cxnLst/>
              <a:rect l="l" t="t" r="r" b="b"/>
              <a:pathLst>
                <a:path w="476" h="133" extrusionOk="0">
                  <a:moveTo>
                    <a:pt x="351" y="0"/>
                  </a:moveTo>
                  <a:cubicBezTo>
                    <a:pt x="299" y="0"/>
                    <a:pt x="270" y="66"/>
                    <a:pt x="270" y="66"/>
                  </a:cubicBezTo>
                  <a:cubicBezTo>
                    <a:pt x="270" y="66"/>
                    <a:pt x="271" y="30"/>
                    <a:pt x="239" y="25"/>
                  </a:cubicBezTo>
                  <a:cubicBezTo>
                    <a:pt x="237" y="25"/>
                    <a:pt x="235" y="25"/>
                    <a:pt x="233" y="25"/>
                  </a:cubicBezTo>
                  <a:cubicBezTo>
                    <a:pt x="205" y="25"/>
                    <a:pt x="190" y="51"/>
                    <a:pt x="190" y="51"/>
                  </a:cubicBezTo>
                  <a:cubicBezTo>
                    <a:pt x="190" y="51"/>
                    <a:pt x="182" y="5"/>
                    <a:pt x="131" y="5"/>
                  </a:cubicBezTo>
                  <a:cubicBezTo>
                    <a:pt x="126" y="5"/>
                    <a:pt x="121" y="6"/>
                    <a:pt x="115" y="7"/>
                  </a:cubicBezTo>
                  <a:cubicBezTo>
                    <a:pt x="51" y="16"/>
                    <a:pt x="69" y="91"/>
                    <a:pt x="69" y="91"/>
                  </a:cubicBezTo>
                  <a:cubicBezTo>
                    <a:pt x="69" y="91"/>
                    <a:pt x="59" y="85"/>
                    <a:pt x="45" y="85"/>
                  </a:cubicBezTo>
                  <a:cubicBezTo>
                    <a:pt x="38" y="85"/>
                    <a:pt x="30" y="87"/>
                    <a:pt x="23" y="91"/>
                  </a:cubicBezTo>
                  <a:cubicBezTo>
                    <a:pt x="1" y="106"/>
                    <a:pt x="6" y="129"/>
                    <a:pt x="6" y="129"/>
                  </a:cubicBezTo>
                  <a:cubicBezTo>
                    <a:pt x="56" y="132"/>
                    <a:pt x="110" y="133"/>
                    <a:pt x="162" y="133"/>
                  </a:cubicBezTo>
                  <a:cubicBezTo>
                    <a:pt x="319" y="133"/>
                    <a:pt x="463" y="122"/>
                    <a:pt x="465" y="121"/>
                  </a:cubicBezTo>
                  <a:cubicBezTo>
                    <a:pt x="475" y="70"/>
                    <a:pt x="447" y="61"/>
                    <a:pt x="427" y="61"/>
                  </a:cubicBezTo>
                  <a:cubicBezTo>
                    <a:pt x="416" y="61"/>
                    <a:pt x="408" y="63"/>
                    <a:pt x="408" y="63"/>
                  </a:cubicBezTo>
                  <a:cubicBezTo>
                    <a:pt x="408" y="63"/>
                    <a:pt x="423" y="12"/>
                    <a:pt x="363" y="1"/>
                  </a:cubicBezTo>
                  <a:cubicBezTo>
                    <a:pt x="359" y="1"/>
                    <a:pt x="355" y="0"/>
                    <a:pt x="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5"/>
            <p:cNvSpPr/>
            <p:nvPr/>
          </p:nvSpPr>
          <p:spPr>
            <a:xfrm>
              <a:off x="4663537" y="3856211"/>
              <a:ext cx="56693" cy="22277"/>
            </a:xfrm>
            <a:custGeom>
              <a:avLst/>
              <a:gdLst/>
              <a:ahLst/>
              <a:cxnLst/>
              <a:rect l="l" t="t" r="r" b="b"/>
              <a:pathLst>
                <a:path w="397" h="156" extrusionOk="0">
                  <a:moveTo>
                    <a:pt x="238" y="0"/>
                  </a:moveTo>
                  <a:cubicBezTo>
                    <a:pt x="183" y="0"/>
                    <a:pt x="160" y="48"/>
                    <a:pt x="160" y="48"/>
                  </a:cubicBezTo>
                  <a:cubicBezTo>
                    <a:pt x="160" y="48"/>
                    <a:pt x="151" y="18"/>
                    <a:pt x="117" y="18"/>
                  </a:cubicBezTo>
                  <a:cubicBezTo>
                    <a:pt x="110" y="18"/>
                    <a:pt x="102" y="20"/>
                    <a:pt x="93" y="22"/>
                  </a:cubicBezTo>
                  <a:cubicBezTo>
                    <a:pt x="41" y="39"/>
                    <a:pt x="57" y="75"/>
                    <a:pt x="57" y="75"/>
                  </a:cubicBezTo>
                  <a:cubicBezTo>
                    <a:pt x="57" y="75"/>
                    <a:pt x="54" y="74"/>
                    <a:pt x="49" y="74"/>
                  </a:cubicBezTo>
                  <a:cubicBezTo>
                    <a:pt x="40" y="74"/>
                    <a:pt x="28" y="76"/>
                    <a:pt x="18" y="88"/>
                  </a:cubicBezTo>
                  <a:cubicBezTo>
                    <a:pt x="0" y="107"/>
                    <a:pt x="19" y="127"/>
                    <a:pt x="19" y="127"/>
                  </a:cubicBezTo>
                  <a:cubicBezTo>
                    <a:pt x="96" y="145"/>
                    <a:pt x="374" y="156"/>
                    <a:pt x="374" y="156"/>
                  </a:cubicBezTo>
                  <a:cubicBezTo>
                    <a:pt x="374" y="156"/>
                    <a:pt x="396" y="88"/>
                    <a:pt x="370" y="69"/>
                  </a:cubicBezTo>
                  <a:cubicBezTo>
                    <a:pt x="361" y="61"/>
                    <a:pt x="350" y="59"/>
                    <a:pt x="341" y="59"/>
                  </a:cubicBezTo>
                  <a:cubicBezTo>
                    <a:pt x="326" y="59"/>
                    <a:pt x="313" y="66"/>
                    <a:pt x="313" y="66"/>
                  </a:cubicBezTo>
                  <a:cubicBezTo>
                    <a:pt x="313" y="66"/>
                    <a:pt x="304" y="4"/>
                    <a:pt x="245" y="1"/>
                  </a:cubicBezTo>
                  <a:cubicBezTo>
                    <a:pt x="243" y="0"/>
                    <a:pt x="241" y="0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5"/>
            <p:cNvSpPr/>
            <p:nvPr/>
          </p:nvSpPr>
          <p:spPr>
            <a:xfrm>
              <a:off x="5423823" y="4770154"/>
              <a:ext cx="135805" cy="59549"/>
            </a:xfrm>
            <a:custGeom>
              <a:avLst/>
              <a:gdLst/>
              <a:ahLst/>
              <a:cxnLst/>
              <a:rect l="l" t="t" r="r" b="b"/>
              <a:pathLst>
                <a:path w="951" h="417" extrusionOk="0">
                  <a:moveTo>
                    <a:pt x="345" y="1"/>
                  </a:moveTo>
                  <a:cubicBezTo>
                    <a:pt x="222" y="1"/>
                    <a:pt x="189" y="119"/>
                    <a:pt x="189" y="119"/>
                  </a:cubicBezTo>
                  <a:cubicBezTo>
                    <a:pt x="189" y="119"/>
                    <a:pt x="151" y="72"/>
                    <a:pt x="107" y="72"/>
                  </a:cubicBezTo>
                  <a:cubicBezTo>
                    <a:pt x="91" y="72"/>
                    <a:pt x="75" y="78"/>
                    <a:pt x="59" y="94"/>
                  </a:cubicBezTo>
                  <a:cubicBezTo>
                    <a:pt x="1" y="155"/>
                    <a:pt x="59" y="192"/>
                    <a:pt x="59" y="192"/>
                  </a:cubicBezTo>
                  <a:lnTo>
                    <a:pt x="50" y="412"/>
                  </a:lnTo>
                  <a:cubicBezTo>
                    <a:pt x="115" y="415"/>
                    <a:pt x="181" y="416"/>
                    <a:pt x="248" y="416"/>
                  </a:cubicBezTo>
                  <a:cubicBezTo>
                    <a:pt x="476" y="416"/>
                    <a:pt x="712" y="400"/>
                    <a:pt x="950" y="375"/>
                  </a:cubicBezTo>
                  <a:cubicBezTo>
                    <a:pt x="930" y="252"/>
                    <a:pt x="841" y="240"/>
                    <a:pt x="804" y="240"/>
                  </a:cubicBezTo>
                  <a:cubicBezTo>
                    <a:pt x="794" y="240"/>
                    <a:pt x="788" y="240"/>
                    <a:pt x="788" y="240"/>
                  </a:cubicBezTo>
                  <a:cubicBezTo>
                    <a:pt x="788" y="240"/>
                    <a:pt x="809" y="120"/>
                    <a:pt x="689" y="94"/>
                  </a:cubicBezTo>
                  <a:cubicBezTo>
                    <a:pt x="671" y="90"/>
                    <a:pt x="654" y="88"/>
                    <a:pt x="638" y="88"/>
                  </a:cubicBezTo>
                  <a:cubicBezTo>
                    <a:pt x="545" y="88"/>
                    <a:pt x="481" y="142"/>
                    <a:pt x="481" y="142"/>
                  </a:cubicBezTo>
                  <a:cubicBezTo>
                    <a:pt x="481" y="142"/>
                    <a:pt x="471" y="1"/>
                    <a:pt x="347" y="1"/>
                  </a:cubicBezTo>
                  <a:cubicBezTo>
                    <a:pt x="346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5"/>
            <p:cNvSpPr/>
            <p:nvPr/>
          </p:nvSpPr>
          <p:spPr>
            <a:xfrm>
              <a:off x="5184485" y="4757445"/>
              <a:ext cx="135948" cy="65975"/>
            </a:xfrm>
            <a:custGeom>
              <a:avLst/>
              <a:gdLst/>
              <a:ahLst/>
              <a:cxnLst/>
              <a:rect l="l" t="t" r="r" b="b"/>
              <a:pathLst>
                <a:path w="952" h="462" extrusionOk="0">
                  <a:moveTo>
                    <a:pt x="606" y="1"/>
                  </a:moveTo>
                  <a:cubicBezTo>
                    <a:pt x="606" y="1"/>
                    <a:pt x="605" y="1"/>
                    <a:pt x="605" y="1"/>
                  </a:cubicBezTo>
                  <a:cubicBezTo>
                    <a:pt x="481" y="1"/>
                    <a:pt x="471" y="141"/>
                    <a:pt x="471" y="141"/>
                  </a:cubicBezTo>
                  <a:cubicBezTo>
                    <a:pt x="471" y="141"/>
                    <a:pt x="407" y="88"/>
                    <a:pt x="314" y="88"/>
                  </a:cubicBezTo>
                  <a:cubicBezTo>
                    <a:pt x="298" y="88"/>
                    <a:pt x="281" y="90"/>
                    <a:pt x="263" y="94"/>
                  </a:cubicBezTo>
                  <a:cubicBezTo>
                    <a:pt x="143" y="120"/>
                    <a:pt x="164" y="240"/>
                    <a:pt x="164" y="240"/>
                  </a:cubicBezTo>
                  <a:cubicBezTo>
                    <a:pt x="164" y="240"/>
                    <a:pt x="158" y="239"/>
                    <a:pt x="148" y="239"/>
                  </a:cubicBezTo>
                  <a:cubicBezTo>
                    <a:pt x="111" y="239"/>
                    <a:pt x="21" y="252"/>
                    <a:pt x="0" y="374"/>
                  </a:cubicBezTo>
                  <a:cubicBezTo>
                    <a:pt x="243" y="421"/>
                    <a:pt x="453" y="461"/>
                    <a:pt x="656" y="461"/>
                  </a:cubicBezTo>
                  <a:cubicBezTo>
                    <a:pt x="737" y="461"/>
                    <a:pt x="817" y="455"/>
                    <a:pt x="898" y="440"/>
                  </a:cubicBezTo>
                  <a:lnTo>
                    <a:pt x="892" y="192"/>
                  </a:lnTo>
                  <a:cubicBezTo>
                    <a:pt x="892" y="192"/>
                    <a:pt x="951" y="155"/>
                    <a:pt x="892" y="94"/>
                  </a:cubicBezTo>
                  <a:cubicBezTo>
                    <a:pt x="876" y="78"/>
                    <a:pt x="860" y="72"/>
                    <a:pt x="845" y="72"/>
                  </a:cubicBezTo>
                  <a:cubicBezTo>
                    <a:pt x="801" y="72"/>
                    <a:pt x="763" y="119"/>
                    <a:pt x="763" y="119"/>
                  </a:cubicBezTo>
                  <a:cubicBezTo>
                    <a:pt x="763" y="119"/>
                    <a:pt x="729" y="1"/>
                    <a:pt x="6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5"/>
            <p:cNvSpPr/>
            <p:nvPr/>
          </p:nvSpPr>
          <p:spPr>
            <a:xfrm>
              <a:off x="5180772" y="4377730"/>
              <a:ext cx="489241" cy="406559"/>
            </a:xfrm>
            <a:custGeom>
              <a:avLst/>
              <a:gdLst/>
              <a:ahLst/>
              <a:cxnLst/>
              <a:rect l="l" t="t" r="r" b="b"/>
              <a:pathLst>
                <a:path w="3426" h="2847" extrusionOk="0">
                  <a:moveTo>
                    <a:pt x="2314" y="1"/>
                  </a:moveTo>
                  <a:cubicBezTo>
                    <a:pt x="2245" y="1"/>
                    <a:pt x="2179" y="31"/>
                    <a:pt x="2123" y="65"/>
                  </a:cubicBezTo>
                  <a:cubicBezTo>
                    <a:pt x="1904" y="195"/>
                    <a:pt x="1745" y="382"/>
                    <a:pt x="1618" y="578"/>
                  </a:cubicBezTo>
                  <a:cubicBezTo>
                    <a:pt x="1348" y="997"/>
                    <a:pt x="1208" y="1472"/>
                    <a:pt x="1212" y="1947"/>
                  </a:cubicBezTo>
                  <a:cubicBezTo>
                    <a:pt x="1131" y="1605"/>
                    <a:pt x="798" y="1078"/>
                    <a:pt x="486" y="930"/>
                  </a:cubicBezTo>
                  <a:cubicBezTo>
                    <a:pt x="416" y="897"/>
                    <a:pt x="350" y="882"/>
                    <a:pt x="291" y="882"/>
                  </a:cubicBezTo>
                  <a:cubicBezTo>
                    <a:pt x="115" y="882"/>
                    <a:pt x="1" y="1012"/>
                    <a:pt x="16" y="1178"/>
                  </a:cubicBezTo>
                  <a:cubicBezTo>
                    <a:pt x="60" y="1632"/>
                    <a:pt x="842" y="2377"/>
                    <a:pt x="1279" y="2847"/>
                  </a:cubicBezTo>
                  <a:cubicBezTo>
                    <a:pt x="1832" y="2608"/>
                    <a:pt x="2600" y="2307"/>
                    <a:pt x="3176" y="2034"/>
                  </a:cubicBezTo>
                  <a:cubicBezTo>
                    <a:pt x="3279" y="1984"/>
                    <a:pt x="3385" y="1919"/>
                    <a:pt x="3399" y="1822"/>
                  </a:cubicBezTo>
                  <a:cubicBezTo>
                    <a:pt x="3425" y="1657"/>
                    <a:pt x="3177" y="1558"/>
                    <a:pt x="2975" y="1550"/>
                  </a:cubicBezTo>
                  <a:cubicBezTo>
                    <a:pt x="2956" y="1549"/>
                    <a:pt x="2937" y="1549"/>
                    <a:pt x="2919" y="1549"/>
                  </a:cubicBezTo>
                  <a:cubicBezTo>
                    <a:pt x="2426" y="1549"/>
                    <a:pt x="1940" y="1783"/>
                    <a:pt x="1708" y="2138"/>
                  </a:cubicBezTo>
                  <a:cubicBezTo>
                    <a:pt x="2018" y="1573"/>
                    <a:pt x="2328" y="1002"/>
                    <a:pt x="2503" y="400"/>
                  </a:cubicBezTo>
                  <a:cubicBezTo>
                    <a:pt x="2525" y="322"/>
                    <a:pt x="2546" y="242"/>
                    <a:pt x="2525" y="163"/>
                  </a:cubicBezTo>
                  <a:cubicBezTo>
                    <a:pt x="2505" y="83"/>
                    <a:pt x="2432" y="10"/>
                    <a:pt x="2335" y="2"/>
                  </a:cubicBezTo>
                  <a:cubicBezTo>
                    <a:pt x="2328" y="1"/>
                    <a:pt x="2321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5"/>
            <p:cNvSpPr/>
            <p:nvPr/>
          </p:nvSpPr>
          <p:spPr>
            <a:xfrm>
              <a:off x="5362132" y="4414145"/>
              <a:ext cx="139375" cy="362147"/>
            </a:xfrm>
            <a:custGeom>
              <a:avLst/>
              <a:gdLst/>
              <a:ahLst/>
              <a:cxnLst/>
              <a:rect l="l" t="t" r="r" b="b"/>
              <a:pathLst>
                <a:path w="976" h="2536" fill="none" extrusionOk="0">
                  <a:moveTo>
                    <a:pt x="975" y="0"/>
                  </a:moveTo>
                  <a:cubicBezTo>
                    <a:pt x="526" y="797"/>
                    <a:pt x="196" y="1654"/>
                    <a:pt x="1" y="253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5"/>
            <p:cNvSpPr/>
            <p:nvPr/>
          </p:nvSpPr>
          <p:spPr>
            <a:xfrm>
              <a:off x="5359705" y="4633206"/>
              <a:ext cx="261471" cy="144373"/>
            </a:xfrm>
            <a:custGeom>
              <a:avLst/>
              <a:gdLst/>
              <a:ahLst/>
              <a:cxnLst/>
              <a:rect l="l" t="t" r="r" b="b"/>
              <a:pathLst>
                <a:path w="1831" h="1011" fill="none" extrusionOk="0">
                  <a:moveTo>
                    <a:pt x="1830" y="1"/>
                  </a:moveTo>
                  <a:cubicBezTo>
                    <a:pt x="1128" y="154"/>
                    <a:pt x="481" y="512"/>
                    <a:pt x="0" y="101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5"/>
            <p:cNvSpPr/>
            <p:nvPr/>
          </p:nvSpPr>
          <p:spPr>
            <a:xfrm>
              <a:off x="5221328" y="4543382"/>
              <a:ext cx="139946" cy="231340"/>
            </a:xfrm>
            <a:custGeom>
              <a:avLst/>
              <a:gdLst/>
              <a:ahLst/>
              <a:cxnLst/>
              <a:rect l="l" t="t" r="r" b="b"/>
              <a:pathLst>
                <a:path w="980" h="1620" fill="none" extrusionOk="0">
                  <a:moveTo>
                    <a:pt x="1" y="0"/>
                  </a:moveTo>
                  <a:cubicBezTo>
                    <a:pt x="357" y="527"/>
                    <a:pt x="809" y="1018"/>
                    <a:pt x="979" y="162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5"/>
            <p:cNvSpPr/>
            <p:nvPr/>
          </p:nvSpPr>
          <p:spPr>
            <a:xfrm>
              <a:off x="5274165" y="4747306"/>
              <a:ext cx="185500" cy="92964"/>
            </a:xfrm>
            <a:custGeom>
              <a:avLst/>
              <a:gdLst/>
              <a:ahLst/>
              <a:cxnLst/>
              <a:rect l="l" t="t" r="r" b="b"/>
              <a:pathLst>
                <a:path w="1299" h="651" extrusionOk="0">
                  <a:moveTo>
                    <a:pt x="720" y="0"/>
                  </a:moveTo>
                  <a:cubicBezTo>
                    <a:pt x="626" y="0"/>
                    <a:pt x="533" y="9"/>
                    <a:pt x="441" y="25"/>
                  </a:cubicBezTo>
                  <a:cubicBezTo>
                    <a:pt x="323" y="47"/>
                    <a:pt x="204" y="85"/>
                    <a:pt x="125" y="165"/>
                  </a:cubicBezTo>
                  <a:cubicBezTo>
                    <a:pt x="15" y="274"/>
                    <a:pt x="5" y="434"/>
                    <a:pt x="1" y="579"/>
                  </a:cubicBezTo>
                  <a:cubicBezTo>
                    <a:pt x="278" y="623"/>
                    <a:pt x="572" y="651"/>
                    <a:pt x="869" y="651"/>
                  </a:cubicBezTo>
                  <a:cubicBezTo>
                    <a:pt x="978" y="651"/>
                    <a:pt x="1087" y="647"/>
                    <a:pt x="1195" y="639"/>
                  </a:cubicBezTo>
                  <a:cubicBezTo>
                    <a:pt x="1236" y="553"/>
                    <a:pt x="1277" y="466"/>
                    <a:pt x="1287" y="375"/>
                  </a:cubicBezTo>
                  <a:cubicBezTo>
                    <a:pt x="1299" y="283"/>
                    <a:pt x="1275" y="181"/>
                    <a:pt x="1202" y="116"/>
                  </a:cubicBezTo>
                  <a:cubicBezTo>
                    <a:pt x="1134" y="55"/>
                    <a:pt x="1036" y="30"/>
                    <a:pt x="942" y="16"/>
                  </a:cubicBezTo>
                  <a:cubicBezTo>
                    <a:pt x="869" y="6"/>
                    <a:pt x="795" y="0"/>
                    <a:pt x="7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5"/>
            <p:cNvSpPr/>
            <p:nvPr/>
          </p:nvSpPr>
          <p:spPr>
            <a:xfrm>
              <a:off x="5335999" y="4793288"/>
              <a:ext cx="186500" cy="52123"/>
            </a:xfrm>
            <a:custGeom>
              <a:avLst/>
              <a:gdLst/>
              <a:ahLst/>
              <a:cxnLst/>
              <a:rect l="l" t="t" r="r" b="b"/>
              <a:pathLst>
                <a:path w="1306" h="365" extrusionOk="0">
                  <a:moveTo>
                    <a:pt x="966" y="0"/>
                  </a:moveTo>
                  <a:cubicBezTo>
                    <a:pt x="821" y="0"/>
                    <a:pt x="740" y="182"/>
                    <a:pt x="740" y="182"/>
                  </a:cubicBezTo>
                  <a:cubicBezTo>
                    <a:pt x="740" y="182"/>
                    <a:pt x="746" y="84"/>
                    <a:pt x="655" y="70"/>
                  </a:cubicBezTo>
                  <a:cubicBezTo>
                    <a:pt x="649" y="69"/>
                    <a:pt x="643" y="69"/>
                    <a:pt x="638" y="69"/>
                  </a:cubicBezTo>
                  <a:cubicBezTo>
                    <a:pt x="559" y="69"/>
                    <a:pt x="519" y="142"/>
                    <a:pt x="519" y="142"/>
                  </a:cubicBezTo>
                  <a:cubicBezTo>
                    <a:pt x="519" y="142"/>
                    <a:pt x="497" y="11"/>
                    <a:pt x="354" y="11"/>
                  </a:cubicBezTo>
                  <a:cubicBezTo>
                    <a:pt x="341" y="11"/>
                    <a:pt x="328" y="12"/>
                    <a:pt x="313" y="14"/>
                  </a:cubicBezTo>
                  <a:cubicBezTo>
                    <a:pt x="133" y="43"/>
                    <a:pt x="188" y="251"/>
                    <a:pt x="188" y="251"/>
                  </a:cubicBezTo>
                  <a:cubicBezTo>
                    <a:pt x="188" y="251"/>
                    <a:pt x="157" y="233"/>
                    <a:pt x="119" y="233"/>
                  </a:cubicBezTo>
                  <a:cubicBezTo>
                    <a:pt x="100" y="233"/>
                    <a:pt x="80" y="238"/>
                    <a:pt x="60" y="251"/>
                  </a:cubicBezTo>
                  <a:cubicBezTo>
                    <a:pt x="1" y="291"/>
                    <a:pt x="14" y="355"/>
                    <a:pt x="14" y="355"/>
                  </a:cubicBezTo>
                  <a:cubicBezTo>
                    <a:pt x="145" y="362"/>
                    <a:pt x="284" y="365"/>
                    <a:pt x="420" y="365"/>
                  </a:cubicBezTo>
                  <a:cubicBezTo>
                    <a:pt x="859" y="365"/>
                    <a:pt x="1266" y="338"/>
                    <a:pt x="1278" y="338"/>
                  </a:cubicBezTo>
                  <a:cubicBezTo>
                    <a:pt x="1278" y="338"/>
                    <a:pt x="1278" y="338"/>
                    <a:pt x="1278" y="338"/>
                  </a:cubicBezTo>
                  <a:cubicBezTo>
                    <a:pt x="1306" y="195"/>
                    <a:pt x="1229" y="170"/>
                    <a:pt x="1173" y="170"/>
                  </a:cubicBezTo>
                  <a:cubicBezTo>
                    <a:pt x="1145" y="170"/>
                    <a:pt x="1122" y="177"/>
                    <a:pt x="1122" y="177"/>
                  </a:cubicBezTo>
                  <a:cubicBezTo>
                    <a:pt x="1122" y="177"/>
                    <a:pt x="1160" y="33"/>
                    <a:pt x="998" y="3"/>
                  </a:cubicBezTo>
                  <a:cubicBezTo>
                    <a:pt x="987" y="1"/>
                    <a:pt x="976" y="0"/>
                    <a:pt x="9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5"/>
            <p:cNvSpPr/>
            <p:nvPr/>
          </p:nvSpPr>
          <p:spPr>
            <a:xfrm>
              <a:off x="5193053" y="4782435"/>
              <a:ext cx="155512" cy="61691"/>
            </a:xfrm>
            <a:custGeom>
              <a:avLst/>
              <a:gdLst/>
              <a:ahLst/>
              <a:cxnLst/>
              <a:rect l="l" t="t" r="r" b="b"/>
              <a:pathLst>
                <a:path w="1089" h="432" extrusionOk="0">
                  <a:moveTo>
                    <a:pt x="656" y="1"/>
                  </a:moveTo>
                  <a:cubicBezTo>
                    <a:pt x="504" y="1"/>
                    <a:pt x="442" y="133"/>
                    <a:pt x="442" y="133"/>
                  </a:cubicBezTo>
                  <a:cubicBezTo>
                    <a:pt x="442" y="133"/>
                    <a:pt x="415" y="52"/>
                    <a:pt x="320" y="52"/>
                  </a:cubicBezTo>
                  <a:cubicBezTo>
                    <a:pt x="301" y="52"/>
                    <a:pt x="280" y="55"/>
                    <a:pt x="256" y="62"/>
                  </a:cubicBezTo>
                  <a:cubicBezTo>
                    <a:pt x="109" y="107"/>
                    <a:pt x="156" y="209"/>
                    <a:pt x="156" y="209"/>
                  </a:cubicBezTo>
                  <a:cubicBezTo>
                    <a:pt x="156" y="209"/>
                    <a:pt x="146" y="206"/>
                    <a:pt x="132" y="206"/>
                  </a:cubicBezTo>
                  <a:cubicBezTo>
                    <a:pt x="109" y="206"/>
                    <a:pt x="75" y="213"/>
                    <a:pt x="47" y="245"/>
                  </a:cubicBezTo>
                  <a:cubicBezTo>
                    <a:pt x="0" y="300"/>
                    <a:pt x="51" y="353"/>
                    <a:pt x="51" y="353"/>
                  </a:cubicBezTo>
                  <a:cubicBezTo>
                    <a:pt x="266" y="405"/>
                    <a:pt x="1029" y="431"/>
                    <a:pt x="1029" y="431"/>
                  </a:cubicBezTo>
                  <a:cubicBezTo>
                    <a:pt x="1029" y="431"/>
                    <a:pt x="1088" y="246"/>
                    <a:pt x="1019" y="193"/>
                  </a:cubicBezTo>
                  <a:cubicBezTo>
                    <a:pt x="993" y="172"/>
                    <a:pt x="965" y="166"/>
                    <a:pt x="940" y="166"/>
                  </a:cubicBezTo>
                  <a:cubicBezTo>
                    <a:pt x="897" y="166"/>
                    <a:pt x="863" y="184"/>
                    <a:pt x="863" y="184"/>
                  </a:cubicBezTo>
                  <a:cubicBezTo>
                    <a:pt x="863" y="184"/>
                    <a:pt x="837" y="12"/>
                    <a:pt x="673" y="2"/>
                  </a:cubicBezTo>
                  <a:cubicBezTo>
                    <a:pt x="667" y="1"/>
                    <a:pt x="662" y="1"/>
                    <a:pt x="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5"/>
            <p:cNvSpPr/>
            <p:nvPr/>
          </p:nvSpPr>
          <p:spPr>
            <a:xfrm>
              <a:off x="4339373" y="5396634"/>
              <a:ext cx="206207" cy="90537"/>
            </a:xfrm>
            <a:custGeom>
              <a:avLst/>
              <a:gdLst/>
              <a:ahLst/>
              <a:cxnLst/>
              <a:rect l="l" t="t" r="r" b="b"/>
              <a:pathLst>
                <a:path w="1444" h="634" extrusionOk="0">
                  <a:moveTo>
                    <a:pt x="527" y="1"/>
                  </a:moveTo>
                  <a:cubicBezTo>
                    <a:pt x="338" y="1"/>
                    <a:pt x="288" y="180"/>
                    <a:pt x="288" y="180"/>
                  </a:cubicBezTo>
                  <a:cubicBezTo>
                    <a:pt x="288" y="180"/>
                    <a:pt x="230" y="110"/>
                    <a:pt x="164" y="110"/>
                  </a:cubicBezTo>
                  <a:cubicBezTo>
                    <a:pt x="140" y="110"/>
                    <a:pt x="115" y="119"/>
                    <a:pt x="92" y="143"/>
                  </a:cubicBezTo>
                  <a:cubicBezTo>
                    <a:pt x="1" y="236"/>
                    <a:pt x="92" y="293"/>
                    <a:pt x="92" y="293"/>
                  </a:cubicBezTo>
                  <a:lnTo>
                    <a:pt x="75" y="627"/>
                  </a:lnTo>
                  <a:cubicBezTo>
                    <a:pt x="174" y="631"/>
                    <a:pt x="273" y="633"/>
                    <a:pt x="373" y="633"/>
                  </a:cubicBezTo>
                  <a:cubicBezTo>
                    <a:pt x="721" y="633"/>
                    <a:pt x="1079" y="609"/>
                    <a:pt x="1444" y="569"/>
                  </a:cubicBezTo>
                  <a:cubicBezTo>
                    <a:pt x="1414" y="384"/>
                    <a:pt x="1280" y="364"/>
                    <a:pt x="1223" y="364"/>
                  </a:cubicBezTo>
                  <a:cubicBezTo>
                    <a:pt x="1207" y="364"/>
                    <a:pt x="1198" y="365"/>
                    <a:pt x="1198" y="365"/>
                  </a:cubicBezTo>
                  <a:cubicBezTo>
                    <a:pt x="1198" y="365"/>
                    <a:pt x="1230" y="182"/>
                    <a:pt x="1048" y="143"/>
                  </a:cubicBezTo>
                  <a:cubicBezTo>
                    <a:pt x="1020" y="137"/>
                    <a:pt x="993" y="135"/>
                    <a:pt x="968" y="135"/>
                  </a:cubicBezTo>
                  <a:cubicBezTo>
                    <a:pt x="827" y="135"/>
                    <a:pt x="730" y="216"/>
                    <a:pt x="730" y="216"/>
                  </a:cubicBezTo>
                  <a:cubicBezTo>
                    <a:pt x="730" y="216"/>
                    <a:pt x="71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5"/>
            <p:cNvSpPr/>
            <p:nvPr/>
          </p:nvSpPr>
          <p:spPr>
            <a:xfrm>
              <a:off x="3976223" y="5377212"/>
              <a:ext cx="206207" cy="100105"/>
            </a:xfrm>
            <a:custGeom>
              <a:avLst/>
              <a:gdLst/>
              <a:ahLst/>
              <a:cxnLst/>
              <a:rect l="l" t="t" r="r" b="b"/>
              <a:pathLst>
                <a:path w="1444" h="701" extrusionOk="0">
                  <a:moveTo>
                    <a:pt x="917" y="0"/>
                  </a:moveTo>
                  <a:cubicBezTo>
                    <a:pt x="729" y="0"/>
                    <a:pt x="714" y="214"/>
                    <a:pt x="714" y="214"/>
                  </a:cubicBezTo>
                  <a:cubicBezTo>
                    <a:pt x="714" y="214"/>
                    <a:pt x="616" y="133"/>
                    <a:pt x="476" y="133"/>
                  </a:cubicBezTo>
                  <a:cubicBezTo>
                    <a:pt x="451" y="133"/>
                    <a:pt x="425" y="136"/>
                    <a:pt x="397" y="142"/>
                  </a:cubicBezTo>
                  <a:cubicBezTo>
                    <a:pt x="214" y="181"/>
                    <a:pt x="248" y="364"/>
                    <a:pt x="248" y="364"/>
                  </a:cubicBezTo>
                  <a:cubicBezTo>
                    <a:pt x="248" y="364"/>
                    <a:pt x="238" y="363"/>
                    <a:pt x="223" y="363"/>
                  </a:cubicBezTo>
                  <a:cubicBezTo>
                    <a:pt x="166" y="363"/>
                    <a:pt x="31" y="382"/>
                    <a:pt x="1" y="569"/>
                  </a:cubicBezTo>
                  <a:cubicBezTo>
                    <a:pt x="370" y="640"/>
                    <a:pt x="688" y="700"/>
                    <a:pt x="998" y="700"/>
                  </a:cubicBezTo>
                  <a:cubicBezTo>
                    <a:pt x="1121" y="700"/>
                    <a:pt x="1243" y="691"/>
                    <a:pt x="1366" y="669"/>
                  </a:cubicBezTo>
                  <a:lnTo>
                    <a:pt x="1353" y="292"/>
                  </a:lnTo>
                  <a:cubicBezTo>
                    <a:pt x="1353" y="292"/>
                    <a:pt x="1443" y="235"/>
                    <a:pt x="1353" y="142"/>
                  </a:cubicBezTo>
                  <a:cubicBezTo>
                    <a:pt x="1329" y="118"/>
                    <a:pt x="1305" y="109"/>
                    <a:pt x="1281" y="109"/>
                  </a:cubicBezTo>
                  <a:cubicBezTo>
                    <a:pt x="1214" y="109"/>
                    <a:pt x="1157" y="179"/>
                    <a:pt x="1157" y="179"/>
                  </a:cubicBezTo>
                  <a:cubicBezTo>
                    <a:pt x="1157" y="179"/>
                    <a:pt x="1106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5"/>
            <p:cNvSpPr/>
            <p:nvPr/>
          </p:nvSpPr>
          <p:spPr>
            <a:xfrm>
              <a:off x="4014352" y="4845126"/>
              <a:ext cx="613908" cy="562785"/>
            </a:xfrm>
            <a:custGeom>
              <a:avLst/>
              <a:gdLst/>
              <a:ahLst/>
              <a:cxnLst/>
              <a:rect l="l" t="t" r="r" b="b"/>
              <a:pathLst>
                <a:path w="4299" h="3941" extrusionOk="0">
                  <a:moveTo>
                    <a:pt x="2904" y="0"/>
                  </a:moveTo>
                  <a:cubicBezTo>
                    <a:pt x="2818" y="0"/>
                    <a:pt x="2735" y="43"/>
                    <a:pt x="2664" y="89"/>
                  </a:cubicBezTo>
                  <a:cubicBezTo>
                    <a:pt x="2389" y="269"/>
                    <a:pt x="2189" y="529"/>
                    <a:pt x="2030" y="802"/>
                  </a:cubicBezTo>
                  <a:cubicBezTo>
                    <a:pt x="1691" y="1381"/>
                    <a:pt x="1513" y="2038"/>
                    <a:pt x="1520" y="2694"/>
                  </a:cubicBezTo>
                  <a:cubicBezTo>
                    <a:pt x="1419" y="2219"/>
                    <a:pt x="1002" y="1489"/>
                    <a:pt x="611" y="1285"/>
                  </a:cubicBezTo>
                  <a:cubicBezTo>
                    <a:pt x="523" y="1239"/>
                    <a:pt x="440" y="1219"/>
                    <a:pt x="365" y="1219"/>
                  </a:cubicBezTo>
                  <a:cubicBezTo>
                    <a:pt x="145" y="1219"/>
                    <a:pt x="0" y="1399"/>
                    <a:pt x="20" y="1629"/>
                  </a:cubicBezTo>
                  <a:cubicBezTo>
                    <a:pt x="74" y="2258"/>
                    <a:pt x="1053" y="3289"/>
                    <a:pt x="1603" y="3940"/>
                  </a:cubicBezTo>
                  <a:cubicBezTo>
                    <a:pt x="2298" y="3609"/>
                    <a:pt x="3262" y="3194"/>
                    <a:pt x="3985" y="2813"/>
                  </a:cubicBezTo>
                  <a:cubicBezTo>
                    <a:pt x="4114" y="2746"/>
                    <a:pt x="4247" y="2653"/>
                    <a:pt x="4266" y="2520"/>
                  </a:cubicBezTo>
                  <a:cubicBezTo>
                    <a:pt x="4298" y="2293"/>
                    <a:pt x="3986" y="2156"/>
                    <a:pt x="3732" y="2146"/>
                  </a:cubicBezTo>
                  <a:cubicBezTo>
                    <a:pt x="3708" y="2145"/>
                    <a:pt x="3683" y="2145"/>
                    <a:pt x="3659" y="2145"/>
                  </a:cubicBezTo>
                  <a:cubicBezTo>
                    <a:pt x="3040" y="2145"/>
                    <a:pt x="2432" y="2469"/>
                    <a:pt x="2141" y="2959"/>
                  </a:cubicBezTo>
                  <a:cubicBezTo>
                    <a:pt x="2530" y="2177"/>
                    <a:pt x="2921" y="1388"/>
                    <a:pt x="3140" y="552"/>
                  </a:cubicBezTo>
                  <a:cubicBezTo>
                    <a:pt x="3169" y="445"/>
                    <a:pt x="3192" y="332"/>
                    <a:pt x="3169" y="225"/>
                  </a:cubicBezTo>
                  <a:cubicBezTo>
                    <a:pt x="3143" y="117"/>
                    <a:pt x="3051" y="14"/>
                    <a:pt x="2931" y="2"/>
                  </a:cubicBezTo>
                  <a:cubicBezTo>
                    <a:pt x="2922" y="1"/>
                    <a:pt x="2913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5"/>
            <p:cNvSpPr/>
            <p:nvPr/>
          </p:nvSpPr>
          <p:spPr>
            <a:xfrm>
              <a:off x="4241695" y="4895250"/>
              <a:ext cx="174790" cy="501380"/>
            </a:xfrm>
            <a:custGeom>
              <a:avLst/>
              <a:gdLst/>
              <a:ahLst/>
              <a:cxnLst/>
              <a:rect l="l" t="t" r="r" b="b"/>
              <a:pathLst>
                <a:path w="1224" h="3511" fill="none" extrusionOk="0">
                  <a:moveTo>
                    <a:pt x="1223" y="0"/>
                  </a:moveTo>
                  <a:cubicBezTo>
                    <a:pt x="658" y="1104"/>
                    <a:pt x="246" y="2289"/>
                    <a:pt x="1" y="351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5"/>
            <p:cNvSpPr/>
            <p:nvPr/>
          </p:nvSpPr>
          <p:spPr>
            <a:xfrm>
              <a:off x="4238411" y="5198565"/>
              <a:ext cx="328446" cy="200066"/>
            </a:xfrm>
            <a:custGeom>
              <a:avLst/>
              <a:gdLst/>
              <a:ahLst/>
              <a:cxnLst/>
              <a:rect l="l" t="t" r="r" b="b"/>
              <a:pathLst>
                <a:path w="2300" h="1401" fill="none" extrusionOk="0">
                  <a:moveTo>
                    <a:pt x="2299" y="1"/>
                  </a:moveTo>
                  <a:cubicBezTo>
                    <a:pt x="1419" y="214"/>
                    <a:pt x="603" y="709"/>
                    <a:pt x="1" y="140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5"/>
            <p:cNvSpPr/>
            <p:nvPr/>
          </p:nvSpPr>
          <p:spPr>
            <a:xfrm>
              <a:off x="4064904" y="5074183"/>
              <a:ext cx="175647" cy="320449"/>
            </a:xfrm>
            <a:custGeom>
              <a:avLst/>
              <a:gdLst/>
              <a:ahLst/>
              <a:cxnLst/>
              <a:rect l="l" t="t" r="r" b="b"/>
              <a:pathLst>
                <a:path w="1230" h="2244" fill="none" extrusionOk="0">
                  <a:moveTo>
                    <a:pt x="1" y="1"/>
                  </a:moveTo>
                  <a:cubicBezTo>
                    <a:pt x="449" y="731"/>
                    <a:pt x="1014" y="1411"/>
                    <a:pt x="1229" y="224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5"/>
            <p:cNvSpPr/>
            <p:nvPr/>
          </p:nvSpPr>
          <p:spPr>
            <a:xfrm>
              <a:off x="4131165" y="5356791"/>
              <a:ext cx="232768" cy="128522"/>
            </a:xfrm>
            <a:custGeom>
              <a:avLst/>
              <a:gdLst/>
              <a:ahLst/>
              <a:cxnLst/>
              <a:rect l="l" t="t" r="r" b="b"/>
              <a:pathLst>
                <a:path w="1630" h="900" extrusionOk="0">
                  <a:moveTo>
                    <a:pt x="905" y="0"/>
                  </a:moveTo>
                  <a:cubicBezTo>
                    <a:pt x="787" y="0"/>
                    <a:pt x="669" y="12"/>
                    <a:pt x="554" y="35"/>
                  </a:cubicBezTo>
                  <a:cubicBezTo>
                    <a:pt x="406" y="65"/>
                    <a:pt x="256" y="117"/>
                    <a:pt x="156" y="227"/>
                  </a:cubicBezTo>
                  <a:cubicBezTo>
                    <a:pt x="17" y="378"/>
                    <a:pt x="6" y="599"/>
                    <a:pt x="1" y="801"/>
                  </a:cubicBezTo>
                  <a:cubicBezTo>
                    <a:pt x="349" y="861"/>
                    <a:pt x="718" y="899"/>
                    <a:pt x="1091" y="899"/>
                  </a:cubicBezTo>
                  <a:cubicBezTo>
                    <a:pt x="1227" y="899"/>
                    <a:pt x="1364" y="894"/>
                    <a:pt x="1500" y="883"/>
                  </a:cubicBezTo>
                  <a:cubicBezTo>
                    <a:pt x="1551" y="764"/>
                    <a:pt x="1601" y="644"/>
                    <a:pt x="1615" y="516"/>
                  </a:cubicBezTo>
                  <a:cubicBezTo>
                    <a:pt x="1629" y="388"/>
                    <a:pt x="1599" y="251"/>
                    <a:pt x="1507" y="159"/>
                  </a:cubicBezTo>
                  <a:cubicBezTo>
                    <a:pt x="1424" y="75"/>
                    <a:pt x="1301" y="41"/>
                    <a:pt x="1183" y="21"/>
                  </a:cubicBezTo>
                  <a:cubicBezTo>
                    <a:pt x="1091" y="7"/>
                    <a:pt x="998" y="0"/>
                    <a:pt x="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5"/>
            <p:cNvSpPr/>
            <p:nvPr/>
          </p:nvSpPr>
          <p:spPr>
            <a:xfrm>
              <a:off x="4205852" y="5431478"/>
              <a:ext cx="283749" cy="79541"/>
            </a:xfrm>
            <a:custGeom>
              <a:avLst/>
              <a:gdLst/>
              <a:ahLst/>
              <a:cxnLst/>
              <a:rect l="l" t="t" r="r" b="b"/>
              <a:pathLst>
                <a:path w="1987" h="557" extrusionOk="0">
                  <a:moveTo>
                    <a:pt x="1469" y="0"/>
                  </a:moveTo>
                  <a:cubicBezTo>
                    <a:pt x="1249" y="0"/>
                    <a:pt x="1125" y="276"/>
                    <a:pt x="1125" y="276"/>
                  </a:cubicBezTo>
                  <a:cubicBezTo>
                    <a:pt x="1125" y="276"/>
                    <a:pt x="1135" y="128"/>
                    <a:pt x="997" y="108"/>
                  </a:cubicBezTo>
                  <a:cubicBezTo>
                    <a:pt x="987" y="107"/>
                    <a:pt x="977" y="106"/>
                    <a:pt x="968" y="106"/>
                  </a:cubicBezTo>
                  <a:cubicBezTo>
                    <a:pt x="849" y="106"/>
                    <a:pt x="790" y="216"/>
                    <a:pt x="790" y="216"/>
                  </a:cubicBezTo>
                  <a:cubicBezTo>
                    <a:pt x="790" y="216"/>
                    <a:pt x="755" y="19"/>
                    <a:pt x="539" y="19"/>
                  </a:cubicBezTo>
                  <a:cubicBezTo>
                    <a:pt x="520" y="19"/>
                    <a:pt x="499" y="21"/>
                    <a:pt x="476" y="24"/>
                  </a:cubicBezTo>
                  <a:cubicBezTo>
                    <a:pt x="205" y="67"/>
                    <a:pt x="286" y="383"/>
                    <a:pt x="286" y="383"/>
                  </a:cubicBezTo>
                  <a:cubicBezTo>
                    <a:pt x="286" y="383"/>
                    <a:pt x="239" y="355"/>
                    <a:pt x="182" y="355"/>
                  </a:cubicBezTo>
                  <a:cubicBezTo>
                    <a:pt x="153" y="355"/>
                    <a:pt x="121" y="362"/>
                    <a:pt x="92" y="383"/>
                  </a:cubicBezTo>
                  <a:cubicBezTo>
                    <a:pt x="1" y="444"/>
                    <a:pt x="22" y="542"/>
                    <a:pt x="22" y="542"/>
                  </a:cubicBezTo>
                  <a:cubicBezTo>
                    <a:pt x="223" y="553"/>
                    <a:pt x="437" y="557"/>
                    <a:pt x="645" y="557"/>
                  </a:cubicBezTo>
                  <a:cubicBezTo>
                    <a:pt x="1319" y="557"/>
                    <a:pt x="1943" y="514"/>
                    <a:pt x="1943" y="512"/>
                  </a:cubicBezTo>
                  <a:cubicBezTo>
                    <a:pt x="1987" y="294"/>
                    <a:pt x="1868" y="258"/>
                    <a:pt x="1783" y="258"/>
                  </a:cubicBezTo>
                  <a:cubicBezTo>
                    <a:pt x="1740" y="258"/>
                    <a:pt x="1706" y="267"/>
                    <a:pt x="1706" y="267"/>
                  </a:cubicBezTo>
                  <a:cubicBezTo>
                    <a:pt x="1706" y="267"/>
                    <a:pt x="1766" y="50"/>
                    <a:pt x="1518" y="5"/>
                  </a:cubicBezTo>
                  <a:cubicBezTo>
                    <a:pt x="1501" y="2"/>
                    <a:pt x="1485" y="0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5"/>
            <p:cNvSpPr/>
            <p:nvPr/>
          </p:nvSpPr>
          <p:spPr>
            <a:xfrm>
              <a:off x="3988790" y="5415769"/>
              <a:ext cx="236338" cy="93821"/>
            </a:xfrm>
            <a:custGeom>
              <a:avLst/>
              <a:gdLst/>
              <a:ahLst/>
              <a:cxnLst/>
              <a:rect l="l" t="t" r="r" b="b"/>
              <a:pathLst>
                <a:path w="1655" h="657" extrusionOk="0">
                  <a:moveTo>
                    <a:pt x="995" y="0"/>
                  </a:moveTo>
                  <a:cubicBezTo>
                    <a:pt x="764" y="0"/>
                    <a:pt x="669" y="202"/>
                    <a:pt x="669" y="202"/>
                  </a:cubicBezTo>
                  <a:cubicBezTo>
                    <a:pt x="669" y="202"/>
                    <a:pt x="627" y="77"/>
                    <a:pt x="482" y="77"/>
                  </a:cubicBezTo>
                  <a:cubicBezTo>
                    <a:pt x="455" y="77"/>
                    <a:pt x="423" y="82"/>
                    <a:pt x="387" y="93"/>
                  </a:cubicBezTo>
                  <a:cubicBezTo>
                    <a:pt x="165" y="161"/>
                    <a:pt x="237" y="316"/>
                    <a:pt x="237" y="316"/>
                  </a:cubicBezTo>
                  <a:cubicBezTo>
                    <a:pt x="237" y="316"/>
                    <a:pt x="222" y="312"/>
                    <a:pt x="199" y="312"/>
                  </a:cubicBezTo>
                  <a:cubicBezTo>
                    <a:pt x="164" y="312"/>
                    <a:pt x="112" y="322"/>
                    <a:pt x="70" y="371"/>
                  </a:cubicBezTo>
                  <a:cubicBezTo>
                    <a:pt x="0" y="453"/>
                    <a:pt x="77" y="533"/>
                    <a:pt x="77" y="533"/>
                  </a:cubicBezTo>
                  <a:cubicBezTo>
                    <a:pt x="403" y="611"/>
                    <a:pt x="1562" y="656"/>
                    <a:pt x="1562" y="656"/>
                  </a:cubicBezTo>
                  <a:cubicBezTo>
                    <a:pt x="1562" y="656"/>
                    <a:pt x="1655" y="377"/>
                    <a:pt x="1547" y="293"/>
                  </a:cubicBezTo>
                  <a:cubicBezTo>
                    <a:pt x="1508" y="262"/>
                    <a:pt x="1465" y="252"/>
                    <a:pt x="1426" y="252"/>
                  </a:cubicBezTo>
                  <a:cubicBezTo>
                    <a:pt x="1361" y="252"/>
                    <a:pt x="1310" y="280"/>
                    <a:pt x="1310" y="280"/>
                  </a:cubicBezTo>
                  <a:cubicBezTo>
                    <a:pt x="1310" y="280"/>
                    <a:pt x="1270" y="17"/>
                    <a:pt x="1020" y="1"/>
                  </a:cubicBezTo>
                  <a:cubicBezTo>
                    <a:pt x="1012" y="0"/>
                    <a:pt x="1003" y="0"/>
                    <a:pt x="9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5"/>
            <p:cNvSpPr/>
            <p:nvPr/>
          </p:nvSpPr>
          <p:spPr>
            <a:xfrm>
              <a:off x="5873940" y="6231749"/>
              <a:ext cx="255474" cy="103675"/>
            </a:xfrm>
            <a:custGeom>
              <a:avLst/>
              <a:gdLst/>
              <a:ahLst/>
              <a:cxnLst/>
              <a:rect l="l" t="t" r="r" b="b"/>
              <a:pathLst>
                <a:path w="1789" h="726" extrusionOk="0">
                  <a:moveTo>
                    <a:pt x="652" y="1"/>
                  </a:moveTo>
                  <a:cubicBezTo>
                    <a:pt x="419" y="1"/>
                    <a:pt x="355" y="207"/>
                    <a:pt x="355" y="207"/>
                  </a:cubicBezTo>
                  <a:cubicBezTo>
                    <a:pt x="355" y="207"/>
                    <a:pt x="284" y="125"/>
                    <a:pt x="201" y="125"/>
                  </a:cubicBezTo>
                  <a:cubicBezTo>
                    <a:pt x="172" y="125"/>
                    <a:pt x="141" y="135"/>
                    <a:pt x="112" y="162"/>
                  </a:cubicBezTo>
                  <a:cubicBezTo>
                    <a:pt x="1" y="269"/>
                    <a:pt x="112" y="334"/>
                    <a:pt x="112" y="334"/>
                  </a:cubicBezTo>
                  <a:lnTo>
                    <a:pt x="92" y="718"/>
                  </a:lnTo>
                  <a:cubicBezTo>
                    <a:pt x="216" y="723"/>
                    <a:pt x="341" y="725"/>
                    <a:pt x="468" y="725"/>
                  </a:cubicBezTo>
                  <a:cubicBezTo>
                    <a:pt x="897" y="725"/>
                    <a:pt x="1338" y="698"/>
                    <a:pt x="1788" y="652"/>
                  </a:cubicBezTo>
                  <a:cubicBezTo>
                    <a:pt x="1750" y="439"/>
                    <a:pt x="1581" y="417"/>
                    <a:pt x="1512" y="417"/>
                  </a:cubicBezTo>
                  <a:cubicBezTo>
                    <a:pt x="1493" y="417"/>
                    <a:pt x="1481" y="418"/>
                    <a:pt x="1481" y="418"/>
                  </a:cubicBezTo>
                  <a:cubicBezTo>
                    <a:pt x="1481" y="418"/>
                    <a:pt x="1521" y="208"/>
                    <a:pt x="1295" y="162"/>
                  </a:cubicBezTo>
                  <a:cubicBezTo>
                    <a:pt x="1263" y="156"/>
                    <a:pt x="1231" y="153"/>
                    <a:pt x="1201" y="153"/>
                  </a:cubicBezTo>
                  <a:cubicBezTo>
                    <a:pt x="1026" y="153"/>
                    <a:pt x="905" y="246"/>
                    <a:pt x="905" y="246"/>
                  </a:cubicBezTo>
                  <a:cubicBezTo>
                    <a:pt x="905" y="246"/>
                    <a:pt x="885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5"/>
            <p:cNvSpPr/>
            <p:nvPr/>
          </p:nvSpPr>
          <p:spPr>
            <a:xfrm>
              <a:off x="5423823" y="6209186"/>
              <a:ext cx="255474" cy="114813"/>
            </a:xfrm>
            <a:custGeom>
              <a:avLst/>
              <a:gdLst/>
              <a:ahLst/>
              <a:cxnLst/>
              <a:rect l="l" t="t" r="r" b="b"/>
              <a:pathLst>
                <a:path w="1789" h="804" extrusionOk="0">
                  <a:moveTo>
                    <a:pt x="1137" y="1"/>
                  </a:moveTo>
                  <a:cubicBezTo>
                    <a:pt x="903" y="1"/>
                    <a:pt x="884" y="247"/>
                    <a:pt x="884" y="247"/>
                  </a:cubicBezTo>
                  <a:cubicBezTo>
                    <a:pt x="884" y="247"/>
                    <a:pt x="763" y="154"/>
                    <a:pt x="588" y="154"/>
                  </a:cubicBezTo>
                  <a:cubicBezTo>
                    <a:pt x="558" y="154"/>
                    <a:pt x="526" y="156"/>
                    <a:pt x="492" y="163"/>
                  </a:cubicBezTo>
                  <a:cubicBezTo>
                    <a:pt x="267" y="207"/>
                    <a:pt x="306" y="418"/>
                    <a:pt x="306" y="418"/>
                  </a:cubicBezTo>
                  <a:cubicBezTo>
                    <a:pt x="306" y="418"/>
                    <a:pt x="295" y="417"/>
                    <a:pt x="276" y="417"/>
                  </a:cubicBezTo>
                  <a:cubicBezTo>
                    <a:pt x="207" y="417"/>
                    <a:pt x="38" y="439"/>
                    <a:pt x="1" y="653"/>
                  </a:cubicBezTo>
                  <a:cubicBezTo>
                    <a:pt x="458" y="735"/>
                    <a:pt x="852" y="804"/>
                    <a:pt x="1236" y="804"/>
                  </a:cubicBezTo>
                  <a:cubicBezTo>
                    <a:pt x="1389" y="804"/>
                    <a:pt x="1540" y="793"/>
                    <a:pt x="1693" y="768"/>
                  </a:cubicBezTo>
                  <a:lnTo>
                    <a:pt x="1676" y="335"/>
                  </a:lnTo>
                  <a:cubicBezTo>
                    <a:pt x="1676" y="335"/>
                    <a:pt x="1788" y="268"/>
                    <a:pt x="1676" y="163"/>
                  </a:cubicBezTo>
                  <a:cubicBezTo>
                    <a:pt x="1646" y="135"/>
                    <a:pt x="1616" y="125"/>
                    <a:pt x="1586" y="125"/>
                  </a:cubicBezTo>
                  <a:cubicBezTo>
                    <a:pt x="1504" y="125"/>
                    <a:pt x="1433" y="206"/>
                    <a:pt x="1433" y="206"/>
                  </a:cubicBezTo>
                  <a:cubicBezTo>
                    <a:pt x="1433" y="206"/>
                    <a:pt x="137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5"/>
            <p:cNvSpPr/>
            <p:nvPr/>
          </p:nvSpPr>
          <p:spPr>
            <a:xfrm>
              <a:off x="5463666" y="5571140"/>
              <a:ext cx="811118" cy="675599"/>
            </a:xfrm>
            <a:custGeom>
              <a:avLst/>
              <a:gdLst/>
              <a:ahLst/>
              <a:cxnLst/>
              <a:rect l="l" t="t" r="r" b="b"/>
              <a:pathLst>
                <a:path w="5680" h="4731" extrusionOk="0">
                  <a:moveTo>
                    <a:pt x="3838" y="1"/>
                  </a:moveTo>
                  <a:cubicBezTo>
                    <a:pt x="3724" y="1"/>
                    <a:pt x="3615" y="52"/>
                    <a:pt x="3520" y="107"/>
                  </a:cubicBezTo>
                  <a:cubicBezTo>
                    <a:pt x="3156" y="324"/>
                    <a:pt x="2894" y="637"/>
                    <a:pt x="2683" y="962"/>
                  </a:cubicBezTo>
                  <a:cubicBezTo>
                    <a:pt x="2235" y="1659"/>
                    <a:pt x="2001" y="2446"/>
                    <a:pt x="2009" y="3233"/>
                  </a:cubicBezTo>
                  <a:cubicBezTo>
                    <a:pt x="1874" y="2664"/>
                    <a:pt x="1324" y="1786"/>
                    <a:pt x="807" y="1542"/>
                  </a:cubicBezTo>
                  <a:cubicBezTo>
                    <a:pt x="690" y="1487"/>
                    <a:pt x="581" y="1463"/>
                    <a:pt x="483" y="1463"/>
                  </a:cubicBezTo>
                  <a:cubicBezTo>
                    <a:pt x="191" y="1463"/>
                    <a:pt x="0" y="1679"/>
                    <a:pt x="26" y="1954"/>
                  </a:cubicBezTo>
                  <a:cubicBezTo>
                    <a:pt x="96" y="2709"/>
                    <a:pt x="1392" y="3948"/>
                    <a:pt x="2116" y="4730"/>
                  </a:cubicBezTo>
                  <a:cubicBezTo>
                    <a:pt x="3034" y="4333"/>
                    <a:pt x="4307" y="3834"/>
                    <a:pt x="5263" y="3377"/>
                  </a:cubicBezTo>
                  <a:cubicBezTo>
                    <a:pt x="5432" y="3297"/>
                    <a:pt x="5609" y="3185"/>
                    <a:pt x="5635" y="3026"/>
                  </a:cubicBezTo>
                  <a:cubicBezTo>
                    <a:pt x="5679" y="2754"/>
                    <a:pt x="5266" y="2590"/>
                    <a:pt x="4930" y="2576"/>
                  </a:cubicBezTo>
                  <a:cubicBezTo>
                    <a:pt x="4898" y="2574"/>
                    <a:pt x="4866" y="2574"/>
                    <a:pt x="4834" y="2574"/>
                  </a:cubicBezTo>
                  <a:cubicBezTo>
                    <a:pt x="4017" y="2574"/>
                    <a:pt x="3213" y="2963"/>
                    <a:pt x="2829" y="3553"/>
                  </a:cubicBezTo>
                  <a:cubicBezTo>
                    <a:pt x="3342" y="2613"/>
                    <a:pt x="3858" y="1666"/>
                    <a:pt x="4150" y="664"/>
                  </a:cubicBezTo>
                  <a:cubicBezTo>
                    <a:pt x="4187" y="534"/>
                    <a:pt x="4220" y="400"/>
                    <a:pt x="4187" y="271"/>
                  </a:cubicBezTo>
                  <a:cubicBezTo>
                    <a:pt x="4153" y="142"/>
                    <a:pt x="4032" y="19"/>
                    <a:pt x="3872" y="2"/>
                  </a:cubicBezTo>
                  <a:cubicBezTo>
                    <a:pt x="3861" y="1"/>
                    <a:pt x="3849" y="1"/>
                    <a:pt x="3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5"/>
            <p:cNvSpPr/>
            <p:nvPr/>
          </p:nvSpPr>
          <p:spPr>
            <a:xfrm>
              <a:off x="5763982" y="5631117"/>
              <a:ext cx="230626" cy="602055"/>
            </a:xfrm>
            <a:custGeom>
              <a:avLst/>
              <a:gdLst/>
              <a:ahLst/>
              <a:cxnLst/>
              <a:rect l="l" t="t" r="r" b="b"/>
              <a:pathLst>
                <a:path w="1615" h="4216" fill="none" extrusionOk="0">
                  <a:moveTo>
                    <a:pt x="1615" y="1"/>
                  </a:moveTo>
                  <a:cubicBezTo>
                    <a:pt x="868" y="1327"/>
                    <a:pt x="323" y="2749"/>
                    <a:pt x="1" y="421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5"/>
            <p:cNvSpPr/>
            <p:nvPr/>
          </p:nvSpPr>
          <p:spPr>
            <a:xfrm>
              <a:off x="5759555" y="5995552"/>
              <a:ext cx="433548" cy="239908"/>
            </a:xfrm>
            <a:custGeom>
              <a:avLst/>
              <a:gdLst/>
              <a:ahLst/>
              <a:cxnLst/>
              <a:rect l="l" t="t" r="r" b="b"/>
              <a:pathLst>
                <a:path w="3036" h="1680" fill="none" extrusionOk="0">
                  <a:moveTo>
                    <a:pt x="3036" y="0"/>
                  </a:moveTo>
                  <a:cubicBezTo>
                    <a:pt x="1872" y="255"/>
                    <a:pt x="796" y="850"/>
                    <a:pt x="1" y="168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5"/>
            <p:cNvSpPr/>
            <p:nvPr/>
          </p:nvSpPr>
          <p:spPr>
            <a:xfrm>
              <a:off x="5530355" y="5846037"/>
              <a:ext cx="231768" cy="384567"/>
            </a:xfrm>
            <a:custGeom>
              <a:avLst/>
              <a:gdLst/>
              <a:ahLst/>
              <a:cxnLst/>
              <a:rect l="l" t="t" r="r" b="b"/>
              <a:pathLst>
                <a:path w="1623" h="2693" fill="none" extrusionOk="0">
                  <a:moveTo>
                    <a:pt x="1" y="0"/>
                  </a:moveTo>
                  <a:cubicBezTo>
                    <a:pt x="593" y="876"/>
                    <a:pt x="1340" y="1693"/>
                    <a:pt x="1622" y="269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5"/>
            <p:cNvSpPr/>
            <p:nvPr/>
          </p:nvSpPr>
          <p:spPr>
            <a:xfrm>
              <a:off x="5617894" y="6185481"/>
              <a:ext cx="307454" cy="154084"/>
            </a:xfrm>
            <a:custGeom>
              <a:avLst/>
              <a:gdLst/>
              <a:ahLst/>
              <a:cxnLst/>
              <a:rect l="l" t="t" r="r" b="b"/>
              <a:pathLst>
                <a:path w="2153" h="1079" extrusionOk="0">
                  <a:moveTo>
                    <a:pt x="1195" y="0"/>
                  </a:moveTo>
                  <a:cubicBezTo>
                    <a:pt x="1040" y="0"/>
                    <a:pt x="884" y="14"/>
                    <a:pt x="731" y="42"/>
                  </a:cubicBezTo>
                  <a:cubicBezTo>
                    <a:pt x="536" y="78"/>
                    <a:pt x="337" y="142"/>
                    <a:pt x="205" y="273"/>
                  </a:cubicBezTo>
                  <a:cubicBezTo>
                    <a:pt x="23" y="454"/>
                    <a:pt x="8" y="718"/>
                    <a:pt x="1" y="960"/>
                  </a:cubicBezTo>
                  <a:cubicBezTo>
                    <a:pt x="460" y="1033"/>
                    <a:pt x="949" y="1079"/>
                    <a:pt x="1442" y="1079"/>
                  </a:cubicBezTo>
                  <a:cubicBezTo>
                    <a:pt x="1622" y="1079"/>
                    <a:pt x="1803" y="1073"/>
                    <a:pt x="1983" y="1060"/>
                  </a:cubicBezTo>
                  <a:cubicBezTo>
                    <a:pt x="2049" y="919"/>
                    <a:pt x="2116" y="774"/>
                    <a:pt x="2135" y="620"/>
                  </a:cubicBezTo>
                  <a:cubicBezTo>
                    <a:pt x="2152" y="469"/>
                    <a:pt x="2114" y="303"/>
                    <a:pt x="1992" y="192"/>
                  </a:cubicBezTo>
                  <a:cubicBezTo>
                    <a:pt x="1881" y="90"/>
                    <a:pt x="1718" y="50"/>
                    <a:pt x="1562" y="26"/>
                  </a:cubicBezTo>
                  <a:cubicBezTo>
                    <a:pt x="1441" y="9"/>
                    <a:pt x="1318" y="0"/>
                    <a:pt x="1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5"/>
            <p:cNvSpPr/>
            <p:nvPr/>
          </p:nvSpPr>
          <p:spPr>
            <a:xfrm>
              <a:off x="5708431" y="6271877"/>
              <a:ext cx="351580" cy="90822"/>
            </a:xfrm>
            <a:custGeom>
              <a:avLst/>
              <a:gdLst/>
              <a:ahLst/>
              <a:cxnLst/>
              <a:rect l="l" t="t" r="r" b="b"/>
              <a:pathLst>
                <a:path w="2462" h="636" extrusionOk="0">
                  <a:moveTo>
                    <a:pt x="1821" y="0"/>
                  </a:moveTo>
                  <a:cubicBezTo>
                    <a:pt x="1550" y="0"/>
                    <a:pt x="1394" y="315"/>
                    <a:pt x="1394" y="315"/>
                  </a:cubicBezTo>
                  <a:cubicBezTo>
                    <a:pt x="1394" y="315"/>
                    <a:pt x="1406" y="145"/>
                    <a:pt x="1235" y="123"/>
                  </a:cubicBezTo>
                  <a:cubicBezTo>
                    <a:pt x="1223" y="121"/>
                    <a:pt x="1212" y="121"/>
                    <a:pt x="1201" y="121"/>
                  </a:cubicBezTo>
                  <a:cubicBezTo>
                    <a:pt x="1053" y="121"/>
                    <a:pt x="980" y="246"/>
                    <a:pt x="980" y="246"/>
                  </a:cubicBezTo>
                  <a:cubicBezTo>
                    <a:pt x="980" y="246"/>
                    <a:pt x="936" y="20"/>
                    <a:pt x="668" y="20"/>
                  </a:cubicBezTo>
                  <a:cubicBezTo>
                    <a:pt x="644" y="20"/>
                    <a:pt x="619" y="22"/>
                    <a:pt x="591" y="26"/>
                  </a:cubicBezTo>
                  <a:cubicBezTo>
                    <a:pt x="253" y="73"/>
                    <a:pt x="355" y="437"/>
                    <a:pt x="355" y="437"/>
                  </a:cubicBezTo>
                  <a:cubicBezTo>
                    <a:pt x="355" y="437"/>
                    <a:pt x="297" y="405"/>
                    <a:pt x="225" y="405"/>
                  </a:cubicBezTo>
                  <a:cubicBezTo>
                    <a:pt x="190" y="405"/>
                    <a:pt x="150" y="413"/>
                    <a:pt x="113" y="437"/>
                  </a:cubicBezTo>
                  <a:cubicBezTo>
                    <a:pt x="0" y="506"/>
                    <a:pt x="28" y="619"/>
                    <a:pt x="28" y="619"/>
                  </a:cubicBezTo>
                  <a:cubicBezTo>
                    <a:pt x="274" y="631"/>
                    <a:pt x="535" y="635"/>
                    <a:pt x="790" y="635"/>
                  </a:cubicBezTo>
                  <a:cubicBezTo>
                    <a:pt x="1622" y="635"/>
                    <a:pt x="2395" y="588"/>
                    <a:pt x="2408" y="588"/>
                  </a:cubicBezTo>
                  <a:cubicBezTo>
                    <a:pt x="2408" y="588"/>
                    <a:pt x="2408" y="588"/>
                    <a:pt x="2408" y="588"/>
                  </a:cubicBezTo>
                  <a:cubicBezTo>
                    <a:pt x="2462" y="337"/>
                    <a:pt x="2314" y="295"/>
                    <a:pt x="2209" y="295"/>
                  </a:cubicBezTo>
                  <a:cubicBezTo>
                    <a:pt x="2156" y="295"/>
                    <a:pt x="2113" y="306"/>
                    <a:pt x="2113" y="306"/>
                  </a:cubicBezTo>
                  <a:cubicBezTo>
                    <a:pt x="2113" y="306"/>
                    <a:pt x="2189" y="57"/>
                    <a:pt x="1881" y="5"/>
                  </a:cubicBezTo>
                  <a:cubicBezTo>
                    <a:pt x="1860" y="2"/>
                    <a:pt x="1840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5"/>
            <p:cNvSpPr/>
            <p:nvPr/>
          </p:nvSpPr>
          <p:spPr>
            <a:xfrm>
              <a:off x="5439389" y="6253455"/>
              <a:ext cx="293174" cy="107387"/>
            </a:xfrm>
            <a:custGeom>
              <a:avLst/>
              <a:gdLst/>
              <a:ahLst/>
              <a:cxnLst/>
              <a:rect l="l" t="t" r="r" b="b"/>
              <a:pathLst>
                <a:path w="2053" h="752" extrusionOk="0">
                  <a:moveTo>
                    <a:pt x="1235" y="1"/>
                  </a:moveTo>
                  <a:cubicBezTo>
                    <a:pt x="948" y="1"/>
                    <a:pt x="830" y="231"/>
                    <a:pt x="830" y="231"/>
                  </a:cubicBezTo>
                  <a:cubicBezTo>
                    <a:pt x="830" y="231"/>
                    <a:pt x="778" y="89"/>
                    <a:pt x="600" y="89"/>
                  </a:cubicBezTo>
                  <a:cubicBezTo>
                    <a:pt x="565" y="89"/>
                    <a:pt x="525" y="95"/>
                    <a:pt x="481" y="107"/>
                  </a:cubicBezTo>
                  <a:cubicBezTo>
                    <a:pt x="204" y="186"/>
                    <a:pt x="295" y="364"/>
                    <a:pt x="295" y="364"/>
                  </a:cubicBezTo>
                  <a:cubicBezTo>
                    <a:pt x="295" y="364"/>
                    <a:pt x="275" y="359"/>
                    <a:pt x="246" y="359"/>
                  </a:cubicBezTo>
                  <a:cubicBezTo>
                    <a:pt x="203" y="359"/>
                    <a:pt x="138" y="370"/>
                    <a:pt x="86" y="426"/>
                  </a:cubicBezTo>
                  <a:cubicBezTo>
                    <a:pt x="0" y="519"/>
                    <a:pt x="94" y="612"/>
                    <a:pt x="94" y="612"/>
                  </a:cubicBezTo>
                  <a:cubicBezTo>
                    <a:pt x="498" y="700"/>
                    <a:pt x="1938" y="751"/>
                    <a:pt x="1938" y="751"/>
                  </a:cubicBezTo>
                  <a:cubicBezTo>
                    <a:pt x="1938" y="751"/>
                    <a:pt x="2052" y="431"/>
                    <a:pt x="1919" y="335"/>
                  </a:cubicBezTo>
                  <a:cubicBezTo>
                    <a:pt x="1870" y="299"/>
                    <a:pt x="1816" y="288"/>
                    <a:pt x="1769" y="288"/>
                  </a:cubicBezTo>
                  <a:cubicBezTo>
                    <a:pt x="1688" y="288"/>
                    <a:pt x="1625" y="320"/>
                    <a:pt x="1625" y="320"/>
                  </a:cubicBezTo>
                  <a:cubicBezTo>
                    <a:pt x="1625" y="320"/>
                    <a:pt x="1574" y="19"/>
                    <a:pt x="1266" y="2"/>
                  </a:cubicBezTo>
                  <a:cubicBezTo>
                    <a:pt x="1255" y="1"/>
                    <a:pt x="1245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5"/>
            <p:cNvSpPr/>
            <p:nvPr/>
          </p:nvSpPr>
          <p:spPr>
            <a:xfrm>
              <a:off x="6861713" y="5450899"/>
              <a:ext cx="159368" cy="69830"/>
            </a:xfrm>
            <a:custGeom>
              <a:avLst/>
              <a:gdLst/>
              <a:ahLst/>
              <a:cxnLst/>
              <a:rect l="l" t="t" r="r" b="b"/>
              <a:pathLst>
                <a:path w="1116" h="489" extrusionOk="0">
                  <a:moveTo>
                    <a:pt x="407" y="1"/>
                  </a:moveTo>
                  <a:cubicBezTo>
                    <a:pt x="260" y="1"/>
                    <a:pt x="222" y="139"/>
                    <a:pt x="222" y="139"/>
                  </a:cubicBezTo>
                  <a:cubicBezTo>
                    <a:pt x="222" y="139"/>
                    <a:pt x="177" y="84"/>
                    <a:pt x="126" y="84"/>
                  </a:cubicBezTo>
                  <a:cubicBezTo>
                    <a:pt x="108" y="84"/>
                    <a:pt x="89" y="91"/>
                    <a:pt x="71" y="109"/>
                  </a:cubicBezTo>
                  <a:cubicBezTo>
                    <a:pt x="0" y="181"/>
                    <a:pt x="71" y="224"/>
                    <a:pt x="71" y="224"/>
                  </a:cubicBezTo>
                  <a:lnTo>
                    <a:pt x="59" y="484"/>
                  </a:lnTo>
                  <a:cubicBezTo>
                    <a:pt x="135" y="487"/>
                    <a:pt x="211" y="488"/>
                    <a:pt x="288" y="488"/>
                  </a:cubicBezTo>
                  <a:cubicBezTo>
                    <a:pt x="557" y="488"/>
                    <a:pt x="833" y="470"/>
                    <a:pt x="1115" y="439"/>
                  </a:cubicBezTo>
                  <a:cubicBezTo>
                    <a:pt x="1091" y="295"/>
                    <a:pt x="987" y="280"/>
                    <a:pt x="943" y="280"/>
                  </a:cubicBezTo>
                  <a:cubicBezTo>
                    <a:pt x="932" y="280"/>
                    <a:pt x="924" y="281"/>
                    <a:pt x="924" y="281"/>
                  </a:cubicBezTo>
                  <a:cubicBezTo>
                    <a:pt x="924" y="281"/>
                    <a:pt x="949" y="139"/>
                    <a:pt x="809" y="109"/>
                  </a:cubicBezTo>
                  <a:cubicBezTo>
                    <a:pt x="788" y="105"/>
                    <a:pt x="768" y="103"/>
                    <a:pt x="749" y="103"/>
                  </a:cubicBezTo>
                  <a:cubicBezTo>
                    <a:pt x="639" y="103"/>
                    <a:pt x="564" y="166"/>
                    <a:pt x="564" y="166"/>
                  </a:cubicBezTo>
                  <a:cubicBezTo>
                    <a:pt x="564" y="166"/>
                    <a:pt x="551" y="1"/>
                    <a:pt x="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5"/>
            <p:cNvSpPr/>
            <p:nvPr/>
          </p:nvSpPr>
          <p:spPr>
            <a:xfrm>
              <a:off x="6580961" y="5435762"/>
              <a:ext cx="159368" cy="77399"/>
            </a:xfrm>
            <a:custGeom>
              <a:avLst/>
              <a:gdLst/>
              <a:ahLst/>
              <a:cxnLst/>
              <a:rect l="l" t="t" r="r" b="b"/>
              <a:pathLst>
                <a:path w="1116" h="542" extrusionOk="0">
                  <a:moveTo>
                    <a:pt x="710" y="1"/>
                  </a:moveTo>
                  <a:cubicBezTo>
                    <a:pt x="564" y="1"/>
                    <a:pt x="553" y="166"/>
                    <a:pt x="553" y="166"/>
                  </a:cubicBezTo>
                  <a:cubicBezTo>
                    <a:pt x="553" y="166"/>
                    <a:pt x="477" y="103"/>
                    <a:pt x="366" y="103"/>
                  </a:cubicBezTo>
                  <a:cubicBezTo>
                    <a:pt x="348" y="103"/>
                    <a:pt x="328" y="105"/>
                    <a:pt x="308" y="109"/>
                  </a:cubicBezTo>
                  <a:cubicBezTo>
                    <a:pt x="167" y="139"/>
                    <a:pt x="192" y="282"/>
                    <a:pt x="192" y="282"/>
                  </a:cubicBezTo>
                  <a:cubicBezTo>
                    <a:pt x="192" y="282"/>
                    <a:pt x="185" y="280"/>
                    <a:pt x="173" y="280"/>
                  </a:cubicBezTo>
                  <a:cubicBezTo>
                    <a:pt x="129" y="280"/>
                    <a:pt x="25" y="296"/>
                    <a:pt x="1" y="439"/>
                  </a:cubicBezTo>
                  <a:cubicBezTo>
                    <a:pt x="286" y="494"/>
                    <a:pt x="531" y="541"/>
                    <a:pt x="770" y="541"/>
                  </a:cubicBezTo>
                  <a:cubicBezTo>
                    <a:pt x="865" y="541"/>
                    <a:pt x="959" y="534"/>
                    <a:pt x="1055" y="516"/>
                  </a:cubicBezTo>
                  <a:lnTo>
                    <a:pt x="1046" y="224"/>
                  </a:lnTo>
                  <a:cubicBezTo>
                    <a:pt x="1046" y="224"/>
                    <a:pt x="1116" y="180"/>
                    <a:pt x="1046" y="109"/>
                  </a:cubicBezTo>
                  <a:cubicBezTo>
                    <a:pt x="1028" y="91"/>
                    <a:pt x="1009" y="84"/>
                    <a:pt x="991" y="84"/>
                  </a:cubicBezTo>
                  <a:cubicBezTo>
                    <a:pt x="939" y="84"/>
                    <a:pt x="895" y="139"/>
                    <a:pt x="895" y="139"/>
                  </a:cubicBezTo>
                  <a:cubicBezTo>
                    <a:pt x="895" y="139"/>
                    <a:pt x="855" y="1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5"/>
            <p:cNvSpPr/>
            <p:nvPr/>
          </p:nvSpPr>
          <p:spPr>
            <a:xfrm>
              <a:off x="6595099" y="4997640"/>
              <a:ext cx="559357" cy="464537"/>
            </a:xfrm>
            <a:custGeom>
              <a:avLst/>
              <a:gdLst/>
              <a:ahLst/>
              <a:cxnLst/>
              <a:rect l="l" t="t" r="r" b="b"/>
              <a:pathLst>
                <a:path w="3917" h="3253" extrusionOk="0">
                  <a:moveTo>
                    <a:pt x="2647" y="0"/>
                  </a:moveTo>
                  <a:cubicBezTo>
                    <a:pt x="2568" y="0"/>
                    <a:pt x="2493" y="34"/>
                    <a:pt x="2429" y="74"/>
                  </a:cubicBezTo>
                  <a:cubicBezTo>
                    <a:pt x="2177" y="221"/>
                    <a:pt x="1996" y="437"/>
                    <a:pt x="1851" y="661"/>
                  </a:cubicBezTo>
                  <a:cubicBezTo>
                    <a:pt x="1542" y="1140"/>
                    <a:pt x="1381" y="1683"/>
                    <a:pt x="1386" y="2224"/>
                  </a:cubicBezTo>
                  <a:cubicBezTo>
                    <a:pt x="1294" y="1833"/>
                    <a:pt x="914" y="1229"/>
                    <a:pt x="557" y="1062"/>
                  </a:cubicBezTo>
                  <a:cubicBezTo>
                    <a:pt x="477" y="1024"/>
                    <a:pt x="401" y="1007"/>
                    <a:pt x="334" y="1007"/>
                  </a:cubicBezTo>
                  <a:cubicBezTo>
                    <a:pt x="133" y="1007"/>
                    <a:pt x="1" y="1155"/>
                    <a:pt x="18" y="1345"/>
                  </a:cubicBezTo>
                  <a:cubicBezTo>
                    <a:pt x="67" y="1861"/>
                    <a:pt x="961" y="2714"/>
                    <a:pt x="1461" y="3252"/>
                  </a:cubicBezTo>
                  <a:cubicBezTo>
                    <a:pt x="2094" y="2979"/>
                    <a:pt x="2972" y="2634"/>
                    <a:pt x="3631" y="2322"/>
                  </a:cubicBezTo>
                  <a:cubicBezTo>
                    <a:pt x="3748" y="2267"/>
                    <a:pt x="3870" y="2190"/>
                    <a:pt x="3887" y="2081"/>
                  </a:cubicBezTo>
                  <a:cubicBezTo>
                    <a:pt x="3917" y="1894"/>
                    <a:pt x="3633" y="1780"/>
                    <a:pt x="3400" y="1771"/>
                  </a:cubicBezTo>
                  <a:cubicBezTo>
                    <a:pt x="3378" y="1770"/>
                    <a:pt x="3356" y="1769"/>
                    <a:pt x="3335" y="1769"/>
                  </a:cubicBezTo>
                  <a:cubicBezTo>
                    <a:pt x="2772" y="1769"/>
                    <a:pt x="2217" y="2037"/>
                    <a:pt x="1952" y="2443"/>
                  </a:cubicBezTo>
                  <a:cubicBezTo>
                    <a:pt x="2306" y="1796"/>
                    <a:pt x="2661" y="1145"/>
                    <a:pt x="2863" y="456"/>
                  </a:cubicBezTo>
                  <a:cubicBezTo>
                    <a:pt x="2888" y="368"/>
                    <a:pt x="2911" y="275"/>
                    <a:pt x="2888" y="185"/>
                  </a:cubicBezTo>
                  <a:cubicBezTo>
                    <a:pt x="2865" y="96"/>
                    <a:pt x="2782" y="12"/>
                    <a:pt x="2671" y="1"/>
                  </a:cubicBezTo>
                  <a:cubicBezTo>
                    <a:pt x="2663" y="0"/>
                    <a:pt x="2655" y="0"/>
                    <a:pt x="2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5"/>
            <p:cNvSpPr/>
            <p:nvPr/>
          </p:nvSpPr>
          <p:spPr>
            <a:xfrm>
              <a:off x="6802449" y="5038625"/>
              <a:ext cx="159368" cy="414270"/>
            </a:xfrm>
            <a:custGeom>
              <a:avLst/>
              <a:gdLst/>
              <a:ahLst/>
              <a:cxnLst/>
              <a:rect l="l" t="t" r="r" b="b"/>
              <a:pathLst>
                <a:path w="1116" h="2901" fill="none" extrusionOk="0">
                  <a:moveTo>
                    <a:pt x="1115" y="1"/>
                  </a:moveTo>
                  <a:cubicBezTo>
                    <a:pt x="600" y="913"/>
                    <a:pt x="223" y="1892"/>
                    <a:pt x="1" y="290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5"/>
            <p:cNvSpPr/>
            <p:nvPr/>
          </p:nvSpPr>
          <p:spPr>
            <a:xfrm>
              <a:off x="6799451" y="5289388"/>
              <a:ext cx="299171" cy="165222"/>
            </a:xfrm>
            <a:custGeom>
              <a:avLst/>
              <a:gdLst/>
              <a:ahLst/>
              <a:cxnLst/>
              <a:rect l="l" t="t" r="r" b="b"/>
              <a:pathLst>
                <a:path w="2095" h="1157" fill="none" extrusionOk="0">
                  <a:moveTo>
                    <a:pt x="2094" y="0"/>
                  </a:moveTo>
                  <a:cubicBezTo>
                    <a:pt x="1291" y="176"/>
                    <a:pt x="550" y="585"/>
                    <a:pt x="0" y="1157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5"/>
            <p:cNvSpPr/>
            <p:nvPr/>
          </p:nvSpPr>
          <p:spPr>
            <a:xfrm>
              <a:off x="6641367" y="5186712"/>
              <a:ext cx="159796" cy="264470"/>
            </a:xfrm>
            <a:custGeom>
              <a:avLst/>
              <a:gdLst/>
              <a:ahLst/>
              <a:cxnLst/>
              <a:rect l="l" t="t" r="r" b="b"/>
              <a:pathLst>
                <a:path w="1119" h="1852" fill="none" extrusionOk="0">
                  <a:moveTo>
                    <a:pt x="0" y="0"/>
                  </a:moveTo>
                  <a:cubicBezTo>
                    <a:pt x="409" y="602"/>
                    <a:pt x="923" y="1164"/>
                    <a:pt x="1119" y="185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5"/>
            <p:cNvSpPr/>
            <p:nvPr/>
          </p:nvSpPr>
          <p:spPr>
            <a:xfrm>
              <a:off x="6701630" y="5419911"/>
              <a:ext cx="212205" cy="106102"/>
            </a:xfrm>
            <a:custGeom>
              <a:avLst/>
              <a:gdLst/>
              <a:ahLst/>
              <a:cxnLst/>
              <a:rect l="l" t="t" r="r" b="b"/>
              <a:pathLst>
                <a:path w="1486" h="743" extrusionOk="0">
                  <a:moveTo>
                    <a:pt x="822" y="1"/>
                  </a:moveTo>
                  <a:cubicBezTo>
                    <a:pt x="715" y="1"/>
                    <a:pt x="609" y="10"/>
                    <a:pt x="504" y="29"/>
                  </a:cubicBezTo>
                  <a:cubicBezTo>
                    <a:pt x="369" y="54"/>
                    <a:pt x="232" y="98"/>
                    <a:pt x="142" y="188"/>
                  </a:cubicBezTo>
                  <a:cubicBezTo>
                    <a:pt x="18" y="313"/>
                    <a:pt x="5" y="496"/>
                    <a:pt x="0" y="662"/>
                  </a:cubicBezTo>
                  <a:cubicBezTo>
                    <a:pt x="319" y="712"/>
                    <a:pt x="659" y="743"/>
                    <a:pt x="1002" y="743"/>
                  </a:cubicBezTo>
                  <a:cubicBezTo>
                    <a:pt x="1124" y="743"/>
                    <a:pt x="1246" y="739"/>
                    <a:pt x="1368" y="731"/>
                  </a:cubicBezTo>
                  <a:cubicBezTo>
                    <a:pt x="1415" y="633"/>
                    <a:pt x="1460" y="533"/>
                    <a:pt x="1473" y="428"/>
                  </a:cubicBezTo>
                  <a:cubicBezTo>
                    <a:pt x="1485" y="322"/>
                    <a:pt x="1459" y="209"/>
                    <a:pt x="1375" y="132"/>
                  </a:cubicBezTo>
                  <a:cubicBezTo>
                    <a:pt x="1297" y="63"/>
                    <a:pt x="1186" y="34"/>
                    <a:pt x="1078" y="19"/>
                  </a:cubicBezTo>
                  <a:cubicBezTo>
                    <a:pt x="993" y="7"/>
                    <a:pt x="908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5"/>
            <p:cNvSpPr/>
            <p:nvPr/>
          </p:nvSpPr>
          <p:spPr>
            <a:xfrm>
              <a:off x="6758609" y="5477603"/>
              <a:ext cx="219345" cy="61548"/>
            </a:xfrm>
            <a:custGeom>
              <a:avLst/>
              <a:gdLst/>
              <a:ahLst/>
              <a:cxnLst/>
              <a:rect l="l" t="t" r="r" b="b"/>
              <a:pathLst>
                <a:path w="1536" h="431" extrusionOk="0">
                  <a:moveTo>
                    <a:pt x="1136" y="1"/>
                  </a:moveTo>
                  <a:cubicBezTo>
                    <a:pt x="966" y="1"/>
                    <a:pt x="870" y="213"/>
                    <a:pt x="870" y="213"/>
                  </a:cubicBezTo>
                  <a:cubicBezTo>
                    <a:pt x="870" y="213"/>
                    <a:pt x="876" y="97"/>
                    <a:pt x="771" y="83"/>
                  </a:cubicBezTo>
                  <a:cubicBezTo>
                    <a:pt x="763" y="82"/>
                    <a:pt x="756" y="81"/>
                    <a:pt x="748" y="81"/>
                  </a:cubicBezTo>
                  <a:cubicBezTo>
                    <a:pt x="656" y="81"/>
                    <a:pt x="611" y="165"/>
                    <a:pt x="611" y="165"/>
                  </a:cubicBezTo>
                  <a:cubicBezTo>
                    <a:pt x="611" y="165"/>
                    <a:pt x="583" y="14"/>
                    <a:pt x="416" y="14"/>
                  </a:cubicBezTo>
                  <a:cubicBezTo>
                    <a:pt x="401" y="14"/>
                    <a:pt x="385" y="15"/>
                    <a:pt x="368" y="18"/>
                  </a:cubicBezTo>
                  <a:cubicBezTo>
                    <a:pt x="157" y="52"/>
                    <a:pt x="220" y="296"/>
                    <a:pt x="220" y="296"/>
                  </a:cubicBezTo>
                  <a:cubicBezTo>
                    <a:pt x="220" y="296"/>
                    <a:pt x="185" y="274"/>
                    <a:pt x="140" y="274"/>
                  </a:cubicBezTo>
                  <a:cubicBezTo>
                    <a:pt x="118" y="274"/>
                    <a:pt x="94" y="280"/>
                    <a:pt x="70" y="296"/>
                  </a:cubicBezTo>
                  <a:cubicBezTo>
                    <a:pt x="0" y="343"/>
                    <a:pt x="18" y="419"/>
                    <a:pt x="18" y="419"/>
                  </a:cubicBezTo>
                  <a:cubicBezTo>
                    <a:pt x="174" y="427"/>
                    <a:pt x="341" y="430"/>
                    <a:pt x="504" y="430"/>
                  </a:cubicBezTo>
                  <a:cubicBezTo>
                    <a:pt x="1022" y="430"/>
                    <a:pt x="1501" y="398"/>
                    <a:pt x="1502" y="397"/>
                  </a:cubicBezTo>
                  <a:cubicBezTo>
                    <a:pt x="1535" y="228"/>
                    <a:pt x="1444" y="199"/>
                    <a:pt x="1378" y="199"/>
                  </a:cubicBezTo>
                  <a:cubicBezTo>
                    <a:pt x="1344" y="199"/>
                    <a:pt x="1318" y="207"/>
                    <a:pt x="1318" y="207"/>
                  </a:cubicBezTo>
                  <a:cubicBezTo>
                    <a:pt x="1318" y="207"/>
                    <a:pt x="1365" y="38"/>
                    <a:pt x="1174" y="4"/>
                  </a:cubicBezTo>
                  <a:cubicBezTo>
                    <a:pt x="1161" y="2"/>
                    <a:pt x="1148" y="1"/>
                    <a:pt x="1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5"/>
            <p:cNvSpPr/>
            <p:nvPr/>
          </p:nvSpPr>
          <p:spPr>
            <a:xfrm>
              <a:off x="6590672" y="5465465"/>
              <a:ext cx="182930" cy="72544"/>
            </a:xfrm>
            <a:custGeom>
              <a:avLst/>
              <a:gdLst/>
              <a:ahLst/>
              <a:cxnLst/>
              <a:rect l="l" t="t" r="r" b="b"/>
              <a:pathLst>
                <a:path w="1281" h="508" extrusionOk="0">
                  <a:moveTo>
                    <a:pt x="770" y="1"/>
                  </a:moveTo>
                  <a:cubicBezTo>
                    <a:pt x="593" y="1"/>
                    <a:pt x="519" y="156"/>
                    <a:pt x="519" y="156"/>
                  </a:cubicBezTo>
                  <a:cubicBezTo>
                    <a:pt x="519" y="156"/>
                    <a:pt x="487" y="60"/>
                    <a:pt x="375" y="60"/>
                  </a:cubicBezTo>
                  <a:cubicBezTo>
                    <a:pt x="353" y="60"/>
                    <a:pt x="329" y="63"/>
                    <a:pt x="301" y="72"/>
                  </a:cubicBezTo>
                  <a:cubicBezTo>
                    <a:pt x="128" y="125"/>
                    <a:pt x="185" y="245"/>
                    <a:pt x="185" y="245"/>
                  </a:cubicBezTo>
                  <a:cubicBezTo>
                    <a:pt x="185" y="245"/>
                    <a:pt x="172" y="242"/>
                    <a:pt x="154" y="242"/>
                  </a:cubicBezTo>
                  <a:cubicBezTo>
                    <a:pt x="127" y="242"/>
                    <a:pt x="88" y="249"/>
                    <a:pt x="56" y="287"/>
                  </a:cubicBezTo>
                  <a:cubicBezTo>
                    <a:pt x="1" y="349"/>
                    <a:pt x="61" y="412"/>
                    <a:pt x="61" y="412"/>
                  </a:cubicBezTo>
                  <a:cubicBezTo>
                    <a:pt x="314" y="473"/>
                    <a:pt x="1209" y="508"/>
                    <a:pt x="1209" y="508"/>
                  </a:cubicBezTo>
                  <a:cubicBezTo>
                    <a:pt x="1209" y="508"/>
                    <a:pt x="1280" y="292"/>
                    <a:pt x="1198" y="227"/>
                  </a:cubicBezTo>
                  <a:cubicBezTo>
                    <a:pt x="1167" y="202"/>
                    <a:pt x="1133" y="195"/>
                    <a:pt x="1104" y="195"/>
                  </a:cubicBezTo>
                  <a:cubicBezTo>
                    <a:pt x="1054" y="195"/>
                    <a:pt x="1014" y="216"/>
                    <a:pt x="1014" y="216"/>
                  </a:cubicBezTo>
                  <a:cubicBezTo>
                    <a:pt x="1014" y="216"/>
                    <a:pt x="983" y="13"/>
                    <a:pt x="791" y="1"/>
                  </a:cubicBezTo>
                  <a:cubicBezTo>
                    <a:pt x="784" y="1"/>
                    <a:pt x="777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5"/>
            <p:cNvSpPr/>
            <p:nvPr/>
          </p:nvSpPr>
          <p:spPr>
            <a:xfrm>
              <a:off x="7685832" y="4646915"/>
              <a:ext cx="88680" cy="38985"/>
            </a:xfrm>
            <a:custGeom>
              <a:avLst/>
              <a:gdLst/>
              <a:ahLst/>
              <a:cxnLst/>
              <a:rect l="l" t="t" r="r" b="b"/>
              <a:pathLst>
                <a:path w="621" h="273" extrusionOk="0">
                  <a:moveTo>
                    <a:pt x="226" y="1"/>
                  </a:moveTo>
                  <a:cubicBezTo>
                    <a:pt x="145" y="1"/>
                    <a:pt x="123" y="78"/>
                    <a:pt x="123" y="78"/>
                  </a:cubicBezTo>
                  <a:cubicBezTo>
                    <a:pt x="123" y="78"/>
                    <a:pt x="98" y="47"/>
                    <a:pt x="70" y="47"/>
                  </a:cubicBezTo>
                  <a:cubicBezTo>
                    <a:pt x="60" y="47"/>
                    <a:pt x="49" y="51"/>
                    <a:pt x="39" y="62"/>
                  </a:cubicBezTo>
                  <a:cubicBezTo>
                    <a:pt x="0" y="102"/>
                    <a:pt x="39" y="127"/>
                    <a:pt x="39" y="127"/>
                  </a:cubicBezTo>
                  <a:lnTo>
                    <a:pt x="32" y="269"/>
                  </a:lnTo>
                  <a:cubicBezTo>
                    <a:pt x="77" y="272"/>
                    <a:pt x="123" y="273"/>
                    <a:pt x="169" y="273"/>
                  </a:cubicBezTo>
                  <a:cubicBezTo>
                    <a:pt x="316" y="273"/>
                    <a:pt x="466" y="262"/>
                    <a:pt x="620" y="246"/>
                  </a:cubicBezTo>
                  <a:cubicBezTo>
                    <a:pt x="607" y="166"/>
                    <a:pt x="550" y="157"/>
                    <a:pt x="526" y="157"/>
                  </a:cubicBezTo>
                  <a:cubicBezTo>
                    <a:pt x="519" y="157"/>
                    <a:pt x="515" y="158"/>
                    <a:pt x="515" y="158"/>
                  </a:cubicBezTo>
                  <a:cubicBezTo>
                    <a:pt x="515" y="158"/>
                    <a:pt x="528" y="78"/>
                    <a:pt x="450" y="62"/>
                  </a:cubicBezTo>
                  <a:cubicBezTo>
                    <a:pt x="438" y="59"/>
                    <a:pt x="427" y="58"/>
                    <a:pt x="417" y="58"/>
                  </a:cubicBezTo>
                  <a:cubicBezTo>
                    <a:pt x="356" y="58"/>
                    <a:pt x="314" y="93"/>
                    <a:pt x="314" y="93"/>
                  </a:cubicBezTo>
                  <a:cubicBezTo>
                    <a:pt x="314" y="93"/>
                    <a:pt x="308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5"/>
            <p:cNvSpPr/>
            <p:nvPr/>
          </p:nvSpPr>
          <p:spPr>
            <a:xfrm>
              <a:off x="7529463" y="4638632"/>
              <a:ext cx="88680" cy="43126"/>
            </a:xfrm>
            <a:custGeom>
              <a:avLst/>
              <a:gdLst/>
              <a:ahLst/>
              <a:cxnLst/>
              <a:rect l="l" t="t" r="r" b="b"/>
              <a:pathLst>
                <a:path w="621" h="302" extrusionOk="0">
                  <a:moveTo>
                    <a:pt x="395" y="1"/>
                  </a:moveTo>
                  <a:cubicBezTo>
                    <a:pt x="314" y="1"/>
                    <a:pt x="308" y="93"/>
                    <a:pt x="308" y="93"/>
                  </a:cubicBezTo>
                  <a:cubicBezTo>
                    <a:pt x="308" y="93"/>
                    <a:pt x="265" y="58"/>
                    <a:pt x="204" y="58"/>
                  </a:cubicBezTo>
                  <a:cubicBezTo>
                    <a:pt x="194" y="58"/>
                    <a:pt x="183" y="59"/>
                    <a:pt x="171" y="62"/>
                  </a:cubicBezTo>
                  <a:cubicBezTo>
                    <a:pt x="93" y="78"/>
                    <a:pt x="107" y="157"/>
                    <a:pt x="107" y="157"/>
                  </a:cubicBezTo>
                  <a:cubicBezTo>
                    <a:pt x="107" y="157"/>
                    <a:pt x="103" y="156"/>
                    <a:pt x="97" y="156"/>
                  </a:cubicBezTo>
                  <a:cubicBezTo>
                    <a:pt x="73" y="156"/>
                    <a:pt x="15" y="165"/>
                    <a:pt x="1" y="245"/>
                  </a:cubicBezTo>
                  <a:cubicBezTo>
                    <a:pt x="160" y="276"/>
                    <a:pt x="297" y="302"/>
                    <a:pt x="431" y="302"/>
                  </a:cubicBezTo>
                  <a:cubicBezTo>
                    <a:pt x="484" y="302"/>
                    <a:pt x="536" y="298"/>
                    <a:pt x="589" y="288"/>
                  </a:cubicBezTo>
                  <a:lnTo>
                    <a:pt x="583" y="126"/>
                  </a:lnTo>
                  <a:cubicBezTo>
                    <a:pt x="583" y="126"/>
                    <a:pt x="621" y="102"/>
                    <a:pt x="583" y="62"/>
                  </a:cubicBezTo>
                  <a:cubicBezTo>
                    <a:pt x="572" y="51"/>
                    <a:pt x="562" y="47"/>
                    <a:pt x="552" y="47"/>
                  </a:cubicBezTo>
                  <a:cubicBezTo>
                    <a:pt x="523" y="47"/>
                    <a:pt x="499" y="78"/>
                    <a:pt x="499" y="78"/>
                  </a:cubicBezTo>
                  <a:cubicBezTo>
                    <a:pt x="499" y="78"/>
                    <a:pt x="476" y="1"/>
                    <a:pt x="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5"/>
            <p:cNvSpPr/>
            <p:nvPr/>
          </p:nvSpPr>
          <p:spPr>
            <a:xfrm>
              <a:off x="7499902" y="4344885"/>
              <a:ext cx="339727" cy="290175"/>
            </a:xfrm>
            <a:custGeom>
              <a:avLst/>
              <a:gdLst/>
              <a:ahLst/>
              <a:cxnLst/>
              <a:rect l="l" t="t" r="r" b="b"/>
              <a:pathLst>
                <a:path w="2379" h="2032" extrusionOk="0">
                  <a:moveTo>
                    <a:pt x="1176" y="0"/>
                  </a:moveTo>
                  <a:cubicBezTo>
                    <a:pt x="1173" y="0"/>
                    <a:pt x="1169" y="0"/>
                    <a:pt x="1166" y="0"/>
                  </a:cubicBezTo>
                  <a:cubicBezTo>
                    <a:pt x="1069" y="5"/>
                    <a:pt x="986" y="78"/>
                    <a:pt x="941" y="164"/>
                  </a:cubicBezTo>
                  <a:cubicBezTo>
                    <a:pt x="899" y="250"/>
                    <a:pt x="889" y="349"/>
                    <a:pt x="883" y="446"/>
                  </a:cubicBezTo>
                  <a:cubicBezTo>
                    <a:pt x="859" y="816"/>
                    <a:pt x="892" y="1187"/>
                    <a:pt x="976" y="1547"/>
                  </a:cubicBezTo>
                  <a:cubicBezTo>
                    <a:pt x="821" y="1271"/>
                    <a:pt x="590" y="980"/>
                    <a:pt x="275" y="973"/>
                  </a:cubicBezTo>
                  <a:cubicBezTo>
                    <a:pt x="274" y="973"/>
                    <a:pt x="272" y="973"/>
                    <a:pt x="271" y="973"/>
                  </a:cubicBezTo>
                  <a:cubicBezTo>
                    <a:pt x="148" y="973"/>
                    <a:pt x="0" y="1066"/>
                    <a:pt x="36" y="1184"/>
                  </a:cubicBezTo>
                  <a:cubicBezTo>
                    <a:pt x="46" y="1215"/>
                    <a:pt x="67" y="1241"/>
                    <a:pt x="89" y="1265"/>
                  </a:cubicBezTo>
                  <a:cubicBezTo>
                    <a:pt x="341" y="1541"/>
                    <a:pt x="827" y="1808"/>
                    <a:pt x="1145" y="2031"/>
                  </a:cubicBezTo>
                  <a:cubicBezTo>
                    <a:pt x="1519" y="1780"/>
                    <a:pt x="2379" y="1680"/>
                    <a:pt x="2378" y="1173"/>
                  </a:cubicBezTo>
                  <a:cubicBezTo>
                    <a:pt x="2378" y="1083"/>
                    <a:pt x="2318" y="1039"/>
                    <a:pt x="2222" y="1039"/>
                  </a:cubicBezTo>
                  <a:cubicBezTo>
                    <a:pt x="2012" y="1039"/>
                    <a:pt x="1628" y="1247"/>
                    <a:pt x="1302" y="1643"/>
                  </a:cubicBezTo>
                  <a:cubicBezTo>
                    <a:pt x="1448" y="1290"/>
                    <a:pt x="1509" y="814"/>
                    <a:pt x="1478" y="434"/>
                  </a:cubicBezTo>
                  <a:cubicBezTo>
                    <a:pt x="1471" y="336"/>
                    <a:pt x="1456" y="234"/>
                    <a:pt x="1405" y="148"/>
                  </a:cubicBezTo>
                  <a:cubicBezTo>
                    <a:pt x="1357" y="65"/>
                    <a:pt x="1270" y="0"/>
                    <a:pt x="11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5"/>
            <p:cNvSpPr/>
            <p:nvPr/>
          </p:nvSpPr>
          <p:spPr>
            <a:xfrm>
              <a:off x="7663841" y="4370161"/>
              <a:ext cx="11567" cy="259901"/>
            </a:xfrm>
            <a:custGeom>
              <a:avLst/>
              <a:gdLst/>
              <a:ahLst/>
              <a:cxnLst/>
              <a:rect l="l" t="t" r="r" b="b"/>
              <a:pathLst>
                <a:path w="81" h="1820" fill="none" extrusionOk="0">
                  <a:moveTo>
                    <a:pt x="8" y="0"/>
                  </a:moveTo>
                  <a:cubicBezTo>
                    <a:pt x="81" y="448"/>
                    <a:pt x="55" y="903"/>
                    <a:pt x="28" y="1354"/>
                  </a:cubicBezTo>
                  <a:cubicBezTo>
                    <a:pt x="19" y="1509"/>
                    <a:pt x="9" y="1665"/>
                    <a:pt x="0" y="182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5"/>
            <p:cNvSpPr/>
            <p:nvPr/>
          </p:nvSpPr>
          <p:spPr>
            <a:xfrm>
              <a:off x="7663555" y="4515250"/>
              <a:ext cx="155798" cy="113100"/>
            </a:xfrm>
            <a:custGeom>
              <a:avLst/>
              <a:gdLst/>
              <a:ahLst/>
              <a:cxnLst/>
              <a:rect l="l" t="t" r="r" b="b"/>
              <a:pathLst>
                <a:path w="1091" h="792" fill="none" extrusionOk="0">
                  <a:moveTo>
                    <a:pt x="1090" y="1"/>
                  </a:moveTo>
                  <a:cubicBezTo>
                    <a:pt x="837" y="377"/>
                    <a:pt x="312" y="465"/>
                    <a:pt x="0" y="79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5"/>
            <p:cNvSpPr/>
            <p:nvPr/>
          </p:nvSpPr>
          <p:spPr>
            <a:xfrm>
              <a:off x="7536031" y="4509681"/>
              <a:ext cx="131521" cy="120097"/>
            </a:xfrm>
            <a:custGeom>
              <a:avLst/>
              <a:gdLst/>
              <a:ahLst/>
              <a:cxnLst/>
              <a:rect l="l" t="t" r="r" b="b"/>
              <a:pathLst>
                <a:path w="921" h="841" fill="none" extrusionOk="0">
                  <a:moveTo>
                    <a:pt x="0" y="1"/>
                  </a:moveTo>
                  <a:cubicBezTo>
                    <a:pt x="141" y="46"/>
                    <a:pt x="262" y="142"/>
                    <a:pt x="370" y="241"/>
                  </a:cubicBezTo>
                  <a:cubicBezTo>
                    <a:pt x="572" y="423"/>
                    <a:pt x="756" y="625"/>
                    <a:pt x="921" y="84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5"/>
            <p:cNvSpPr/>
            <p:nvPr/>
          </p:nvSpPr>
          <p:spPr>
            <a:xfrm>
              <a:off x="7595581" y="4626065"/>
              <a:ext cx="124381" cy="67117"/>
            </a:xfrm>
            <a:custGeom>
              <a:avLst/>
              <a:gdLst/>
              <a:ahLst/>
              <a:cxnLst/>
              <a:rect l="l" t="t" r="r" b="b"/>
              <a:pathLst>
                <a:path w="871" h="470" extrusionOk="0">
                  <a:moveTo>
                    <a:pt x="480" y="0"/>
                  </a:moveTo>
                  <a:cubicBezTo>
                    <a:pt x="418" y="0"/>
                    <a:pt x="356" y="6"/>
                    <a:pt x="296" y="18"/>
                  </a:cubicBezTo>
                  <a:cubicBezTo>
                    <a:pt x="218" y="33"/>
                    <a:pt x="136" y="62"/>
                    <a:pt x="83" y="119"/>
                  </a:cubicBezTo>
                  <a:cubicBezTo>
                    <a:pt x="10" y="197"/>
                    <a:pt x="3" y="312"/>
                    <a:pt x="1" y="419"/>
                  </a:cubicBezTo>
                  <a:cubicBezTo>
                    <a:pt x="188" y="450"/>
                    <a:pt x="388" y="469"/>
                    <a:pt x="590" y="469"/>
                  </a:cubicBezTo>
                  <a:cubicBezTo>
                    <a:pt x="660" y="469"/>
                    <a:pt x="731" y="467"/>
                    <a:pt x="802" y="462"/>
                  </a:cubicBezTo>
                  <a:cubicBezTo>
                    <a:pt x="828" y="399"/>
                    <a:pt x="855" y="337"/>
                    <a:pt x="864" y="270"/>
                  </a:cubicBezTo>
                  <a:cubicBezTo>
                    <a:pt x="871" y="203"/>
                    <a:pt x="855" y="130"/>
                    <a:pt x="807" y="83"/>
                  </a:cubicBezTo>
                  <a:cubicBezTo>
                    <a:pt x="761" y="40"/>
                    <a:pt x="695" y="22"/>
                    <a:pt x="632" y="11"/>
                  </a:cubicBezTo>
                  <a:cubicBezTo>
                    <a:pt x="583" y="4"/>
                    <a:pt x="531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5"/>
            <p:cNvSpPr/>
            <p:nvPr/>
          </p:nvSpPr>
          <p:spPr>
            <a:xfrm>
              <a:off x="7628425" y="4662195"/>
              <a:ext cx="122382" cy="34130"/>
            </a:xfrm>
            <a:custGeom>
              <a:avLst/>
              <a:gdLst/>
              <a:ahLst/>
              <a:cxnLst/>
              <a:rect l="l" t="t" r="r" b="b"/>
              <a:pathLst>
                <a:path w="857" h="239" extrusionOk="0">
                  <a:moveTo>
                    <a:pt x="633" y="0"/>
                  </a:moveTo>
                  <a:cubicBezTo>
                    <a:pt x="539" y="0"/>
                    <a:pt x="485" y="119"/>
                    <a:pt x="485" y="119"/>
                  </a:cubicBezTo>
                  <a:cubicBezTo>
                    <a:pt x="485" y="119"/>
                    <a:pt x="489" y="54"/>
                    <a:pt x="429" y="47"/>
                  </a:cubicBezTo>
                  <a:cubicBezTo>
                    <a:pt x="425" y="46"/>
                    <a:pt x="421" y="46"/>
                    <a:pt x="417" y="46"/>
                  </a:cubicBezTo>
                  <a:cubicBezTo>
                    <a:pt x="366" y="46"/>
                    <a:pt x="340" y="93"/>
                    <a:pt x="340" y="93"/>
                  </a:cubicBezTo>
                  <a:cubicBezTo>
                    <a:pt x="340" y="93"/>
                    <a:pt x="324" y="8"/>
                    <a:pt x="232" y="8"/>
                  </a:cubicBezTo>
                  <a:cubicBezTo>
                    <a:pt x="224" y="8"/>
                    <a:pt x="214" y="9"/>
                    <a:pt x="205" y="11"/>
                  </a:cubicBezTo>
                  <a:cubicBezTo>
                    <a:pt x="88" y="28"/>
                    <a:pt x="123" y="164"/>
                    <a:pt x="123" y="164"/>
                  </a:cubicBezTo>
                  <a:cubicBezTo>
                    <a:pt x="123" y="164"/>
                    <a:pt x="103" y="152"/>
                    <a:pt x="78" y="152"/>
                  </a:cubicBezTo>
                  <a:cubicBezTo>
                    <a:pt x="66" y="152"/>
                    <a:pt x="52" y="155"/>
                    <a:pt x="39" y="164"/>
                  </a:cubicBezTo>
                  <a:cubicBezTo>
                    <a:pt x="0" y="189"/>
                    <a:pt x="9" y="233"/>
                    <a:pt x="9" y="233"/>
                  </a:cubicBezTo>
                  <a:cubicBezTo>
                    <a:pt x="90" y="237"/>
                    <a:pt x="176" y="238"/>
                    <a:pt x="260" y="238"/>
                  </a:cubicBezTo>
                  <a:cubicBezTo>
                    <a:pt x="550" y="238"/>
                    <a:pt x="824" y="220"/>
                    <a:pt x="837" y="220"/>
                  </a:cubicBezTo>
                  <a:cubicBezTo>
                    <a:pt x="837" y="220"/>
                    <a:pt x="837" y="220"/>
                    <a:pt x="837" y="220"/>
                  </a:cubicBezTo>
                  <a:cubicBezTo>
                    <a:pt x="856" y="127"/>
                    <a:pt x="806" y="111"/>
                    <a:pt x="769" y="111"/>
                  </a:cubicBezTo>
                  <a:cubicBezTo>
                    <a:pt x="751" y="111"/>
                    <a:pt x="736" y="115"/>
                    <a:pt x="736" y="115"/>
                  </a:cubicBezTo>
                  <a:cubicBezTo>
                    <a:pt x="736" y="115"/>
                    <a:pt x="760" y="22"/>
                    <a:pt x="654" y="2"/>
                  </a:cubicBezTo>
                  <a:cubicBezTo>
                    <a:pt x="647" y="1"/>
                    <a:pt x="640" y="0"/>
                    <a:pt x="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5"/>
            <p:cNvSpPr/>
            <p:nvPr/>
          </p:nvSpPr>
          <p:spPr>
            <a:xfrm>
              <a:off x="7535032" y="4655055"/>
              <a:ext cx="101961" cy="40413"/>
            </a:xfrm>
            <a:custGeom>
              <a:avLst/>
              <a:gdLst/>
              <a:ahLst/>
              <a:cxnLst/>
              <a:rect l="l" t="t" r="r" b="b"/>
              <a:pathLst>
                <a:path w="714" h="283" extrusionOk="0">
                  <a:moveTo>
                    <a:pt x="430" y="0"/>
                  </a:moveTo>
                  <a:cubicBezTo>
                    <a:pt x="330" y="0"/>
                    <a:pt x="289" y="87"/>
                    <a:pt x="289" y="87"/>
                  </a:cubicBezTo>
                  <a:cubicBezTo>
                    <a:pt x="289" y="87"/>
                    <a:pt x="271" y="34"/>
                    <a:pt x="209" y="34"/>
                  </a:cubicBezTo>
                  <a:cubicBezTo>
                    <a:pt x="197" y="34"/>
                    <a:pt x="183" y="36"/>
                    <a:pt x="167" y="41"/>
                  </a:cubicBezTo>
                  <a:cubicBezTo>
                    <a:pt x="72" y="71"/>
                    <a:pt x="103" y="138"/>
                    <a:pt x="103" y="138"/>
                  </a:cubicBezTo>
                  <a:cubicBezTo>
                    <a:pt x="103" y="138"/>
                    <a:pt x="96" y="136"/>
                    <a:pt x="86" y="136"/>
                  </a:cubicBezTo>
                  <a:cubicBezTo>
                    <a:pt x="71" y="136"/>
                    <a:pt x="48" y="140"/>
                    <a:pt x="31" y="161"/>
                  </a:cubicBezTo>
                  <a:cubicBezTo>
                    <a:pt x="1" y="196"/>
                    <a:pt x="33" y="231"/>
                    <a:pt x="33" y="231"/>
                  </a:cubicBezTo>
                  <a:cubicBezTo>
                    <a:pt x="173" y="264"/>
                    <a:pt x="673" y="283"/>
                    <a:pt x="673" y="283"/>
                  </a:cubicBezTo>
                  <a:cubicBezTo>
                    <a:pt x="673" y="283"/>
                    <a:pt x="713" y="163"/>
                    <a:pt x="667" y="127"/>
                  </a:cubicBezTo>
                  <a:cubicBezTo>
                    <a:pt x="649" y="113"/>
                    <a:pt x="631" y="109"/>
                    <a:pt x="615" y="109"/>
                  </a:cubicBezTo>
                  <a:cubicBezTo>
                    <a:pt x="586" y="109"/>
                    <a:pt x="564" y="122"/>
                    <a:pt x="564" y="122"/>
                  </a:cubicBezTo>
                  <a:cubicBezTo>
                    <a:pt x="564" y="122"/>
                    <a:pt x="548" y="7"/>
                    <a:pt x="440" y="1"/>
                  </a:cubicBezTo>
                  <a:cubicBezTo>
                    <a:pt x="437" y="0"/>
                    <a:pt x="433" y="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5"/>
            <p:cNvSpPr/>
            <p:nvPr/>
          </p:nvSpPr>
          <p:spPr>
            <a:xfrm>
              <a:off x="8047840" y="4257918"/>
              <a:ext cx="70830" cy="31131"/>
            </a:xfrm>
            <a:custGeom>
              <a:avLst/>
              <a:gdLst/>
              <a:ahLst/>
              <a:cxnLst/>
              <a:rect l="l" t="t" r="r" b="b"/>
              <a:pathLst>
                <a:path w="496" h="218" extrusionOk="0">
                  <a:moveTo>
                    <a:pt x="181" y="1"/>
                  </a:moveTo>
                  <a:cubicBezTo>
                    <a:pt x="116" y="1"/>
                    <a:pt x="98" y="63"/>
                    <a:pt x="98" y="63"/>
                  </a:cubicBezTo>
                  <a:cubicBezTo>
                    <a:pt x="98" y="63"/>
                    <a:pt x="79" y="38"/>
                    <a:pt x="56" y="38"/>
                  </a:cubicBezTo>
                  <a:cubicBezTo>
                    <a:pt x="48" y="38"/>
                    <a:pt x="39" y="41"/>
                    <a:pt x="31" y="50"/>
                  </a:cubicBezTo>
                  <a:cubicBezTo>
                    <a:pt x="0" y="82"/>
                    <a:pt x="31" y="102"/>
                    <a:pt x="31" y="102"/>
                  </a:cubicBezTo>
                  <a:lnTo>
                    <a:pt x="26" y="216"/>
                  </a:lnTo>
                  <a:cubicBezTo>
                    <a:pt x="60" y="217"/>
                    <a:pt x="94" y="218"/>
                    <a:pt x="128" y="218"/>
                  </a:cubicBezTo>
                  <a:cubicBezTo>
                    <a:pt x="247" y="218"/>
                    <a:pt x="370" y="210"/>
                    <a:pt x="495" y="196"/>
                  </a:cubicBezTo>
                  <a:cubicBezTo>
                    <a:pt x="484" y="132"/>
                    <a:pt x="437" y="125"/>
                    <a:pt x="418" y="125"/>
                  </a:cubicBezTo>
                  <a:cubicBezTo>
                    <a:pt x="413" y="125"/>
                    <a:pt x="410" y="126"/>
                    <a:pt x="410" y="126"/>
                  </a:cubicBezTo>
                  <a:cubicBezTo>
                    <a:pt x="410" y="126"/>
                    <a:pt x="421" y="63"/>
                    <a:pt x="359" y="49"/>
                  </a:cubicBezTo>
                  <a:cubicBezTo>
                    <a:pt x="349" y="47"/>
                    <a:pt x="341" y="46"/>
                    <a:pt x="332" y="46"/>
                  </a:cubicBezTo>
                  <a:cubicBezTo>
                    <a:pt x="284" y="46"/>
                    <a:pt x="250" y="74"/>
                    <a:pt x="250" y="74"/>
                  </a:cubicBezTo>
                  <a:cubicBezTo>
                    <a:pt x="250" y="74"/>
                    <a:pt x="245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5"/>
            <p:cNvSpPr/>
            <p:nvPr/>
          </p:nvSpPr>
          <p:spPr>
            <a:xfrm>
              <a:off x="7922744" y="4251349"/>
              <a:ext cx="70973" cy="34558"/>
            </a:xfrm>
            <a:custGeom>
              <a:avLst/>
              <a:gdLst/>
              <a:ahLst/>
              <a:cxnLst/>
              <a:rect l="l" t="t" r="r" b="b"/>
              <a:pathLst>
                <a:path w="497" h="242" extrusionOk="0">
                  <a:moveTo>
                    <a:pt x="316" y="0"/>
                  </a:moveTo>
                  <a:cubicBezTo>
                    <a:pt x="252" y="0"/>
                    <a:pt x="247" y="73"/>
                    <a:pt x="247" y="73"/>
                  </a:cubicBezTo>
                  <a:cubicBezTo>
                    <a:pt x="247" y="73"/>
                    <a:pt x="214" y="46"/>
                    <a:pt x="167" y="46"/>
                  </a:cubicBezTo>
                  <a:cubicBezTo>
                    <a:pt x="158" y="46"/>
                    <a:pt x="148" y="47"/>
                    <a:pt x="138" y="50"/>
                  </a:cubicBezTo>
                  <a:cubicBezTo>
                    <a:pt x="76" y="62"/>
                    <a:pt x="87" y="125"/>
                    <a:pt x="87" y="125"/>
                  </a:cubicBezTo>
                  <a:cubicBezTo>
                    <a:pt x="87" y="125"/>
                    <a:pt x="84" y="125"/>
                    <a:pt x="79" y="125"/>
                  </a:cubicBezTo>
                  <a:cubicBezTo>
                    <a:pt x="60" y="125"/>
                    <a:pt x="12" y="131"/>
                    <a:pt x="1" y="195"/>
                  </a:cubicBezTo>
                  <a:cubicBezTo>
                    <a:pt x="128" y="221"/>
                    <a:pt x="237" y="242"/>
                    <a:pt x="344" y="242"/>
                  </a:cubicBezTo>
                  <a:cubicBezTo>
                    <a:pt x="386" y="242"/>
                    <a:pt x="428" y="238"/>
                    <a:pt x="470" y="231"/>
                  </a:cubicBezTo>
                  <a:lnTo>
                    <a:pt x="466" y="101"/>
                  </a:lnTo>
                  <a:cubicBezTo>
                    <a:pt x="466" y="101"/>
                    <a:pt x="497" y="82"/>
                    <a:pt x="466" y="50"/>
                  </a:cubicBezTo>
                  <a:cubicBezTo>
                    <a:pt x="458" y="41"/>
                    <a:pt x="449" y="38"/>
                    <a:pt x="441" y="38"/>
                  </a:cubicBezTo>
                  <a:cubicBezTo>
                    <a:pt x="418" y="38"/>
                    <a:pt x="399" y="62"/>
                    <a:pt x="399" y="62"/>
                  </a:cubicBezTo>
                  <a:cubicBezTo>
                    <a:pt x="399" y="62"/>
                    <a:pt x="381" y="0"/>
                    <a:pt x="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5"/>
            <p:cNvSpPr/>
            <p:nvPr/>
          </p:nvSpPr>
          <p:spPr>
            <a:xfrm>
              <a:off x="7931455" y="4071273"/>
              <a:ext cx="226770" cy="191784"/>
            </a:xfrm>
            <a:custGeom>
              <a:avLst/>
              <a:gdLst/>
              <a:ahLst/>
              <a:cxnLst/>
              <a:rect l="l" t="t" r="r" b="b"/>
              <a:pathLst>
                <a:path w="1588" h="1343" extrusionOk="0">
                  <a:moveTo>
                    <a:pt x="1073" y="1"/>
                  </a:moveTo>
                  <a:cubicBezTo>
                    <a:pt x="1042" y="1"/>
                    <a:pt x="1010" y="16"/>
                    <a:pt x="984" y="31"/>
                  </a:cubicBezTo>
                  <a:cubicBezTo>
                    <a:pt x="881" y="93"/>
                    <a:pt x="808" y="181"/>
                    <a:pt x="750" y="274"/>
                  </a:cubicBezTo>
                  <a:cubicBezTo>
                    <a:pt x="625" y="472"/>
                    <a:pt x="560" y="696"/>
                    <a:pt x="561" y="919"/>
                  </a:cubicBezTo>
                  <a:cubicBezTo>
                    <a:pt x="524" y="758"/>
                    <a:pt x="370" y="510"/>
                    <a:pt x="225" y="439"/>
                  </a:cubicBezTo>
                  <a:cubicBezTo>
                    <a:pt x="193" y="423"/>
                    <a:pt x="162" y="416"/>
                    <a:pt x="135" y="416"/>
                  </a:cubicBezTo>
                  <a:cubicBezTo>
                    <a:pt x="53" y="416"/>
                    <a:pt x="0" y="477"/>
                    <a:pt x="7" y="556"/>
                  </a:cubicBezTo>
                  <a:cubicBezTo>
                    <a:pt x="27" y="769"/>
                    <a:pt x="388" y="1122"/>
                    <a:pt x="591" y="1343"/>
                  </a:cubicBezTo>
                  <a:cubicBezTo>
                    <a:pt x="848" y="1230"/>
                    <a:pt x="1205" y="1089"/>
                    <a:pt x="1472" y="959"/>
                  </a:cubicBezTo>
                  <a:cubicBezTo>
                    <a:pt x="1519" y="936"/>
                    <a:pt x="1569" y="905"/>
                    <a:pt x="1576" y="859"/>
                  </a:cubicBezTo>
                  <a:cubicBezTo>
                    <a:pt x="1587" y="782"/>
                    <a:pt x="1472" y="735"/>
                    <a:pt x="1377" y="732"/>
                  </a:cubicBezTo>
                  <a:cubicBezTo>
                    <a:pt x="1368" y="732"/>
                    <a:pt x="1359" y="731"/>
                    <a:pt x="1350" y="731"/>
                  </a:cubicBezTo>
                  <a:cubicBezTo>
                    <a:pt x="1122" y="731"/>
                    <a:pt x="898" y="842"/>
                    <a:pt x="790" y="1009"/>
                  </a:cubicBezTo>
                  <a:cubicBezTo>
                    <a:pt x="933" y="743"/>
                    <a:pt x="1078" y="474"/>
                    <a:pt x="1159" y="189"/>
                  </a:cubicBezTo>
                  <a:cubicBezTo>
                    <a:pt x="1170" y="153"/>
                    <a:pt x="1180" y="114"/>
                    <a:pt x="1170" y="78"/>
                  </a:cubicBezTo>
                  <a:cubicBezTo>
                    <a:pt x="1159" y="42"/>
                    <a:pt x="1127" y="5"/>
                    <a:pt x="1082" y="1"/>
                  </a:cubicBezTo>
                  <a:cubicBezTo>
                    <a:pt x="1079" y="1"/>
                    <a:pt x="1076" y="1"/>
                    <a:pt x="10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5"/>
            <p:cNvSpPr/>
            <p:nvPr/>
          </p:nvSpPr>
          <p:spPr>
            <a:xfrm>
              <a:off x="8015280" y="4088410"/>
              <a:ext cx="64690" cy="170935"/>
            </a:xfrm>
            <a:custGeom>
              <a:avLst/>
              <a:gdLst/>
              <a:ahLst/>
              <a:cxnLst/>
              <a:rect l="l" t="t" r="r" b="b"/>
              <a:pathLst>
                <a:path w="453" h="1197" fill="none" extrusionOk="0">
                  <a:moveTo>
                    <a:pt x="452" y="0"/>
                  </a:moveTo>
                  <a:cubicBezTo>
                    <a:pt x="244" y="376"/>
                    <a:pt x="91" y="780"/>
                    <a:pt x="1" y="1197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5"/>
            <p:cNvSpPr/>
            <p:nvPr/>
          </p:nvSpPr>
          <p:spPr>
            <a:xfrm>
              <a:off x="8014281" y="4191657"/>
              <a:ext cx="121525" cy="68402"/>
            </a:xfrm>
            <a:custGeom>
              <a:avLst/>
              <a:gdLst/>
              <a:ahLst/>
              <a:cxnLst/>
              <a:rect l="l" t="t" r="r" b="b"/>
              <a:pathLst>
                <a:path w="851" h="479" fill="none" extrusionOk="0">
                  <a:moveTo>
                    <a:pt x="850" y="1"/>
                  </a:moveTo>
                  <a:cubicBezTo>
                    <a:pt x="525" y="73"/>
                    <a:pt x="223" y="242"/>
                    <a:pt x="1" y="47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5"/>
            <p:cNvSpPr/>
            <p:nvPr/>
          </p:nvSpPr>
          <p:spPr>
            <a:xfrm>
              <a:off x="7949876" y="4149387"/>
              <a:ext cx="64975" cy="109244"/>
            </a:xfrm>
            <a:custGeom>
              <a:avLst/>
              <a:gdLst/>
              <a:ahLst/>
              <a:cxnLst/>
              <a:rect l="l" t="t" r="r" b="b"/>
              <a:pathLst>
                <a:path w="455" h="765" fill="none" extrusionOk="0">
                  <a:moveTo>
                    <a:pt x="1" y="0"/>
                  </a:moveTo>
                  <a:cubicBezTo>
                    <a:pt x="166" y="249"/>
                    <a:pt x="376" y="481"/>
                    <a:pt x="455" y="765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5"/>
            <p:cNvSpPr/>
            <p:nvPr/>
          </p:nvSpPr>
          <p:spPr>
            <a:xfrm>
              <a:off x="7975724" y="4254490"/>
              <a:ext cx="84539" cy="40270"/>
            </a:xfrm>
            <a:custGeom>
              <a:avLst/>
              <a:gdLst/>
              <a:ahLst/>
              <a:cxnLst/>
              <a:rect l="l" t="t" r="r" b="b"/>
              <a:pathLst>
                <a:path w="592" h="282" extrusionOk="0">
                  <a:moveTo>
                    <a:pt x="326" y="0"/>
                  </a:moveTo>
                  <a:cubicBezTo>
                    <a:pt x="284" y="0"/>
                    <a:pt x="242" y="3"/>
                    <a:pt x="201" y="10"/>
                  </a:cubicBezTo>
                  <a:cubicBezTo>
                    <a:pt x="149" y="19"/>
                    <a:pt x="93" y="36"/>
                    <a:pt x="57" y="71"/>
                  </a:cubicBezTo>
                  <a:cubicBezTo>
                    <a:pt x="7" y="119"/>
                    <a:pt x="3" y="188"/>
                    <a:pt x="1" y="251"/>
                  </a:cubicBezTo>
                  <a:cubicBezTo>
                    <a:pt x="128" y="270"/>
                    <a:pt x="263" y="282"/>
                    <a:pt x="399" y="282"/>
                  </a:cubicBezTo>
                  <a:cubicBezTo>
                    <a:pt x="448" y="282"/>
                    <a:pt x="498" y="280"/>
                    <a:pt x="548" y="277"/>
                  </a:cubicBezTo>
                  <a:cubicBezTo>
                    <a:pt x="565" y="240"/>
                    <a:pt x="584" y="201"/>
                    <a:pt x="589" y="162"/>
                  </a:cubicBezTo>
                  <a:cubicBezTo>
                    <a:pt x="592" y="122"/>
                    <a:pt x="583" y="79"/>
                    <a:pt x="549" y="49"/>
                  </a:cubicBezTo>
                  <a:cubicBezTo>
                    <a:pt x="518" y="24"/>
                    <a:pt x="472" y="13"/>
                    <a:pt x="430" y="7"/>
                  </a:cubicBezTo>
                  <a:cubicBezTo>
                    <a:pt x="395" y="2"/>
                    <a:pt x="360" y="0"/>
                    <a:pt x="3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5"/>
            <p:cNvSpPr/>
            <p:nvPr/>
          </p:nvSpPr>
          <p:spPr>
            <a:xfrm>
              <a:off x="8001714" y="4272912"/>
              <a:ext cx="97677" cy="27275"/>
            </a:xfrm>
            <a:custGeom>
              <a:avLst/>
              <a:gdLst/>
              <a:ahLst/>
              <a:cxnLst/>
              <a:rect l="l" t="t" r="r" b="b"/>
              <a:pathLst>
                <a:path w="684" h="191" extrusionOk="0">
                  <a:moveTo>
                    <a:pt x="506" y="1"/>
                  </a:moveTo>
                  <a:cubicBezTo>
                    <a:pt x="431" y="1"/>
                    <a:pt x="388" y="95"/>
                    <a:pt x="388" y="95"/>
                  </a:cubicBezTo>
                  <a:cubicBezTo>
                    <a:pt x="388" y="95"/>
                    <a:pt x="392" y="43"/>
                    <a:pt x="345" y="36"/>
                  </a:cubicBezTo>
                  <a:cubicBezTo>
                    <a:pt x="342" y="36"/>
                    <a:pt x="339" y="36"/>
                    <a:pt x="336" y="36"/>
                  </a:cubicBezTo>
                  <a:cubicBezTo>
                    <a:pt x="294" y="36"/>
                    <a:pt x="274" y="74"/>
                    <a:pt x="274" y="74"/>
                  </a:cubicBezTo>
                  <a:cubicBezTo>
                    <a:pt x="274" y="74"/>
                    <a:pt x="260" y="7"/>
                    <a:pt x="186" y="7"/>
                  </a:cubicBezTo>
                  <a:cubicBezTo>
                    <a:pt x="180" y="7"/>
                    <a:pt x="173" y="7"/>
                    <a:pt x="165" y="8"/>
                  </a:cubicBezTo>
                  <a:cubicBezTo>
                    <a:pt x="71" y="23"/>
                    <a:pt x="99" y="131"/>
                    <a:pt x="99" y="131"/>
                  </a:cubicBezTo>
                  <a:cubicBezTo>
                    <a:pt x="99" y="131"/>
                    <a:pt x="83" y="122"/>
                    <a:pt x="63" y="122"/>
                  </a:cubicBezTo>
                  <a:cubicBezTo>
                    <a:pt x="53" y="122"/>
                    <a:pt x="42" y="124"/>
                    <a:pt x="32" y="131"/>
                  </a:cubicBezTo>
                  <a:cubicBezTo>
                    <a:pt x="1" y="152"/>
                    <a:pt x="9" y="185"/>
                    <a:pt x="9" y="185"/>
                  </a:cubicBezTo>
                  <a:cubicBezTo>
                    <a:pt x="78" y="189"/>
                    <a:pt x="152" y="190"/>
                    <a:pt x="224" y="190"/>
                  </a:cubicBezTo>
                  <a:cubicBezTo>
                    <a:pt x="454" y="190"/>
                    <a:pt x="668" y="176"/>
                    <a:pt x="668" y="176"/>
                  </a:cubicBezTo>
                  <a:cubicBezTo>
                    <a:pt x="683" y="101"/>
                    <a:pt x="643" y="89"/>
                    <a:pt x="614" y="89"/>
                  </a:cubicBezTo>
                  <a:cubicBezTo>
                    <a:pt x="599" y="89"/>
                    <a:pt x="588" y="92"/>
                    <a:pt x="588" y="92"/>
                  </a:cubicBezTo>
                  <a:cubicBezTo>
                    <a:pt x="588" y="92"/>
                    <a:pt x="608" y="18"/>
                    <a:pt x="523" y="2"/>
                  </a:cubicBezTo>
                  <a:cubicBezTo>
                    <a:pt x="517" y="1"/>
                    <a:pt x="511" y="1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5"/>
            <p:cNvSpPr/>
            <p:nvPr/>
          </p:nvSpPr>
          <p:spPr>
            <a:xfrm>
              <a:off x="7927028" y="4267486"/>
              <a:ext cx="81397" cy="32416"/>
            </a:xfrm>
            <a:custGeom>
              <a:avLst/>
              <a:gdLst/>
              <a:ahLst/>
              <a:cxnLst/>
              <a:rect l="l" t="t" r="r" b="b"/>
              <a:pathLst>
                <a:path w="570" h="227" extrusionOk="0">
                  <a:moveTo>
                    <a:pt x="342" y="1"/>
                  </a:moveTo>
                  <a:cubicBezTo>
                    <a:pt x="262" y="1"/>
                    <a:pt x="229" y="69"/>
                    <a:pt x="229" y="69"/>
                  </a:cubicBezTo>
                  <a:cubicBezTo>
                    <a:pt x="229" y="69"/>
                    <a:pt x="215" y="26"/>
                    <a:pt x="166" y="26"/>
                  </a:cubicBezTo>
                  <a:cubicBezTo>
                    <a:pt x="156" y="26"/>
                    <a:pt x="145" y="28"/>
                    <a:pt x="133" y="32"/>
                  </a:cubicBezTo>
                  <a:cubicBezTo>
                    <a:pt x="57" y="57"/>
                    <a:pt x="81" y="109"/>
                    <a:pt x="81" y="109"/>
                  </a:cubicBezTo>
                  <a:cubicBezTo>
                    <a:pt x="81" y="109"/>
                    <a:pt x="76" y="108"/>
                    <a:pt x="67" y="108"/>
                  </a:cubicBezTo>
                  <a:cubicBezTo>
                    <a:pt x="55" y="108"/>
                    <a:pt x="38" y="111"/>
                    <a:pt x="25" y="128"/>
                  </a:cubicBezTo>
                  <a:cubicBezTo>
                    <a:pt x="1" y="155"/>
                    <a:pt x="27" y="183"/>
                    <a:pt x="27" y="183"/>
                  </a:cubicBezTo>
                  <a:cubicBezTo>
                    <a:pt x="139" y="209"/>
                    <a:pt x="537" y="226"/>
                    <a:pt x="537" y="226"/>
                  </a:cubicBezTo>
                  <a:cubicBezTo>
                    <a:pt x="537" y="226"/>
                    <a:pt x="569" y="129"/>
                    <a:pt x="532" y="100"/>
                  </a:cubicBezTo>
                  <a:cubicBezTo>
                    <a:pt x="519" y="90"/>
                    <a:pt x="505" y="87"/>
                    <a:pt x="492" y="87"/>
                  </a:cubicBezTo>
                  <a:cubicBezTo>
                    <a:pt x="469" y="87"/>
                    <a:pt x="450" y="97"/>
                    <a:pt x="450" y="97"/>
                  </a:cubicBezTo>
                  <a:cubicBezTo>
                    <a:pt x="450" y="97"/>
                    <a:pt x="437" y="6"/>
                    <a:pt x="351" y="1"/>
                  </a:cubicBezTo>
                  <a:cubicBezTo>
                    <a:pt x="348" y="1"/>
                    <a:pt x="345" y="1"/>
                    <a:pt x="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5"/>
            <p:cNvSpPr/>
            <p:nvPr/>
          </p:nvSpPr>
          <p:spPr>
            <a:xfrm>
              <a:off x="8391996" y="3984449"/>
              <a:ext cx="52123" cy="23134"/>
            </a:xfrm>
            <a:custGeom>
              <a:avLst/>
              <a:gdLst/>
              <a:ahLst/>
              <a:cxnLst/>
              <a:rect l="l" t="t" r="r" b="b"/>
              <a:pathLst>
                <a:path w="365" h="162" extrusionOk="0">
                  <a:moveTo>
                    <a:pt x="133" y="1"/>
                  </a:moveTo>
                  <a:cubicBezTo>
                    <a:pt x="86" y="1"/>
                    <a:pt x="72" y="46"/>
                    <a:pt x="72" y="46"/>
                  </a:cubicBezTo>
                  <a:cubicBezTo>
                    <a:pt x="72" y="46"/>
                    <a:pt x="59" y="29"/>
                    <a:pt x="42" y="29"/>
                  </a:cubicBezTo>
                  <a:cubicBezTo>
                    <a:pt x="36" y="29"/>
                    <a:pt x="30" y="31"/>
                    <a:pt x="24" y="38"/>
                  </a:cubicBezTo>
                  <a:cubicBezTo>
                    <a:pt x="0" y="61"/>
                    <a:pt x="24" y="75"/>
                    <a:pt x="24" y="75"/>
                  </a:cubicBezTo>
                  <a:lnTo>
                    <a:pt x="19" y="160"/>
                  </a:lnTo>
                  <a:cubicBezTo>
                    <a:pt x="45" y="161"/>
                    <a:pt x="72" y="162"/>
                    <a:pt x="99" y="162"/>
                  </a:cubicBezTo>
                  <a:cubicBezTo>
                    <a:pt x="185" y="162"/>
                    <a:pt x="274" y="156"/>
                    <a:pt x="365" y="145"/>
                  </a:cubicBezTo>
                  <a:cubicBezTo>
                    <a:pt x="357" y="98"/>
                    <a:pt x="322" y="93"/>
                    <a:pt x="308" y="93"/>
                  </a:cubicBezTo>
                  <a:cubicBezTo>
                    <a:pt x="305" y="93"/>
                    <a:pt x="303" y="94"/>
                    <a:pt x="303" y="94"/>
                  </a:cubicBezTo>
                  <a:cubicBezTo>
                    <a:pt x="303" y="94"/>
                    <a:pt x="311" y="47"/>
                    <a:pt x="265" y="37"/>
                  </a:cubicBezTo>
                  <a:cubicBezTo>
                    <a:pt x="258" y="35"/>
                    <a:pt x="251" y="35"/>
                    <a:pt x="245" y="35"/>
                  </a:cubicBezTo>
                  <a:cubicBezTo>
                    <a:pt x="209" y="35"/>
                    <a:pt x="185" y="55"/>
                    <a:pt x="185" y="55"/>
                  </a:cubicBezTo>
                  <a:cubicBezTo>
                    <a:pt x="185" y="55"/>
                    <a:pt x="181" y="1"/>
                    <a:pt x="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5"/>
            <p:cNvSpPr/>
            <p:nvPr/>
          </p:nvSpPr>
          <p:spPr>
            <a:xfrm>
              <a:off x="8300316" y="3979736"/>
              <a:ext cx="52123" cy="25704"/>
            </a:xfrm>
            <a:custGeom>
              <a:avLst/>
              <a:gdLst/>
              <a:ahLst/>
              <a:cxnLst/>
              <a:rect l="l" t="t" r="r" b="b"/>
              <a:pathLst>
                <a:path w="365" h="180" extrusionOk="0">
                  <a:moveTo>
                    <a:pt x="232" y="1"/>
                  </a:moveTo>
                  <a:cubicBezTo>
                    <a:pt x="183" y="1"/>
                    <a:pt x="180" y="54"/>
                    <a:pt x="180" y="54"/>
                  </a:cubicBezTo>
                  <a:cubicBezTo>
                    <a:pt x="180" y="54"/>
                    <a:pt x="156" y="34"/>
                    <a:pt x="120" y="34"/>
                  </a:cubicBezTo>
                  <a:cubicBezTo>
                    <a:pt x="114" y="34"/>
                    <a:pt x="107" y="35"/>
                    <a:pt x="100" y="37"/>
                  </a:cubicBezTo>
                  <a:cubicBezTo>
                    <a:pt x="53" y="47"/>
                    <a:pt x="62" y="94"/>
                    <a:pt x="62" y="94"/>
                  </a:cubicBezTo>
                  <a:cubicBezTo>
                    <a:pt x="62" y="94"/>
                    <a:pt x="60" y="93"/>
                    <a:pt x="56" y="93"/>
                  </a:cubicBezTo>
                  <a:cubicBezTo>
                    <a:pt x="42" y="93"/>
                    <a:pt x="8" y="98"/>
                    <a:pt x="0" y="145"/>
                  </a:cubicBezTo>
                  <a:cubicBezTo>
                    <a:pt x="94" y="164"/>
                    <a:pt x="175" y="179"/>
                    <a:pt x="253" y="179"/>
                  </a:cubicBezTo>
                  <a:cubicBezTo>
                    <a:pt x="285" y="179"/>
                    <a:pt x="315" y="177"/>
                    <a:pt x="347" y="171"/>
                  </a:cubicBezTo>
                  <a:lnTo>
                    <a:pt x="341" y="74"/>
                  </a:lnTo>
                  <a:cubicBezTo>
                    <a:pt x="341" y="74"/>
                    <a:pt x="364" y="61"/>
                    <a:pt x="341" y="37"/>
                  </a:cubicBezTo>
                  <a:cubicBezTo>
                    <a:pt x="335" y="31"/>
                    <a:pt x="329" y="29"/>
                    <a:pt x="323" y="29"/>
                  </a:cubicBezTo>
                  <a:cubicBezTo>
                    <a:pt x="306" y="29"/>
                    <a:pt x="292" y="46"/>
                    <a:pt x="292" y="46"/>
                  </a:cubicBezTo>
                  <a:cubicBezTo>
                    <a:pt x="292" y="46"/>
                    <a:pt x="279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5"/>
            <p:cNvSpPr/>
            <p:nvPr/>
          </p:nvSpPr>
          <p:spPr>
            <a:xfrm>
              <a:off x="8306028" y="3846929"/>
              <a:ext cx="167365" cy="141517"/>
            </a:xfrm>
            <a:custGeom>
              <a:avLst/>
              <a:gdLst/>
              <a:ahLst/>
              <a:cxnLst/>
              <a:rect l="l" t="t" r="r" b="b"/>
              <a:pathLst>
                <a:path w="1172" h="991" extrusionOk="0">
                  <a:moveTo>
                    <a:pt x="793" y="0"/>
                  </a:moveTo>
                  <a:cubicBezTo>
                    <a:pt x="770" y="0"/>
                    <a:pt x="746" y="11"/>
                    <a:pt x="727" y="22"/>
                  </a:cubicBezTo>
                  <a:cubicBezTo>
                    <a:pt x="653" y="68"/>
                    <a:pt x="598" y="134"/>
                    <a:pt x="555" y="201"/>
                  </a:cubicBezTo>
                  <a:cubicBezTo>
                    <a:pt x="462" y="347"/>
                    <a:pt x="414" y="511"/>
                    <a:pt x="415" y="676"/>
                  </a:cubicBezTo>
                  <a:cubicBezTo>
                    <a:pt x="388" y="558"/>
                    <a:pt x="275" y="374"/>
                    <a:pt x="167" y="322"/>
                  </a:cubicBezTo>
                  <a:cubicBezTo>
                    <a:pt x="143" y="311"/>
                    <a:pt x="120" y="306"/>
                    <a:pt x="100" y="306"/>
                  </a:cubicBezTo>
                  <a:cubicBezTo>
                    <a:pt x="40" y="306"/>
                    <a:pt x="1" y="351"/>
                    <a:pt x="7" y="409"/>
                  </a:cubicBezTo>
                  <a:cubicBezTo>
                    <a:pt x="22" y="568"/>
                    <a:pt x="290" y="826"/>
                    <a:pt x="438" y="991"/>
                  </a:cubicBezTo>
                  <a:cubicBezTo>
                    <a:pt x="628" y="908"/>
                    <a:pt x="890" y="802"/>
                    <a:pt x="1087" y="707"/>
                  </a:cubicBezTo>
                  <a:cubicBezTo>
                    <a:pt x="1122" y="691"/>
                    <a:pt x="1158" y="667"/>
                    <a:pt x="1163" y="634"/>
                  </a:cubicBezTo>
                  <a:cubicBezTo>
                    <a:pt x="1172" y="577"/>
                    <a:pt x="1087" y="542"/>
                    <a:pt x="1017" y="539"/>
                  </a:cubicBezTo>
                  <a:cubicBezTo>
                    <a:pt x="1010" y="539"/>
                    <a:pt x="1004" y="539"/>
                    <a:pt x="998" y="539"/>
                  </a:cubicBezTo>
                  <a:cubicBezTo>
                    <a:pt x="829" y="539"/>
                    <a:pt x="662" y="620"/>
                    <a:pt x="584" y="744"/>
                  </a:cubicBezTo>
                  <a:cubicBezTo>
                    <a:pt x="690" y="547"/>
                    <a:pt x="795" y="348"/>
                    <a:pt x="856" y="139"/>
                  </a:cubicBezTo>
                  <a:cubicBezTo>
                    <a:pt x="865" y="112"/>
                    <a:pt x="871" y="83"/>
                    <a:pt x="865" y="56"/>
                  </a:cubicBezTo>
                  <a:cubicBezTo>
                    <a:pt x="856" y="29"/>
                    <a:pt x="833" y="4"/>
                    <a:pt x="800" y="0"/>
                  </a:cubicBezTo>
                  <a:cubicBezTo>
                    <a:pt x="797" y="0"/>
                    <a:pt x="795" y="0"/>
                    <a:pt x="7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5"/>
            <p:cNvSpPr/>
            <p:nvPr/>
          </p:nvSpPr>
          <p:spPr>
            <a:xfrm>
              <a:off x="8368148" y="3859496"/>
              <a:ext cx="47696" cy="125952"/>
            </a:xfrm>
            <a:custGeom>
              <a:avLst/>
              <a:gdLst/>
              <a:ahLst/>
              <a:cxnLst/>
              <a:rect l="l" t="t" r="r" b="b"/>
              <a:pathLst>
                <a:path w="334" h="882" fill="none" extrusionOk="0">
                  <a:moveTo>
                    <a:pt x="334" y="0"/>
                  </a:moveTo>
                  <a:cubicBezTo>
                    <a:pt x="181" y="278"/>
                    <a:pt x="68" y="575"/>
                    <a:pt x="1" y="88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5"/>
            <p:cNvSpPr/>
            <p:nvPr/>
          </p:nvSpPr>
          <p:spPr>
            <a:xfrm>
              <a:off x="8367148" y="3935610"/>
              <a:ext cx="89680" cy="50266"/>
            </a:xfrm>
            <a:custGeom>
              <a:avLst/>
              <a:gdLst/>
              <a:ahLst/>
              <a:cxnLst/>
              <a:rect l="l" t="t" r="r" b="b"/>
              <a:pathLst>
                <a:path w="628" h="352" fill="none" extrusionOk="0">
                  <a:moveTo>
                    <a:pt x="628" y="1"/>
                  </a:moveTo>
                  <a:cubicBezTo>
                    <a:pt x="387" y="54"/>
                    <a:pt x="167" y="179"/>
                    <a:pt x="1" y="35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5"/>
            <p:cNvSpPr/>
            <p:nvPr/>
          </p:nvSpPr>
          <p:spPr>
            <a:xfrm>
              <a:off x="8320023" y="3904479"/>
              <a:ext cx="47839" cy="80541"/>
            </a:xfrm>
            <a:custGeom>
              <a:avLst/>
              <a:gdLst/>
              <a:ahLst/>
              <a:cxnLst/>
              <a:rect l="l" t="t" r="r" b="b"/>
              <a:pathLst>
                <a:path w="335" h="564" fill="none" extrusionOk="0">
                  <a:moveTo>
                    <a:pt x="1" y="1"/>
                  </a:moveTo>
                  <a:cubicBezTo>
                    <a:pt x="122" y="184"/>
                    <a:pt x="277" y="355"/>
                    <a:pt x="335" y="564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5"/>
            <p:cNvSpPr/>
            <p:nvPr/>
          </p:nvSpPr>
          <p:spPr>
            <a:xfrm>
              <a:off x="8339016" y="3982164"/>
              <a:ext cx="62547" cy="29703"/>
            </a:xfrm>
            <a:custGeom>
              <a:avLst/>
              <a:gdLst/>
              <a:ahLst/>
              <a:cxnLst/>
              <a:rect l="l" t="t" r="r" b="b"/>
              <a:pathLst>
                <a:path w="438" h="208" extrusionOk="0">
                  <a:moveTo>
                    <a:pt x="241" y="0"/>
                  </a:moveTo>
                  <a:cubicBezTo>
                    <a:pt x="210" y="0"/>
                    <a:pt x="179" y="3"/>
                    <a:pt x="149" y="8"/>
                  </a:cubicBezTo>
                  <a:cubicBezTo>
                    <a:pt x="109" y="15"/>
                    <a:pt x="69" y="26"/>
                    <a:pt x="41" y="52"/>
                  </a:cubicBezTo>
                  <a:cubicBezTo>
                    <a:pt x="5" y="87"/>
                    <a:pt x="2" y="138"/>
                    <a:pt x="0" y="184"/>
                  </a:cubicBezTo>
                  <a:cubicBezTo>
                    <a:pt x="100" y="199"/>
                    <a:pt x="206" y="208"/>
                    <a:pt x="313" y="208"/>
                  </a:cubicBezTo>
                  <a:cubicBezTo>
                    <a:pt x="343" y="208"/>
                    <a:pt x="373" y="207"/>
                    <a:pt x="403" y="206"/>
                  </a:cubicBezTo>
                  <a:cubicBezTo>
                    <a:pt x="418" y="178"/>
                    <a:pt x="431" y="150"/>
                    <a:pt x="434" y="121"/>
                  </a:cubicBezTo>
                  <a:cubicBezTo>
                    <a:pt x="437" y="91"/>
                    <a:pt x="429" y="60"/>
                    <a:pt x="405" y="38"/>
                  </a:cubicBezTo>
                  <a:cubicBezTo>
                    <a:pt x="381" y="18"/>
                    <a:pt x="349" y="10"/>
                    <a:pt x="317" y="5"/>
                  </a:cubicBezTo>
                  <a:cubicBezTo>
                    <a:pt x="292" y="2"/>
                    <a:pt x="266" y="0"/>
                    <a:pt x="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5"/>
            <p:cNvSpPr/>
            <p:nvPr/>
          </p:nvSpPr>
          <p:spPr>
            <a:xfrm>
              <a:off x="8358152" y="3995730"/>
              <a:ext cx="71830" cy="19992"/>
            </a:xfrm>
            <a:custGeom>
              <a:avLst/>
              <a:gdLst/>
              <a:ahLst/>
              <a:cxnLst/>
              <a:rect l="l" t="t" r="r" b="b"/>
              <a:pathLst>
                <a:path w="503" h="140" extrusionOk="0">
                  <a:moveTo>
                    <a:pt x="372" y="0"/>
                  </a:moveTo>
                  <a:cubicBezTo>
                    <a:pt x="316" y="0"/>
                    <a:pt x="285" y="69"/>
                    <a:pt x="285" y="69"/>
                  </a:cubicBezTo>
                  <a:cubicBezTo>
                    <a:pt x="285" y="69"/>
                    <a:pt x="288" y="32"/>
                    <a:pt x="253" y="27"/>
                  </a:cubicBezTo>
                  <a:cubicBezTo>
                    <a:pt x="250" y="27"/>
                    <a:pt x="247" y="27"/>
                    <a:pt x="245" y="27"/>
                  </a:cubicBezTo>
                  <a:cubicBezTo>
                    <a:pt x="215" y="27"/>
                    <a:pt x="200" y="54"/>
                    <a:pt x="200" y="54"/>
                  </a:cubicBezTo>
                  <a:cubicBezTo>
                    <a:pt x="200" y="54"/>
                    <a:pt x="190" y="4"/>
                    <a:pt x="135" y="4"/>
                  </a:cubicBezTo>
                  <a:cubicBezTo>
                    <a:pt x="130" y="4"/>
                    <a:pt x="125" y="5"/>
                    <a:pt x="119" y="5"/>
                  </a:cubicBezTo>
                  <a:cubicBezTo>
                    <a:pt x="51" y="16"/>
                    <a:pt x="72" y="95"/>
                    <a:pt x="72" y="95"/>
                  </a:cubicBezTo>
                  <a:cubicBezTo>
                    <a:pt x="72" y="95"/>
                    <a:pt x="60" y="88"/>
                    <a:pt x="46" y="88"/>
                  </a:cubicBezTo>
                  <a:cubicBezTo>
                    <a:pt x="39" y="88"/>
                    <a:pt x="31" y="90"/>
                    <a:pt x="23" y="95"/>
                  </a:cubicBezTo>
                  <a:cubicBezTo>
                    <a:pt x="0" y="111"/>
                    <a:pt x="6" y="136"/>
                    <a:pt x="6" y="136"/>
                  </a:cubicBezTo>
                  <a:cubicBezTo>
                    <a:pt x="58" y="138"/>
                    <a:pt x="115" y="139"/>
                    <a:pt x="169" y="139"/>
                  </a:cubicBezTo>
                  <a:cubicBezTo>
                    <a:pt x="338" y="139"/>
                    <a:pt x="493" y="129"/>
                    <a:pt x="492" y="129"/>
                  </a:cubicBezTo>
                  <a:cubicBezTo>
                    <a:pt x="503" y="74"/>
                    <a:pt x="473" y="65"/>
                    <a:pt x="451" y="65"/>
                  </a:cubicBezTo>
                  <a:cubicBezTo>
                    <a:pt x="441" y="65"/>
                    <a:pt x="432" y="67"/>
                    <a:pt x="432" y="67"/>
                  </a:cubicBezTo>
                  <a:cubicBezTo>
                    <a:pt x="432" y="67"/>
                    <a:pt x="448" y="13"/>
                    <a:pt x="385" y="1"/>
                  </a:cubicBezTo>
                  <a:cubicBezTo>
                    <a:pt x="381" y="0"/>
                    <a:pt x="376" y="0"/>
                    <a:pt x="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5"/>
            <p:cNvSpPr/>
            <p:nvPr/>
          </p:nvSpPr>
          <p:spPr>
            <a:xfrm>
              <a:off x="8303315" y="3991446"/>
              <a:ext cx="60120" cy="23705"/>
            </a:xfrm>
            <a:custGeom>
              <a:avLst/>
              <a:gdLst/>
              <a:ahLst/>
              <a:cxnLst/>
              <a:rect l="l" t="t" r="r" b="b"/>
              <a:pathLst>
                <a:path w="421" h="166" extrusionOk="0">
                  <a:moveTo>
                    <a:pt x="253" y="0"/>
                  </a:moveTo>
                  <a:cubicBezTo>
                    <a:pt x="195" y="0"/>
                    <a:pt x="171" y="51"/>
                    <a:pt x="171" y="51"/>
                  </a:cubicBezTo>
                  <a:cubicBezTo>
                    <a:pt x="171" y="51"/>
                    <a:pt x="160" y="19"/>
                    <a:pt x="124" y="19"/>
                  </a:cubicBezTo>
                  <a:cubicBezTo>
                    <a:pt x="117" y="19"/>
                    <a:pt x="108" y="20"/>
                    <a:pt x="99" y="23"/>
                  </a:cubicBezTo>
                  <a:cubicBezTo>
                    <a:pt x="42" y="42"/>
                    <a:pt x="60" y="80"/>
                    <a:pt x="60" y="80"/>
                  </a:cubicBezTo>
                  <a:cubicBezTo>
                    <a:pt x="60" y="80"/>
                    <a:pt x="57" y="79"/>
                    <a:pt x="51" y="79"/>
                  </a:cubicBezTo>
                  <a:cubicBezTo>
                    <a:pt x="43" y="79"/>
                    <a:pt x="29" y="81"/>
                    <a:pt x="18" y="94"/>
                  </a:cubicBezTo>
                  <a:cubicBezTo>
                    <a:pt x="0" y="115"/>
                    <a:pt x="20" y="136"/>
                    <a:pt x="20" y="136"/>
                  </a:cubicBezTo>
                  <a:cubicBezTo>
                    <a:pt x="102" y="155"/>
                    <a:pt x="398" y="166"/>
                    <a:pt x="398" y="166"/>
                  </a:cubicBezTo>
                  <a:cubicBezTo>
                    <a:pt x="398" y="166"/>
                    <a:pt x="421" y="94"/>
                    <a:pt x="394" y="74"/>
                  </a:cubicBezTo>
                  <a:cubicBezTo>
                    <a:pt x="384" y="66"/>
                    <a:pt x="374" y="64"/>
                    <a:pt x="364" y="64"/>
                  </a:cubicBezTo>
                  <a:cubicBezTo>
                    <a:pt x="347" y="64"/>
                    <a:pt x="333" y="72"/>
                    <a:pt x="333" y="72"/>
                  </a:cubicBezTo>
                  <a:cubicBezTo>
                    <a:pt x="333" y="72"/>
                    <a:pt x="322" y="4"/>
                    <a:pt x="259" y="0"/>
                  </a:cubicBezTo>
                  <a:cubicBezTo>
                    <a:pt x="257" y="0"/>
                    <a:pt x="255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5"/>
            <p:cNvSpPr/>
            <p:nvPr/>
          </p:nvSpPr>
          <p:spPr>
            <a:xfrm>
              <a:off x="7839489" y="3881487"/>
              <a:ext cx="52266" cy="22991"/>
            </a:xfrm>
            <a:custGeom>
              <a:avLst/>
              <a:gdLst/>
              <a:ahLst/>
              <a:cxnLst/>
              <a:rect l="l" t="t" r="r" b="b"/>
              <a:pathLst>
                <a:path w="366" h="161" extrusionOk="0">
                  <a:moveTo>
                    <a:pt x="134" y="0"/>
                  </a:moveTo>
                  <a:cubicBezTo>
                    <a:pt x="87" y="0"/>
                    <a:pt x="74" y="45"/>
                    <a:pt x="74" y="45"/>
                  </a:cubicBezTo>
                  <a:cubicBezTo>
                    <a:pt x="74" y="45"/>
                    <a:pt x="61" y="28"/>
                    <a:pt x="44" y="28"/>
                  </a:cubicBezTo>
                  <a:cubicBezTo>
                    <a:pt x="38" y="28"/>
                    <a:pt x="31" y="30"/>
                    <a:pt x="25" y="36"/>
                  </a:cubicBezTo>
                  <a:cubicBezTo>
                    <a:pt x="1" y="59"/>
                    <a:pt x="25" y="74"/>
                    <a:pt x="25" y="74"/>
                  </a:cubicBezTo>
                  <a:lnTo>
                    <a:pt x="20" y="158"/>
                  </a:lnTo>
                  <a:cubicBezTo>
                    <a:pt x="46" y="160"/>
                    <a:pt x="73" y="160"/>
                    <a:pt x="100" y="160"/>
                  </a:cubicBezTo>
                  <a:cubicBezTo>
                    <a:pt x="186" y="160"/>
                    <a:pt x="275" y="154"/>
                    <a:pt x="366" y="145"/>
                  </a:cubicBezTo>
                  <a:cubicBezTo>
                    <a:pt x="358" y="98"/>
                    <a:pt x="325" y="93"/>
                    <a:pt x="310" y="93"/>
                  </a:cubicBezTo>
                  <a:cubicBezTo>
                    <a:pt x="306" y="93"/>
                    <a:pt x="304" y="93"/>
                    <a:pt x="304" y="93"/>
                  </a:cubicBezTo>
                  <a:cubicBezTo>
                    <a:pt x="304" y="93"/>
                    <a:pt x="313" y="47"/>
                    <a:pt x="267" y="36"/>
                  </a:cubicBezTo>
                  <a:cubicBezTo>
                    <a:pt x="259" y="35"/>
                    <a:pt x="252" y="34"/>
                    <a:pt x="246" y="34"/>
                  </a:cubicBezTo>
                  <a:cubicBezTo>
                    <a:pt x="210" y="34"/>
                    <a:pt x="186" y="54"/>
                    <a:pt x="186" y="54"/>
                  </a:cubicBezTo>
                  <a:cubicBezTo>
                    <a:pt x="186" y="54"/>
                    <a:pt x="182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5"/>
            <p:cNvSpPr/>
            <p:nvPr/>
          </p:nvSpPr>
          <p:spPr>
            <a:xfrm>
              <a:off x="7747809" y="3876489"/>
              <a:ext cx="52266" cy="25562"/>
            </a:xfrm>
            <a:custGeom>
              <a:avLst/>
              <a:gdLst/>
              <a:ahLst/>
              <a:cxnLst/>
              <a:rect l="l" t="t" r="r" b="b"/>
              <a:pathLst>
                <a:path w="366" h="179" extrusionOk="0">
                  <a:moveTo>
                    <a:pt x="233" y="0"/>
                  </a:moveTo>
                  <a:cubicBezTo>
                    <a:pt x="185" y="0"/>
                    <a:pt x="181" y="54"/>
                    <a:pt x="181" y="54"/>
                  </a:cubicBezTo>
                  <a:cubicBezTo>
                    <a:pt x="181" y="54"/>
                    <a:pt x="157" y="34"/>
                    <a:pt x="122" y="34"/>
                  </a:cubicBezTo>
                  <a:cubicBezTo>
                    <a:pt x="116" y="34"/>
                    <a:pt x="109" y="35"/>
                    <a:pt x="101" y="36"/>
                  </a:cubicBezTo>
                  <a:cubicBezTo>
                    <a:pt x="55" y="47"/>
                    <a:pt x="62" y="93"/>
                    <a:pt x="62" y="93"/>
                  </a:cubicBezTo>
                  <a:cubicBezTo>
                    <a:pt x="62" y="93"/>
                    <a:pt x="60" y="93"/>
                    <a:pt x="56" y="93"/>
                  </a:cubicBezTo>
                  <a:cubicBezTo>
                    <a:pt x="41" y="93"/>
                    <a:pt x="7" y="98"/>
                    <a:pt x="0" y="145"/>
                  </a:cubicBezTo>
                  <a:cubicBezTo>
                    <a:pt x="93" y="163"/>
                    <a:pt x="174" y="179"/>
                    <a:pt x="253" y="179"/>
                  </a:cubicBezTo>
                  <a:cubicBezTo>
                    <a:pt x="284" y="179"/>
                    <a:pt x="315" y="176"/>
                    <a:pt x="346" y="171"/>
                  </a:cubicBezTo>
                  <a:lnTo>
                    <a:pt x="342" y="74"/>
                  </a:lnTo>
                  <a:cubicBezTo>
                    <a:pt x="342" y="74"/>
                    <a:pt x="366" y="60"/>
                    <a:pt x="342" y="36"/>
                  </a:cubicBezTo>
                  <a:cubicBezTo>
                    <a:pt x="336" y="30"/>
                    <a:pt x="330" y="28"/>
                    <a:pt x="324" y="28"/>
                  </a:cubicBezTo>
                  <a:cubicBezTo>
                    <a:pt x="308" y="28"/>
                    <a:pt x="294" y="46"/>
                    <a:pt x="294" y="46"/>
                  </a:cubicBezTo>
                  <a:cubicBezTo>
                    <a:pt x="294" y="46"/>
                    <a:pt x="280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5"/>
            <p:cNvSpPr/>
            <p:nvPr/>
          </p:nvSpPr>
          <p:spPr>
            <a:xfrm>
              <a:off x="7753950" y="3743539"/>
              <a:ext cx="167222" cy="141660"/>
            </a:xfrm>
            <a:custGeom>
              <a:avLst/>
              <a:gdLst/>
              <a:ahLst/>
              <a:cxnLst/>
              <a:rect l="l" t="t" r="r" b="b"/>
              <a:pathLst>
                <a:path w="1171" h="992" extrusionOk="0">
                  <a:moveTo>
                    <a:pt x="792" y="1"/>
                  </a:moveTo>
                  <a:cubicBezTo>
                    <a:pt x="768" y="1"/>
                    <a:pt x="745" y="11"/>
                    <a:pt x="726" y="23"/>
                  </a:cubicBezTo>
                  <a:cubicBezTo>
                    <a:pt x="651" y="68"/>
                    <a:pt x="597" y="134"/>
                    <a:pt x="552" y="202"/>
                  </a:cubicBezTo>
                  <a:cubicBezTo>
                    <a:pt x="459" y="347"/>
                    <a:pt x="412" y="512"/>
                    <a:pt x="415" y="677"/>
                  </a:cubicBezTo>
                  <a:cubicBezTo>
                    <a:pt x="387" y="558"/>
                    <a:pt x="273" y="374"/>
                    <a:pt x="167" y="322"/>
                  </a:cubicBezTo>
                  <a:cubicBezTo>
                    <a:pt x="143" y="311"/>
                    <a:pt x="120" y="306"/>
                    <a:pt x="100" y="306"/>
                  </a:cubicBezTo>
                  <a:cubicBezTo>
                    <a:pt x="40" y="306"/>
                    <a:pt x="1" y="351"/>
                    <a:pt x="7" y="409"/>
                  </a:cubicBezTo>
                  <a:cubicBezTo>
                    <a:pt x="20" y="568"/>
                    <a:pt x="287" y="828"/>
                    <a:pt x="437" y="991"/>
                  </a:cubicBezTo>
                  <a:cubicBezTo>
                    <a:pt x="626" y="908"/>
                    <a:pt x="888" y="803"/>
                    <a:pt x="1085" y="708"/>
                  </a:cubicBezTo>
                  <a:cubicBezTo>
                    <a:pt x="1120" y="691"/>
                    <a:pt x="1156" y="668"/>
                    <a:pt x="1161" y="635"/>
                  </a:cubicBezTo>
                  <a:cubicBezTo>
                    <a:pt x="1170" y="578"/>
                    <a:pt x="1085" y="543"/>
                    <a:pt x="1015" y="540"/>
                  </a:cubicBezTo>
                  <a:cubicBezTo>
                    <a:pt x="1009" y="539"/>
                    <a:pt x="1003" y="539"/>
                    <a:pt x="997" y="539"/>
                  </a:cubicBezTo>
                  <a:cubicBezTo>
                    <a:pt x="827" y="539"/>
                    <a:pt x="661" y="620"/>
                    <a:pt x="582" y="744"/>
                  </a:cubicBezTo>
                  <a:cubicBezTo>
                    <a:pt x="688" y="548"/>
                    <a:pt x="794" y="348"/>
                    <a:pt x="855" y="140"/>
                  </a:cubicBezTo>
                  <a:cubicBezTo>
                    <a:pt x="862" y="113"/>
                    <a:pt x="870" y="84"/>
                    <a:pt x="862" y="57"/>
                  </a:cubicBezTo>
                  <a:cubicBezTo>
                    <a:pt x="855" y="30"/>
                    <a:pt x="830" y="4"/>
                    <a:pt x="798" y="1"/>
                  </a:cubicBezTo>
                  <a:cubicBezTo>
                    <a:pt x="796" y="1"/>
                    <a:pt x="794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5"/>
            <p:cNvSpPr/>
            <p:nvPr/>
          </p:nvSpPr>
          <p:spPr>
            <a:xfrm>
              <a:off x="7815784" y="3756249"/>
              <a:ext cx="47839" cy="126095"/>
            </a:xfrm>
            <a:custGeom>
              <a:avLst/>
              <a:gdLst/>
              <a:ahLst/>
              <a:cxnLst/>
              <a:rect l="l" t="t" r="r" b="b"/>
              <a:pathLst>
                <a:path w="335" h="883" fill="none" extrusionOk="0">
                  <a:moveTo>
                    <a:pt x="334" y="1"/>
                  </a:moveTo>
                  <a:cubicBezTo>
                    <a:pt x="180" y="279"/>
                    <a:pt x="68" y="577"/>
                    <a:pt x="1" y="88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5"/>
            <p:cNvSpPr/>
            <p:nvPr/>
          </p:nvSpPr>
          <p:spPr>
            <a:xfrm>
              <a:off x="7814927" y="3832649"/>
              <a:ext cx="89537" cy="50266"/>
            </a:xfrm>
            <a:custGeom>
              <a:avLst/>
              <a:gdLst/>
              <a:ahLst/>
              <a:cxnLst/>
              <a:rect l="l" t="t" r="r" b="b"/>
              <a:pathLst>
                <a:path w="627" h="352" fill="none" extrusionOk="0">
                  <a:moveTo>
                    <a:pt x="627" y="0"/>
                  </a:moveTo>
                  <a:cubicBezTo>
                    <a:pt x="387" y="53"/>
                    <a:pt x="166" y="178"/>
                    <a:pt x="0" y="352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5"/>
            <p:cNvSpPr/>
            <p:nvPr/>
          </p:nvSpPr>
          <p:spPr>
            <a:xfrm>
              <a:off x="7767659" y="3801232"/>
              <a:ext cx="47982" cy="80541"/>
            </a:xfrm>
            <a:custGeom>
              <a:avLst/>
              <a:gdLst/>
              <a:ahLst/>
              <a:cxnLst/>
              <a:rect l="l" t="t" r="r" b="b"/>
              <a:pathLst>
                <a:path w="336" h="564" fill="none" extrusionOk="0">
                  <a:moveTo>
                    <a:pt x="1" y="0"/>
                  </a:moveTo>
                  <a:cubicBezTo>
                    <a:pt x="122" y="184"/>
                    <a:pt x="277" y="355"/>
                    <a:pt x="336" y="563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5"/>
            <p:cNvSpPr/>
            <p:nvPr/>
          </p:nvSpPr>
          <p:spPr>
            <a:xfrm>
              <a:off x="7786652" y="3878774"/>
              <a:ext cx="62547" cy="29846"/>
            </a:xfrm>
            <a:custGeom>
              <a:avLst/>
              <a:gdLst/>
              <a:ahLst/>
              <a:cxnLst/>
              <a:rect l="l" t="t" r="r" b="b"/>
              <a:pathLst>
                <a:path w="438" h="209" extrusionOk="0">
                  <a:moveTo>
                    <a:pt x="241" y="1"/>
                  </a:moveTo>
                  <a:cubicBezTo>
                    <a:pt x="210" y="1"/>
                    <a:pt x="180" y="3"/>
                    <a:pt x="150" y="9"/>
                  </a:cubicBezTo>
                  <a:cubicBezTo>
                    <a:pt x="110" y="15"/>
                    <a:pt x="69" y="27"/>
                    <a:pt x="42" y="52"/>
                  </a:cubicBezTo>
                  <a:cubicBezTo>
                    <a:pt x="6" y="88"/>
                    <a:pt x="2" y="138"/>
                    <a:pt x="1" y="185"/>
                  </a:cubicBezTo>
                  <a:cubicBezTo>
                    <a:pt x="101" y="200"/>
                    <a:pt x="207" y="208"/>
                    <a:pt x="314" y="208"/>
                  </a:cubicBezTo>
                  <a:cubicBezTo>
                    <a:pt x="344" y="208"/>
                    <a:pt x="374" y="208"/>
                    <a:pt x="404" y="206"/>
                  </a:cubicBezTo>
                  <a:cubicBezTo>
                    <a:pt x="419" y="178"/>
                    <a:pt x="431" y="151"/>
                    <a:pt x="435" y="122"/>
                  </a:cubicBezTo>
                  <a:cubicBezTo>
                    <a:pt x="437" y="92"/>
                    <a:pt x="430" y="61"/>
                    <a:pt x="405" y="39"/>
                  </a:cubicBezTo>
                  <a:cubicBezTo>
                    <a:pt x="382" y="18"/>
                    <a:pt x="349" y="11"/>
                    <a:pt x="317" y="6"/>
                  </a:cubicBezTo>
                  <a:cubicBezTo>
                    <a:pt x="292" y="3"/>
                    <a:pt x="266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5"/>
            <p:cNvSpPr/>
            <p:nvPr/>
          </p:nvSpPr>
          <p:spPr>
            <a:xfrm>
              <a:off x="7805930" y="3892483"/>
              <a:ext cx="71830" cy="19992"/>
            </a:xfrm>
            <a:custGeom>
              <a:avLst/>
              <a:gdLst/>
              <a:ahLst/>
              <a:cxnLst/>
              <a:rect l="l" t="t" r="r" b="b"/>
              <a:pathLst>
                <a:path w="503" h="140" extrusionOk="0">
                  <a:moveTo>
                    <a:pt x="371" y="1"/>
                  </a:moveTo>
                  <a:cubicBezTo>
                    <a:pt x="316" y="1"/>
                    <a:pt x="285" y="70"/>
                    <a:pt x="285" y="70"/>
                  </a:cubicBezTo>
                  <a:cubicBezTo>
                    <a:pt x="285" y="70"/>
                    <a:pt x="287" y="33"/>
                    <a:pt x="252" y="28"/>
                  </a:cubicBezTo>
                  <a:cubicBezTo>
                    <a:pt x="250" y="27"/>
                    <a:pt x="247" y="27"/>
                    <a:pt x="245" y="27"/>
                  </a:cubicBezTo>
                  <a:cubicBezTo>
                    <a:pt x="215" y="27"/>
                    <a:pt x="199" y="55"/>
                    <a:pt x="199" y="55"/>
                  </a:cubicBezTo>
                  <a:cubicBezTo>
                    <a:pt x="199" y="55"/>
                    <a:pt x="189" y="5"/>
                    <a:pt x="135" y="5"/>
                  </a:cubicBezTo>
                  <a:cubicBezTo>
                    <a:pt x="130" y="5"/>
                    <a:pt x="125" y="5"/>
                    <a:pt x="119" y="6"/>
                  </a:cubicBezTo>
                  <a:cubicBezTo>
                    <a:pt x="51" y="16"/>
                    <a:pt x="72" y="96"/>
                    <a:pt x="72" y="96"/>
                  </a:cubicBezTo>
                  <a:cubicBezTo>
                    <a:pt x="72" y="96"/>
                    <a:pt x="60" y="89"/>
                    <a:pt x="45" y="89"/>
                  </a:cubicBezTo>
                  <a:cubicBezTo>
                    <a:pt x="38" y="89"/>
                    <a:pt x="30" y="91"/>
                    <a:pt x="22" y="96"/>
                  </a:cubicBezTo>
                  <a:cubicBezTo>
                    <a:pt x="0" y="111"/>
                    <a:pt x="6" y="136"/>
                    <a:pt x="6" y="136"/>
                  </a:cubicBezTo>
                  <a:cubicBezTo>
                    <a:pt x="55" y="139"/>
                    <a:pt x="107" y="139"/>
                    <a:pt x="158" y="139"/>
                  </a:cubicBezTo>
                  <a:cubicBezTo>
                    <a:pt x="325" y="139"/>
                    <a:pt x="480" y="130"/>
                    <a:pt x="492" y="130"/>
                  </a:cubicBezTo>
                  <a:cubicBezTo>
                    <a:pt x="492" y="130"/>
                    <a:pt x="492" y="130"/>
                    <a:pt x="492" y="130"/>
                  </a:cubicBezTo>
                  <a:cubicBezTo>
                    <a:pt x="503" y="75"/>
                    <a:pt x="472" y="66"/>
                    <a:pt x="451" y="66"/>
                  </a:cubicBezTo>
                  <a:cubicBezTo>
                    <a:pt x="440" y="66"/>
                    <a:pt x="431" y="68"/>
                    <a:pt x="431" y="68"/>
                  </a:cubicBezTo>
                  <a:cubicBezTo>
                    <a:pt x="431" y="68"/>
                    <a:pt x="447" y="13"/>
                    <a:pt x="384" y="2"/>
                  </a:cubicBezTo>
                  <a:cubicBezTo>
                    <a:pt x="380" y="1"/>
                    <a:pt x="375" y="1"/>
                    <a:pt x="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5"/>
            <p:cNvSpPr/>
            <p:nvPr/>
          </p:nvSpPr>
          <p:spPr>
            <a:xfrm>
              <a:off x="7750808" y="3888056"/>
              <a:ext cx="60120" cy="23848"/>
            </a:xfrm>
            <a:custGeom>
              <a:avLst/>
              <a:gdLst/>
              <a:ahLst/>
              <a:cxnLst/>
              <a:rect l="l" t="t" r="r" b="b"/>
              <a:pathLst>
                <a:path w="421" h="167" extrusionOk="0">
                  <a:moveTo>
                    <a:pt x="252" y="1"/>
                  </a:moveTo>
                  <a:cubicBezTo>
                    <a:pt x="194" y="1"/>
                    <a:pt x="170" y="51"/>
                    <a:pt x="170" y="51"/>
                  </a:cubicBezTo>
                  <a:cubicBezTo>
                    <a:pt x="170" y="51"/>
                    <a:pt x="160" y="20"/>
                    <a:pt x="123" y="20"/>
                  </a:cubicBezTo>
                  <a:cubicBezTo>
                    <a:pt x="116" y="20"/>
                    <a:pt x="108" y="21"/>
                    <a:pt x="99" y="24"/>
                  </a:cubicBezTo>
                  <a:cubicBezTo>
                    <a:pt x="44" y="42"/>
                    <a:pt x="62" y="80"/>
                    <a:pt x="62" y="80"/>
                  </a:cubicBezTo>
                  <a:cubicBezTo>
                    <a:pt x="62" y="80"/>
                    <a:pt x="58" y="80"/>
                    <a:pt x="53" y="80"/>
                  </a:cubicBezTo>
                  <a:cubicBezTo>
                    <a:pt x="44" y="80"/>
                    <a:pt x="30" y="82"/>
                    <a:pt x="19" y="95"/>
                  </a:cubicBezTo>
                  <a:cubicBezTo>
                    <a:pt x="1" y="116"/>
                    <a:pt x="21" y="136"/>
                    <a:pt x="21" y="136"/>
                  </a:cubicBezTo>
                  <a:cubicBezTo>
                    <a:pt x="103" y="156"/>
                    <a:pt x="398" y="166"/>
                    <a:pt x="398" y="166"/>
                  </a:cubicBezTo>
                  <a:cubicBezTo>
                    <a:pt x="398" y="166"/>
                    <a:pt x="420" y="95"/>
                    <a:pt x="394" y="74"/>
                  </a:cubicBezTo>
                  <a:cubicBezTo>
                    <a:pt x="384" y="67"/>
                    <a:pt x="373" y="64"/>
                    <a:pt x="364" y="64"/>
                  </a:cubicBezTo>
                  <a:cubicBezTo>
                    <a:pt x="347" y="64"/>
                    <a:pt x="333" y="72"/>
                    <a:pt x="333" y="72"/>
                  </a:cubicBezTo>
                  <a:cubicBezTo>
                    <a:pt x="333" y="72"/>
                    <a:pt x="322" y="5"/>
                    <a:pt x="259" y="1"/>
                  </a:cubicBezTo>
                  <a:cubicBezTo>
                    <a:pt x="257" y="1"/>
                    <a:pt x="255" y="1"/>
                    <a:pt x="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5"/>
            <p:cNvSpPr/>
            <p:nvPr/>
          </p:nvSpPr>
          <p:spPr>
            <a:xfrm>
              <a:off x="8914800" y="4069988"/>
              <a:ext cx="55979" cy="24705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142" y="0"/>
                  </a:moveTo>
                  <a:cubicBezTo>
                    <a:pt x="92" y="0"/>
                    <a:pt x="78" y="50"/>
                    <a:pt x="78" y="50"/>
                  </a:cubicBezTo>
                  <a:cubicBezTo>
                    <a:pt x="78" y="50"/>
                    <a:pt x="62" y="30"/>
                    <a:pt x="44" y="30"/>
                  </a:cubicBezTo>
                  <a:cubicBezTo>
                    <a:pt x="38" y="30"/>
                    <a:pt x="31" y="33"/>
                    <a:pt x="24" y="39"/>
                  </a:cubicBezTo>
                  <a:cubicBezTo>
                    <a:pt x="1" y="64"/>
                    <a:pt x="24" y="80"/>
                    <a:pt x="24" y="80"/>
                  </a:cubicBezTo>
                  <a:lnTo>
                    <a:pt x="21" y="171"/>
                  </a:lnTo>
                  <a:cubicBezTo>
                    <a:pt x="49" y="172"/>
                    <a:pt x="77" y="172"/>
                    <a:pt x="106" y="172"/>
                  </a:cubicBezTo>
                  <a:cubicBezTo>
                    <a:pt x="199" y="172"/>
                    <a:pt x="294" y="166"/>
                    <a:pt x="391" y="155"/>
                  </a:cubicBezTo>
                  <a:cubicBezTo>
                    <a:pt x="383" y="105"/>
                    <a:pt x="347" y="100"/>
                    <a:pt x="332" y="100"/>
                  </a:cubicBezTo>
                  <a:cubicBezTo>
                    <a:pt x="327" y="100"/>
                    <a:pt x="324" y="100"/>
                    <a:pt x="324" y="100"/>
                  </a:cubicBezTo>
                  <a:cubicBezTo>
                    <a:pt x="324" y="100"/>
                    <a:pt x="332" y="50"/>
                    <a:pt x="283" y="39"/>
                  </a:cubicBezTo>
                  <a:cubicBezTo>
                    <a:pt x="276" y="38"/>
                    <a:pt x="269" y="37"/>
                    <a:pt x="262" y="37"/>
                  </a:cubicBezTo>
                  <a:cubicBezTo>
                    <a:pt x="224" y="37"/>
                    <a:pt x="198" y="59"/>
                    <a:pt x="198" y="59"/>
                  </a:cubicBezTo>
                  <a:cubicBezTo>
                    <a:pt x="198" y="59"/>
                    <a:pt x="193" y="0"/>
                    <a:pt x="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5"/>
            <p:cNvSpPr/>
            <p:nvPr/>
          </p:nvSpPr>
          <p:spPr>
            <a:xfrm>
              <a:off x="8816266" y="4064704"/>
              <a:ext cx="55979" cy="27561"/>
            </a:xfrm>
            <a:custGeom>
              <a:avLst/>
              <a:gdLst/>
              <a:ahLst/>
              <a:cxnLst/>
              <a:rect l="l" t="t" r="r" b="b"/>
              <a:pathLst>
                <a:path w="392" h="193" extrusionOk="0">
                  <a:moveTo>
                    <a:pt x="249" y="1"/>
                  </a:moveTo>
                  <a:cubicBezTo>
                    <a:pt x="200" y="1"/>
                    <a:pt x="194" y="60"/>
                    <a:pt x="194" y="60"/>
                  </a:cubicBezTo>
                  <a:cubicBezTo>
                    <a:pt x="194" y="60"/>
                    <a:pt x="167" y="38"/>
                    <a:pt x="129" y="38"/>
                  </a:cubicBezTo>
                  <a:cubicBezTo>
                    <a:pt x="123" y="38"/>
                    <a:pt x="116" y="39"/>
                    <a:pt x="109" y="40"/>
                  </a:cubicBezTo>
                  <a:cubicBezTo>
                    <a:pt x="59" y="50"/>
                    <a:pt x="67" y="101"/>
                    <a:pt x="67" y="101"/>
                  </a:cubicBezTo>
                  <a:cubicBezTo>
                    <a:pt x="67" y="101"/>
                    <a:pt x="65" y="101"/>
                    <a:pt x="60" y="101"/>
                  </a:cubicBezTo>
                  <a:cubicBezTo>
                    <a:pt x="44" y="101"/>
                    <a:pt x="8" y="106"/>
                    <a:pt x="0" y="156"/>
                  </a:cubicBezTo>
                  <a:cubicBezTo>
                    <a:pt x="100" y="176"/>
                    <a:pt x="187" y="192"/>
                    <a:pt x="272" y="192"/>
                  </a:cubicBezTo>
                  <a:cubicBezTo>
                    <a:pt x="305" y="192"/>
                    <a:pt x="338" y="190"/>
                    <a:pt x="371" y="184"/>
                  </a:cubicBezTo>
                  <a:lnTo>
                    <a:pt x="367" y="80"/>
                  </a:lnTo>
                  <a:cubicBezTo>
                    <a:pt x="367" y="80"/>
                    <a:pt x="392" y="65"/>
                    <a:pt x="367" y="40"/>
                  </a:cubicBezTo>
                  <a:cubicBezTo>
                    <a:pt x="361" y="34"/>
                    <a:pt x="354" y="31"/>
                    <a:pt x="348" y="31"/>
                  </a:cubicBezTo>
                  <a:cubicBezTo>
                    <a:pt x="330" y="31"/>
                    <a:pt x="314" y="50"/>
                    <a:pt x="314" y="50"/>
                  </a:cubicBezTo>
                  <a:cubicBezTo>
                    <a:pt x="314" y="50"/>
                    <a:pt x="300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5"/>
            <p:cNvSpPr/>
            <p:nvPr/>
          </p:nvSpPr>
          <p:spPr>
            <a:xfrm>
              <a:off x="8810696" y="3897910"/>
              <a:ext cx="203922" cy="172648"/>
            </a:xfrm>
            <a:custGeom>
              <a:avLst/>
              <a:gdLst/>
              <a:ahLst/>
              <a:cxnLst/>
              <a:rect l="l" t="t" r="r" b="b"/>
              <a:pathLst>
                <a:path w="1428" h="1209" extrusionOk="0">
                  <a:moveTo>
                    <a:pt x="967" y="1"/>
                  </a:moveTo>
                  <a:cubicBezTo>
                    <a:pt x="937" y="1"/>
                    <a:pt x="910" y="14"/>
                    <a:pt x="886" y="29"/>
                  </a:cubicBezTo>
                  <a:cubicBezTo>
                    <a:pt x="794" y="84"/>
                    <a:pt x="728" y="164"/>
                    <a:pt x="675" y="247"/>
                  </a:cubicBezTo>
                  <a:cubicBezTo>
                    <a:pt x="562" y="424"/>
                    <a:pt x="503" y="625"/>
                    <a:pt x="505" y="827"/>
                  </a:cubicBezTo>
                  <a:cubicBezTo>
                    <a:pt x="472" y="682"/>
                    <a:pt x="334" y="459"/>
                    <a:pt x="204" y="396"/>
                  </a:cubicBezTo>
                  <a:cubicBezTo>
                    <a:pt x="174" y="382"/>
                    <a:pt x="147" y="376"/>
                    <a:pt x="122" y="376"/>
                  </a:cubicBezTo>
                  <a:cubicBezTo>
                    <a:pt x="48" y="376"/>
                    <a:pt x="0" y="431"/>
                    <a:pt x="7" y="501"/>
                  </a:cubicBezTo>
                  <a:cubicBezTo>
                    <a:pt x="23" y="692"/>
                    <a:pt x="349" y="1008"/>
                    <a:pt x="531" y="1208"/>
                  </a:cubicBezTo>
                  <a:cubicBezTo>
                    <a:pt x="763" y="1106"/>
                    <a:pt x="1083" y="980"/>
                    <a:pt x="1324" y="863"/>
                  </a:cubicBezTo>
                  <a:cubicBezTo>
                    <a:pt x="1366" y="842"/>
                    <a:pt x="1412" y="814"/>
                    <a:pt x="1416" y="774"/>
                  </a:cubicBezTo>
                  <a:cubicBezTo>
                    <a:pt x="1427" y="704"/>
                    <a:pt x="1324" y="662"/>
                    <a:pt x="1239" y="659"/>
                  </a:cubicBezTo>
                  <a:cubicBezTo>
                    <a:pt x="1231" y="659"/>
                    <a:pt x="1223" y="659"/>
                    <a:pt x="1215" y="659"/>
                  </a:cubicBezTo>
                  <a:cubicBezTo>
                    <a:pt x="1010" y="659"/>
                    <a:pt x="807" y="758"/>
                    <a:pt x="711" y="908"/>
                  </a:cubicBezTo>
                  <a:cubicBezTo>
                    <a:pt x="840" y="668"/>
                    <a:pt x="970" y="427"/>
                    <a:pt x="1043" y="171"/>
                  </a:cubicBezTo>
                  <a:cubicBezTo>
                    <a:pt x="1052" y="137"/>
                    <a:pt x="1061" y="103"/>
                    <a:pt x="1052" y="70"/>
                  </a:cubicBezTo>
                  <a:cubicBezTo>
                    <a:pt x="1043" y="36"/>
                    <a:pt x="1014" y="5"/>
                    <a:pt x="974" y="1"/>
                  </a:cubicBezTo>
                  <a:cubicBezTo>
                    <a:pt x="971" y="1"/>
                    <a:pt x="969" y="1"/>
                    <a:pt x="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5"/>
            <p:cNvSpPr/>
            <p:nvPr/>
          </p:nvSpPr>
          <p:spPr>
            <a:xfrm>
              <a:off x="8886240" y="3913333"/>
              <a:ext cx="57978" cy="153655"/>
            </a:xfrm>
            <a:custGeom>
              <a:avLst/>
              <a:gdLst/>
              <a:ahLst/>
              <a:cxnLst/>
              <a:rect l="l" t="t" r="r" b="b"/>
              <a:pathLst>
                <a:path w="406" h="1076" fill="none" extrusionOk="0">
                  <a:moveTo>
                    <a:pt x="405" y="1"/>
                  </a:moveTo>
                  <a:cubicBezTo>
                    <a:pt x="217" y="340"/>
                    <a:pt x="80" y="702"/>
                    <a:pt x="0" y="1075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5"/>
            <p:cNvSpPr/>
            <p:nvPr/>
          </p:nvSpPr>
          <p:spPr>
            <a:xfrm>
              <a:off x="8884954" y="4006155"/>
              <a:ext cx="109244" cy="61405"/>
            </a:xfrm>
            <a:custGeom>
              <a:avLst/>
              <a:gdLst/>
              <a:ahLst/>
              <a:cxnLst/>
              <a:rect l="l" t="t" r="r" b="b"/>
              <a:pathLst>
                <a:path w="765" h="430" fill="none" extrusionOk="0">
                  <a:moveTo>
                    <a:pt x="765" y="1"/>
                  </a:moveTo>
                  <a:cubicBezTo>
                    <a:pt x="471" y="67"/>
                    <a:pt x="201" y="218"/>
                    <a:pt x="1" y="429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5"/>
            <p:cNvSpPr/>
            <p:nvPr/>
          </p:nvSpPr>
          <p:spPr>
            <a:xfrm>
              <a:off x="8827262" y="3968026"/>
              <a:ext cx="58406" cy="98391"/>
            </a:xfrm>
            <a:custGeom>
              <a:avLst/>
              <a:gdLst/>
              <a:ahLst/>
              <a:cxnLst/>
              <a:rect l="l" t="t" r="r" b="b"/>
              <a:pathLst>
                <a:path w="409" h="689" fill="none" extrusionOk="0">
                  <a:moveTo>
                    <a:pt x="1" y="1"/>
                  </a:moveTo>
                  <a:cubicBezTo>
                    <a:pt x="150" y="225"/>
                    <a:pt x="338" y="433"/>
                    <a:pt x="409" y="68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5"/>
            <p:cNvSpPr/>
            <p:nvPr/>
          </p:nvSpPr>
          <p:spPr>
            <a:xfrm>
              <a:off x="8850396" y="4062705"/>
              <a:ext cx="76114" cy="36272"/>
            </a:xfrm>
            <a:custGeom>
              <a:avLst/>
              <a:gdLst/>
              <a:ahLst/>
              <a:cxnLst/>
              <a:rect l="l" t="t" r="r" b="b"/>
              <a:pathLst>
                <a:path w="533" h="254" extrusionOk="0">
                  <a:moveTo>
                    <a:pt x="294" y="0"/>
                  </a:moveTo>
                  <a:cubicBezTo>
                    <a:pt x="256" y="0"/>
                    <a:pt x="218" y="3"/>
                    <a:pt x="181" y="10"/>
                  </a:cubicBezTo>
                  <a:cubicBezTo>
                    <a:pt x="133" y="18"/>
                    <a:pt x="85" y="33"/>
                    <a:pt x="51" y="64"/>
                  </a:cubicBezTo>
                  <a:cubicBezTo>
                    <a:pt x="5" y="107"/>
                    <a:pt x="2" y="169"/>
                    <a:pt x="0" y="226"/>
                  </a:cubicBezTo>
                  <a:cubicBezTo>
                    <a:pt x="115" y="243"/>
                    <a:pt x="236" y="254"/>
                    <a:pt x="358" y="254"/>
                  </a:cubicBezTo>
                  <a:cubicBezTo>
                    <a:pt x="402" y="254"/>
                    <a:pt x="446" y="252"/>
                    <a:pt x="490" y="249"/>
                  </a:cubicBezTo>
                  <a:cubicBezTo>
                    <a:pt x="506" y="215"/>
                    <a:pt x="522" y="182"/>
                    <a:pt x="527" y="146"/>
                  </a:cubicBezTo>
                  <a:cubicBezTo>
                    <a:pt x="532" y="110"/>
                    <a:pt x="522" y="71"/>
                    <a:pt x="492" y="45"/>
                  </a:cubicBezTo>
                  <a:cubicBezTo>
                    <a:pt x="465" y="21"/>
                    <a:pt x="426" y="12"/>
                    <a:pt x="387" y="7"/>
                  </a:cubicBezTo>
                  <a:cubicBezTo>
                    <a:pt x="356" y="2"/>
                    <a:pt x="325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5"/>
            <p:cNvSpPr/>
            <p:nvPr/>
          </p:nvSpPr>
          <p:spPr>
            <a:xfrm>
              <a:off x="8878671" y="4081841"/>
              <a:ext cx="76828" cy="21420"/>
            </a:xfrm>
            <a:custGeom>
              <a:avLst/>
              <a:gdLst/>
              <a:ahLst/>
              <a:cxnLst/>
              <a:rect l="l" t="t" r="r" b="b"/>
              <a:pathLst>
                <a:path w="538" h="150" extrusionOk="0">
                  <a:moveTo>
                    <a:pt x="398" y="1"/>
                  </a:moveTo>
                  <a:cubicBezTo>
                    <a:pt x="339" y="1"/>
                    <a:pt x="305" y="75"/>
                    <a:pt x="305" y="75"/>
                  </a:cubicBezTo>
                  <a:cubicBezTo>
                    <a:pt x="305" y="75"/>
                    <a:pt x="307" y="35"/>
                    <a:pt x="270" y="30"/>
                  </a:cubicBezTo>
                  <a:cubicBezTo>
                    <a:pt x="267" y="29"/>
                    <a:pt x="264" y="29"/>
                    <a:pt x="261" y="29"/>
                  </a:cubicBezTo>
                  <a:cubicBezTo>
                    <a:pt x="230" y="29"/>
                    <a:pt x="214" y="59"/>
                    <a:pt x="214" y="59"/>
                  </a:cubicBezTo>
                  <a:cubicBezTo>
                    <a:pt x="214" y="59"/>
                    <a:pt x="205" y="5"/>
                    <a:pt x="148" y="5"/>
                  </a:cubicBezTo>
                  <a:cubicBezTo>
                    <a:pt x="142" y="5"/>
                    <a:pt x="136" y="6"/>
                    <a:pt x="130" y="7"/>
                  </a:cubicBezTo>
                  <a:cubicBezTo>
                    <a:pt x="55" y="18"/>
                    <a:pt x="78" y="103"/>
                    <a:pt x="78" y="103"/>
                  </a:cubicBezTo>
                  <a:cubicBezTo>
                    <a:pt x="78" y="103"/>
                    <a:pt x="65" y="96"/>
                    <a:pt x="49" y="96"/>
                  </a:cubicBezTo>
                  <a:cubicBezTo>
                    <a:pt x="41" y="96"/>
                    <a:pt x="32" y="98"/>
                    <a:pt x="24" y="103"/>
                  </a:cubicBezTo>
                  <a:cubicBezTo>
                    <a:pt x="0" y="119"/>
                    <a:pt x="7" y="146"/>
                    <a:pt x="7" y="146"/>
                  </a:cubicBezTo>
                  <a:cubicBezTo>
                    <a:pt x="58" y="149"/>
                    <a:pt x="113" y="150"/>
                    <a:pt x="167" y="150"/>
                  </a:cubicBezTo>
                  <a:cubicBezTo>
                    <a:pt x="346" y="150"/>
                    <a:pt x="514" y="139"/>
                    <a:pt x="525" y="139"/>
                  </a:cubicBezTo>
                  <a:cubicBezTo>
                    <a:pt x="525" y="139"/>
                    <a:pt x="525" y="139"/>
                    <a:pt x="525" y="139"/>
                  </a:cubicBezTo>
                  <a:cubicBezTo>
                    <a:pt x="537" y="79"/>
                    <a:pt x="505" y="69"/>
                    <a:pt x="482" y="69"/>
                  </a:cubicBezTo>
                  <a:cubicBezTo>
                    <a:pt x="471" y="69"/>
                    <a:pt x="461" y="72"/>
                    <a:pt x="461" y="72"/>
                  </a:cubicBezTo>
                  <a:cubicBezTo>
                    <a:pt x="461" y="72"/>
                    <a:pt x="478" y="13"/>
                    <a:pt x="411" y="2"/>
                  </a:cubicBezTo>
                  <a:cubicBezTo>
                    <a:pt x="406" y="1"/>
                    <a:pt x="402" y="1"/>
                    <a:pt x="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5"/>
            <p:cNvSpPr/>
            <p:nvPr/>
          </p:nvSpPr>
          <p:spPr>
            <a:xfrm>
              <a:off x="8819836" y="4077557"/>
              <a:ext cx="64261" cy="25562"/>
            </a:xfrm>
            <a:custGeom>
              <a:avLst/>
              <a:gdLst/>
              <a:ahLst/>
              <a:cxnLst/>
              <a:rect l="l" t="t" r="r" b="b"/>
              <a:pathLst>
                <a:path w="450" h="179" extrusionOk="0">
                  <a:moveTo>
                    <a:pt x="270" y="1"/>
                  </a:moveTo>
                  <a:cubicBezTo>
                    <a:pt x="208" y="1"/>
                    <a:pt x="182" y="54"/>
                    <a:pt x="182" y="54"/>
                  </a:cubicBezTo>
                  <a:cubicBezTo>
                    <a:pt x="182" y="54"/>
                    <a:pt x="171" y="21"/>
                    <a:pt x="131" y="21"/>
                  </a:cubicBezTo>
                  <a:cubicBezTo>
                    <a:pt x="123" y="21"/>
                    <a:pt x="115" y="22"/>
                    <a:pt x="105" y="25"/>
                  </a:cubicBezTo>
                  <a:cubicBezTo>
                    <a:pt x="46" y="43"/>
                    <a:pt x="64" y="86"/>
                    <a:pt x="64" y="86"/>
                  </a:cubicBezTo>
                  <a:cubicBezTo>
                    <a:pt x="64" y="86"/>
                    <a:pt x="60" y="84"/>
                    <a:pt x="54" y="84"/>
                  </a:cubicBezTo>
                  <a:cubicBezTo>
                    <a:pt x="45" y="84"/>
                    <a:pt x="31" y="87"/>
                    <a:pt x="20" y="100"/>
                  </a:cubicBezTo>
                  <a:cubicBezTo>
                    <a:pt x="0" y="122"/>
                    <a:pt x="21" y="143"/>
                    <a:pt x="21" y="143"/>
                  </a:cubicBezTo>
                  <a:cubicBezTo>
                    <a:pt x="109" y="164"/>
                    <a:pt x="425" y="179"/>
                    <a:pt x="425" y="179"/>
                  </a:cubicBezTo>
                  <a:cubicBezTo>
                    <a:pt x="425" y="179"/>
                    <a:pt x="450" y="104"/>
                    <a:pt x="421" y="80"/>
                  </a:cubicBezTo>
                  <a:cubicBezTo>
                    <a:pt x="409" y="72"/>
                    <a:pt x="397" y="69"/>
                    <a:pt x="387" y="69"/>
                  </a:cubicBezTo>
                  <a:cubicBezTo>
                    <a:pt x="370" y="69"/>
                    <a:pt x="357" y="76"/>
                    <a:pt x="357" y="76"/>
                  </a:cubicBezTo>
                  <a:cubicBezTo>
                    <a:pt x="357" y="76"/>
                    <a:pt x="344" y="4"/>
                    <a:pt x="277" y="1"/>
                  </a:cubicBezTo>
                  <a:cubicBezTo>
                    <a:pt x="275" y="1"/>
                    <a:pt x="272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5"/>
            <p:cNvSpPr/>
            <p:nvPr/>
          </p:nvSpPr>
          <p:spPr>
            <a:xfrm>
              <a:off x="8784563" y="4743307"/>
              <a:ext cx="101390" cy="44697"/>
            </a:xfrm>
            <a:custGeom>
              <a:avLst/>
              <a:gdLst/>
              <a:ahLst/>
              <a:cxnLst/>
              <a:rect l="l" t="t" r="r" b="b"/>
              <a:pathLst>
                <a:path w="710" h="313" extrusionOk="0">
                  <a:moveTo>
                    <a:pt x="258" y="1"/>
                  </a:moveTo>
                  <a:cubicBezTo>
                    <a:pt x="165" y="1"/>
                    <a:pt x="141" y="88"/>
                    <a:pt x="141" y="88"/>
                  </a:cubicBezTo>
                  <a:cubicBezTo>
                    <a:pt x="141" y="88"/>
                    <a:pt x="112" y="54"/>
                    <a:pt x="79" y="54"/>
                  </a:cubicBezTo>
                  <a:cubicBezTo>
                    <a:pt x="68" y="54"/>
                    <a:pt x="56" y="58"/>
                    <a:pt x="45" y="70"/>
                  </a:cubicBezTo>
                  <a:cubicBezTo>
                    <a:pt x="0" y="115"/>
                    <a:pt x="45" y="144"/>
                    <a:pt x="45" y="144"/>
                  </a:cubicBezTo>
                  <a:lnTo>
                    <a:pt x="36" y="310"/>
                  </a:lnTo>
                  <a:cubicBezTo>
                    <a:pt x="83" y="311"/>
                    <a:pt x="130" y="312"/>
                    <a:pt x="178" y="312"/>
                  </a:cubicBezTo>
                  <a:cubicBezTo>
                    <a:pt x="351" y="312"/>
                    <a:pt x="529" y="301"/>
                    <a:pt x="709" y="281"/>
                  </a:cubicBezTo>
                  <a:cubicBezTo>
                    <a:pt x="694" y="189"/>
                    <a:pt x="628" y="180"/>
                    <a:pt x="600" y="180"/>
                  </a:cubicBezTo>
                  <a:cubicBezTo>
                    <a:pt x="593" y="180"/>
                    <a:pt x="588" y="180"/>
                    <a:pt x="588" y="180"/>
                  </a:cubicBezTo>
                  <a:cubicBezTo>
                    <a:pt x="588" y="180"/>
                    <a:pt x="604" y="89"/>
                    <a:pt x="515" y="70"/>
                  </a:cubicBezTo>
                  <a:cubicBezTo>
                    <a:pt x="502" y="67"/>
                    <a:pt x="489" y="66"/>
                    <a:pt x="477" y="66"/>
                  </a:cubicBezTo>
                  <a:cubicBezTo>
                    <a:pt x="407" y="66"/>
                    <a:pt x="360" y="106"/>
                    <a:pt x="360" y="106"/>
                  </a:cubicBezTo>
                  <a:cubicBezTo>
                    <a:pt x="360" y="106"/>
                    <a:pt x="351" y="1"/>
                    <a:pt x="2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5"/>
            <p:cNvSpPr/>
            <p:nvPr/>
          </p:nvSpPr>
          <p:spPr>
            <a:xfrm>
              <a:off x="8605773" y="4733739"/>
              <a:ext cx="101390" cy="49410"/>
            </a:xfrm>
            <a:custGeom>
              <a:avLst/>
              <a:gdLst/>
              <a:ahLst/>
              <a:cxnLst/>
              <a:rect l="l" t="t" r="r" b="b"/>
              <a:pathLst>
                <a:path w="710" h="346" extrusionOk="0">
                  <a:moveTo>
                    <a:pt x="451" y="0"/>
                  </a:moveTo>
                  <a:cubicBezTo>
                    <a:pt x="358" y="0"/>
                    <a:pt x="350" y="106"/>
                    <a:pt x="350" y="106"/>
                  </a:cubicBezTo>
                  <a:cubicBezTo>
                    <a:pt x="350" y="106"/>
                    <a:pt x="303" y="65"/>
                    <a:pt x="233" y="65"/>
                  </a:cubicBezTo>
                  <a:cubicBezTo>
                    <a:pt x="221" y="65"/>
                    <a:pt x="208" y="67"/>
                    <a:pt x="195" y="70"/>
                  </a:cubicBezTo>
                  <a:cubicBezTo>
                    <a:pt x="106" y="89"/>
                    <a:pt x="122" y="179"/>
                    <a:pt x="122" y="179"/>
                  </a:cubicBezTo>
                  <a:cubicBezTo>
                    <a:pt x="122" y="179"/>
                    <a:pt x="117" y="179"/>
                    <a:pt x="111" y="179"/>
                  </a:cubicBezTo>
                  <a:cubicBezTo>
                    <a:pt x="84" y="179"/>
                    <a:pt x="16" y="188"/>
                    <a:pt x="1" y="281"/>
                  </a:cubicBezTo>
                  <a:cubicBezTo>
                    <a:pt x="183" y="316"/>
                    <a:pt x="339" y="346"/>
                    <a:pt x="491" y="346"/>
                  </a:cubicBezTo>
                  <a:cubicBezTo>
                    <a:pt x="552" y="346"/>
                    <a:pt x="612" y="341"/>
                    <a:pt x="672" y="330"/>
                  </a:cubicBezTo>
                  <a:lnTo>
                    <a:pt x="666" y="144"/>
                  </a:lnTo>
                  <a:cubicBezTo>
                    <a:pt x="666" y="144"/>
                    <a:pt x="710" y="115"/>
                    <a:pt x="666" y="70"/>
                  </a:cubicBezTo>
                  <a:cubicBezTo>
                    <a:pt x="655" y="58"/>
                    <a:pt x="642" y="54"/>
                    <a:pt x="631" y="54"/>
                  </a:cubicBezTo>
                  <a:cubicBezTo>
                    <a:pt x="598" y="54"/>
                    <a:pt x="569" y="88"/>
                    <a:pt x="569" y="88"/>
                  </a:cubicBezTo>
                  <a:cubicBezTo>
                    <a:pt x="569" y="88"/>
                    <a:pt x="544" y="0"/>
                    <a:pt x="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5"/>
            <p:cNvSpPr/>
            <p:nvPr/>
          </p:nvSpPr>
          <p:spPr>
            <a:xfrm>
              <a:off x="8622338" y="4474122"/>
              <a:ext cx="323733" cy="273752"/>
            </a:xfrm>
            <a:custGeom>
              <a:avLst/>
              <a:gdLst/>
              <a:ahLst/>
              <a:cxnLst/>
              <a:rect l="l" t="t" r="r" b="b"/>
              <a:pathLst>
                <a:path w="2267" h="1917" extrusionOk="0">
                  <a:moveTo>
                    <a:pt x="1531" y="1"/>
                  </a:moveTo>
                  <a:cubicBezTo>
                    <a:pt x="1487" y="1"/>
                    <a:pt x="1443" y="23"/>
                    <a:pt x="1406" y="45"/>
                  </a:cubicBezTo>
                  <a:cubicBezTo>
                    <a:pt x="1260" y="133"/>
                    <a:pt x="1156" y="258"/>
                    <a:pt x="1072" y="391"/>
                  </a:cubicBezTo>
                  <a:cubicBezTo>
                    <a:pt x="892" y="672"/>
                    <a:pt x="799" y="992"/>
                    <a:pt x="803" y="1311"/>
                  </a:cubicBezTo>
                  <a:cubicBezTo>
                    <a:pt x="750" y="1081"/>
                    <a:pt x="530" y="725"/>
                    <a:pt x="323" y="626"/>
                  </a:cubicBezTo>
                  <a:cubicBezTo>
                    <a:pt x="276" y="604"/>
                    <a:pt x="233" y="594"/>
                    <a:pt x="194" y="594"/>
                  </a:cubicBezTo>
                  <a:cubicBezTo>
                    <a:pt x="77" y="594"/>
                    <a:pt x="1" y="682"/>
                    <a:pt x="11" y="792"/>
                  </a:cubicBezTo>
                  <a:cubicBezTo>
                    <a:pt x="40" y="1099"/>
                    <a:pt x="557" y="1600"/>
                    <a:pt x="846" y="1917"/>
                  </a:cubicBezTo>
                  <a:cubicBezTo>
                    <a:pt x="1212" y="1755"/>
                    <a:pt x="1720" y="1554"/>
                    <a:pt x="2101" y="1369"/>
                  </a:cubicBezTo>
                  <a:cubicBezTo>
                    <a:pt x="2170" y="1337"/>
                    <a:pt x="2240" y="1291"/>
                    <a:pt x="2250" y="1226"/>
                  </a:cubicBezTo>
                  <a:cubicBezTo>
                    <a:pt x="2267" y="1117"/>
                    <a:pt x="2102" y="1050"/>
                    <a:pt x="1968" y="1044"/>
                  </a:cubicBezTo>
                  <a:cubicBezTo>
                    <a:pt x="1956" y="1044"/>
                    <a:pt x="1944" y="1044"/>
                    <a:pt x="1931" y="1044"/>
                  </a:cubicBezTo>
                  <a:cubicBezTo>
                    <a:pt x="1606" y="1044"/>
                    <a:pt x="1284" y="1201"/>
                    <a:pt x="1130" y="1440"/>
                  </a:cubicBezTo>
                  <a:cubicBezTo>
                    <a:pt x="1336" y="1059"/>
                    <a:pt x="1540" y="675"/>
                    <a:pt x="1657" y="269"/>
                  </a:cubicBezTo>
                  <a:cubicBezTo>
                    <a:pt x="1671" y="218"/>
                    <a:pt x="1685" y="164"/>
                    <a:pt x="1671" y="110"/>
                  </a:cubicBezTo>
                  <a:cubicBezTo>
                    <a:pt x="1657" y="57"/>
                    <a:pt x="1609" y="8"/>
                    <a:pt x="1545" y="2"/>
                  </a:cubicBezTo>
                  <a:cubicBezTo>
                    <a:pt x="1541" y="1"/>
                    <a:pt x="1536" y="1"/>
                    <a:pt x="15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5"/>
            <p:cNvSpPr/>
            <p:nvPr/>
          </p:nvSpPr>
          <p:spPr>
            <a:xfrm>
              <a:off x="8742293" y="4498685"/>
              <a:ext cx="92250" cy="243621"/>
            </a:xfrm>
            <a:custGeom>
              <a:avLst/>
              <a:gdLst/>
              <a:ahLst/>
              <a:cxnLst/>
              <a:rect l="l" t="t" r="r" b="b"/>
              <a:pathLst>
                <a:path w="646" h="1706" fill="none" extrusionOk="0">
                  <a:moveTo>
                    <a:pt x="645" y="0"/>
                  </a:moveTo>
                  <a:cubicBezTo>
                    <a:pt x="347" y="537"/>
                    <a:pt x="130" y="1113"/>
                    <a:pt x="1" y="1705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5"/>
            <p:cNvSpPr/>
            <p:nvPr/>
          </p:nvSpPr>
          <p:spPr>
            <a:xfrm>
              <a:off x="8740723" y="4646058"/>
              <a:ext cx="173077" cy="97249"/>
            </a:xfrm>
            <a:custGeom>
              <a:avLst/>
              <a:gdLst/>
              <a:ahLst/>
              <a:cxnLst/>
              <a:rect l="l" t="t" r="r" b="b"/>
              <a:pathLst>
                <a:path w="1212" h="681" fill="none" extrusionOk="0">
                  <a:moveTo>
                    <a:pt x="1211" y="1"/>
                  </a:moveTo>
                  <a:cubicBezTo>
                    <a:pt x="746" y="104"/>
                    <a:pt x="317" y="345"/>
                    <a:pt x="0" y="681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5"/>
            <p:cNvSpPr/>
            <p:nvPr/>
          </p:nvSpPr>
          <p:spPr>
            <a:xfrm>
              <a:off x="8649186" y="4585509"/>
              <a:ext cx="92536" cy="155940"/>
            </a:xfrm>
            <a:custGeom>
              <a:avLst/>
              <a:gdLst/>
              <a:ahLst/>
              <a:cxnLst/>
              <a:rect l="l" t="t" r="r" b="b"/>
              <a:pathLst>
                <a:path w="648" h="1092" fill="none" extrusionOk="0">
                  <a:moveTo>
                    <a:pt x="0" y="1"/>
                  </a:moveTo>
                  <a:cubicBezTo>
                    <a:pt x="235" y="355"/>
                    <a:pt x="535" y="686"/>
                    <a:pt x="647" y="1091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5"/>
            <p:cNvSpPr/>
            <p:nvPr/>
          </p:nvSpPr>
          <p:spPr>
            <a:xfrm>
              <a:off x="8685743" y="4735453"/>
              <a:ext cx="121097" cy="57549"/>
            </a:xfrm>
            <a:custGeom>
              <a:avLst/>
              <a:gdLst/>
              <a:ahLst/>
              <a:cxnLst/>
              <a:rect l="l" t="t" r="r" b="b"/>
              <a:pathLst>
                <a:path w="848" h="403" extrusionOk="0">
                  <a:moveTo>
                    <a:pt x="471" y="0"/>
                  </a:moveTo>
                  <a:cubicBezTo>
                    <a:pt x="410" y="0"/>
                    <a:pt x="348" y="5"/>
                    <a:pt x="288" y="15"/>
                  </a:cubicBezTo>
                  <a:cubicBezTo>
                    <a:pt x="212" y="29"/>
                    <a:pt x="133" y="51"/>
                    <a:pt x="81" y="101"/>
                  </a:cubicBezTo>
                  <a:cubicBezTo>
                    <a:pt x="10" y="169"/>
                    <a:pt x="4" y="267"/>
                    <a:pt x="1" y="357"/>
                  </a:cubicBezTo>
                  <a:cubicBezTo>
                    <a:pt x="185" y="386"/>
                    <a:pt x="380" y="403"/>
                    <a:pt x="577" y="403"/>
                  </a:cubicBezTo>
                  <a:cubicBezTo>
                    <a:pt x="645" y="403"/>
                    <a:pt x="712" y="401"/>
                    <a:pt x="780" y="397"/>
                  </a:cubicBezTo>
                  <a:cubicBezTo>
                    <a:pt x="806" y="344"/>
                    <a:pt x="832" y="289"/>
                    <a:pt x="840" y="232"/>
                  </a:cubicBezTo>
                  <a:cubicBezTo>
                    <a:pt x="847" y="175"/>
                    <a:pt x="832" y="113"/>
                    <a:pt x="784" y="72"/>
                  </a:cubicBezTo>
                  <a:cubicBezTo>
                    <a:pt x="740" y="34"/>
                    <a:pt x="677" y="18"/>
                    <a:pt x="615" y="10"/>
                  </a:cubicBezTo>
                  <a:cubicBezTo>
                    <a:pt x="567" y="3"/>
                    <a:pt x="519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5"/>
            <p:cNvSpPr/>
            <p:nvPr/>
          </p:nvSpPr>
          <p:spPr>
            <a:xfrm>
              <a:off x="8718874" y="4764299"/>
              <a:ext cx="139518" cy="39271"/>
            </a:xfrm>
            <a:custGeom>
              <a:avLst/>
              <a:gdLst/>
              <a:ahLst/>
              <a:cxnLst/>
              <a:rect l="l" t="t" r="r" b="b"/>
              <a:pathLst>
                <a:path w="977" h="275" extrusionOk="0">
                  <a:moveTo>
                    <a:pt x="721" y="0"/>
                  </a:moveTo>
                  <a:cubicBezTo>
                    <a:pt x="615" y="0"/>
                    <a:pt x="553" y="135"/>
                    <a:pt x="553" y="135"/>
                  </a:cubicBezTo>
                  <a:cubicBezTo>
                    <a:pt x="553" y="135"/>
                    <a:pt x="558" y="61"/>
                    <a:pt x="490" y="52"/>
                  </a:cubicBezTo>
                  <a:cubicBezTo>
                    <a:pt x="486" y="52"/>
                    <a:pt x="482" y="51"/>
                    <a:pt x="478" y="51"/>
                  </a:cubicBezTo>
                  <a:cubicBezTo>
                    <a:pt x="418" y="51"/>
                    <a:pt x="388" y="106"/>
                    <a:pt x="388" y="106"/>
                  </a:cubicBezTo>
                  <a:cubicBezTo>
                    <a:pt x="388" y="106"/>
                    <a:pt x="370" y="8"/>
                    <a:pt x="264" y="8"/>
                  </a:cubicBezTo>
                  <a:cubicBezTo>
                    <a:pt x="254" y="8"/>
                    <a:pt x="244" y="9"/>
                    <a:pt x="233" y="11"/>
                  </a:cubicBezTo>
                  <a:cubicBezTo>
                    <a:pt x="99" y="31"/>
                    <a:pt x="140" y="188"/>
                    <a:pt x="140" y="188"/>
                  </a:cubicBezTo>
                  <a:cubicBezTo>
                    <a:pt x="140" y="188"/>
                    <a:pt x="117" y="175"/>
                    <a:pt x="89" y="175"/>
                  </a:cubicBezTo>
                  <a:cubicBezTo>
                    <a:pt x="74" y="175"/>
                    <a:pt x="59" y="178"/>
                    <a:pt x="45" y="188"/>
                  </a:cubicBezTo>
                  <a:cubicBezTo>
                    <a:pt x="0" y="219"/>
                    <a:pt x="11" y="267"/>
                    <a:pt x="11" y="267"/>
                  </a:cubicBezTo>
                  <a:cubicBezTo>
                    <a:pt x="109" y="272"/>
                    <a:pt x="213" y="274"/>
                    <a:pt x="315" y="274"/>
                  </a:cubicBezTo>
                  <a:cubicBezTo>
                    <a:pt x="647" y="274"/>
                    <a:pt x="955" y="253"/>
                    <a:pt x="955" y="253"/>
                  </a:cubicBezTo>
                  <a:cubicBezTo>
                    <a:pt x="976" y="145"/>
                    <a:pt x="918" y="127"/>
                    <a:pt x="877" y="127"/>
                  </a:cubicBezTo>
                  <a:cubicBezTo>
                    <a:pt x="855" y="127"/>
                    <a:pt x="838" y="132"/>
                    <a:pt x="838" y="132"/>
                  </a:cubicBezTo>
                  <a:cubicBezTo>
                    <a:pt x="838" y="132"/>
                    <a:pt x="867" y="24"/>
                    <a:pt x="745" y="2"/>
                  </a:cubicBezTo>
                  <a:cubicBezTo>
                    <a:pt x="737" y="1"/>
                    <a:pt x="729" y="0"/>
                    <a:pt x="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5"/>
            <p:cNvSpPr/>
            <p:nvPr/>
          </p:nvSpPr>
          <p:spPr>
            <a:xfrm>
              <a:off x="8611771" y="4756588"/>
              <a:ext cx="116812" cy="46125"/>
            </a:xfrm>
            <a:custGeom>
              <a:avLst/>
              <a:gdLst/>
              <a:ahLst/>
              <a:cxnLst/>
              <a:rect l="l" t="t" r="r" b="b"/>
              <a:pathLst>
                <a:path w="818" h="323" extrusionOk="0">
                  <a:moveTo>
                    <a:pt x="491" y="0"/>
                  </a:moveTo>
                  <a:cubicBezTo>
                    <a:pt x="379" y="0"/>
                    <a:pt x="332" y="99"/>
                    <a:pt x="332" y="99"/>
                  </a:cubicBezTo>
                  <a:cubicBezTo>
                    <a:pt x="332" y="99"/>
                    <a:pt x="311" y="38"/>
                    <a:pt x="240" y="38"/>
                  </a:cubicBezTo>
                  <a:cubicBezTo>
                    <a:pt x="226" y="38"/>
                    <a:pt x="210" y="40"/>
                    <a:pt x="192" y="46"/>
                  </a:cubicBezTo>
                  <a:cubicBezTo>
                    <a:pt x="83" y="79"/>
                    <a:pt x="119" y="156"/>
                    <a:pt x="119" y="156"/>
                  </a:cubicBezTo>
                  <a:cubicBezTo>
                    <a:pt x="119" y="156"/>
                    <a:pt x="111" y="153"/>
                    <a:pt x="99" y="153"/>
                  </a:cubicBezTo>
                  <a:cubicBezTo>
                    <a:pt x="82" y="153"/>
                    <a:pt x="57" y="158"/>
                    <a:pt x="36" y="183"/>
                  </a:cubicBezTo>
                  <a:cubicBezTo>
                    <a:pt x="1" y="223"/>
                    <a:pt x="38" y="263"/>
                    <a:pt x="38" y="263"/>
                  </a:cubicBezTo>
                  <a:cubicBezTo>
                    <a:pt x="199" y="300"/>
                    <a:pt x="772" y="322"/>
                    <a:pt x="772" y="322"/>
                  </a:cubicBezTo>
                  <a:cubicBezTo>
                    <a:pt x="772" y="322"/>
                    <a:pt x="817" y="186"/>
                    <a:pt x="765" y="144"/>
                  </a:cubicBezTo>
                  <a:cubicBezTo>
                    <a:pt x="744" y="129"/>
                    <a:pt x="723" y="124"/>
                    <a:pt x="703" y="124"/>
                  </a:cubicBezTo>
                  <a:cubicBezTo>
                    <a:pt x="672" y="124"/>
                    <a:pt x="647" y="137"/>
                    <a:pt x="647" y="137"/>
                  </a:cubicBezTo>
                  <a:cubicBezTo>
                    <a:pt x="647" y="137"/>
                    <a:pt x="627" y="8"/>
                    <a:pt x="504" y="1"/>
                  </a:cubicBezTo>
                  <a:cubicBezTo>
                    <a:pt x="500" y="0"/>
                    <a:pt x="495" y="0"/>
                    <a:pt x="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5"/>
            <p:cNvSpPr/>
            <p:nvPr/>
          </p:nvSpPr>
          <p:spPr>
            <a:xfrm>
              <a:off x="8839257" y="4357595"/>
              <a:ext cx="74543" cy="32702"/>
            </a:xfrm>
            <a:custGeom>
              <a:avLst/>
              <a:gdLst/>
              <a:ahLst/>
              <a:cxnLst/>
              <a:rect l="l" t="t" r="r" b="b"/>
              <a:pathLst>
                <a:path w="522" h="229" extrusionOk="0">
                  <a:moveTo>
                    <a:pt x="191" y="0"/>
                  </a:moveTo>
                  <a:cubicBezTo>
                    <a:pt x="122" y="0"/>
                    <a:pt x="104" y="65"/>
                    <a:pt x="104" y="65"/>
                  </a:cubicBezTo>
                  <a:cubicBezTo>
                    <a:pt x="104" y="65"/>
                    <a:pt x="83" y="39"/>
                    <a:pt x="59" y="39"/>
                  </a:cubicBezTo>
                  <a:cubicBezTo>
                    <a:pt x="51" y="39"/>
                    <a:pt x="42" y="42"/>
                    <a:pt x="34" y="51"/>
                  </a:cubicBezTo>
                  <a:cubicBezTo>
                    <a:pt x="0" y="84"/>
                    <a:pt x="34" y="105"/>
                    <a:pt x="34" y="105"/>
                  </a:cubicBezTo>
                  <a:lnTo>
                    <a:pt x="29" y="227"/>
                  </a:lnTo>
                  <a:cubicBezTo>
                    <a:pt x="62" y="228"/>
                    <a:pt x="96" y="228"/>
                    <a:pt x="130" y="228"/>
                  </a:cubicBezTo>
                  <a:cubicBezTo>
                    <a:pt x="256" y="228"/>
                    <a:pt x="388" y="220"/>
                    <a:pt x="521" y="206"/>
                  </a:cubicBezTo>
                  <a:cubicBezTo>
                    <a:pt x="510" y="139"/>
                    <a:pt x="463" y="132"/>
                    <a:pt x="442" y="132"/>
                  </a:cubicBezTo>
                  <a:cubicBezTo>
                    <a:pt x="436" y="132"/>
                    <a:pt x="432" y="132"/>
                    <a:pt x="432" y="132"/>
                  </a:cubicBezTo>
                  <a:cubicBezTo>
                    <a:pt x="432" y="132"/>
                    <a:pt x="444" y="66"/>
                    <a:pt x="378" y="52"/>
                  </a:cubicBezTo>
                  <a:cubicBezTo>
                    <a:pt x="368" y="50"/>
                    <a:pt x="358" y="49"/>
                    <a:pt x="349" y="49"/>
                  </a:cubicBezTo>
                  <a:cubicBezTo>
                    <a:pt x="298" y="49"/>
                    <a:pt x="264" y="78"/>
                    <a:pt x="264" y="78"/>
                  </a:cubicBezTo>
                  <a:cubicBezTo>
                    <a:pt x="264" y="78"/>
                    <a:pt x="258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5"/>
            <p:cNvSpPr/>
            <p:nvPr/>
          </p:nvSpPr>
          <p:spPr>
            <a:xfrm>
              <a:off x="8708306" y="4350597"/>
              <a:ext cx="74543" cy="36272"/>
            </a:xfrm>
            <a:custGeom>
              <a:avLst/>
              <a:gdLst/>
              <a:ahLst/>
              <a:cxnLst/>
              <a:rect l="l" t="t" r="r" b="b"/>
              <a:pathLst>
                <a:path w="522" h="254" extrusionOk="0">
                  <a:moveTo>
                    <a:pt x="332" y="1"/>
                  </a:moveTo>
                  <a:cubicBezTo>
                    <a:pt x="264" y="1"/>
                    <a:pt x="258" y="78"/>
                    <a:pt x="258" y="78"/>
                  </a:cubicBezTo>
                  <a:cubicBezTo>
                    <a:pt x="258" y="78"/>
                    <a:pt x="223" y="49"/>
                    <a:pt x="173" y="49"/>
                  </a:cubicBezTo>
                  <a:cubicBezTo>
                    <a:pt x="164" y="49"/>
                    <a:pt x="154" y="50"/>
                    <a:pt x="144" y="52"/>
                  </a:cubicBezTo>
                  <a:cubicBezTo>
                    <a:pt x="78" y="66"/>
                    <a:pt x="90" y="132"/>
                    <a:pt x="90" y="132"/>
                  </a:cubicBezTo>
                  <a:cubicBezTo>
                    <a:pt x="90" y="132"/>
                    <a:pt x="86" y="131"/>
                    <a:pt x="81" y="131"/>
                  </a:cubicBezTo>
                  <a:cubicBezTo>
                    <a:pt x="61" y="131"/>
                    <a:pt x="12" y="138"/>
                    <a:pt x="1" y="205"/>
                  </a:cubicBezTo>
                  <a:cubicBezTo>
                    <a:pt x="134" y="231"/>
                    <a:pt x="248" y="253"/>
                    <a:pt x="359" y="253"/>
                  </a:cubicBezTo>
                  <a:cubicBezTo>
                    <a:pt x="404" y="253"/>
                    <a:pt x="447" y="250"/>
                    <a:pt x="492" y="241"/>
                  </a:cubicBezTo>
                  <a:lnTo>
                    <a:pt x="489" y="105"/>
                  </a:lnTo>
                  <a:cubicBezTo>
                    <a:pt x="489" y="105"/>
                    <a:pt x="522" y="84"/>
                    <a:pt x="489" y="50"/>
                  </a:cubicBezTo>
                  <a:cubicBezTo>
                    <a:pt x="480" y="42"/>
                    <a:pt x="472" y="39"/>
                    <a:pt x="463" y="39"/>
                  </a:cubicBezTo>
                  <a:cubicBezTo>
                    <a:pt x="439" y="39"/>
                    <a:pt x="418" y="65"/>
                    <a:pt x="418" y="65"/>
                  </a:cubicBezTo>
                  <a:cubicBezTo>
                    <a:pt x="418" y="65"/>
                    <a:pt x="400" y="1"/>
                    <a:pt x="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5"/>
            <p:cNvSpPr/>
            <p:nvPr/>
          </p:nvSpPr>
          <p:spPr>
            <a:xfrm>
              <a:off x="8720730" y="4160669"/>
              <a:ext cx="236909" cy="200066"/>
            </a:xfrm>
            <a:custGeom>
              <a:avLst/>
              <a:gdLst/>
              <a:ahLst/>
              <a:cxnLst/>
              <a:rect l="l" t="t" r="r" b="b"/>
              <a:pathLst>
                <a:path w="1659" h="1401" extrusionOk="0">
                  <a:moveTo>
                    <a:pt x="1121" y="0"/>
                  </a:moveTo>
                  <a:cubicBezTo>
                    <a:pt x="1087" y="0"/>
                    <a:pt x="1055" y="15"/>
                    <a:pt x="1028" y="32"/>
                  </a:cubicBezTo>
                  <a:cubicBezTo>
                    <a:pt x="921" y="97"/>
                    <a:pt x="845" y="189"/>
                    <a:pt x="784" y="285"/>
                  </a:cubicBezTo>
                  <a:cubicBezTo>
                    <a:pt x="654" y="491"/>
                    <a:pt x="586" y="724"/>
                    <a:pt x="588" y="959"/>
                  </a:cubicBezTo>
                  <a:cubicBezTo>
                    <a:pt x="549" y="790"/>
                    <a:pt x="388" y="530"/>
                    <a:pt x="236" y="458"/>
                  </a:cubicBezTo>
                  <a:cubicBezTo>
                    <a:pt x="202" y="442"/>
                    <a:pt x="170" y="435"/>
                    <a:pt x="141" y="435"/>
                  </a:cubicBezTo>
                  <a:cubicBezTo>
                    <a:pt x="56" y="435"/>
                    <a:pt x="1" y="498"/>
                    <a:pt x="8" y="579"/>
                  </a:cubicBezTo>
                  <a:cubicBezTo>
                    <a:pt x="29" y="804"/>
                    <a:pt x="407" y="1170"/>
                    <a:pt x="619" y="1401"/>
                  </a:cubicBezTo>
                  <a:cubicBezTo>
                    <a:pt x="886" y="1284"/>
                    <a:pt x="1258" y="1136"/>
                    <a:pt x="1537" y="1001"/>
                  </a:cubicBezTo>
                  <a:cubicBezTo>
                    <a:pt x="1588" y="977"/>
                    <a:pt x="1639" y="944"/>
                    <a:pt x="1646" y="897"/>
                  </a:cubicBezTo>
                  <a:cubicBezTo>
                    <a:pt x="1658" y="816"/>
                    <a:pt x="1538" y="767"/>
                    <a:pt x="1439" y="763"/>
                  </a:cubicBezTo>
                  <a:cubicBezTo>
                    <a:pt x="1430" y="763"/>
                    <a:pt x="1421" y="763"/>
                    <a:pt x="1412" y="763"/>
                  </a:cubicBezTo>
                  <a:cubicBezTo>
                    <a:pt x="1173" y="763"/>
                    <a:pt x="939" y="878"/>
                    <a:pt x="825" y="1053"/>
                  </a:cubicBezTo>
                  <a:cubicBezTo>
                    <a:pt x="975" y="774"/>
                    <a:pt x="1125" y="494"/>
                    <a:pt x="1212" y="196"/>
                  </a:cubicBezTo>
                  <a:cubicBezTo>
                    <a:pt x="1222" y="159"/>
                    <a:pt x="1233" y="118"/>
                    <a:pt x="1222" y="80"/>
                  </a:cubicBezTo>
                  <a:cubicBezTo>
                    <a:pt x="1212" y="41"/>
                    <a:pt x="1177" y="5"/>
                    <a:pt x="1130" y="1"/>
                  </a:cubicBezTo>
                  <a:cubicBezTo>
                    <a:pt x="1127" y="0"/>
                    <a:pt x="1124" y="0"/>
                    <a:pt x="11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5"/>
            <p:cNvSpPr/>
            <p:nvPr/>
          </p:nvSpPr>
          <p:spPr>
            <a:xfrm>
              <a:off x="8808554" y="4178662"/>
              <a:ext cx="67403" cy="178360"/>
            </a:xfrm>
            <a:custGeom>
              <a:avLst/>
              <a:gdLst/>
              <a:ahLst/>
              <a:cxnLst/>
              <a:rect l="l" t="t" r="r" b="b"/>
              <a:pathLst>
                <a:path w="472" h="1249" fill="none" extrusionOk="0">
                  <a:moveTo>
                    <a:pt x="472" y="1"/>
                  </a:moveTo>
                  <a:cubicBezTo>
                    <a:pt x="254" y="393"/>
                    <a:pt x="95" y="814"/>
                    <a:pt x="1" y="124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5"/>
            <p:cNvSpPr/>
            <p:nvPr/>
          </p:nvSpPr>
          <p:spPr>
            <a:xfrm>
              <a:off x="8807269" y="4286478"/>
              <a:ext cx="126523" cy="71116"/>
            </a:xfrm>
            <a:custGeom>
              <a:avLst/>
              <a:gdLst/>
              <a:ahLst/>
              <a:cxnLst/>
              <a:rect l="l" t="t" r="r" b="b"/>
              <a:pathLst>
                <a:path w="886" h="498" fill="none" extrusionOk="0">
                  <a:moveTo>
                    <a:pt x="886" y="0"/>
                  </a:moveTo>
                  <a:cubicBezTo>
                    <a:pt x="547" y="76"/>
                    <a:pt x="233" y="251"/>
                    <a:pt x="0" y="497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5"/>
            <p:cNvSpPr/>
            <p:nvPr/>
          </p:nvSpPr>
          <p:spPr>
            <a:xfrm>
              <a:off x="8740294" y="4242209"/>
              <a:ext cx="67688" cy="113814"/>
            </a:xfrm>
            <a:custGeom>
              <a:avLst/>
              <a:gdLst/>
              <a:ahLst/>
              <a:cxnLst/>
              <a:rect l="l" t="t" r="r" b="b"/>
              <a:pathLst>
                <a:path w="474" h="797" fill="none" extrusionOk="0">
                  <a:moveTo>
                    <a:pt x="0" y="0"/>
                  </a:moveTo>
                  <a:cubicBezTo>
                    <a:pt x="172" y="259"/>
                    <a:pt x="392" y="501"/>
                    <a:pt x="473" y="797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5"/>
            <p:cNvSpPr/>
            <p:nvPr/>
          </p:nvSpPr>
          <p:spPr>
            <a:xfrm>
              <a:off x="8767284" y="4351740"/>
              <a:ext cx="88395" cy="42270"/>
            </a:xfrm>
            <a:custGeom>
              <a:avLst/>
              <a:gdLst/>
              <a:ahLst/>
              <a:cxnLst/>
              <a:rect l="l" t="t" r="r" b="b"/>
              <a:pathLst>
                <a:path w="619" h="296" extrusionOk="0">
                  <a:moveTo>
                    <a:pt x="339" y="1"/>
                  </a:moveTo>
                  <a:cubicBezTo>
                    <a:pt x="296" y="1"/>
                    <a:pt x="252" y="4"/>
                    <a:pt x="209" y="11"/>
                  </a:cubicBezTo>
                  <a:cubicBezTo>
                    <a:pt x="153" y="22"/>
                    <a:pt x="95" y="38"/>
                    <a:pt x="58" y="75"/>
                  </a:cubicBezTo>
                  <a:cubicBezTo>
                    <a:pt x="6" y="124"/>
                    <a:pt x="1" y="196"/>
                    <a:pt x="0" y="262"/>
                  </a:cubicBezTo>
                  <a:cubicBezTo>
                    <a:pt x="133" y="283"/>
                    <a:pt x="273" y="296"/>
                    <a:pt x="415" y="296"/>
                  </a:cubicBezTo>
                  <a:cubicBezTo>
                    <a:pt x="466" y="296"/>
                    <a:pt x="518" y="294"/>
                    <a:pt x="570" y="290"/>
                  </a:cubicBezTo>
                  <a:cubicBezTo>
                    <a:pt x="589" y="252"/>
                    <a:pt x="608" y="213"/>
                    <a:pt x="613" y="170"/>
                  </a:cubicBezTo>
                  <a:cubicBezTo>
                    <a:pt x="618" y="128"/>
                    <a:pt x="607" y="83"/>
                    <a:pt x="572" y="53"/>
                  </a:cubicBezTo>
                  <a:cubicBezTo>
                    <a:pt x="540" y="25"/>
                    <a:pt x="493" y="14"/>
                    <a:pt x="448" y="7"/>
                  </a:cubicBezTo>
                  <a:cubicBezTo>
                    <a:pt x="412" y="3"/>
                    <a:pt x="376" y="1"/>
                    <a:pt x="3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5"/>
            <p:cNvSpPr/>
            <p:nvPr/>
          </p:nvSpPr>
          <p:spPr>
            <a:xfrm>
              <a:off x="8791132" y="4373017"/>
              <a:ext cx="101961" cy="28703"/>
            </a:xfrm>
            <a:custGeom>
              <a:avLst/>
              <a:gdLst/>
              <a:ahLst/>
              <a:cxnLst/>
              <a:rect l="l" t="t" r="r" b="b"/>
              <a:pathLst>
                <a:path w="714" h="201" extrusionOk="0">
                  <a:moveTo>
                    <a:pt x="528" y="0"/>
                  </a:moveTo>
                  <a:cubicBezTo>
                    <a:pt x="450" y="0"/>
                    <a:pt x="405" y="99"/>
                    <a:pt x="405" y="99"/>
                  </a:cubicBezTo>
                  <a:cubicBezTo>
                    <a:pt x="405" y="99"/>
                    <a:pt x="408" y="45"/>
                    <a:pt x="358" y="38"/>
                  </a:cubicBezTo>
                  <a:cubicBezTo>
                    <a:pt x="355" y="38"/>
                    <a:pt x="352" y="37"/>
                    <a:pt x="349" y="37"/>
                  </a:cubicBezTo>
                  <a:cubicBezTo>
                    <a:pt x="305" y="37"/>
                    <a:pt x="284" y="77"/>
                    <a:pt x="284" y="77"/>
                  </a:cubicBezTo>
                  <a:cubicBezTo>
                    <a:pt x="284" y="77"/>
                    <a:pt x="272" y="7"/>
                    <a:pt x="194" y="7"/>
                  </a:cubicBezTo>
                  <a:cubicBezTo>
                    <a:pt x="187" y="7"/>
                    <a:pt x="179" y="8"/>
                    <a:pt x="171" y="9"/>
                  </a:cubicBezTo>
                  <a:cubicBezTo>
                    <a:pt x="73" y="24"/>
                    <a:pt x="103" y="138"/>
                    <a:pt x="103" y="138"/>
                  </a:cubicBezTo>
                  <a:cubicBezTo>
                    <a:pt x="103" y="138"/>
                    <a:pt x="86" y="128"/>
                    <a:pt x="66" y="128"/>
                  </a:cubicBezTo>
                  <a:cubicBezTo>
                    <a:pt x="55" y="128"/>
                    <a:pt x="44" y="131"/>
                    <a:pt x="33" y="138"/>
                  </a:cubicBezTo>
                  <a:cubicBezTo>
                    <a:pt x="1" y="160"/>
                    <a:pt x="9" y="195"/>
                    <a:pt x="9" y="195"/>
                  </a:cubicBezTo>
                  <a:cubicBezTo>
                    <a:pt x="83" y="199"/>
                    <a:pt x="161" y="201"/>
                    <a:pt x="237" y="201"/>
                  </a:cubicBezTo>
                  <a:cubicBezTo>
                    <a:pt x="478" y="201"/>
                    <a:pt x="699" y="185"/>
                    <a:pt x="698" y="185"/>
                  </a:cubicBezTo>
                  <a:cubicBezTo>
                    <a:pt x="713" y="107"/>
                    <a:pt x="671" y="93"/>
                    <a:pt x="640" y="93"/>
                  </a:cubicBezTo>
                  <a:cubicBezTo>
                    <a:pt x="625" y="93"/>
                    <a:pt x="612" y="97"/>
                    <a:pt x="612" y="97"/>
                  </a:cubicBezTo>
                  <a:cubicBezTo>
                    <a:pt x="612" y="97"/>
                    <a:pt x="635" y="19"/>
                    <a:pt x="545" y="2"/>
                  </a:cubicBezTo>
                  <a:cubicBezTo>
                    <a:pt x="539" y="1"/>
                    <a:pt x="533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5"/>
            <p:cNvSpPr/>
            <p:nvPr/>
          </p:nvSpPr>
          <p:spPr>
            <a:xfrm>
              <a:off x="8713019" y="4367305"/>
              <a:ext cx="85539" cy="33844"/>
            </a:xfrm>
            <a:custGeom>
              <a:avLst/>
              <a:gdLst/>
              <a:ahLst/>
              <a:cxnLst/>
              <a:rect l="l" t="t" r="r" b="b"/>
              <a:pathLst>
                <a:path w="599" h="237" extrusionOk="0">
                  <a:moveTo>
                    <a:pt x="360" y="0"/>
                  </a:moveTo>
                  <a:cubicBezTo>
                    <a:pt x="278" y="0"/>
                    <a:pt x="243" y="73"/>
                    <a:pt x="243" y="73"/>
                  </a:cubicBezTo>
                  <a:cubicBezTo>
                    <a:pt x="243" y="73"/>
                    <a:pt x="228" y="29"/>
                    <a:pt x="176" y="29"/>
                  </a:cubicBezTo>
                  <a:cubicBezTo>
                    <a:pt x="165" y="29"/>
                    <a:pt x="154" y="30"/>
                    <a:pt x="140" y="35"/>
                  </a:cubicBezTo>
                  <a:cubicBezTo>
                    <a:pt x="61" y="58"/>
                    <a:pt x="87" y="114"/>
                    <a:pt x="87" y="114"/>
                  </a:cubicBezTo>
                  <a:cubicBezTo>
                    <a:pt x="87" y="114"/>
                    <a:pt x="81" y="112"/>
                    <a:pt x="72" y="112"/>
                  </a:cubicBezTo>
                  <a:cubicBezTo>
                    <a:pt x="59" y="112"/>
                    <a:pt x="40" y="116"/>
                    <a:pt x="26" y="134"/>
                  </a:cubicBezTo>
                  <a:cubicBezTo>
                    <a:pt x="1" y="162"/>
                    <a:pt x="29" y="192"/>
                    <a:pt x="29" y="192"/>
                  </a:cubicBezTo>
                  <a:cubicBezTo>
                    <a:pt x="146" y="221"/>
                    <a:pt x="564" y="236"/>
                    <a:pt x="564" y="236"/>
                  </a:cubicBezTo>
                  <a:cubicBezTo>
                    <a:pt x="564" y="236"/>
                    <a:pt x="598" y="135"/>
                    <a:pt x="559" y="106"/>
                  </a:cubicBezTo>
                  <a:cubicBezTo>
                    <a:pt x="545" y="95"/>
                    <a:pt x="530" y="91"/>
                    <a:pt x="516" y="91"/>
                  </a:cubicBezTo>
                  <a:cubicBezTo>
                    <a:pt x="493" y="91"/>
                    <a:pt x="474" y="102"/>
                    <a:pt x="474" y="102"/>
                  </a:cubicBezTo>
                  <a:cubicBezTo>
                    <a:pt x="474" y="102"/>
                    <a:pt x="459" y="6"/>
                    <a:pt x="369" y="0"/>
                  </a:cubicBezTo>
                  <a:cubicBezTo>
                    <a:pt x="366" y="0"/>
                    <a:pt x="363" y="0"/>
                    <a:pt x="3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5"/>
            <p:cNvSpPr/>
            <p:nvPr/>
          </p:nvSpPr>
          <p:spPr>
            <a:xfrm>
              <a:off x="8700595" y="5300241"/>
              <a:ext cx="123810" cy="54122"/>
            </a:xfrm>
            <a:custGeom>
              <a:avLst/>
              <a:gdLst/>
              <a:ahLst/>
              <a:cxnLst/>
              <a:rect l="l" t="t" r="r" b="b"/>
              <a:pathLst>
                <a:path w="867" h="379" extrusionOk="0">
                  <a:moveTo>
                    <a:pt x="315" y="1"/>
                  </a:moveTo>
                  <a:cubicBezTo>
                    <a:pt x="204" y="1"/>
                    <a:pt x="173" y="107"/>
                    <a:pt x="173" y="107"/>
                  </a:cubicBezTo>
                  <a:cubicBezTo>
                    <a:pt x="173" y="107"/>
                    <a:pt x="138" y="65"/>
                    <a:pt x="98" y="65"/>
                  </a:cubicBezTo>
                  <a:cubicBezTo>
                    <a:pt x="84" y="65"/>
                    <a:pt x="69" y="70"/>
                    <a:pt x="55" y="85"/>
                  </a:cubicBezTo>
                  <a:cubicBezTo>
                    <a:pt x="0" y="138"/>
                    <a:pt x="55" y="173"/>
                    <a:pt x="55" y="173"/>
                  </a:cubicBezTo>
                  <a:lnTo>
                    <a:pt x="47" y="375"/>
                  </a:lnTo>
                  <a:cubicBezTo>
                    <a:pt x="105" y="377"/>
                    <a:pt x="164" y="379"/>
                    <a:pt x="223" y="379"/>
                  </a:cubicBezTo>
                  <a:cubicBezTo>
                    <a:pt x="431" y="379"/>
                    <a:pt x="647" y="364"/>
                    <a:pt x="866" y="340"/>
                  </a:cubicBezTo>
                  <a:cubicBezTo>
                    <a:pt x="847" y="229"/>
                    <a:pt x="767" y="217"/>
                    <a:pt x="734" y="217"/>
                  </a:cubicBezTo>
                  <a:cubicBezTo>
                    <a:pt x="724" y="217"/>
                    <a:pt x="718" y="218"/>
                    <a:pt x="718" y="218"/>
                  </a:cubicBezTo>
                  <a:cubicBezTo>
                    <a:pt x="718" y="218"/>
                    <a:pt x="737" y="107"/>
                    <a:pt x="628" y="85"/>
                  </a:cubicBezTo>
                  <a:cubicBezTo>
                    <a:pt x="612" y="81"/>
                    <a:pt x="596" y="79"/>
                    <a:pt x="581" y="79"/>
                  </a:cubicBezTo>
                  <a:cubicBezTo>
                    <a:pt x="496" y="79"/>
                    <a:pt x="438" y="128"/>
                    <a:pt x="438" y="128"/>
                  </a:cubicBezTo>
                  <a:cubicBezTo>
                    <a:pt x="438" y="128"/>
                    <a:pt x="428" y="1"/>
                    <a:pt x="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5"/>
            <p:cNvSpPr/>
            <p:nvPr/>
          </p:nvSpPr>
          <p:spPr>
            <a:xfrm>
              <a:off x="8459400" y="5284390"/>
              <a:ext cx="123810" cy="60120"/>
            </a:xfrm>
            <a:custGeom>
              <a:avLst/>
              <a:gdLst/>
              <a:ahLst/>
              <a:cxnLst/>
              <a:rect l="l" t="t" r="r" b="b"/>
              <a:pathLst>
                <a:path w="867" h="421" extrusionOk="0">
                  <a:moveTo>
                    <a:pt x="551" y="0"/>
                  </a:moveTo>
                  <a:cubicBezTo>
                    <a:pt x="439" y="0"/>
                    <a:pt x="428" y="128"/>
                    <a:pt x="428" y="128"/>
                  </a:cubicBezTo>
                  <a:cubicBezTo>
                    <a:pt x="428" y="128"/>
                    <a:pt x="370" y="79"/>
                    <a:pt x="284" y="79"/>
                  </a:cubicBezTo>
                  <a:cubicBezTo>
                    <a:pt x="269" y="79"/>
                    <a:pt x="254" y="81"/>
                    <a:pt x="238" y="84"/>
                  </a:cubicBezTo>
                  <a:cubicBezTo>
                    <a:pt x="130" y="108"/>
                    <a:pt x="148" y="217"/>
                    <a:pt x="148" y="217"/>
                  </a:cubicBezTo>
                  <a:cubicBezTo>
                    <a:pt x="148" y="217"/>
                    <a:pt x="142" y="216"/>
                    <a:pt x="133" y="216"/>
                  </a:cubicBezTo>
                  <a:cubicBezTo>
                    <a:pt x="99" y="216"/>
                    <a:pt x="19" y="228"/>
                    <a:pt x="0" y="340"/>
                  </a:cubicBezTo>
                  <a:cubicBezTo>
                    <a:pt x="222" y="384"/>
                    <a:pt x="413" y="420"/>
                    <a:pt x="598" y="420"/>
                  </a:cubicBezTo>
                  <a:cubicBezTo>
                    <a:pt x="672" y="420"/>
                    <a:pt x="745" y="414"/>
                    <a:pt x="819" y="401"/>
                  </a:cubicBezTo>
                  <a:lnTo>
                    <a:pt x="813" y="173"/>
                  </a:lnTo>
                  <a:cubicBezTo>
                    <a:pt x="813" y="173"/>
                    <a:pt x="866" y="139"/>
                    <a:pt x="813" y="84"/>
                  </a:cubicBezTo>
                  <a:cubicBezTo>
                    <a:pt x="799" y="70"/>
                    <a:pt x="784" y="65"/>
                    <a:pt x="770" y="65"/>
                  </a:cubicBezTo>
                  <a:cubicBezTo>
                    <a:pt x="730" y="65"/>
                    <a:pt x="695" y="108"/>
                    <a:pt x="695" y="108"/>
                  </a:cubicBezTo>
                  <a:cubicBezTo>
                    <a:pt x="695" y="108"/>
                    <a:pt x="664" y="0"/>
                    <a:pt x="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5"/>
            <p:cNvSpPr/>
            <p:nvPr/>
          </p:nvSpPr>
          <p:spPr>
            <a:xfrm>
              <a:off x="8410989" y="4865261"/>
              <a:ext cx="480245" cy="409843"/>
            </a:xfrm>
            <a:custGeom>
              <a:avLst/>
              <a:gdLst/>
              <a:ahLst/>
              <a:cxnLst/>
              <a:rect l="l" t="t" r="r" b="b"/>
              <a:pathLst>
                <a:path w="3363" h="2870" extrusionOk="0">
                  <a:moveTo>
                    <a:pt x="1662" y="1"/>
                  </a:moveTo>
                  <a:cubicBezTo>
                    <a:pt x="1658" y="1"/>
                    <a:pt x="1653" y="1"/>
                    <a:pt x="1649" y="1"/>
                  </a:cubicBezTo>
                  <a:cubicBezTo>
                    <a:pt x="1511" y="7"/>
                    <a:pt x="1395" y="110"/>
                    <a:pt x="1334" y="233"/>
                  </a:cubicBezTo>
                  <a:cubicBezTo>
                    <a:pt x="1272" y="354"/>
                    <a:pt x="1257" y="495"/>
                    <a:pt x="1248" y="632"/>
                  </a:cubicBezTo>
                  <a:cubicBezTo>
                    <a:pt x="1215" y="1155"/>
                    <a:pt x="1258" y="1681"/>
                    <a:pt x="1379" y="2190"/>
                  </a:cubicBezTo>
                  <a:cubicBezTo>
                    <a:pt x="1160" y="1798"/>
                    <a:pt x="837" y="1386"/>
                    <a:pt x="389" y="1376"/>
                  </a:cubicBezTo>
                  <a:cubicBezTo>
                    <a:pt x="386" y="1376"/>
                    <a:pt x="384" y="1376"/>
                    <a:pt x="381" y="1376"/>
                  </a:cubicBezTo>
                  <a:cubicBezTo>
                    <a:pt x="207" y="1376"/>
                    <a:pt x="0" y="1507"/>
                    <a:pt x="51" y="1673"/>
                  </a:cubicBezTo>
                  <a:cubicBezTo>
                    <a:pt x="63" y="1717"/>
                    <a:pt x="93" y="1753"/>
                    <a:pt x="124" y="1787"/>
                  </a:cubicBezTo>
                  <a:cubicBezTo>
                    <a:pt x="480" y="2177"/>
                    <a:pt x="1166" y="2553"/>
                    <a:pt x="1617" y="2869"/>
                  </a:cubicBezTo>
                  <a:cubicBezTo>
                    <a:pt x="2145" y="2514"/>
                    <a:pt x="3361" y="2373"/>
                    <a:pt x="3362" y="1659"/>
                  </a:cubicBezTo>
                  <a:cubicBezTo>
                    <a:pt x="3362" y="1531"/>
                    <a:pt x="3278" y="1469"/>
                    <a:pt x="3141" y="1469"/>
                  </a:cubicBezTo>
                  <a:cubicBezTo>
                    <a:pt x="2845" y="1469"/>
                    <a:pt x="2302" y="1763"/>
                    <a:pt x="1842" y="2322"/>
                  </a:cubicBezTo>
                  <a:cubicBezTo>
                    <a:pt x="2049" y="1824"/>
                    <a:pt x="2135" y="1151"/>
                    <a:pt x="2090" y="614"/>
                  </a:cubicBezTo>
                  <a:cubicBezTo>
                    <a:pt x="2079" y="475"/>
                    <a:pt x="2057" y="332"/>
                    <a:pt x="1987" y="211"/>
                  </a:cubicBezTo>
                  <a:cubicBezTo>
                    <a:pt x="1920" y="93"/>
                    <a:pt x="1796" y="1"/>
                    <a:pt x="16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5"/>
            <p:cNvSpPr/>
            <p:nvPr/>
          </p:nvSpPr>
          <p:spPr>
            <a:xfrm>
              <a:off x="8642759" y="4900677"/>
              <a:ext cx="15994" cy="367574"/>
            </a:xfrm>
            <a:custGeom>
              <a:avLst/>
              <a:gdLst/>
              <a:ahLst/>
              <a:cxnLst/>
              <a:rect l="l" t="t" r="r" b="b"/>
              <a:pathLst>
                <a:path w="112" h="2574" fill="none" extrusionOk="0">
                  <a:moveTo>
                    <a:pt x="10" y="0"/>
                  </a:moveTo>
                  <a:cubicBezTo>
                    <a:pt x="112" y="632"/>
                    <a:pt x="76" y="1277"/>
                    <a:pt x="38" y="1915"/>
                  </a:cubicBezTo>
                  <a:cubicBezTo>
                    <a:pt x="26" y="2134"/>
                    <a:pt x="12" y="2354"/>
                    <a:pt x="1" y="2574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5"/>
            <p:cNvSpPr/>
            <p:nvPr/>
          </p:nvSpPr>
          <p:spPr>
            <a:xfrm>
              <a:off x="8641903" y="5105743"/>
              <a:ext cx="220344" cy="159939"/>
            </a:xfrm>
            <a:custGeom>
              <a:avLst/>
              <a:gdLst/>
              <a:ahLst/>
              <a:cxnLst/>
              <a:rect l="l" t="t" r="r" b="b"/>
              <a:pathLst>
                <a:path w="1543" h="1120" fill="none" extrusionOk="0">
                  <a:moveTo>
                    <a:pt x="1543" y="1"/>
                  </a:moveTo>
                  <a:cubicBezTo>
                    <a:pt x="1185" y="532"/>
                    <a:pt x="442" y="657"/>
                    <a:pt x="1" y="112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5"/>
            <p:cNvSpPr/>
            <p:nvPr/>
          </p:nvSpPr>
          <p:spPr>
            <a:xfrm>
              <a:off x="8461827" y="5098317"/>
              <a:ext cx="186786" cy="169649"/>
            </a:xfrm>
            <a:custGeom>
              <a:avLst/>
              <a:gdLst/>
              <a:ahLst/>
              <a:cxnLst/>
              <a:rect l="l" t="t" r="r" b="b"/>
              <a:pathLst>
                <a:path w="1308" h="1188" fill="none" extrusionOk="0">
                  <a:moveTo>
                    <a:pt x="1" y="0"/>
                  </a:moveTo>
                  <a:cubicBezTo>
                    <a:pt x="201" y="63"/>
                    <a:pt x="369" y="201"/>
                    <a:pt x="525" y="340"/>
                  </a:cubicBezTo>
                  <a:cubicBezTo>
                    <a:pt x="811" y="598"/>
                    <a:pt x="1073" y="883"/>
                    <a:pt x="1307" y="1187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5"/>
            <p:cNvSpPr/>
            <p:nvPr/>
          </p:nvSpPr>
          <p:spPr>
            <a:xfrm>
              <a:off x="8545939" y="5262398"/>
              <a:ext cx="175790" cy="95106"/>
            </a:xfrm>
            <a:custGeom>
              <a:avLst/>
              <a:gdLst/>
              <a:ahLst/>
              <a:cxnLst/>
              <a:rect l="l" t="t" r="r" b="b"/>
              <a:pathLst>
                <a:path w="1231" h="666" extrusionOk="0">
                  <a:moveTo>
                    <a:pt x="680" y="1"/>
                  </a:moveTo>
                  <a:cubicBezTo>
                    <a:pt x="592" y="1"/>
                    <a:pt x="505" y="9"/>
                    <a:pt x="419" y="26"/>
                  </a:cubicBezTo>
                  <a:cubicBezTo>
                    <a:pt x="307" y="48"/>
                    <a:pt x="193" y="87"/>
                    <a:pt x="117" y="169"/>
                  </a:cubicBezTo>
                  <a:cubicBezTo>
                    <a:pt x="12" y="279"/>
                    <a:pt x="3" y="443"/>
                    <a:pt x="0" y="592"/>
                  </a:cubicBezTo>
                  <a:cubicBezTo>
                    <a:pt x="266" y="638"/>
                    <a:pt x="549" y="665"/>
                    <a:pt x="833" y="665"/>
                  </a:cubicBezTo>
                  <a:cubicBezTo>
                    <a:pt x="933" y="665"/>
                    <a:pt x="1033" y="662"/>
                    <a:pt x="1133" y="654"/>
                  </a:cubicBezTo>
                  <a:cubicBezTo>
                    <a:pt x="1171" y="567"/>
                    <a:pt x="1210" y="477"/>
                    <a:pt x="1221" y="383"/>
                  </a:cubicBezTo>
                  <a:cubicBezTo>
                    <a:pt x="1231" y="290"/>
                    <a:pt x="1209" y="187"/>
                    <a:pt x="1139" y="119"/>
                  </a:cubicBezTo>
                  <a:cubicBezTo>
                    <a:pt x="1076" y="56"/>
                    <a:pt x="983" y="31"/>
                    <a:pt x="894" y="17"/>
                  </a:cubicBezTo>
                  <a:cubicBezTo>
                    <a:pt x="823" y="6"/>
                    <a:pt x="752" y="1"/>
                    <a:pt x="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5"/>
            <p:cNvSpPr/>
            <p:nvPr/>
          </p:nvSpPr>
          <p:spPr>
            <a:xfrm>
              <a:off x="8620482" y="5325660"/>
              <a:ext cx="169792" cy="47696"/>
            </a:xfrm>
            <a:custGeom>
              <a:avLst/>
              <a:gdLst/>
              <a:ahLst/>
              <a:cxnLst/>
              <a:rect l="l" t="t" r="r" b="b"/>
              <a:pathLst>
                <a:path w="1189" h="334" extrusionOk="0">
                  <a:moveTo>
                    <a:pt x="881" y="0"/>
                  </a:moveTo>
                  <a:cubicBezTo>
                    <a:pt x="749" y="0"/>
                    <a:pt x="674" y="166"/>
                    <a:pt x="674" y="166"/>
                  </a:cubicBezTo>
                  <a:cubicBezTo>
                    <a:pt x="674" y="166"/>
                    <a:pt x="680" y="77"/>
                    <a:pt x="597" y="65"/>
                  </a:cubicBezTo>
                  <a:cubicBezTo>
                    <a:pt x="592" y="64"/>
                    <a:pt x="586" y="64"/>
                    <a:pt x="581" y="64"/>
                  </a:cubicBezTo>
                  <a:cubicBezTo>
                    <a:pt x="509" y="64"/>
                    <a:pt x="473" y="130"/>
                    <a:pt x="473" y="130"/>
                  </a:cubicBezTo>
                  <a:cubicBezTo>
                    <a:pt x="473" y="130"/>
                    <a:pt x="452" y="12"/>
                    <a:pt x="323" y="12"/>
                  </a:cubicBezTo>
                  <a:cubicBezTo>
                    <a:pt x="311" y="12"/>
                    <a:pt x="299" y="13"/>
                    <a:pt x="285" y="15"/>
                  </a:cubicBezTo>
                  <a:cubicBezTo>
                    <a:pt x="122" y="40"/>
                    <a:pt x="171" y="229"/>
                    <a:pt x="171" y="229"/>
                  </a:cubicBezTo>
                  <a:cubicBezTo>
                    <a:pt x="171" y="229"/>
                    <a:pt x="144" y="212"/>
                    <a:pt x="109" y="212"/>
                  </a:cubicBezTo>
                  <a:cubicBezTo>
                    <a:pt x="92" y="212"/>
                    <a:pt x="73" y="217"/>
                    <a:pt x="55" y="229"/>
                  </a:cubicBezTo>
                  <a:cubicBezTo>
                    <a:pt x="1" y="267"/>
                    <a:pt x="13" y="325"/>
                    <a:pt x="13" y="325"/>
                  </a:cubicBezTo>
                  <a:cubicBezTo>
                    <a:pt x="132" y="331"/>
                    <a:pt x="258" y="333"/>
                    <a:pt x="382" y="333"/>
                  </a:cubicBezTo>
                  <a:cubicBezTo>
                    <a:pt x="788" y="333"/>
                    <a:pt x="1164" y="308"/>
                    <a:pt x="1164" y="308"/>
                  </a:cubicBezTo>
                  <a:cubicBezTo>
                    <a:pt x="1189" y="177"/>
                    <a:pt x="1118" y="155"/>
                    <a:pt x="1068" y="155"/>
                  </a:cubicBezTo>
                  <a:cubicBezTo>
                    <a:pt x="1042" y="155"/>
                    <a:pt x="1021" y="161"/>
                    <a:pt x="1021" y="161"/>
                  </a:cubicBezTo>
                  <a:cubicBezTo>
                    <a:pt x="1021" y="161"/>
                    <a:pt x="1057" y="31"/>
                    <a:pt x="909" y="3"/>
                  </a:cubicBezTo>
                  <a:cubicBezTo>
                    <a:pt x="900" y="1"/>
                    <a:pt x="890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5"/>
            <p:cNvSpPr/>
            <p:nvPr/>
          </p:nvSpPr>
          <p:spPr>
            <a:xfrm>
              <a:off x="8490531" y="5315950"/>
              <a:ext cx="141803" cy="56264"/>
            </a:xfrm>
            <a:custGeom>
              <a:avLst/>
              <a:gdLst/>
              <a:ahLst/>
              <a:cxnLst/>
              <a:rect l="l" t="t" r="r" b="b"/>
              <a:pathLst>
                <a:path w="993" h="394" extrusionOk="0">
                  <a:moveTo>
                    <a:pt x="597" y="1"/>
                  </a:moveTo>
                  <a:cubicBezTo>
                    <a:pt x="459" y="1"/>
                    <a:pt x="401" y="121"/>
                    <a:pt x="401" y="121"/>
                  </a:cubicBezTo>
                  <a:cubicBezTo>
                    <a:pt x="401" y="121"/>
                    <a:pt x="377" y="48"/>
                    <a:pt x="291" y="48"/>
                  </a:cubicBezTo>
                  <a:cubicBezTo>
                    <a:pt x="274" y="48"/>
                    <a:pt x="255" y="50"/>
                    <a:pt x="233" y="57"/>
                  </a:cubicBezTo>
                  <a:cubicBezTo>
                    <a:pt x="99" y="99"/>
                    <a:pt x="142" y="192"/>
                    <a:pt x="142" y="192"/>
                  </a:cubicBezTo>
                  <a:cubicBezTo>
                    <a:pt x="142" y="192"/>
                    <a:pt x="132" y="189"/>
                    <a:pt x="117" y="189"/>
                  </a:cubicBezTo>
                  <a:cubicBezTo>
                    <a:pt x="96" y="189"/>
                    <a:pt x="65" y="195"/>
                    <a:pt x="41" y="224"/>
                  </a:cubicBezTo>
                  <a:cubicBezTo>
                    <a:pt x="0" y="273"/>
                    <a:pt x="45" y="322"/>
                    <a:pt x="45" y="322"/>
                  </a:cubicBezTo>
                  <a:cubicBezTo>
                    <a:pt x="241" y="368"/>
                    <a:pt x="937" y="393"/>
                    <a:pt x="937" y="393"/>
                  </a:cubicBezTo>
                  <a:cubicBezTo>
                    <a:pt x="937" y="393"/>
                    <a:pt x="993" y="226"/>
                    <a:pt x="927" y="176"/>
                  </a:cubicBezTo>
                  <a:cubicBezTo>
                    <a:pt x="904" y="157"/>
                    <a:pt x="878" y="151"/>
                    <a:pt x="855" y="151"/>
                  </a:cubicBezTo>
                  <a:cubicBezTo>
                    <a:pt x="817" y="151"/>
                    <a:pt x="786" y="168"/>
                    <a:pt x="786" y="168"/>
                  </a:cubicBezTo>
                  <a:cubicBezTo>
                    <a:pt x="786" y="168"/>
                    <a:pt x="761" y="11"/>
                    <a:pt x="612" y="1"/>
                  </a:cubicBezTo>
                  <a:cubicBezTo>
                    <a:pt x="607" y="1"/>
                    <a:pt x="602" y="1"/>
                    <a:pt x="5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5"/>
            <p:cNvSpPr/>
            <p:nvPr/>
          </p:nvSpPr>
          <p:spPr>
            <a:xfrm>
              <a:off x="8594777" y="6082805"/>
              <a:ext cx="152799" cy="66974"/>
            </a:xfrm>
            <a:custGeom>
              <a:avLst/>
              <a:gdLst/>
              <a:ahLst/>
              <a:cxnLst/>
              <a:rect l="l" t="t" r="r" b="b"/>
              <a:pathLst>
                <a:path w="1070" h="469" extrusionOk="0">
                  <a:moveTo>
                    <a:pt x="390" y="0"/>
                  </a:moveTo>
                  <a:cubicBezTo>
                    <a:pt x="250" y="0"/>
                    <a:pt x="213" y="133"/>
                    <a:pt x="213" y="133"/>
                  </a:cubicBezTo>
                  <a:cubicBezTo>
                    <a:pt x="213" y="133"/>
                    <a:pt x="170" y="80"/>
                    <a:pt x="120" y="80"/>
                  </a:cubicBezTo>
                  <a:cubicBezTo>
                    <a:pt x="103" y="80"/>
                    <a:pt x="85" y="87"/>
                    <a:pt x="67" y="105"/>
                  </a:cubicBezTo>
                  <a:cubicBezTo>
                    <a:pt x="0" y="174"/>
                    <a:pt x="67" y="216"/>
                    <a:pt x="67" y="216"/>
                  </a:cubicBezTo>
                  <a:lnTo>
                    <a:pt x="56" y="464"/>
                  </a:lnTo>
                  <a:cubicBezTo>
                    <a:pt x="129" y="467"/>
                    <a:pt x="203" y="469"/>
                    <a:pt x="277" y="469"/>
                  </a:cubicBezTo>
                  <a:cubicBezTo>
                    <a:pt x="534" y="469"/>
                    <a:pt x="799" y="451"/>
                    <a:pt x="1070" y="421"/>
                  </a:cubicBezTo>
                  <a:cubicBezTo>
                    <a:pt x="1046" y="283"/>
                    <a:pt x="944" y="269"/>
                    <a:pt x="903" y="269"/>
                  </a:cubicBezTo>
                  <a:cubicBezTo>
                    <a:pt x="892" y="269"/>
                    <a:pt x="886" y="270"/>
                    <a:pt x="886" y="270"/>
                  </a:cubicBezTo>
                  <a:cubicBezTo>
                    <a:pt x="886" y="270"/>
                    <a:pt x="910" y="133"/>
                    <a:pt x="775" y="105"/>
                  </a:cubicBezTo>
                  <a:cubicBezTo>
                    <a:pt x="756" y="100"/>
                    <a:pt x="737" y="99"/>
                    <a:pt x="719" y="99"/>
                  </a:cubicBezTo>
                  <a:cubicBezTo>
                    <a:pt x="614" y="99"/>
                    <a:pt x="541" y="159"/>
                    <a:pt x="541" y="159"/>
                  </a:cubicBezTo>
                  <a:cubicBezTo>
                    <a:pt x="541" y="159"/>
                    <a:pt x="529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5"/>
            <p:cNvSpPr/>
            <p:nvPr/>
          </p:nvSpPr>
          <p:spPr>
            <a:xfrm>
              <a:off x="8296461" y="6063098"/>
              <a:ext cx="152941" cy="74400"/>
            </a:xfrm>
            <a:custGeom>
              <a:avLst/>
              <a:gdLst/>
              <a:ahLst/>
              <a:cxnLst/>
              <a:rect l="l" t="t" r="r" b="b"/>
              <a:pathLst>
                <a:path w="1071" h="521" extrusionOk="0">
                  <a:moveTo>
                    <a:pt x="679" y="1"/>
                  </a:moveTo>
                  <a:cubicBezTo>
                    <a:pt x="540" y="1"/>
                    <a:pt x="529" y="160"/>
                    <a:pt x="529" y="160"/>
                  </a:cubicBezTo>
                  <a:cubicBezTo>
                    <a:pt x="529" y="160"/>
                    <a:pt x="457" y="100"/>
                    <a:pt x="353" y="100"/>
                  </a:cubicBezTo>
                  <a:cubicBezTo>
                    <a:pt x="334" y="100"/>
                    <a:pt x="315" y="102"/>
                    <a:pt x="295" y="106"/>
                  </a:cubicBezTo>
                  <a:cubicBezTo>
                    <a:pt x="161" y="134"/>
                    <a:pt x="183" y="271"/>
                    <a:pt x="183" y="271"/>
                  </a:cubicBezTo>
                  <a:cubicBezTo>
                    <a:pt x="183" y="271"/>
                    <a:pt x="176" y="270"/>
                    <a:pt x="165" y="270"/>
                  </a:cubicBezTo>
                  <a:cubicBezTo>
                    <a:pt x="123" y="270"/>
                    <a:pt x="23" y="285"/>
                    <a:pt x="0" y="422"/>
                  </a:cubicBezTo>
                  <a:cubicBezTo>
                    <a:pt x="274" y="476"/>
                    <a:pt x="509" y="521"/>
                    <a:pt x="739" y="521"/>
                  </a:cubicBezTo>
                  <a:cubicBezTo>
                    <a:pt x="830" y="521"/>
                    <a:pt x="921" y="514"/>
                    <a:pt x="1012" y="497"/>
                  </a:cubicBezTo>
                  <a:lnTo>
                    <a:pt x="1003" y="217"/>
                  </a:lnTo>
                  <a:cubicBezTo>
                    <a:pt x="1003" y="217"/>
                    <a:pt x="1070" y="174"/>
                    <a:pt x="1003" y="106"/>
                  </a:cubicBezTo>
                  <a:cubicBezTo>
                    <a:pt x="985" y="88"/>
                    <a:pt x="967" y="81"/>
                    <a:pt x="949" y="81"/>
                  </a:cubicBezTo>
                  <a:cubicBezTo>
                    <a:pt x="899" y="81"/>
                    <a:pt x="856" y="134"/>
                    <a:pt x="856" y="134"/>
                  </a:cubicBezTo>
                  <a:cubicBezTo>
                    <a:pt x="856" y="134"/>
                    <a:pt x="819" y="1"/>
                    <a:pt x="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5"/>
            <p:cNvSpPr/>
            <p:nvPr/>
          </p:nvSpPr>
          <p:spPr>
            <a:xfrm>
              <a:off x="8277325" y="5481602"/>
              <a:ext cx="649894" cy="595486"/>
            </a:xfrm>
            <a:custGeom>
              <a:avLst/>
              <a:gdLst/>
              <a:ahLst/>
              <a:cxnLst/>
              <a:rect l="l" t="t" r="r" b="b"/>
              <a:pathLst>
                <a:path w="4551" h="4170" extrusionOk="0">
                  <a:moveTo>
                    <a:pt x="3075" y="1"/>
                  </a:moveTo>
                  <a:cubicBezTo>
                    <a:pt x="2983" y="1"/>
                    <a:pt x="2896" y="45"/>
                    <a:pt x="2820" y="93"/>
                  </a:cubicBezTo>
                  <a:cubicBezTo>
                    <a:pt x="2529" y="284"/>
                    <a:pt x="2318" y="560"/>
                    <a:pt x="2151" y="847"/>
                  </a:cubicBezTo>
                  <a:cubicBezTo>
                    <a:pt x="1791" y="1462"/>
                    <a:pt x="1604" y="2157"/>
                    <a:pt x="1610" y="2851"/>
                  </a:cubicBezTo>
                  <a:cubicBezTo>
                    <a:pt x="1503" y="2350"/>
                    <a:pt x="1061" y="1576"/>
                    <a:pt x="647" y="1361"/>
                  </a:cubicBezTo>
                  <a:cubicBezTo>
                    <a:pt x="554" y="1312"/>
                    <a:pt x="466" y="1290"/>
                    <a:pt x="387" y="1290"/>
                  </a:cubicBezTo>
                  <a:cubicBezTo>
                    <a:pt x="154" y="1290"/>
                    <a:pt x="1" y="1481"/>
                    <a:pt x="22" y="1724"/>
                  </a:cubicBezTo>
                  <a:cubicBezTo>
                    <a:pt x="79" y="2387"/>
                    <a:pt x="1117" y="3481"/>
                    <a:pt x="1697" y="4170"/>
                  </a:cubicBezTo>
                  <a:cubicBezTo>
                    <a:pt x="2432" y="3819"/>
                    <a:pt x="3453" y="3379"/>
                    <a:pt x="4219" y="2976"/>
                  </a:cubicBezTo>
                  <a:cubicBezTo>
                    <a:pt x="4354" y="2906"/>
                    <a:pt x="4497" y="2808"/>
                    <a:pt x="4516" y="2668"/>
                  </a:cubicBezTo>
                  <a:cubicBezTo>
                    <a:pt x="4550" y="2427"/>
                    <a:pt x="4220" y="2283"/>
                    <a:pt x="3950" y="2271"/>
                  </a:cubicBezTo>
                  <a:cubicBezTo>
                    <a:pt x="3924" y="2270"/>
                    <a:pt x="3897" y="2270"/>
                    <a:pt x="3871" y="2270"/>
                  </a:cubicBezTo>
                  <a:cubicBezTo>
                    <a:pt x="3217" y="2270"/>
                    <a:pt x="2575" y="2614"/>
                    <a:pt x="2266" y="3133"/>
                  </a:cubicBezTo>
                  <a:cubicBezTo>
                    <a:pt x="2678" y="2303"/>
                    <a:pt x="3091" y="1467"/>
                    <a:pt x="3325" y="584"/>
                  </a:cubicBezTo>
                  <a:cubicBezTo>
                    <a:pt x="3355" y="470"/>
                    <a:pt x="3382" y="351"/>
                    <a:pt x="3355" y="238"/>
                  </a:cubicBezTo>
                  <a:cubicBezTo>
                    <a:pt x="3327" y="124"/>
                    <a:pt x="3231" y="15"/>
                    <a:pt x="3103" y="2"/>
                  </a:cubicBezTo>
                  <a:cubicBezTo>
                    <a:pt x="3093" y="1"/>
                    <a:pt x="3084" y="1"/>
                    <a:pt x="30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5"/>
            <p:cNvSpPr/>
            <p:nvPr/>
          </p:nvSpPr>
          <p:spPr>
            <a:xfrm>
              <a:off x="8518092" y="5534296"/>
              <a:ext cx="184929" cy="530797"/>
            </a:xfrm>
            <a:custGeom>
              <a:avLst/>
              <a:gdLst/>
              <a:ahLst/>
              <a:cxnLst/>
              <a:rect l="l" t="t" r="r" b="b"/>
              <a:pathLst>
                <a:path w="1295" h="3717" fill="none" extrusionOk="0">
                  <a:moveTo>
                    <a:pt x="1295" y="1"/>
                  </a:moveTo>
                  <a:cubicBezTo>
                    <a:pt x="697" y="1170"/>
                    <a:pt x="260" y="2424"/>
                    <a:pt x="1" y="3716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5"/>
            <p:cNvSpPr/>
            <p:nvPr/>
          </p:nvSpPr>
          <p:spPr>
            <a:xfrm>
              <a:off x="8514522" y="5855462"/>
              <a:ext cx="347581" cy="211633"/>
            </a:xfrm>
            <a:custGeom>
              <a:avLst/>
              <a:gdLst/>
              <a:ahLst/>
              <a:cxnLst/>
              <a:rect l="l" t="t" r="r" b="b"/>
              <a:pathLst>
                <a:path w="2434" h="1482" fill="none" extrusionOk="0">
                  <a:moveTo>
                    <a:pt x="2434" y="1"/>
                  </a:moveTo>
                  <a:cubicBezTo>
                    <a:pt x="1501" y="226"/>
                    <a:pt x="640" y="750"/>
                    <a:pt x="1" y="1482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5"/>
            <p:cNvSpPr/>
            <p:nvPr/>
          </p:nvSpPr>
          <p:spPr>
            <a:xfrm>
              <a:off x="8330876" y="5723940"/>
              <a:ext cx="185786" cy="339156"/>
            </a:xfrm>
            <a:custGeom>
              <a:avLst/>
              <a:gdLst/>
              <a:ahLst/>
              <a:cxnLst/>
              <a:rect l="l" t="t" r="r" b="b"/>
              <a:pathLst>
                <a:path w="1301" h="2375" fill="none" extrusionOk="0">
                  <a:moveTo>
                    <a:pt x="0" y="1"/>
                  </a:moveTo>
                  <a:cubicBezTo>
                    <a:pt x="475" y="773"/>
                    <a:pt x="1074" y="1493"/>
                    <a:pt x="1300" y="2375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5"/>
            <p:cNvSpPr/>
            <p:nvPr/>
          </p:nvSpPr>
          <p:spPr>
            <a:xfrm>
              <a:off x="8400993" y="6023113"/>
              <a:ext cx="246334" cy="136091"/>
            </a:xfrm>
            <a:custGeom>
              <a:avLst/>
              <a:gdLst/>
              <a:ahLst/>
              <a:cxnLst/>
              <a:rect l="l" t="t" r="r" b="b"/>
              <a:pathLst>
                <a:path w="1725" h="953" extrusionOk="0">
                  <a:moveTo>
                    <a:pt x="954" y="1"/>
                  </a:moveTo>
                  <a:cubicBezTo>
                    <a:pt x="830" y="1"/>
                    <a:pt x="707" y="13"/>
                    <a:pt x="586" y="37"/>
                  </a:cubicBezTo>
                  <a:cubicBezTo>
                    <a:pt x="429" y="68"/>
                    <a:pt x="270" y="124"/>
                    <a:pt x="164" y="240"/>
                  </a:cubicBezTo>
                  <a:cubicBezTo>
                    <a:pt x="19" y="400"/>
                    <a:pt x="5" y="632"/>
                    <a:pt x="0" y="847"/>
                  </a:cubicBezTo>
                  <a:cubicBezTo>
                    <a:pt x="377" y="912"/>
                    <a:pt x="778" y="953"/>
                    <a:pt x="1181" y="953"/>
                  </a:cubicBezTo>
                  <a:cubicBezTo>
                    <a:pt x="1317" y="953"/>
                    <a:pt x="1454" y="948"/>
                    <a:pt x="1590" y="938"/>
                  </a:cubicBezTo>
                  <a:cubicBezTo>
                    <a:pt x="1642" y="811"/>
                    <a:pt x="1697" y="683"/>
                    <a:pt x="1711" y="548"/>
                  </a:cubicBezTo>
                  <a:cubicBezTo>
                    <a:pt x="1725" y="413"/>
                    <a:pt x="1694" y="267"/>
                    <a:pt x="1597" y="170"/>
                  </a:cubicBezTo>
                  <a:cubicBezTo>
                    <a:pt x="1508" y="81"/>
                    <a:pt x="1378" y="44"/>
                    <a:pt x="1253" y="24"/>
                  </a:cubicBezTo>
                  <a:cubicBezTo>
                    <a:pt x="1154" y="9"/>
                    <a:pt x="1054" y="1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5"/>
            <p:cNvSpPr/>
            <p:nvPr/>
          </p:nvSpPr>
          <p:spPr>
            <a:xfrm>
              <a:off x="8495672" y="6114507"/>
              <a:ext cx="210205" cy="58977"/>
            </a:xfrm>
            <a:custGeom>
              <a:avLst/>
              <a:gdLst/>
              <a:ahLst/>
              <a:cxnLst/>
              <a:rect l="l" t="t" r="r" b="b"/>
              <a:pathLst>
                <a:path w="1472" h="413" extrusionOk="0">
                  <a:moveTo>
                    <a:pt x="1087" y="1"/>
                  </a:moveTo>
                  <a:cubicBezTo>
                    <a:pt x="925" y="1"/>
                    <a:pt x="834" y="205"/>
                    <a:pt x="834" y="205"/>
                  </a:cubicBezTo>
                  <a:cubicBezTo>
                    <a:pt x="834" y="205"/>
                    <a:pt x="840" y="93"/>
                    <a:pt x="737" y="79"/>
                  </a:cubicBezTo>
                  <a:cubicBezTo>
                    <a:pt x="731" y="78"/>
                    <a:pt x="724" y="78"/>
                    <a:pt x="718" y="78"/>
                  </a:cubicBezTo>
                  <a:cubicBezTo>
                    <a:pt x="629" y="78"/>
                    <a:pt x="584" y="159"/>
                    <a:pt x="584" y="159"/>
                  </a:cubicBezTo>
                  <a:cubicBezTo>
                    <a:pt x="584" y="159"/>
                    <a:pt x="557" y="13"/>
                    <a:pt x="397" y="13"/>
                  </a:cubicBezTo>
                  <a:cubicBezTo>
                    <a:pt x="383" y="13"/>
                    <a:pt x="367" y="14"/>
                    <a:pt x="351" y="17"/>
                  </a:cubicBezTo>
                  <a:cubicBezTo>
                    <a:pt x="149" y="48"/>
                    <a:pt x="210" y="283"/>
                    <a:pt x="210" y="283"/>
                  </a:cubicBezTo>
                  <a:cubicBezTo>
                    <a:pt x="210" y="283"/>
                    <a:pt x="176" y="263"/>
                    <a:pt x="133" y="263"/>
                  </a:cubicBezTo>
                  <a:cubicBezTo>
                    <a:pt x="112" y="263"/>
                    <a:pt x="88" y="268"/>
                    <a:pt x="66" y="283"/>
                  </a:cubicBezTo>
                  <a:cubicBezTo>
                    <a:pt x="1" y="330"/>
                    <a:pt x="16" y="402"/>
                    <a:pt x="16" y="402"/>
                  </a:cubicBezTo>
                  <a:cubicBezTo>
                    <a:pt x="163" y="410"/>
                    <a:pt x="319" y="413"/>
                    <a:pt x="471" y="413"/>
                  </a:cubicBezTo>
                  <a:cubicBezTo>
                    <a:pt x="973" y="413"/>
                    <a:pt x="1440" y="382"/>
                    <a:pt x="1439" y="382"/>
                  </a:cubicBezTo>
                  <a:cubicBezTo>
                    <a:pt x="1471" y="220"/>
                    <a:pt x="1384" y="193"/>
                    <a:pt x="1321" y="193"/>
                  </a:cubicBezTo>
                  <a:cubicBezTo>
                    <a:pt x="1289" y="193"/>
                    <a:pt x="1264" y="200"/>
                    <a:pt x="1264" y="200"/>
                  </a:cubicBezTo>
                  <a:cubicBezTo>
                    <a:pt x="1264" y="200"/>
                    <a:pt x="1307" y="38"/>
                    <a:pt x="1124" y="4"/>
                  </a:cubicBezTo>
                  <a:cubicBezTo>
                    <a:pt x="1111" y="2"/>
                    <a:pt x="1099" y="1"/>
                    <a:pt x="10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5"/>
            <p:cNvSpPr/>
            <p:nvPr/>
          </p:nvSpPr>
          <p:spPr>
            <a:xfrm>
              <a:off x="8334446" y="6102512"/>
              <a:ext cx="175504" cy="69402"/>
            </a:xfrm>
            <a:custGeom>
              <a:avLst/>
              <a:gdLst/>
              <a:ahLst/>
              <a:cxnLst/>
              <a:rect l="l" t="t" r="r" b="b"/>
              <a:pathLst>
                <a:path w="1229" h="486" extrusionOk="0">
                  <a:moveTo>
                    <a:pt x="739" y="0"/>
                  </a:moveTo>
                  <a:cubicBezTo>
                    <a:pt x="567" y="0"/>
                    <a:pt x="496" y="149"/>
                    <a:pt x="496" y="149"/>
                  </a:cubicBezTo>
                  <a:cubicBezTo>
                    <a:pt x="496" y="149"/>
                    <a:pt x="466" y="57"/>
                    <a:pt x="359" y="57"/>
                  </a:cubicBezTo>
                  <a:cubicBezTo>
                    <a:pt x="338" y="57"/>
                    <a:pt x="314" y="60"/>
                    <a:pt x="287" y="69"/>
                  </a:cubicBezTo>
                  <a:cubicBezTo>
                    <a:pt x="122" y="120"/>
                    <a:pt x="176" y="235"/>
                    <a:pt x="176" y="235"/>
                  </a:cubicBezTo>
                  <a:cubicBezTo>
                    <a:pt x="176" y="235"/>
                    <a:pt x="164" y="232"/>
                    <a:pt x="146" y="232"/>
                  </a:cubicBezTo>
                  <a:cubicBezTo>
                    <a:pt x="121" y="232"/>
                    <a:pt x="83" y="239"/>
                    <a:pt x="52" y="276"/>
                  </a:cubicBezTo>
                  <a:cubicBezTo>
                    <a:pt x="0" y="336"/>
                    <a:pt x="57" y="397"/>
                    <a:pt x="57" y="397"/>
                  </a:cubicBezTo>
                  <a:cubicBezTo>
                    <a:pt x="300" y="455"/>
                    <a:pt x="1159" y="485"/>
                    <a:pt x="1159" y="485"/>
                  </a:cubicBezTo>
                  <a:cubicBezTo>
                    <a:pt x="1159" y="485"/>
                    <a:pt x="1229" y="279"/>
                    <a:pt x="1148" y="217"/>
                  </a:cubicBezTo>
                  <a:cubicBezTo>
                    <a:pt x="1119" y="193"/>
                    <a:pt x="1087" y="186"/>
                    <a:pt x="1059" y="186"/>
                  </a:cubicBezTo>
                  <a:cubicBezTo>
                    <a:pt x="1010" y="186"/>
                    <a:pt x="972" y="207"/>
                    <a:pt x="972" y="207"/>
                  </a:cubicBezTo>
                  <a:cubicBezTo>
                    <a:pt x="972" y="207"/>
                    <a:pt x="942" y="12"/>
                    <a:pt x="758" y="1"/>
                  </a:cubicBezTo>
                  <a:cubicBezTo>
                    <a:pt x="751" y="0"/>
                    <a:pt x="745" y="0"/>
                    <a:pt x="7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5"/>
            <p:cNvSpPr/>
            <p:nvPr/>
          </p:nvSpPr>
          <p:spPr>
            <a:xfrm>
              <a:off x="6964103" y="4184088"/>
              <a:ext cx="50980" cy="22420"/>
            </a:xfrm>
            <a:custGeom>
              <a:avLst/>
              <a:gdLst/>
              <a:ahLst/>
              <a:cxnLst/>
              <a:rect l="l" t="t" r="r" b="b"/>
              <a:pathLst>
                <a:path w="357" h="157" extrusionOk="0">
                  <a:moveTo>
                    <a:pt x="130" y="1"/>
                  </a:moveTo>
                  <a:cubicBezTo>
                    <a:pt x="83" y="1"/>
                    <a:pt x="71" y="44"/>
                    <a:pt x="71" y="44"/>
                  </a:cubicBezTo>
                  <a:cubicBezTo>
                    <a:pt x="71" y="44"/>
                    <a:pt x="57" y="27"/>
                    <a:pt x="41" y="27"/>
                  </a:cubicBezTo>
                  <a:cubicBezTo>
                    <a:pt x="35" y="27"/>
                    <a:pt x="28" y="30"/>
                    <a:pt x="22" y="36"/>
                  </a:cubicBezTo>
                  <a:cubicBezTo>
                    <a:pt x="1" y="58"/>
                    <a:pt x="22" y="72"/>
                    <a:pt x="22" y="72"/>
                  </a:cubicBezTo>
                  <a:lnTo>
                    <a:pt x="19" y="155"/>
                  </a:lnTo>
                  <a:cubicBezTo>
                    <a:pt x="43" y="156"/>
                    <a:pt x="68" y="157"/>
                    <a:pt x="92" y="157"/>
                  </a:cubicBezTo>
                  <a:cubicBezTo>
                    <a:pt x="178" y="157"/>
                    <a:pt x="265" y="150"/>
                    <a:pt x="356" y="140"/>
                  </a:cubicBezTo>
                  <a:cubicBezTo>
                    <a:pt x="349" y="94"/>
                    <a:pt x="314" y="89"/>
                    <a:pt x="301" y="89"/>
                  </a:cubicBezTo>
                  <a:cubicBezTo>
                    <a:pt x="297" y="89"/>
                    <a:pt x="295" y="90"/>
                    <a:pt x="295" y="90"/>
                  </a:cubicBezTo>
                  <a:cubicBezTo>
                    <a:pt x="295" y="90"/>
                    <a:pt x="301" y="44"/>
                    <a:pt x="258" y="36"/>
                  </a:cubicBezTo>
                  <a:cubicBezTo>
                    <a:pt x="251" y="35"/>
                    <a:pt x="245" y="34"/>
                    <a:pt x="239" y="34"/>
                  </a:cubicBezTo>
                  <a:cubicBezTo>
                    <a:pt x="204" y="34"/>
                    <a:pt x="180" y="54"/>
                    <a:pt x="180" y="54"/>
                  </a:cubicBezTo>
                  <a:cubicBezTo>
                    <a:pt x="180" y="54"/>
                    <a:pt x="176" y="1"/>
                    <a:pt x="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5"/>
            <p:cNvSpPr/>
            <p:nvPr/>
          </p:nvSpPr>
          <p:spPr>
            <a:xfrm>
              <a:off x="6874708" y="4179233"/>
              <a:ext cx="50838" cy="24848"/>
            </a:xfrm>
            <a:custGeom>
              <a:avLst/>
              <a:gdLst/>
              <a:ahLst/>
              <a:cxnLst/>
              <a:rect l="l" t="t" r="r" b="b"/>
              <a:pathLst>
                <a:path w="356" h="174" extrusionOk="0">
                  <a:moveTo>
                    <a:pt x="227" y="1"/>
                  </a:moveTo>
                  <a:cubicBezTo>
                    <a:pt x="180" y="1"/>
                    <a:pt x="176" y="55"/>
                    <a:pt x="176" y="55"/>
                  </a:cubicBezTo>
                  <a:cubicBezTo>
                    <a:pt x="176" y="55"/>
                    <a:pt x="151" y="34"/>
                    <a:pt x="116" y="34"/>
                  </a:cubicBezTo>
                  <a:cubicBezTo>
                    <a:pt x="111" y="34"/>
                    <a:pt x="105" y="35"/>
                    <a:pt x="99" y="36"/>
                  </a:cubicBezTo>
                  <a:cubicBezTo>
                    <a:pt x="53" y="45"/>
                    <a:pt x="61" y="91"/>
                    <a:pt x="61" y="91"/>
                  </a:cubicBezTo>
                  <a:cubicBezTo>
                    <a:pt x="61" y="91"/>
                    <a:pt x="59" y="90"/>
                    <a:pt x="55" y="90"/>
                  </a:cubicBezTo>
                  <a:cubicBezTo>
                    <a:pt x="40" y="90"/>
                    <a:pt x="8" y="95"/>
                    <a:pt x="0" y="140"/>
                  </a:cubicBezTo>
                  <a:cubicBezTo>
                    <a:pt x="90" y="158"/>
                    <a:pt x="169" y="173"/>
                    <a:pt x="245" y="173"/>
                  </a:cubicBezTo>
                  <a:cubicBezTo>
                    <a:pt x="276" y="173"/>
                    <a:pt x="306" y="171"/>
                    <a:pt x="336" y="165"/>
                  </a:cubicBezTo>
                  <a:lnTo>
                    <a:pt x="333" y="72"/>
                  </a:lnTo>
                  <a:cubicBezTo>
                    <a:pt x="333" y="72"/>
                    <a:pt x="356" y="59"/>
                    <a:pt x="333" y="36"/>
                  </a:cubicBezTo>
                  <a:cubicBezTo>
                    <a:pt x="327" y="30"/>
                    <a:pt x="321" y="28"/>
                    <a:pt x="316" y="28"/>
                  </a:cubicBezTo>
                  <a:cubicBezTo>
                    <a:pt x="300" y="28"/>
                    <a:pt x="286" y="45"/>
                    <a:pt x="286" y="45"/>
                  </a:cubicBezTo>
                  <a:cubicBezTo>
                    <a:pt x="286" y="45"/>
                    <a:pt x="273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5"/>
            <p:cNvSpPr/>
            <p:nvPr/>
          </p:nvSpPr>
          <p:spPr>
            <a:xfrm>
              <a:off x="6864997" y="4011296"/>
              <a:ext cx="203922" cy="172363"/>
            </a:xfrm>
            <a:custGeom>
              <a:avLst/>
              <a:gdLst/>
              <a:ahLst/>
              <a:cxnLst/>
              <a:rect l="l" t="t" r="r" b="b"/>
              <a:pathLst>
                <a:path w="1428" h="1207" extrusionOk="0">
                  <a:moveTo>
                    <a:pt x="965" y="0"/>
                  </a:moveTo>
                  <a:cubicBezTo>
                    <a:pt x="936" y="0"/>
                    <a:pt x="909" y="14"/>
                    <a:pt x="886" y="28"/>
                  </a:cubicBezTo>
                  <a:cubicBezTo>
                    <a:pt x="794" y="83"/>
                    <a:pt x="728" y="163"/>
                    <a:pt x="675" y="246"/>
                  </a:cubicBezTo>
                  <a:cubicBezTo>
                    <a:pt x="562" y="423"/>
                    <a:pt x="503" y="625"/>
                    <a:pt x="505" y="826"/>
                  </a:cubicBezTo>
                  <a:cubicBezTo>
                    <a:pt x="472" y="682"/>
                    <a:pt x="334" y="458"/>
                    <a:pt x="204" y="394"/>
                  </a:cubicBezTo>
                  <a:cubicBezTo>
                    <a:pt x="174" y="380"/>
                    <a:pt x="147" y="374"/>
                    <a:pt x="122" y="374"/>
                  </a:cubicBezTo>
                  <a:cubicBezTo>
                    <a:pt x="48" y="374"/>
                    <a:pt x="0" y="430"/>
                    <a:pt x="7" y="501"/>
                  </a:cubicBezTo>
                  <a:cubicBezTo>
                    <a:pt x="24" y="692"/>
                    <a:pt x="349" y="1008"/>
                    <a:pt x="532" y="1207"/>
                  </a:cubicBezTo>
                  <a:cubicBezTo>
                    <a:pt x="763" y="1105"/>
                    <a:pt x="1083" y="978"/>
                    <a:pt x="1324" y="863"/>
                  </a:cubicBezTo>
                  <a:cubicBezTo>
                    <a:pt x="1366" y="842"/>
                    <a:pt x="1412" y="813"/>
                    <a:pt x="1417" y="773"/>
                  </a:cubicBezTo>
                  <a:cubicBezTo>
                    <a:pt x="1427" y="703"/>
                    <a:pt x="1324" y="662"/>
                    <a:pt x="1240" y="658"/>
                  </a:cubicBezTo>
                  <a:cubicBezTo>
                    <a:pt x="1233" y="658"/>
                    <a:pt x="1226" y="658"/>
                    <a:pt x="1218" y="658"/>
                  </a:cubicBezTo>
                  <a:cubicBezTo>
                    <a:pt x="1012" y="658"/>
                    <a:pt x="809" y="756"/>
                    <a:pt x="711" y="907"/>
                  </a:cubicBezTo>
                  <a:cubicBezTo>
                    <a:pt x="840" y="667"/>
                    <a:pt x="972" y="425"/>
                    <a:pt x="1044" y="170"/>
                  </a:cubicBezTo>
                  <a:cubicBezTo>
                    <a:pt x="1052" y="136"/>
                    <a:pt x="1061" y="103"/>
                    <a:pt x="1052" y="69"/>
                  </a:cubicBezTo>
                  <a:cubicBezTo>
                    <a:pt x="1044" y="36"/>
                    <a:pt x="1014" y="5"/>
                    <a:pt x="974" y="1"/>
                  </a:cubicBezTo>
                  <a:cubicBezTo>
                    <a:pt x="971" y="0"/>
                    <a:pt x="968" y="0"/>
                    <a:pt x="9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5"/>
            <p:cNvSpPr/>
            <p:nvPr/>
          </p:nvSpPr>
          <p:spPr>
            <a:xfrm>
              <a:off x="6940540" y="4026719"/>
              <a:ext cx="58121" cy="153370"/>
            </a:xfrm>
            <a:custGeom>
              <a:avLst/>
              <a:gdLst/>
              <a:ahLst/>
              <a:cxnLst/>
              <a:rect l="l" t="t" r="r" b="b"/>
              <a:pathLst>
                <a:path w="407" h="1074" fill="none" extrusionOk="0">
                  <a:moveTo>
                    <a:pt x="406" y="0"/>
                  </a:moveTo>
                  <a:cubicBezTo>
                    <a:pt x="218" y="338"/>
                    <a:pt x="81" y="701"/>
                    <a:pt x="0" y="1074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5"/>
            <p:cNvSpPr/>
            <p:nvPr/>
          </p:nvSpPr>
          <p:spPr>
            <a:xfrm>
              <a:off x="6939541" y="4119684"/>
              <a:ext cx="108958" cy="61405"/>
            </a:xfrm>
            <a:custGeom>
              <a:avLst/>
              <a:gdLst/>
              <a:ahLst/>
              <a:cxnLst/>
              <a:rect l="l" t="t" r="r" b="b"/>
              <a:pathLst>
                <a:path w="763" h="430" fill="none" extrusionOk="0">
                  <a:moveTo>
                    <a:pt x="763" y="0"/>
                  </a:moveTo>
                  <a:cubicBezTo>
                    <a:pt x="470" y="65"/>
                    <a:pt x="199" y="217"/>
                    <a:pt x="0" y="429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5"/>
            <p:cNvSpPr/>
            <p:nvPr/>
          </p:nvSpPr>
          <p:spPr>
            <a:xfrm>
              <a:off x="6881563" y="4081413"/>
              <a:ext cx="58549" cy="98248"/>
            </a:xfrm>
            <a:custGeom>
              <a:avLst/>
              <a:gdLst/>
              <a:ahLst/>
              <a:cxnLst/>
              <a:rect l="l" t="t" r="r" b="b"/>
              <a:pathLst>
                <a:path w="410" h="688" fill="none" extrusionOk="0">
                  <a:moveTo>
                    <a:pt x="1" y="1"/>
                  </a:moveTo>
                  <a:cubicBezTo>
                    <a:pt x="150" y="224"/>
                    <a:pt x="339" y="432"/>
                    <a:pt x="409" y="688"/>
                  </a:cubicBezTo>
                </a:path>
              </a:pathLst>
            </a:custGeom>
            <a:noFill/>
            <a:ln w="150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5"/>
            <p:cNvSpPr/>
            <p:nvPr/>
          </p:nvSpPr>
          <p:spPr>
            <a:xfrm>
              <a:off x="6904982" y="4175949"/>
              <a:ext cx="76114" cy="36272"/>
            </a:xfrm>
            <a:custGeom>
              <a:avLst/>
              <a:gdLst/>
              <a:ahLst/>
              <a:cxnLst/>
              <a:rect l="l" t="t" r="r" b="b"/>
              <a:pathLst>
                <a:path w="533" h="254" extrusionOk="0">
                  <a:moveTo>
                    <a:pt x="299" y="0"/>
                  </a:moveTo>
                  <a:cubicBezTo>
                    <a:pt x="259" y="0"/>
                    <a:pt x="220" y="4"/>
                    <a:pt x="181" y="10"/>
                  </a:cubicBezTo>
                  <a:cubicBezTo>
                    <a:pt x="133" y="18"/>
                    <a:pt x="84" y="33"/>
                    <a:pt x="51" y="64"/>
                  </a:cubicBezTo>
                  <a:cubicBezTo>
                    <a:pt x="5" y="108"/>
                    <a:pt x="1" y="170"/>
                    <a:pt x="0" y="226"/>
                  </a:cubicBezTo>
                  <a:cubicBezTo>
                    <a:pt x="114" y="243"/>
                    <a:pt x="235" y="254"/>
                    <a:pt x="356" y="254"/>
                  </a:cubicBezTo>
                  <a:cubicBezTo>
                    <a:pt x="401" y="254"/>
                    <a:pt x="445" y="252"/>
                    <a:pt x="489" y="249"/>
                  </a:cubicBezTo>
                  <a:cubicBezTo>
                    <a:pt x="507" y="216"/>
                    <a:pt x="523" y="182"/>
                    <a:pt x="527" y="146"/>
                  </a:cubicBezTo>
                  <a:cubicBezTo>
                    <a:pt x="532" y="110"/>
                    <a:pt x="522" y="71"/>
                    <a:pt x="492" y="46"/>
                  </a:cubicBezTo>
                  <a:cubicBezTo>
                    <a:pt x="465" y="22"/>
                    <a:pt x="425" y="11"/>
                    <a:pt x="387" y="6"/>
                  </a:cubicBezTo>
                  <a:cubicBezTo>
                    <a:pt x="358" y="2"/>
                    <a:pt x="328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5"/>
            <p:cNvSpPr/>
            <p:nvPr/>
          </p:nvSpPr>
          <p:spPr>
            <a:xfrm>
              <a:off x="6931115" y="4194656"/>
              <a:ext cx="69830" cy="19564"/>
            </a:xfrm>
            <a:custGeom>
              <a:avLst/>
              <a:gdLst/>
              <a:ahLst/>
              <a:cxnLst/>
              <a:rect l="l" t="t" r="r" b="b"/>
              <a:pathLst>
                <a:path w="489" h="137" extrusionOk="0">
                  <a:moveTo>
                    <a:pt x="478" y="127"/>
                  </a:moveTo>
                  <a:cubicBezTo>
                    <a:pt x="478" y="127"/>
                    <a:pt x="478" y="127"/>
                    <a:pt x="478" y="127"/>
                  </a:cubicBezTo>
                  <a:cubicBezTo>
                    <a:pt x="478" y="127"/>
                    <a:pt x="478" y="127"/>
                    <a:pt x="478" y="127"/>
                  </a:cubicBezTo>
                  <a:close/>
                  <a:moveTo>
                    <a:pt x="361" y="0"/>
                  </a:moveTo>
                  <a:cubicBezTo>
                    <a:pt x="306" y="0"/>
                    <a:pt x="276" y="68"/>
                    <a:pt x="276" y="68"/>
                  </a:cubicBezTo>
                  <a:cubicBezTo>
                    <a:pt x="276" y="68"/>
                    <a:pt x="278" y="33"/>
                    <a:pt x="245" y="27"/>
                  </a:cubicBezTo>
                  <a:cubicBezTo>
                    <a:pt x="242" y="27"/>
                    <a:pt x="240" y="27"/>
                    <a:pt x="237" y="27"/>
                  </a:cubicBezTo>
                  <a:cubicBezTo>
                    <a:pt x="208" y="27"/>
                    <a:pt x="194" y="53"/>
                    <a:pt x="194" y="53"/>
                  </a:cubicBezTo>
                  <a:cubicBezTo>
                    <a:pt x="194" y="53"/>
                    <a:pt x="186" y="6"/>
                    <a:pt x="134" y="6"/>
                  </a:cubicBezTo>
                  <a:cubicBezTo>
                    <a:pt x="129" y="6"/>
                    <a:pt x="123" y="6"/>
                    <a:pt x="117" y="8"/>
                  </a:cubicBezTo>
                  <a:cubicBezTo>
                    <a:pt x="50" y="18"/>
                    <a:pt x="70" y="95"/>
                    <a:pt x="70" y="95"/>
                  </a:cubicBezTo>
                  <a:cubicBezTo>
                    <a:pt x="70" y="95"/>
                    <a:pt x="59" y="88"/>
                    <a:pt x="45" y="88"/>
                  </a:cubicBezTo>
                  <a:cubicBezTo>
                    <a:pt x="38" y="88"/>
                    <a:pt x="30" y="90"/>
                    <a:pt x="23" y="95"/>
                  </a:cubicBezTo>
                  <a:cubicBezTo>
                    <a:pt x="0" y="109"/>
                    <a:pt x="5" y="134"/>
                    <a:pt x="5" y="134"/>
                  </a:cubicBezTo>
                  <a:cubicBezTo>
                    <a:pt x="53" y="136"/>
                    <a:pt x="104" y="137"/>
                    <a:pt x="154" y="137"/>
                  </a:cubicBezTo>
                  <a:cubicBezTo>
                    <a:pt x="316" y="137"/>
                    <a:pt x="467" y="127"/>
                    <a:pt x="477" y="127"/>
                  </a:cubicBezTo>
                  <a:cubicBezTo>
                    <a:pt x="477" y="127"/>
                    <a:pt x="478" y="127"/>
                    <a:pt x="478" y="127"/>
                  </a:cubicBezTo>
                  <a:lnTo>
                    <a:pt x="478" y="127"/>
                  </a:lnTo>
                  <a:cubicBezTo>
                    <a:pt x="489" y="73"/>
                    <a:pt x="459" y="64"/>
                    <a:pt x="438" y="64"/>
                  </a:cubicBezTo>
                  <a:cubicBezTo>
                    <a:pt x="427" y="64"/>
                    <a:pt x="419" y="66"/>
                    <a:pt x="419" y="66"/>
                  </a:cubicBezTo>
                  <a:cubicBezTo>
                    <a:pt x="419" y="66"/>
                    <a:pt x="433" y="14"/>
                    <a:pt x="372" y="1"/>
                  </a:cubicBezTo>
                  <a:cubicBezTo>
                    <a:pt x="368" y="1"/>
                    <a:pt x="364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5"/>
            <p:cNvSpPr/>
            <p:nvPr/>
          </p:nvSpPr>
          <p:spPr>
            <a:xfrm>
              <a:off x="6877564" y="4190800"/>
              <a:ext cx="58549" cy="22991"/>
            </a:xfrm>
            <a:custGeom>
              <a:avLst/>
              <a:gdLst/>
              <a:ahLst/>
              <a:cxnLst/>
              <a:rect l="l" t="t" r="r" b="b"/>
              <a:pathLst>
                <a:path w="410" h="161" extrusionOk="0">
                  <a:moveTo>
                    <a:pt x="248" y="0"/>
                  </a:moveTo>
                  <a:cubicBezTo>
                    <a:pt x="191" y="0"/>
                    <a:pt x="167" y="50"/>
                    <a:pt x="167" y="50"/>
                  </a:cubicBezTo>
                  <a:cubicBezTo>
                    <a:pt x="167" y="50"/>
                    <a:pt x="157" y="18"/>
                    <a:pt x="121" y="18"/>
                  </a:cubicBezTo>
                  <a:cubicBezTo>
                    <a:pt x="114" y="18"/>
                    <a:pt x="107" y="20"/>
                    <a:pt x="98" y="22"/>
                  </a:cubicBezTo>
                  <a:cubicBezTo>
                    <a:pt x="42" y="40"/>
                    <a:pt x="60" y="78"/>
                    <a:pt x="60" y="78"/>
                  </a:cubicBezTo>
                  <a:cubicBezTo>
                    <a:pt x="60" y="78"/>
                    <a:pt x="56" y="77"/>
                    <a:pt x="50" y="77"/>
                  </a:cubicBezTo>
                  <a:cubicBezTo>
                    <a:pt x="41" y="77"/>
                    <a:pt x="29" y="79"/>
                    <a:pt x="19" y="91"/>
                  </a:cubicBezTo>
                  <a:cubicBezTo>
                    <a:pt x="1" y="112"/>
                    <a:pt x="21" y="131"/>
                    <a:pt x="21" y="131"/>
                  </a:cubicBezTo>
                  <a:cubicBezTo>
                    <a:pt x="100" y="150"/>
                    <a:pt x="388" y="161"/>
                    <a:pt x="388" y="161"/>
                  </a:cubicBezTo>
                  <a:cubicBezTo>
                    <a:pt x="388" y="161"/>
                    <a:pt x="409" y="92"/>
                    <a:pt x="383" y="72"/>
                  </a:cubicBezTo>
                  <a:cubicBezTo>
                    <a:pt x="374" y="64"/>
                    <a:pt x="363" y="62"/>
                    <a:pt x="354" y="62"/>
                  </a:cubicBezTo>
                  <a:cubicBezTo>
                    <a:pt x="338" y="62"/>
                    <a:pt x="325" y="69"/>
                    <a:pt x="325" y="69"/>
                  </a:cubicBezTo>
                  <a:cubicBezTo>
                    <a:pt x="325" y="69"/>
                    <a:pt x="315" y="5"/>
                    <a:pt x="254" y="0"/>
                  </a:cubicBezTo>
                  <a:cubicBezTo>
                    <a:pt x="252" y="0"/>
                    <a:pt x="250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5"/>
            <p:cNvSpPr/>
            <p:nvPr/>
          </p:nvSpPr>
          <p:spPr>
            <a:xfrm>
              <a:off x="3142679" y="6166345"/>
              <a:ext cx="228912" cy="100533"/>
            </a:xfrm>
            <a:custGeom>
              <a:avLst/>
              <a:gdLst/>
              <a:ahLst/>
              <a:cxnLst/>
              <a:rect l="l" t="t" r="r" b="b"/>
              <a:pathLst>
                <a:path w="1603" h="704" extrusionOk="0">
                  <a:moveTo>
                    <a:pt x="583" y="0"/>
                  </a:moveTo>
                  <a:cubicBezTo>
                    <a:pt x="376" y="0"/>
                    <a:pt x="319" y="200"/>
                    <a:pt x="319" y="200"/>
                  </a:cubicBezTo>
                  <a:cubicBezTo>
                    <a:pt x="319" y="200"/>
                    <a:pt x="255" y="121"/>
                    <a:pt x="182" y="121"/>
                  </a:cubicBezTo>
                  <a:cubicBezTo>
                    <a:pt x="155" y="121"/>
                    <a:pt x="128" y="130"/>
                    <a:pt x="102" y="157"/>
                  </a:cubicBezTo>
                  <a:cubicBezTo>
                    <a:pt x="1" y="260"/>
                    <a:pt x="102" y="324"/>
                    <a:pt x="102" y="324"/>
                  </a:cubicBezTo>
                  <a:lnTo>
                    <a:pt x="83" y="697"/>
                  </a:lnTo>
                  <a:cubicBezTo>
                    <a:pt x="194" y="701"/>
                    <a:pt x="306" y="704"/>
                    <a:pt x="418" y="704"/>
                  </a:cubicBezTo>
                  <a:cubicBezTo>
                    <a:pt x="803" y="704"/>
                    <a:pt x="1199" y="677"/>
                    <a:pt x="1603" y="633"/>
                  </a:cubicBezTo>
                  <a:cubicBezTo>
                    <a:pt x="1569" y="425"/>
                    <a:pt x="1418" y="404"/>
                    <a:pt x="1356" y="404"/>
                  </a:cubicBezTo>
                  <a:cubicBezTo>
                    <a:pt x="1339" y="404"/>
                    <a:pt x="1329" y="405"/>
                    <a:pt x="1329" y="405"/>
                  </a:cubicBezTo>
                  <a:cubicBezTo>
                    <a:pt x="1329" y="405"/>
                    <a:pt x="1364" y="201"/>
                    <a:pt x="1162" y="157"/>
                  </a:cubicBezTo>
                  <a:cubicBezTo>
                    <a:pt x="1132" y="151"/>
                    <a:pt x="1103" y="148"/>
                    <a:pt x="1076" y="148"/>
                  </a:cubicBezTo>
                  <a:cubicBezTo>
                    <a:pt x="919" y="148"/>
                    <a:pt x="811" y="238"/>
                    <a:pt x="811" y="238"/>
                  </a:cubicBezTo>
                  <a:cubicBezTo>
                    <a:pt x="811" y="238"/>
                    <a:pt x="794" y="0"/>
                    <a:pt x="585" y="0"/>
                  </a:cubicBezTo>
                  <a:cubicBezTo>
                    <a:pt x="584" y="0"/>
                    <a:pt x="583" y="0"/>
                    <a:pt x="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5"/>
            <p:cNvSpPr/>
            <p:nvPr/>
          </p:nvSpPr>
          <p:spPr>
            <a:xfrm>
              <a:off x="2739401" y="6144639"/>
              <a:ext cx="228912" cy="111386"/>
            </a:xfrm>
            <a:custGeom>
              <a:avLst/>
              <a:gdLst/>
              <a:ahLst/>
              <a:cxnLst/>
              <a:rect l="l" t="t" r="r" b="b"/>
              <a:pathLst>
                <a:path w="1603" h="780" extrusionOk="0">
                  <a:moveTo>
                    <a:pt x="1020" y="0"/>
                  </a:moveTo>
                  <a:cubicBezTo>
                    <a:pt x="1019" y="0"/>
                    <a:pt x="1019" y="0"/>
                    <a:pt x="1018" y="0"/>
                  </a:cubicBezTo>
                  <a:cubicBezTo>
                    <a:pt x="808" y="0"/>
                    <a:pt x="792" y="238"/>
                    <a:pt x="792" y="238"/>
                  </a:cubicBezTo>
                  <a:cubicBezTo>
                    <a:pt x="792" y="238"/>
                    <a:pt x="683" y="147"/>
                    <a:pt x="525" y="147"/>
                  </a:cubicBezTo>
                  <a:cubicBezTo>
                    <a:pt x="498" y="147"/>
                    <a:pt x="470" y="150"/>
                    <a:pt x="441" y="156"/>
                  </a:cubicBezTo>
                  <a:cubicBezTo>
                    <a:pt x="239" y="201"/>
                    <a:pt x="274" y="404"/>
                    <a:pt x="274" y="404"/>
                  </a:cubicBezTo>
                  <a:cubicBezTo>
                    <a:pt x="274" y="404"/>
                    <a:pt x="264" y="403"/>
                    <a:pt x="247" y="403"/>
                  </a:cubicBezTo>
                  <a:cubicBezTo>
                    <a:pt x="185" y="403"/>
                    <a:pt x="34" y="425"/>
                    <a:pt x="0" y="632"/>
                  </a:cubicBezTo>
                  <a:cubicBezTo>
                    <a:pt x="411" y="712"/>
                    <a:pt x="764" y="780"/>
                    <a:pt x="1108" y="780"/>
                  </a:cubicBezTo>
                  <a:cubicBezTo>
                    <a:pt x="1244" y="780"/>
                    <a:pt x="1380" y="769"/>
                    <a:pt x="1516" y="744"/>
                  </a:cubicBezTo>
                  <a:lnTo>
                    <a:pt x="1501" y="323"/>
                  </a:lnTo>
                  <a:cubicBezTo>
                    <a:pt x="1501" y="323"/>
                    <a:pt x="1602" y="260"/>
                    <a:pt x="1501" y="156"/>
                  </a:cubicBezTo>
                  <a:cubicBezTo>
                    <a:pt x="1475" y="129"/>
                    <a:pt x="1447" y="120"/>
                    <a:pt x="1421" y="120"/>
                  </a:cubicBezTo>
                  <a:cubicBezTo>
                    <a:pt x="1348" y="120"/>
                    <a:pt x="1284" y="199"/>
                    <a:pt x="1284" y="199"/>
                  </a:cubicBezTo>
                  <a:cubicBezTo>
                    <a:pt x="1284" y="199"/>
                    <a:pt x="1227" y="0"/>
                    <a:pt x="10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5"/>
            <p:cNvSpPr/>
            <p:nvPr/>
          </p:nvSpPr>
          <p:spPr>
            <a:xfrm>
              <a:off x="2684279" y="5418197"/>
              <a:ext cx="822257" cy="759566"/>
            </a:xfrm>
            <a:custGeom>
              <a:avLst/>
              <a:gdLst/>
              <a:ahLst/>
              <a:cxnLst/>
              <a:rect l="l" t="t" r="r" b="b"/>
              <a:pathLst>
                <a:path w="5758" h="5319" extrusionOk="0">
                  <a:moveTo>
                    <a:pt x="2870" y="0"/>
                  </a:moveTo>
                  <a:cubicBezTo>
                    <a:pt x="2857" y="0"/>
                    <a:pt x="2844" y="1"/>
                    <a:pt x="2831" y="3"/>
                  </a:cubicBezTo>
                  <a:cubicBezTo>
                    <a:pt x="2660" y="22"/>
                    <a:pt x="2534" y="168"/>
                    <a:pt x="2451" y="315"/>
                  </a:cubicBezTo>
                  <a:cubicBezTo>
                    <a:pt x="2214" y="735"/>
                    <a:pt x="2172" y="1228"/>
                    <a:pt x="2167" y="1707"/>
                  </a:cubicBezTo>
                  <a:cubicBezTo>
                    <a:pt x="2157" y="2494"/>
                    <a:pt x="2232" y="3284"/>
                    <a:pt x="2388" y="4056"/>
                  </a:cubicBezTo>
                  <a:cubicBezTo>
                    <a:pt x="2239" y="3657"/>
                    <a:pt x="2064" y="3260"/>
                    <a:pt x="1786" y="2933"/>
                  </a:cubicBezTo>
                  <a:cubicBezTo>
                    <a:pt x="1509" y="2606"/>
                    <a:pt x="1114" y="2353"/>
                    <a:pt x="679" y="2316"/>
                  </a:cubicBezTo>
                  <a:cubicBezTo>
                    <a:pt x="650" y="2314"/>
                    <a:pt x="621" y="2313"/>
                    <a:pt x="592" y="2313"/>
                  </a:cubicBezTo>
                  <a:cubicBezTo>
                    <a:pt x="461" y="2313"/>
                    <a:pt x="328" y="2340"/>
                    <a:pt x="225" y="2418"/>
                  </a:cubicBezTo>
                  <a:cubicBezTo>
                    <a:pt x="1" y="2590"/>
                    <a:pt x="17" y="2938"/>
                    <a:pt x="152" y="3181"/>
                  </a:cubicBezTo>
                  <a:cubicBezTo>
                    <a:pt x="337" y="3517"/>
                    <a:pt x="681" y="3740"/>
                    <a:pt x="1010" y="3947"/>
                  </a:cubicBezTo>
                  <a:cubicBezTo>
                    <a:pt x="1626" y="4334"/>
                    <a:pt x="2580" y="5319"/>
                    <a:pt x="2580" y="5319"/>
                  </a:cubicBezTo>
                  <a:cubicBezTo>
                    <a:pt x="2580" y="5319"/>
                    <a:pt x="4518" y="4079"/>
                    <a:pt x="5269" y="3608"/>
                  </a:cubicBezTo>
                  <a:cubicBezTo>
                    <a:pt x="5412" y="3518"/>
                    <a:pt x="5560" y="3424"/>
                    <a:pt x="5650" y="3284"/>
                  </a:cubicBezTo>
                  <a:cubicBezTo>
                    <a:pt x="5741" y="3144"/>
                    <a:pt x="5757" y="2945"/>
                    <a:pt x="5642" y="2823"/>
                  </a:cubicBezTo>
                  <a:cubicBezTo>
                    <a:pt x="5551" y="2727"/>
                    <a:pt x="5409" y="2703"/>
                    <a:pt x="5272" y="2703"/>
                  </a:cubicBezTo>
                  <a:cubicBezTo>
                    <a:pt x="5254" y="2703"/>
                    <a:pt x="5236" y="2703"/>
                    <a:pt x="5219" y="2704"/>
                  </a:cubicBezTo>
                  <a:cubicBezTo>
                    <a:pt x="4321" y="2733"/>
                    <a:pt x="3461" y="3265"/>
                    <a:pt x="3054" y="4042"/>
                  </a:cubicBezTo>
                  <a:cubicBezTo>
                    <a:pt x="3333" y="3280"/>
                    <a:pt x="3502" y="2480"/>
                    <a:pt x="3554" y="1673"/>
                  </a:cubicBezTo>
                  <a:cubicBezTo>
                    <a:pt x="3585" y="1191"/>
                    <a:pt x="3566" y="675"/>
                    <a:pt x="3290" y="273"/>
                  </a:cubicBezTo>
                  <a:cubicBezTo>
                    <a:pt x="3192" y="132"/>
                    <a:pt x="3041" y="0"/>
                    <a:pt x="2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5"/>
            <p:cNvSpPr/>
            <p:nvPr/>
          </p:nvSpPr>
          <p:spPr>
            <a:xfrm>
              <a:off x="3055426" y="5522444"/>
              <a:ext cx="41698" cy="646895"/>
            </a:xfrm>
            <a:custGeom>
              <a:avLst/>
              <a:gdLst/>
              <a:ahLst/>
              <a:cxnLst/>
              <a:rect l="l" t="t" r="r" b="b"/>
              <a:pathLst>
                <a:path w="292" h="4530" fill="none" extrusionOk="0">
                  <a:moveTo>
                    <a:pt x="263" y="0"/>
                  </a:moveTo>
                  <a:cubicBezTo>
                    <a:pt x="291" y="1514"/>
                    <a:pt x="203" y="3030"/>
                    <a:pt x="1" y="4530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5"/>
            <p:cNvSpPr/>
            <p:nvPr/>
          </p:nvSpPr>
          <p:spPr>
            <a:xfrm>
              <a:off x="3053712" y="5860460"/>
              <a:ext cx="384853" cy="308882"/>
            </a:xfrm>
            <a:custGeom>
              <a:avLst/>
              <a:gdLst/>
              <a:ahLst/>
              <a:cxnLst/>
              <a:rect l="l" t="t" r="r" b="b"/>
              <a:pathLst>
                <a:path w="2695" h="2163" fill="none" extrusionOk="0">
                  <a:moveTo>
                    <a:pt x="2695" y="1"/>
                  </a:moveTo>
                  <a:cubicBezTo>
                    <a:pt x="1671" y="523"/>
                    <a:pt x="748" y="1264"/>
                    <a:pt x="1" y="2163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5"/>
            <p:cNvSpPr/>
            <p:nvPr/>
          </p:nvSpPr>
          <p:spPr>
            <a:xfrm>
              <a:off x="2769819" y="5811335"/>
              <a:ext cx="281035" cy="361433"/>
            </a:xfrm>
            <a:custGeom>
              <a:avLst/>
              <a:gdLst/>
              <a:ahLst/>
              <a:cxnLst/>
              <a:rect l="l" t="t" r="r" b="b"/>
              <a:pathLst>
                <a:path w="1968" h="2531" fill="none" extrusionOk="0">
                  <a:moveTo>
                    <a:pt x="0" y="1"/>
                  </a:moveTo>
                  <a:cubicBezTo>
                    <a:pt x="416" y="345"/>
                    <a:pt x="834" y="688"/>
                    <a:pt x="1191" y="1099"/>
                  </a:cubicBezTo>
                  <a:cubicBezTo>
                    <a:pt x="1547" y="1508"/>
                    <a:pt x="1841" y="1992"/>
                    <a:pt x="1968" y="2531"/>
                  </a:cubicBezTo>
                </a:path>
              </a:pathLst>
            </a:custGeom>
            <a:noFill/>
            <a:ln w="325" cap="rnd" cmpd="sng">
              <a:solidFill>
                <a:srgbClr val="2F6E68"/>
              </a:solidFill>
              <a:prstDash val="solid"/>
              <a:miter lim="103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5"/>
            <p:cNvSpPr/>
            <p:nvPr/>
          </p:nvSpPr>
          <p:spPr>
            <a:xfrm>
              <a:off x="2939469" y="6139070"/>
              <a:ext cx="228341" cy="135520"/>
            </a:xfrm>
            <a:custGeom>
              <a:avLst/>
              <a:gdLst/>
              <a:ahLst/>
              <a:cxnLst/>
              <a:rect l="l" t="t" r="r" b="b"/>
              <a:pathLst>
                <a:path w="1599" h="949" extrusionOk="0">
                  <a:moveTo>
                    <a:pt x="887" y="1"/>
                  </a:moveTo>
                  <a:cubicBezTo>
                    <a:pt x="772" y="1"/>
                    <a:pt x="656" y="13"/>
                    <a:pt x="543" y="38"/>
                  </a:cubicBezTo>
                  <a:cubicBezTo>
                    <a:pt x="399" y="69"/>
                    <a:pt x="251" y="124"/>
                    <a:pt x="153" y="241"/>
                  </a:cubicBezTo>
                  <a:cubicBezTo>
                    <a:pt x="17" y="400"/>
                    <a:pt x="6" y="632"/>
                    <a:pt x="1" y="844"/>
                  </a:cubicBezTo>
                  <a:cubicBezTo>
                    <a:pt x="347" y="908"/>
                    <a:pt x="715" y="948"/>
                    <a:pt x="1087" y="948"/>
                  </a:cubicBezTo>
                  <a:cubicBezTo>
                    <a:pt x="1216" y="948"/>
                    <a:pt x="1345" y="943"/>
                    <a:pt x="1473" y="933"/>
                  </a:cubicBezTo>
                  <a:cubicBezTo>
                    <a:pt x="1522" y="809"/>
                    <a:pt x="1572" y="681"/>
                    <a:pt x="1586" y="547"/>
                  </a:cubicBezTo>
                  <a:cubicBezTo>
                    <a:pt x="1598" y="412"/>
                    <a:pt x="1570" y="267"/>
                    <a:pt x="1479" y="169"/>
                  </a:cubicBezTo>
                  <a:cubicBezTo>
                    <a:pt x="1398" y="80"/>
                    <a:pt x="1277" y="44"/>
                    <a:pt x="1160" y="25"/>
                  </a:cubicBezTo>
                  <a:cubicBezTo>
                    <a:pt x="1070" y="9"/>
                    <a:pt x="979" y="1"/>
                    <a:pt x="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5"/>
            <p:cNvSpPr/>
            <p:nvPr/>
          </p:nvSpPr>
          <p:spPr>
            <a:xfrm>
              <a:off x="2994449" y="6205188"/>
              <a:ext cx="315022" cy="87966"/>
            </a:xfrm>
            <a:custGeom>
              <a:avLst/>
              <a:gdLst/>
              <a:ahLst/>
              <a:cxnLst/>
              <a:rect l="l" t="t" r="r" b="b"/>
              <a:pathLst>
                <a:path w="2206" h="616" extrusionOk="0">
                  <a:moveTo>
                    <a:pt x="1631" y="0"/>
                  </a:moveTo>
                  <a:cubicBezTo>
                    <a:pt x="1388" y="0"/>
                    <a:pt x="1249" y="306"/>
                    <a:pt x="1249" y="306"/>
                  </a:cubicBezTo>
                  <a:cubicBezTo>
                    <a:pt x="1249" y="306"/>
                    <a:pt x="1261" y="139"/>
                    <a:pt x="1108" y="119"/>
                  </a:cubicBezTo>
                  <a:cubicBezTo>
                    <a:pt x="1097" y="117"/>
                    <a:pt x="1086" y="116"/>
                    <a:pt x="1076" y="116"/>
                  </a:cubicBezTo>
                  <a:cubicBezTo>
                    <a:pt x="943" y="116"/>
                    <a:pt x="877" y="238"/>
                    <a:pt x="877" y="238"/>
                  </a:cubicBezTo>
                  <a:cubicBezTo>
                    <a:pt x="877" y="238"/>
                    <a:pt x="838" y="19"/>
                    <a:pt x="599" y="19"/>
                  </a:cubicBezTo>
                  <a:cubicBezTo>
                    <a:pt x="577" y="19"/>
                    <a:pt x="554" y="21"/>
                    <a:pt x="529" y="25"/>
                  </a:cubicBezTo>
                  <a:cubicBezTo>
                    <a:pt x="226" y="72"/>
                    <a:pt x="317" y="424"/>
                    <a:pt x="317" y="424"/>
                  </a:cubicBezTo>
                  <a:cubicBezTo>
                    <a:pt x="317" y="424"/>
                    <a:pt x="266" y="393"/>
                    <a:pt x="202" y="393"/>
                  </a:cubicBezTo>
                  <a:cubicBezTo>
                    <a:pt x="170" y="393"/>
                    <a:pt x="135" y="401"/>
                    <a:pt x="101" y="424"/>
                  </a:cubicBezTo>
                  <a:cubicBezTo>
                    <a:pt x="0" y="492"/>
                    <a:pt x="25" y="600"/>
                    <a:pt x="25" y="600"/>
                  </a:cubicBezTo>
                  <a:cubicBezTo>
                    <a:pt x="242" y="611"/>
                    <a:pt x="473" y="615"/>
                    <a:pt x="699" y="615"/>
                  </a:cubicBezTo>
                  <a:cubicBezTo>
                    <a:pt x="1448" y="615"/>
                    <a:pt x="2146" y="569"/>
                    <a:pt x="2158" y="569"/>
                  </a:cubicBezTo>
                  <a:cubicBezTo>
                    <a:pt x="2158" y="569"/>
                    <a:pt x="2158" y="569"/>
                    <a:pt x="2158" y="569"/>
                  </a:cubicBezTo>
                  <a:cubicBezTo>
                    <a:pt x="2206" y="327"/>
                    <a:pt x="2074" y="286"/>
                    <a:pt x="1980" y="286"/>
                  </a:cubicBezTo>
                  <a:cubicBezTo>
                    <a:pt x="1933" y="286"/>
                    <a:pt x="1894" y="296"/>
                    <a:pt x="1894" y="296"/>
                  </a:cubicBezTo>
                  <a:cubicBezTo>
                    <a:pt x="1894" y="296"/>
                    <a:pt x="1961" y="56"/>
                    <a:pt x="1685" y="5"/>
                  </a:cubicBezTo>
                  <a:cubicBezTo>
                    <a:pt x="1666" y="2"/>
                    <a:pt x="1648" y="0"/>
                    <a:pt x="1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5"/>
            <p:cNvSpPr/>
            <p:nvPr/>
          </p:nvSpPr>
          <p:spPr>
            <a:xfrm>
              <a:off x="2753111" y="6187480"/>
              <a:ext cx="262614" cy="104103"/>
            </a:xfrm>
            <a:custGeom>
              <a:avLst/>
              <a:gdLst/>
              <a:ahLst/>
              <a:cxnLst/>
              <a:rect l="l" t="t" r="r" b="b"/>
              <a:pathLst>
                <a:path w="1839" h="729" extrusionOk="0">
                  <a:moveTo>
                    <a:pt x="1108" y="0"/>
                  </a:moveTo>
                  <a:cubicBezTo>
                    <a:pt x="851" y="0"/>
                    <a:pt x="744" y="223"/>
                    <a:pt x="744" y="223"/>
                  </a:cubicBezTo>
                  <a:cubicBezTo>
                    <a:pt x="744" y="223"/>
                    <a:pt x="699" y="86"/>
                    <a:pt x="539" y="86"/>
                  </a:cubicBezTo>
                  <a:cubicBezTo>
                    <a:pt x="507" y="86"/>
                    <a:pt x="472" y="91"/>
                    <a:pt x="431" y="103"/>
                  </a:cubicBezTo>
                  <a:cubicBezTo>
                    <a:pt x="183" y="179"/>
                    <a:pt x="264" y="351"/>
                    <a:pt x="264" y="351"/>
                  </a:cubicBezTo>
                  <a:cubicBezTo>
                    <a:pt x="264" y="351"/>
                    <a:pt x="246" y="346"/>
                    <a:pt x="219" y="346"/>
                  </a:cubicBezTo>
                  <a:cubicBezTo>
                    <a:pt x="181" y="346"/>
                    <a:pt x="124" y="357"/>
                    <a:pt x="78" y="410"/>
                  </a:cubicBezTo>
                  <a:cubicBezTo>
                    <a:pt x="0" y="501"/>
                    <a:pt x="86" y="591"/>
                    <a:pt x="86" y="591"/>
                  </a:cubicBezTo>
                  <a:cubicBezTo>
                    <a:pt x="449" y="678"/>
                    <a:pt x="1737" y="728"/>
                    <a:pt x="1737" y="728"/>
                  </a:cubicBezTo>
                  <a:cubicBezTo>
                    <a:pt x="1737" y="728"/>
                    <a:pt x="1839" y="418"/>
                    <a:pt x="1720" y="325"/>
                  </a:cubicBezTo>
                  <a:cubicBezTo>
                    <a:pt x="1676" y="291"/>
                    <a:pt x="1628" y="280"/>
                    <a:pt x="1585" y="280"/>
                  </a:cubicBezTo>
                  <a:cubicBezTo>
                    <a:pt x="1514" y="280"/>
                    <a:pt x="1457" y="311"/>
                    <a:pt x="1457" y="311"/>
                  </a:cubicBezTo>
                  <a:cubicBezTo>
                    <a:pt x="1457" y="311"/>
                    <a:pt x="1411" y="17"/>
                    <a:pt x="1135" y="1"/>
                  </a:cubicBezTo>
                  <a:cubicBezTo>
                    <a:pt x="1126" y="0"/>
                    <a:pt x="1117" y="0"/>
                    <a:pt x="1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2" name="Google Shape;1712;p15"/>
          <p:cNvSpPr/>
          <p:nvPr/>
        </p:nvSpPr>
        <p:spPr>
          <a:xfrm>
            <a:off x="330975" y="3261175"/>
            <a:ext cx="1386370" cy="285000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15"/>
          <p:cNvSpPr/>
          <p:nvPr/>
        </p:nvSpPr>
        <p:spPr>
          <a:xfrm>
            <a:off x="5579700" y="178475"/>
            <a:ext cx="4324367" cy="888960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15"/>
          <p:cNvSpPr/>
          <p:nvPr/>
        </p:nvSpPr>
        <p:spPr>
          <a:xfrm rot="1317155">
            <a:off x="-2784743" y="392986"/>
            <a:ext cx="6329832" cy="4742692"/>
          </a:xfrm>
          <a:custGeom>
            <a:avLst/>
            <a:gdLst/>
            <a:ahLst/>
            <a:cxnLst/>
            <a:rect l="l" t="t" r="r" b="b"/>
            <a:pathLst>
              <a:path w="17237" h="12915" extrusionOk="0">
                <a:moveTo>
                  <a:pt x="12465" y="1"/>
                </a:moveTo>
                <a:cubicBezTo>
                  <a:pt x="12095" y="1"/>
                  <a:pt x="11726" y="47"/>
                  <a:pt x="11368" y="150"/>
                </a:cubicBezTo>
                <a:cubicBezTo>
                  <a:pt x="10633" y="359"/>
                  <a:pt x="9931" y="794"/>
                  <a:pt x="9182" y="794"/>
                </a:cubicBezTo>
                <a:cubicBezTo>
                  <a:pt x="9110" y="794"/>
                  <a:pt x="9037" y="790"/>
                  <a:pt x="8964" y="781"/>
                </a:cubicBezTo>
                <a:cubicBezTo>
                  <a:pt x="8615" y="740"/>
                  <a:pt x="8293" y="594"/>
                  <a:pt x="7951" y="523"/>
                </a:cubicBezTo>
                <a:cubicBezTo>
                  <a:pt x="7716" y="474"/>
                  <a:pt x="7476" y="450"/>
                  <a:pt x="7235" y="450"/>
                </a:cubicBezTo>
                <a:cubicBezTo>
                  <a:pt x="5660" y="450"/>
                  <a:pt x="4036" y="1448"/>
                  <a:pt x="3479" y="2775"/>
                </a:cubicBezTo>
                <a:cubicBezTo>
                  <a:pt x="3293" y="3217"/>
                  <a:pt x="3310" y="3806"/>
                  <a:pt x="3060" y="4211"/>
                </a:cubicBezTo>
                <a:cubicBezTo>
                  <a:pt x="2707" y="4786"/>
                  <a:pt x="2324" y="5387"/>
                  <a:pt x="1699" y="5720"/>
                </a:cubicBezTo>
                <a:cubicBezTo>
                  <a:pt x="1462" y="5845"/>
                  <a:pt x="1199" y="5927"/>
                  <a:pt x="970" y="6063"/>
                </a:cubicBezTo>
                <a:cubicBezTo>
                  <a:pt x="564" y="6305"/>
                  <a:pt x="300" y="6699"/>
                  <a:pt x="169" y="7127"/>
                </a:cubicBezTo>
                <a:cubicBezTo>
                  <a:pt x="122" y="7276"/>
                  <a:pt x="92" y="7430"/>
                  <a:pt x="82" y="7581"/>
                </a:cubicBezTo>
                <a:cubicBezTo>
                  <a:pt x="0" y="8424"/>
                  <a:pt x="288" y="9271"/>
                  <a:pt x="522" y="10072"/>
                </a:cubicBezTo>
                <a:cubicBezTo>
                  <a:pt x="673" y="10582"/>
                  <a:pt x="831" y="11109"/>
                  <a:pt x="827" y="11644"/>
                </a:cubicBezTo>
                <a:cubicBezTo>
                  <a:pt x="826" y="11896"/>
                  <a:pt x="513" y="12395"/>
                  <a:pt x="696" y="12620"/>
                </a:cubicBezTo>
                <a:cubicBezTo>
                  <a:pt x="750" y="12687"/>
                  <a:pt x="812" y="12710"/>
                  <a:pt x="879" y="12710"/>
                </a:cubicBezTo>
                <a:cubicBezTo>
                  <a:pt x="974" y="12710"/>
                  <a:pt x="1078" y="12665"/>
                  <a:pt x="1185" y="12637"/>
                </a:cubicBezTo>
                <a:cubicBezTo>
                  <a:pt x="1402" y="12579"/>
                  <a:pt x="1592" y="12546"/>
                  <a:pt x="1785" y="12546"/>
                </a:cubicBezTo>
                <a:cubicBezTo>
                  <a:pt x="1954" y="12546"/>
                  <a:pt x="2125" y="12571"/>
                  <a:pt x="2318" y="12629"/>
                </a:cubicBezTo>
                <a:cubicBezTo>
                  <a:pt x="2690" y="12740"/>
                  <a:pt x="3053" y="12904"/>
                  <a:pt x="3446" y="12914"/>
                </a:cubicBezTo>
                <a:cubicBezTo>
                  <a:pt x="3458" y="12914"/>
                  <a:pt x="3471" y="12914"/>
                  <a:pt x="3483" y="12914"/>
                </a:cubicBezTo>
                <a:cubicBezTo>
                  <a:pt x="4309" y="12914"/>
                  <a:pt x="5019" y="12252"/>
                  <a:pt x="5849" y="12252"/>
                </a:cubicBezTo>
                <a:cubicBezTo>
                  <a:pt x="6365" y="12252"/>
                  <a:pt x="6857" y="12496"/>
                  <a:pt x="7375" y="12554"/>
                </a:cubicBezTo>
                <a:cubicBezTo>
                  <a:pt x="7913" y="12615"/>
                  <a:pt x="8572" y="12693"/>
                  <a:pt x="9232" y="12693"/>
                </a:cubicBezTo>
                <a:cubicBezTo>
                  <a:pt x="10217" y="12693"/>
                  <a:pt x="11206" y="12519"/>
                  <a:pt x="11807" y="11853"/>
                </a:cubicBezTo>
                <a:cubicBezTo>
                  <a:pt x="12167" y="11456"/>
                  <a:pt x="12389" y="10941"/>
                  <a:pt x="12794" y="10593"/>
                </a:cubicBezTo>
                <a:cubicBezTo>
                  <a:pt x="13429" y="10047"/>
                  <a:pt x="14354" y="10031"/>
                  <a:pt x="15110" y="9679"/>
                </a:cubicBezTo>
                <a:cubicBezTo>
                  <a:pt x="17161" y="8724"/>
                  <a:pt x="17236" y="5997"/>
                  <a:pt x="16938" y="4104"/>
                </a:cubicBezTo>
                <a:cubicBezTo>
                  <a:pt x="16821" y="3351"/>
                  <a:pt x="16616" y="2607"/>
                  <a:pt x="16242" y="1929"/>
                </a:cubicBezTo>
                <a:cubicBezTo>
                  <a:pt x="16060" y="1597"/>
                  <a:pt x="15836" y="1279"/>
                  <a:pt x="15532" y="1034"/>
                </a:cubicBezTo>
                <a:cubicBezTo>
                  <a:pt x="15403" y="930"/>
                  <a:pt x="15260" y="839"/>
                  <a:pt x="15114" y="754"/>
                </a:cubicBezTo>
                <a:cubicBezTo>
                  <a:pt x="14328" y="296"/>
                  <a:pt x="13393" y="1"/>
                  <a:pt x="12465" y="1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15"/>
          <p:cNvSpPr/>
          <p:nvPr/>
        </p:nvSpPr>
        <p:spPr>
          <a:xfrm rot="-6435887">
            <a:off x="-454420" y="2835999"/>
            <a:ext cx="6329829" cy="5146566"/>
          </a:xfrm>
          <a:custGeom>
            <a:avLst/>
            <a:gdLst/>
            <a:ahLst/>
            <a:cxnLst/>
            <a:rect l="l" t="t" r="r" b="b"/>
            <a:pathLst>
              <a:path w="17237" h="12915" extrusionOk="0">
                <a:moveTo>
                  <a:pt x="12465" y="1"/>
                </a:moveTo>
                <a:cubicBezTo>
                  <a:pt x="12095" y="1"/>
                  <a:pt x="11726" y="47"/>
                  <a:pt x="11368" y="150"/>
                </a:cubicBezTo>
                <a:cubicBezTo>
                  <a:pt x="10633" y="359"/>
                  <a:pt x="9931" y="794"/>
                  <a:pt x="9182" y="794"/>
                </a:cubicBezTo>
                <a:cubicBezTo>
                  <a:pt x="9110" y="794"/>
                  <a:pt x="9037" y="790"/>
                  <a:pt x="8964" y="781"/>
                </a:cubicBezTo>
                <a:cubicBezTo>
                  <a:pt x="8615" y="740"/>
                  <a:pt x="8293" y="594"/>
                  <a:pt x="7951" y="523"/>
                </a:cubicBezTo>
                <a:cubicBezTo>
                  <a:pt x="7716" y="474"/>
                  <a:pt x="7476" y="450"/>
                  <a:pt x="7235" y="450"/>
                </a:cubicBezTo>
                <a:cubicBezTo>
                  <a:pt x="5660" y="450"/>
                  <a:pt x="4036" y="1448"/>
                  <a:pt x="3479" y="2775"/>
                </a:cubicBezTo>
                <a:cubicBezTo>
                  <a:pt x="3293" y="3217"/>
                  <a:pt x="3310" y="3806"/>
                  <a:pt x="3060" y="4211"/>
                </a:cubicBezTo>
                <a:cubicBezTo>
                  <a:pt x="2707" y="4786"/>
                  <a:pt x="2324" y="5387"/>
                  <a:pt x="1699" y="5720"/>
                </a:cubicBezTo>
                <a:cubicBezTo>
                  <a:pt x="1462" y="5845"/>
                  <a:pt x="1199" y="5927"/>
                  <a:pt x="970" y="6063"/>
                </a:cubicBezTo>
                <a:cubicBezTo>
                  <a:pt x="564" y="6305"/>
                  <a:pt x="300" y="6699"/>
                  <a:pt x="169" y="7127"/>
                </a:cubicBezTo>
                <a:cubicBezTo>
                  <a:pt x="122" y="7276"/>
                  <a:pt x="92" y="7430"/>
                  <a:pt x="82" y="7581"/>
                </a:cubicBezTo>
                <a:cubicBezTo>
                  <a:pt x="0" y="8424"/>
                  <a:pt x="288" y="9271"/>
                  <a:pt x="522" y="10072"/>
                </a:cubicBezTo>
                <a:cubicBezTo>
                  <a:pt x="673" y="10582"/>
                  <a:pt x="831" y="11109"/>
                  <a:pt x="827" y="11644"/>
                </a:cubicBezTo>
                <a:cubicBezTo>
                  <a:pt x="826" y="11896"/>
                  <a:pt x="513" y="12395"/>
                  <a:pt x="696" y="12620"/>
                </a:cubicBezTo>
                <a:cubicBezTo>
                  <a:pt x="750" y="12687"/>
                  <a:pt x="812" y="12710"/>
                  <a:pt x="879" y="12710"/>
                </a:cubicBezTo>
                <a:cubicBezTo>
                  <a:pt x="974" y="12710"/>
                  <a:pt x="1078" y="12665"/>
                  <a:pt x="1185" y="12637"/>
                </a:cubicBezTo>
                <a:cubicBezTo>
                  <a:pt x="1402" y="12579"/>
                  <a:pt x="1592" y="12546"/>
                  <a:pt x="1785" y="12546"/>
                </a:cubicBezTo>
                <a:cubicBezTo>
                  <a:pt x="1954" y="12546"/>
                  <a:pt x="2125" y="12571"/>
                  <a:pt x="2318" y="12629"/>
                </a:cubicBezTo>
                <a:cubicBezTo>
                  <a:pt x="2690" y="12740"/>
                  <a:pt x="3053" y="12904"/>
                  <a:pt x="3446" y="12914"/>
                </a:cubicBezTo>
                <a:cubicBezTo>
                  <a:pt x="3458" y="12914"/>
                  <a:pt x="3471" y="12914"/>
                  <a:pt x="3483" y="12914"/>
                </a:cubicBezTo>
                <a:cubicBezTo>
                  <a:pt x="4309" y="12914"/>
                  <a:pt x="5019" y="12252"/>
                  <a:pt x="5849" y="12252"/>
                </a:cubicBezTo>
                <a:cubicBezTo>
                  <a:pt x="6365" y="12252"/>
                  <a:pt x="6857" y="12496"/>
                  <a:pt x="7375" y="12554"/>
                </a:cubicBezTo>
                <a:cubicBezTo>
                  <a:pt x="7913" y="12615"/>
                  <a:pt x="8572" y="12693"/>
                  <a:pt x="9232" y="12693"/>
                </a:cubicBezTo>
                <a:cubicBezTo>
                  <a:pt x="10217" y="12693"/>
                  <a:pt x="11206" y="12519"/>
                  <a:pt x="11807" y="11853"/>
                </a:cubicBezTo>
                <a:cubicBezTo>
                  <a:pt x="12167" y="11456"/>
                  <a:pt x="12389" y="10941"/>
                  <a:pt x="12794" y="10593"/>
                </a:cubicBezTo>
                <a:cubicBezTo>
                  <a:pt x="13429" y="10047"/>
                  <a:pt x="14354" y="10031"/>
                  <a:pt x="15110" y="9679"/>
                </a:cubicBezTo>
                <a:cubicBezTo>
                  <a:pt x="17161" y="8724"/>
                  <a:pt x="17236" y="5997"/>
                  <a:pt x="16938" y="4104"/>
                </a:cubicBezTo>
                <a:cubicBezTo>
                  <a:pt x="16821" y="3351"/>
                  <a:pt x="16616" y="2607"/>
                  <a:pt x="16242" y="1929"/>
                </a:cubicBezTo>
                <a:cubicBezTo>
                  <a:pt x="16060" y="1597"/>
                  <a:pt x="15836" y="1279"/>
                  <a:pt x="15532" y="1034"/>
                </a:cubicBezTo>
                <a:cubicBezTo>
                  <a:pt x="15403" y="930"/>
                  <a:pt x="15260" y="839"/>
                  <a:pt x="15114" y="754"/>
                </a:cubicBezTo>
                <a:cubicBezTo>
                  <a:pt x="14328" y="296"/>
                  <a:pt x="13393" y="1"/>
                  <a:pt x="12465" y="1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15"/>
          <p:cNvSpPr/>
          <p:nvPr/>
        </p:nvSpPr>
        <p:spPr>
          <a:xfrm>
            <a:off x="1128323" y="178476"/>
            <a:ext cx="2373311" cy="487884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2" name="Google Shape;2292;p20"/>
          <p:cNvGrpSpPr/>
          <p:nvPr/>
        </p:nvGrpSpPr>
        <p:grpSpPr>
          <a:xfrm flipH="1">
            <a:off x="-1017870" y="4286246"/>
            <a:ext cx="9853354" cy="2006381"/>
            <a:chOff x="-81000" y="3254975"/>
            <a:chExt cx="9853354" cy="2006381"/>
          </a:xfrm>
        </p:grpSpPr>
        <p:sp>
          <p:nvSpPr>
            <p:cNvPr id="2293" name="Google Shape;2293;p20"/>
            <p:cNvSpPr/>
            <p:nvPr/>
          </p:nvSpPr>
          <p:spPr>
            <a:xfrm>
              <a:off x="7321204" y="3254975"/>
              <a:ext cx="2451150" cy="400402"/>
            </a:xfrm>
            <a:custGeom>
              <a:avLst/>
              <a:gdLst/>
              <a:ahLst/>
              <a:cxnLst/>
              <a:rect l="l" t="t" r="r" b="b"/>
              <a:pathLst>
                <a:path w="15843" h="2588" extrusionOk="0">
                  <a:moveTo>
                    <a:pt x="4374" y="0"/>
                  </a:moveTo>
                  <a:cubicBezTo>
                    <a:pt x="4336" y="0"/>
                    <a:pt x="4298" y="2"/>
                    <a:pt x="4260" y="5"/>
                  </a:cubicBezTo>
                  <a:cubicBezTo>
                    <a:pt x="3785" y="49"/>
                    <a:pt x="3343" y="357"/>
                    <a:pt x="3141" y="789"/>
                  </a:cubicBezTo>
                  <a:cubicBezTo>
                    <a:pt x="2979" y="711"/>
                    <a:pt x="2804" y="674"/>
                    <a:pt x="2632" y="674"/>
                  </a:cubicBezTo>
                  <a:cubicBezTo>
                    <a:pt x="2244" y="674"/>
                    <a:pt x="1872" y="862"/>
                    <a:pt x="1715" y="1187"/>
                  </a:cubicBezTo>
                  <a:cubicBezTo>
                    <a:pt x="1522" y="1126"/>
                    <a:pt x="1336" y="1095"/>
                    <a:pt x="1162" y="1095"/>
                  </a:cubicBezTo>
                  <a:cubicBezTo>
                    <a:pt x="930" y="1095"/>
                    <a:pt x="719" y="1150"/>
                    <a:pt x="539" y="1259"/>
                  </a:cubicBezTo>
                  <a:cubicBezTo>
                    <a:pt x="226" y="1450"/>
                    <a:pt x="16" y="1805"/>
                    <a:pt x="0" y="2173"/>
                  </a:cubicBezTo>
                  <a:cubicBezTo>
                    <a:pt x="4623" y="2545"/>
                    <a:pt x="9129" y="2588"/>
                    <a:pt x="13624" y="2588"/>
                  </a:cubicBezTo>
                  <a:cubicBezTo>
                    <a:pt x="14302" y="2588"/>
                    <a:pt x="14979" y="2587"/>
                    <a:pt x="15657" y="2586"/>
                  </a:cubicBezTo>
                  <a:cubicBezTo>
                    <a:pt x="15768" y="2168"/>
                    <a:pt x="15805" y="1724"/>
                    <a:pt x="15843" y="1280"/>
                  </a:cubicBezTo>
                  <a:cubicBezTo>
                    <a:pt x="15634" y="867"/>
                    <a:pt x="15236" y="547"/>
                    <a:pt x="14787" y="450"/>
                  </a:cubicBezTo>
                  <a:cubicBezTo>
                    <a:pt x="14689" y="429"/>
                    <a:pt x="14590" y="419"/>
                    <a:pt x="14491" y="419"/>
                  </a:cubicBezTo>
                  <a:cubicBezTo>
                    <a:pt x="14129" y="419"/>
                    <a:pt x="13768" y="552"/>
                    <a:pt x="13499" y="794"/>
                  </a:cubicBezTo>
                  <a:cubicBezTo>
                    <a:pt x="13308" y="378"/>
                    <a:pt x="12864" y="103"/>
                    <a:pt x="12411" y="103"/>
                  </a:cubicBezTo>
                  <a:cubicBezTo>
                    <a:pt x="12383" y="103"/>
                    <a:pt x="12354" y="104"/>
                    <a:pt x="12326" y="106"/>
                  </a:cubicBezTo>
                  <a:cubicBezTo>
                    <a:pt x="11846" y="144"/>
                    <a:pt x="11406" y="500"/>
                    <a:pt x="11270" y="961"/>
                  </a:cubicBezTo>
                  <a:cubicBezTo>
                    <a:pt x="11098" y="874"/>
                    <a:pt x="10923" y="831"/>
                    <a:pt x="10760" y="831"/>
                  </a:cubicBezTo>
                  <a:cubicBezTo>
                    <a:pt x="10589" y="831"/>
                    <a:pt x="10432" y="879"/>
                    <a:pt x="10308" y="975"/>
                  </a:cubicBezTo>
                  <a:cubicBezTo>
                    <a:pt x="10179" y="633"/>
                    <a:pt x="9866" y="444"/>
                    <a:pt x="9540" y="424"/>
                  </a:cubicBezTo>
                  <a:cubicBezTo>
                    <a:pt x="9520" y="422"/>
                    <a:pt x="9499" y="422"/>
                    <a:pt x="9479" y="422"/>
                  </a:cubicBezTo>
                  <a:cubicBezTo>
                    <a:pt x="9172" y="422"/>
                    <a:pt x="8869" y="566"/>
                    <a:pt x="8676" y="804"/>
                  </a:cubicBezTo>
                  <a:cubicBezTo>
                    <a:pt x="8351" y="499"/>
                    <a:pt x="7944" y="308"/>
                    <a:pt x="7533" y="304"/>
                  </a:cubicBezTo>
                  <a:cubicBezTo>
                    <a:pt x="7528" y="304"/>
                    <a:pt x="7524" y="304"/>
                    <a:pt x="7519" y="304"/>
                  </a:cubicBezTo>
                  <a:cubicBezTo>
                    <a:pt x="7111" y="304"/>
                    <a:pt x="6705" y="488"/>
                    <a:pt x="6438" y="795"/>
                  </a:cubicBezTo>
                  <a:cubicBezTo>
                    <a:pt x="6233" y="626"/>
                    <a:pt x="5993" y="537"/>
                    <a:pt x="5760" y="537"/>
                  </a:cubicBezTo>
                  <a:cubicBezTo>
                    <a:pt x="5677" y="537"/>
                    <a:pt x="5594" y="548"/>
                    <a:pt x="5515" y="572"/>
                  </a:cubicBezTo>
                  <a:cubicBezTo>
                    <a:pt x="5247" y="221"/>
                    <a:pt x="4812" y="0"/>
                    <a:pt x="4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0"/>
            <p:cNvSpPr/>
            <p:nvPr/>
          </p:nvSpPr>
          <p:spPr>
            <a:xfrm>
              <a:off x="4168413" y="3492309"/>
              <a:ext cx="1352209" cy="325675"/>
            </a:xfrm>
            <a:custGeom>
              <a:avLst/>
              <a:gdLst/>
              <a:ahLst/>
              <a:cxnLst/>
              <a:rect l="l" t="t" r="r" b="b"/>
              <a:pathLst>
                <a:path w="8740" h="2105" extrusionOk="0">
                  <a:moveTo>
                    <a:pt x="5456" y="1"/>
                  </a:moveTo>
                  <a:cubicBezTo>
                    <a:pt x="5416" y="1"/>
                    <a:pt x="5375" y="2"/>
                    <a:pt x="5335" y="5"/>
                  </a:cubicBezTo>
                  <a:cubicBezTo>
                    <a:pt x="4815" y="43"/>
                    <a:pt x="4315" y="325"/>
                    <a:pt x="4018" y="753"/>
                  </a:cubicBezTo>
                  <a:cubicBezTo>
                    <a:pt x="3936" y="698"/>
                    <a:pt x="3840" y="673"/>
                    <a:pt x="3743" y="673"/>
                  </a:cubicBezTo>
                  <a:cubicBezTo>
                    <a:pt x="3524" y="673"/>
                    <a:pt x="3299" y="802"/>
                    <a:pt x="3223" y="1012"/>
                  </a:cubicBezTo>
                  <a:cubicBezTo>
                    <a:pt x="3073" y="930"/>
                    <a:pt x="2903" y="891"/>
                    <a:pt x="2732" y="891"/>
                  </a:cubicBezTo>
                  <a:cubicBezTo>
                    <a:pt x="2419" y="891"/>
                    <a:pt x="2104" y="1023"/>
                    <a:pt x="1904" y="1266"/>
                  </a:cubicBezTo>
                  <a:cubicBezTo>
                    <a:pt x="1732" y="1178"/>
                    <a:pt x="1543" y="1137"/>
                    <a:pt x="1352" y="1137"/>
                  </a:cubicBezTo>
                  <a:cubicBezTo>
                    <a:pt x="762" y="1137"/>
                    <a:pt x="159" y="1527"/>
                    <a:pt x="1" y="2105"/>
                  </a:cubicBezTo>
                  <a:cubicBezTo>
                    <a:pt x="2716" y="1692"/>
                    <a:pt x="5455" y="1460"/>
                    <a:pt x="8740" y="1282"/>
                  </a:cubicBezTo>
                  <a:cubicBezTo>
                    <a:pt x="8667" y="893"/>
                    <a:pt x="8270" y="620"/>
                    <a:pt x="7883" y="620"/>
                  </a:cubicBezTo>
                  <a:cubicBezTo>
                    <a:pt x="7757" y="620"/>
                    <a:pt x="7633" y="649"/>
                    <a:pt x="7521" y="712"/>
                  </a:cubicBezTo>
                  <a:cubicBezTo>
                    <a:pt x="7454" y="530"/>
                    <a:pt x="7258" y="425"/>
                    <a:pt x="7067" y="425"/>
                  </a:cubicBezTo>
                  <a:cubicBezTo>
                    <a:pt x="6947" y="425"/>
                    <a:pt x="6830" y="466"/>
                    <a:pt x="6747" y="555"/>
                  </a:cubicBezTo>
                  <a:cubicBezTo>
                    <a:pt x="6417" y="205"/>
                    <a:pt x="5937" y="1"/>
                    <a:pt x="5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5" name="Google Shape;2295;p20"/>
            <p:cNvGrpSpPr/>
            <p:nvPr/>
          </p:nvGrpSpPr>
          <p:grpSpPr>
            <a:xfrm>
              <a:off x="-81000" y="3550637"/>
              <a:ext cx="9635650" cy="1710719"/>
              <a:chOff x="-81000" y="3550637"/>
              <a:chExt cx="9635650" cy="1710719"/>
            </a:xfrm>
          </p:grpSpPr>
          <p:sp>
            <p:nvSpPr>
              <p:cNvPr id="2296" name="Google Shape;2296;p20"/>
              <p:cNvSpPr/>
              <p:nvPr/>
            </p:nvSpPr>
            <p:spPr>
              <a:xfrm>
                <a:off x="-81000" y="3550637"/>
                <a:ext cx="9635650" cy="1707589"/>
              </a:xfrm>
              <a:custGeom>
                <a:avLst/>
                <a:gdLst/>
                <a:ahLst/>
                <a:cxnLst/>
                <a:rect l="l" t="t" r="r" b="b"/>
                <a:pathLst>
                  <a:path w="62280" h="11037" extrusionOk="0">
                    <a:moveTo>
                      <a:pt x="52178" y="0"/>
                    </a:moveTo>
                    <a:cubicBezTo>
                      <a:pt x="31761" y="0"/>
                      <a:pt x="17819" y="3474"/>
                      <a:pt x="0" y="5339"/>
                    </a:cubicBezTo>
                    <a:lnTo>
                      <a:pt x="0" y="10048"/>
                    </a:lnTo>
                    <a:cubicBezTo>
                      <a:pt x="8017" y="9614"/>
                      <a:pt x="16053" y="9397"/>
                      <a:pt x="24089" y="9397"/>
                    </a:cubicBezTo>
                    <a:cubicBezTo>
                      <a:pt x="36844" y="9397"/>
                      <a:pt x="49600" y="9944"/>
                      <a:pt x="62279" y="11036"/>
                    </a:cubicBezTo>
                    <a:lnTo>
                      <a:pt x="62279" y="275"/>
                    </a:lnTo>
                    <a:cubicBezTo>
                      <a:pt x="58727" y="85"/>
                      <a:pt x="55373" y="0"/>
                      <a:pt x="5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20"/>
              <p:cNvSpPr/>
              <p:nvPr/>
            </p:nvSpPr>
            <p:spPr>
              <a:xfrm>
                <a:off x="-81000" y="3553767"/>
                <a:ext cx="9635650" cy="1707589"/>
              </a:xfrm>
              <a:custGeom>
                <a:avLst/>
                <a:gdLst/>
                <a:ahLst/>
                <a:cxnLst/>
                <a:rect l="l" t="t" r="r" b="b"/>
                <a:pathLst>
                  <a:path w="62280" h="11037" extrusionOk="0">
                    <a:moveTo>
                      <a:pt x="52178" y="0"/>
                    </a:moveTo>
                    <a:cubicBezTo>
                      <a:pt x="31761" y="0"/>
                      <a:pt x="17819" y="3474"/>
                      <a:pt x="0" y="5339"/>
                    </a:cubicBezTo>
                    <a:lnTo>
                      <a:pt x="0" y="10048"/>
                    </a:lnTo>
                    <a:cubicBezTo>
                      <a:pt x="8017" y="9614"/>
                      <a:pt x="16053" y="9397"/>
                      <a:pt x="24089" y="9397"/>
                    </a:cubicBezTo>
                    <a:cubicBezTo>
                      <a:pt x="36844" y="9397"/>
                      <a:pt x="49600" y="9944"/>
                      <a:pt x="62279" y="11036"/>
                    </a:cubicBezTo>
                    <a:lnTo>
                      <a:pt x="62279" y="275"/>
                    </a:lnTo>
                    <a:cubicBezTo>
                      <a:pt x="58727" y="85"/>
                      <a:pt x="55373" y="0"/>
                      <a:pt x="52178" y="0"/>
                    </a:cubicBezTo>
                    <a:close/>
                  </a:path>
                </a:pathLst>
              </a:custGeom>
              <a:solidFill>
                <a:srgbClr val="FFFFFF">
                  <a:alpha val="25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98" name="Google Shape;2298;p20"/>
          <p:cNvGrpSpPr/>
          <p:nvPr/>
        </p:nvGrpSpPr>
        <p:grpSpPr>
          <a:xfrm rot="339147">
            <a:off x="1483610" y="4065968"/>
            <a:ext cx="8799826" cy="2871251"/>
            <a:chOff x="1483737" y="4065525"/>
            <a:chExt cx="8799275" cy="2871071"/>
          </a:xfrm>
        </p:grpSpPr>
        <p:sp>
          <p:nvSpPr>
            <p:cNvPr id="2299" name="Google Shape;2299;p20"/>
            <p:cNvSpPr/>
            <p:nvPr/>
          </p:nvSpPr>
          <p:spPr>
            <a:xfrm>
              <a:off x="7183979" y="4065547"/>
              <a:ext cx="3099033" cy="1550565"/>
            </a:xfrm>
            <a:custGeom>
              <a:avLst/>
              <a:gdLst/>
              <a:ahLst/>
              <a:cxnLst/>
              <a:rect l="l" t="t" r="r" b="b"/>
              <a:pathLst>
                <a:path w="11826" h="5917" extrusionOk="0">
                  <a:moveTo>
                    <a:pt x="10521" y="1"/>
                  </a:moveTo>
                  <a:cubicBezTo>
                    <a:pt x="10433" y="1"/>
                    <a:pt x="10345" y="11"/>
                    <a:pt x="10259" y="34"/>
                  </a:cubicBezTo>
                  <a:cubicBezTo>
                    <a:pt x="9748" y="167"/>
                    <a:pt x="9355" y="699"/>
                    <a:pt x="9350" y="1268"/>
                  </a:cubicBezTo>
                  <a:cubicBezTo>
                    <a:pt x="9271" y="1227"/>
                    <a:pt x="9185" y="1208"/>
                    <a:pt x="9099" y="1208"/>
                  </a:cubicBezTo>
                  <a:cubicBezTo>
                    <a:pt x="8922" y="1208"/>
                    <a:pt x="8745" y="1290"/>
                    <a:pt x="8633" y="1438"/>
                  </a:cubicBezTo>
                  <a:cubicBezTo>
                    <a:pt x="8467" y="1656"/>
                    <a:pt x="8461" y="2001"/>
                    <a:pt x="8619" y="2230"/>
                  </a:cubicBezTo>
                  <a:cubicBezTo>
                    <a:pt x="8554" y="2209"/>
                    <a:pt x="8487" y="2199"/>
                    <a:pt x="8420" y="2199"/>
                  </a:cubicBezTo>
                  <a:cubicBezTo>
                    <a:pt x="8177" y="2199"/>
                    <a:pt x="7935" y="2329"/>
                    <a:pt x="7800" y="2545"/>
                  </a:cubicBezTo>
                  <a:cubicBezTo>
                    <a:pt x="7794" y="2261"/>
                    <a:pt x="7530" y="2033"/>
                    <a:pt x="7274" y="2033"/>
                  </a:cubicBezTo>
                  <a:cubicBezTo>
                    <a:pt x="7209" y="2033"/>
                    <a:pt x="7143" y="2048"/>
                    <a:pt x="7083" y="2081"/>
                  </a:cubicBezTo>
                  <a:cubicBezTo>
                    <a:pt x="7314" y="1528"/>
                    <a:pt x="6891" y="787"/>
                    <a:pt x="6327" y="753"/>
                  </a:cubicBezTo>
                  <a:cubicBezTo>
                    <a:pt x="6314" y="752"/>
                    <a:pt x="6301" y="752"/>
                    <a:pt x="6288" y="752"/>
                  </a:cubicBezTo>
                  <a:cubicBezTo>
                    <a:pt x="5740" y="752"/>
                    <a:pt x="5284" y="1422"/>
                    <a:pt x="5465" y="1986"/>
                  </a:cubicBezTo>
                  <a:cubicBezTo>
                    <a:pt x="5271" y="1841"/>
                    <a:pt x="5037" y="1772"/>
                    <a:pt x="4803" y="1772"/>
                  </a:cubicBezTo>
                  <a:cubicBezTo>
                    <a:pt x="4461" y="1772"/>
                    <a:pt x="4118" y="1921"/>
                    <a:pt x="3898" y="2203"/>
                  </a:cubicBezTo>
                  <a:cubicBezTo>
                    <a:pt x="3865" y="1929"/>
                    <a:pt x="3604" y="1725"/>
                    <a:pt x="3354" y="1725"/>
                  </a:cubicBezTo>
                  <a:cubicBezTo>
                    <a:pt x="3277" y="1725"/>
                    <a:pt x="3202" y="1744"/>
                    <a:pt x="3135" y="1785"/>
                  </a:cubicBezTo>
                  <a:cubicBezTo>
                    <a:pt x="3179" y="1290"/>
                    <a:pt x="2754" y="808"/>
                    <a:pt x="2296" y="808"/>
                  </a:cubicBezTo>
                  <a:cubicBezTo>
                    <a:pt x="2275" y="808"/>
                    <a:pt x="2253" y="809"/>
                    <a:pt x="2231" y="811"/>
                  </a:cubicBezTo>
                  <a:cubicBezTo>
                    <a:pt x="1750" y="858"/>
                    <a:pt x="1386" y="1444"/>
                    <a:pt x="1530" y="1945"/>
                  </a:cubicBezTo>
                  <a:cubicBezTo>
                    <a:pt x="1465" y="1896"/>
                    <a:pt x="1390" y="1874"/>
                    <a:pt x="1314" y="1874"/>
                  </a:cubicBezTo>
                  <a:cubicBezTo>
                    <a:pt x="1114" y="1874"/>
                    <a:pt x="908" y="2024"/>
                    <a:pt x="878" y="2242"/>
                  </a:cubicBezTo>
                  <a:cubicBezTo>
                    <a:pt x="827" y="2227"/>
                    <a:pt x="774" y="2220"/>
                    <a:pt x="722" y="2220"/>
                  </a:cubicBezTo>
                  <a:cubicBezTo>
                    <a:pt x="468" y="2220"/>
                    <a:pt x="216" y="2387"/>
                    <a:pt x="118" y="2641"/>
                  </a:cubicBezTo>
                  <a:cubicBezTo>
                    <a:pt x="0" y="2946"/>
                    <a:pt x="123" y="3339"/>
                    <a:pt x="390" y="3509"/>
                  </a:cubicBezTo>
                  <a:cubicBezTo>
                    <a:pt x="4141" y="5916"/>
                    <a:pt x="8065" y="5332"/>
                    <a:pt x="11598" y="5791"/>
                  </a:cubicBezTo>
                  <a:cubicBezTo>
                    <a:pt x="11660" y="4560"/>
                    <a:pt x="11721" y="3328"/>
                    <a:pt x="11783" y="2096"/>
                  </a:cubicBezTo>
                  <a:cubicBezTo>
                    <a:pt x="11807" y="1615"/>
                    <a:pt x="11826" y="1105"/>
                    <a:pt x="11609" y="680"/>
                  </a:cubicBezTo>
                  <a:cubicBezTo>
                    <a:pt x="11396" y="264"/>
                    <a:pt x="10957" y="1"/>
                    <a:pt x="10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0" name="Google Shape;2300;p20"/>
            <p:cNvGrpSpPr/>
            <p:nvPr/>
          </p:nvGrpSpPr>
          <p:grpSpPr>
            <a:xfrm>
              <a:off x="1483737" y="4065525"/>
              <a:ext cx="8799199" cy="2871047"/>
              <a:chOff x="2123275" y="751575"/>
              <a:chExt cx="839450" cy="273900"/>
            </a:xfrm>
          </p:grpSpPr>
          <p:sp>
            <p:nvSpPr>
              <p:cNvPr id="2301" name="Google Shape;2301;p20"/>
              <p:cNvSpPr/>
              <p:nvPr/>
            </p:nvSpPr>
            <p:spPr>
              <a:xfrm>
                <a:off x="2667075" y="751575"/>
                <a:ext cx="295650" cy="147925"/>
              </a:xfrm>
              <a:custGeom>
                <a:avLst/>
                <a:gdLst/>
                <a:ahLst/>
                <a:cxnLst/>
                <a:rect l="l" t="t" r="r" b="b"/>
                <a:pathLst>
                  <a:path w="11826" h="5917" extrusionOk="0">
                    <a:moveTo>
                      <a:pt x="10521" y="1"/>
                    </a:moveTo>
                    <a:cubicBezTo>
                      <a:pt x="10433" y="1"/>
                      <a:pt x="10345" y="11"/>
                      <a:pt x="10259" y="34"/>
                    </a:cubicBezTo>
                    <a:cubicBezTo>
                      <a:pt x="9748" y="167"/>
                      <a:pt x="9355" y="699"/>
                      <a:pt x="9350" y="1268"/>
                    </a:cubicBezTo>
                    <a:cubicBezTo>
                      <a:pt x="9271" y="1227"/>
                      <a:pt x="9185" y="1208"/>
                      <a:pt x="9099" y="1208"/>
                    </a:cubicBezTo>
                    <a:cubicBezTo>
                      <a:pt x="8922" y="1208"/>
                      <a:pt x="8745" y="1290"/>
                      <a:pt x="8633" y="1438"/>
                    </a:cubicBezTo>
                    <a:cubicBezTo>
                      <a:pt x="8467" y="1656"/>
                      <a:pt x="8461" y="2001"/>
                      <a:pt x="8619" y="2230"/>
                    </a:cubicBezTo>
                    <a:cubicBezTo>
                      <a:pt x="8554" y="2209"/>
                      <a:pt x="8487" y="2199"/>
                      <a:pt x="8420" y="2199"/>
                    </a:cubicBezTo>
                    <a:cubicBezTo>
                      <a:pt x="8177" y="2199"/>
                      <a:pt x="7935" y="2329"/>
                      <a:pt x="7800" y="2545"/>
                    </a:cubicBezTo>
                    <a:cubicBezTo>
                      <a:pt x="7794" y="2261"/>
                      <a:pt x="7530" y="2033"/>
                      <a:pt x="7274" y="2033"/>
                    </a:cubicBezTo>
                    <a:cubicBezTo>
                      <a:pt x="7209" y="2033"/>
                      <a:pt x="7143" y="2048"/>
                      <a:pt x="7083" y="2081"/>
                    </a:cubicBezTo>
                    <a:cubicBezTo>
                      <a:pt x="7314" y="1528"/>
                      <a:pt x="6891" y="787"/>
                      <a:pt x="6327" y="753"/>
                    </a:cubicBezTo>
                    <a:cubicBezTo>
                      <a:pt x="6314" y="752"/>
                      <a:pt x="6301" y="752"/>
                      <a:pt x="6288" y="752"/>
                    </a:cubicBezTo>
                    <a:cubicBezTo>
                      <a:pt x="5740" y="752"/>
                      <a:pt x="5284" y="1422"/>
                      <a:pt x="5465" y="1986"/>
                    </a:cubicBezTo>
                    <a:cubicBezTo>
                      <a:pt x="5271" y="1841"/>
                      <a:pt x="5037" y="1772"/>
                      <a:pt x="4803" y="1772"/>
                    </a:cubicBezTo>
                    <a:cubicBezTo>
                      <a:pt x="4461" y="1772"/>
                      <a:pt x="4118" y="1921"/>
                      <a:pt x="3898" y="2203"/>
                    </a:cubicBezTo>
                    <a:cubicBezTo>
                      <a:pt x="3865" y="1929"/>
                      <a:pt x="3604" y="1725"/>
                      <a:pt x="3354" y="1725"/>
                    </a:cubicBezTo>
                    <a:cubicBezTo>
                      <a:pt x="3277" y="1725"/>
                      <a:pt x="3202" y="1744"/>
                      <a:pt x="3135" y="1785"/>
                    </a:cubicBezTo>
                    <a:cubicBezTo>
                      <a:pt x="3179" y="1290"/>
                      <a:pt x="2754" y="808"/>
                      <a:pt x="2296" y="808"/>
                    </a:cubicBezTo>
                    <a:cubicBezTo>
                      <a:pt x="2275" y="808"/>
                      <a:pt x="2253" y="809"/>
                      <a:pt x="2231" y="811"/>
                    </a:cubicBezTo>
                    <a:cubicBezTo>
                      <a:pt x="1750" y="858"/>
                      <a:pt x="1386" y="1444"/>
                      <a:pt x="1530" y="1945"/>
                    </a:cubicBezTo>
                    <a:cubicBezTo>
                      <a:pt x="1465" y="1896"/>
                      <a:pt x="1390" y="1874"/>
                      <a:pt x="1314" y="1874"/>
                    </a:cubicBezTo>
                    <a:cubicBezTo>
                      <a:pt x="1114" y="1874"/>
                      <a:pt x="908" y="2024"/>
                      <a:pt x="878" y="2242"/>
                    </a:cubicBezTo>
                    <a:cubicBezTo>
                      <a:pt x="827" y="2227"/>
                      <a:pt x="774" y="2220"/>
                      <a:pt x="722" y="2220"/>
                    </a:cubicBezTo>
                    <a:cubicBezTo>
                      <a:pt x="468" y="2220"/>
                      <a:pt x="216" y="2387"/>
                      <a:pt x="118" y="2641"/>
                    </a:cubicBezTo>
                    <a:cubicBezTo>
                      <a:pt x="0" y="2946"/>
                      <a:pt x="123" y="3339"/>
                      <a:pt x="390" y="3509"/>
                    </a:cubicBezTo>
                    <a:cubicBezTo>
                      <a:pt x="4141" y="5916"/>
                      <a:pt x="8065" y="5332"/>
                      <a:pt x="11598" y="5791"/>
                    </a:cubicBezTo>
                    <a:cubicBezTo>
                      <a:pt x="11660" y="4560"/>
                      <a:pt x="11721" y="3328"/>
                      <a:pt x="11783" y="2096"/>
                    </a:cubicBezTo>
                    <a:cubicBezTo>
                      <a:pt x="11807" y="1615"/>
                      <a:pt x="11826" y="1105"/>
                      <a:pt x="11609" y="680"/>
                    </a:cubicBezTo>
                    <a:cubicBezTo>
                      <a:pt x="11396" y="264"/>
                      <a:pt x="10957" y="1"/>
                      <a:pt x="10521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0"/>
              <p:cNvSpPr/>
              <p:nvPr/>
            </p:nvSpPr>
            <p:spPr>
              <a:xfrm>
                <a:off x="2884225" y="783775"/>
                <a:ext cx="5072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3460" extrusionOk="0">
                    <a:moveTo>
                      <a:pt x="1599" y="1"/>
                    </a:moveTo>
                    <a:cubicBezTo>
                      <a:pt x="1580" y="1"/>
                      <a:pt x="1562" y="11"/>
                      <a:pt x="1555" y="34"/>
                    </a:cubicBezTo>
                    <a:cubicBezTo>
                      <a:pt x="1412" y="469"/>
                      <a:pt x="1253" y="898"/>
                      <a:pt x="1074" y="1321"/>
                    </a:cubicBezTo>
                    <a:cubicBezTo>
                      <a:pt x="970" y="1038"/>
                      <a:pt x="867" y="755"/>
                      <a:pt x="769" y="469"/>
                    </a:cubicBezTo>
                    <a:cubicBezTo>
                      <a:pt x="762" y="447"/>
                      <a:pt x="745" y="438"/>
                      <a:pt x="728" y="438"/>
                    </a:cubicBezTo>
                    <a:cubicBezTo>
                      <a:pt x="695" y="438"/>
                      <a:pt x="659" y="471"/>
                      <a:pt x="674" y="512"/>
                    </a:cubicBezTo>
                    <a:cubicBezTo>
                      <a:pt x="782" y="826"/>
                      <a:pt x="895" y="1138"/>
                      <a:pt x="1012" y="1449"/>
                    </a:cubicBezTo>
                    <a:cubicBezTo>
                      <a:pt x="1013" y="1451"/>
                      <a:pt x="1013" y="1452"/>
                      <a:pt x="1014" y="1453"/>
                    </a:cubicBezTo>
                    <a:cubicBezTo>
                      <a:pt x="975" y="1547"/>
                      <a:pt x="933" y="1642"/>
                      <a:pt x="890" y="1736"/>
                    </a:cubicBezTo>
                    <a:cubicBezTo>
                      <a:pt x="634" y="2300"/>
                      <a:pt x="334" y="2837"/>
                      <a:pt x="25" y="3374"/>
                    </a:cubicBezTo>
                    <a:cubicBezTo>
                      <a:pt x="1" y="3415"/>
                      <a:pt x="36" y="3459"/>
                      <a:pt x="71" y="3459"/>
                    </a:cubicBezTo>
                    <a:cubicBezTo>
                      <a:pt x="85" y="3459"/>
                      <a:pt x="99" y="3453"/>
                      <a:pt x="110" y="3436"/>
                    </a:cubicBezTo>
                    <a:cubicBezTo>
                      <a:pt x="422" y="2945"/>
                      <a:pt x="689" y="2420"/>
                      <a:pt x="934" y="1891"/>
                    </a:cubicBezTo>
                    <a:cubicBezTo>
                      <a:pt x="1312" y="1763"/>
                      <a:pt x="1666" y="1572"/>
                      <a:pt x="1984" y="1332"/>
                    </a:cubicBezTo>
                    <a:cubicBezTo>
                      <a:pt x="2029" y="1301"/>
                      <a:pt x="1993" y="1240"/>
                      <a:pt x="1948" y="1240"/>
                    </a:cubicBezTo>
                    <a:cubicBezTo>
                      <a:pt x="1937" y="1240"/>
                      <a:pt x="1926" y="1244"/>
                      <a:pt x="1915" y="1252"/>
                    </a:cubicBezTo>
                    <a:cubicBezTo>
                      <a:pt x="1635" y="1464"/>
                      <a:pt x="1326" y="1632"/>
                      <a:pt x="998" y="1757"/>
                    </a:cubicBezTo>
                    <a:cubicBezTo>
                      <a:pt x="1248" y="1209"/>
                      <a:pt x="1468" y="647"/>
                      <a:pt x="1656" y="74"/>
                    </a:cubicBezTo>
                    <a:cubicBezTo>
                      <a:pt x="1670" y="32"/>
                      <a:pt x="1633" y="1"/>
                      <a:pt x="1599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20"/>
              <p:cNvSpPr/>
              <p:nvPr/>
            </p:nvSpPr>
            <p:spPr>
              <a:xfrm>
                <a:off x="2795700" y="795925"/>
                <a:ext cx="5342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137" h="2603" extrusionOk="0">
                    <a:moveTo>
                      <a:pt x="1002" y="0"/>
                    </a:moveTo>
                    <a:cubicBezTo>
                      <a:pt x="973" y="0"/>
                      <a:pt x="941" y="23"/>
                      <a:pt x="945" y="61"/>
                    </a:cubicBezTo>
                    <a:cubicBezTo>
                      <a:pt x="1016" y="753"/>
                      <a:pt x="1139" y="1447"/>
                      <a:pt x="1328" y="2120"/>
                    </a:cubicBezTo>
                    <a:cubicBezTo>
                      <a:pt x="857" y="1792"/>
                      <a:pt x="445" y="1386"/>
                      <a:pt x="110" y="920"/>
                    </a:cubicBezTo>
                    <a:cubicBezTo>
                      <a:pt x="100" y="906"/>
                      <a:pt x="87" y="900"/>
                      <a:pt x="74" y="900"/>
                    </a:cubicBezTo>
                    <a:cubicBezTo>
                      <a:pt x="37" y="900"/>
                      <a:pt x="1" y="946"/>
                      <a:pt x="31" y="986"/>
                    </a:cubicBezTo>
                    <a:cubicBezTo>
                      <a:pt x="389" y="1489"/>
                      <a:pt x="839" y="1925"/>
                      <a:pt x="1354" y="2267"/>
                    </a:cubicBezTo>
                    <a:cubicBezTo>
                      <a:pt x="1360" y="2272"/>
                      <a:pt x="1366" y="2273"/>
                      <a:pt x="1372" y="2275"/>
                    </a:cubicBezTo>
                    <a:cubicBezTo>
                      <a:pt x="1401" y="2373"/>
                      <a:pt x="1432" y="2473"/>
                      <a:pt x="1464" y="2571"/>
                    </a:cubicBezTo>
                    <a:cubicBezTo>
                      <a:pt x="1471" y="2593"/>
                      <a:pt x="1487" y="2602"/>
                      <a:pt x="1504" y="2602"/>
                    </a:cubicBezTo>
                    <a:cubicBezTo>
                      <a:pt x="1536" y="2602"/>
                      <a:pt x="1573" y="2569"/>
                      <a:pt x="1561" y="2528"/>
                    </a:cubicBezTo>
                    <a:cubicBezTo>
                      <a:pt x="1485" y="2269"/>
                      <a:pt x="1415" y="2011"/>
                      <a:pt x="1352" y="1751"/>
                    </a:cubicBezTo>
                    <a:lnTo>
                      <a:pt x="1352" y="1751"/>
                    </a:lnTo>
                    <a:cubicBezTo>
                      <a:pt x="1354" y="1751"/>
                      <a:pt x="1355" y="1751"/>
                      <a:pt x="1356" y="1751"/>
                    </a:cubicBezTo>
                    <a:cubicBezTo>
                      <a:pt x="1371" y="1751"/>
                      <a:pt x="1387" y="1745"/>
                      <a:pt x="1399" y="1732"/>
                    </a:cubicBezTo>
                    <a:cubicBezTo>
                      <a:pt x="1534" y="1574"/>
                      <a:pt x="1663" y="1409"/>
                      <a:pt x="1783" y="1238"/>
                    </a:cubicBezTo>
                    <a:cubicBezTo>
                      <a:pt x="1902" y="1069"/>
                      <a:pt x="2021" y="894"/>
                      <a:pt x="2117" y="709"/>
                    </a:cubicBezTo>
                    <a:cubicBezTo>
                      <a:pt x="2136" y="670"/>
                      <a:pt x="2097" y="634"/>
                      <a:pt x="2060" y="634"/>
                    </a:cubicBezTo>
                    <a:cubicBezTo>
                      <a:pt x="2045" y="634"/>
                      <a:pt x="2030" y="641"/>
                      <a:pt x="2020" y="656"/>
                    </a:cubicBezTo>
                    <a:cubicBezTo>
                      <a:pt x="1910" y="832"/>
                      <a:pt x="1808" y="1009"/>
                      <a:pt x="1689" y="1178"/>
                    </a:cubicBezTo>
                    <a:cubicBezTo>
                      <a:pt x="1576" y="1339"/>
                      <a:pt x="1453" y="1496"/>
                      <a:pt x="1325" y="1647"/>
                    </a:cubicBezTo>
                    <a:cubicBezTo>
                      <a:pt x="1201" y="1120"/>
                      <a:pt x="1105" y="587"/>
                      <a:pt x="1050" y="44"/>
                    </a:cubicBezTo>
                    <a:cubicBezTo>
                      <a:pt x="1047" y="14"/>
                      <a:pt x="1025" y="0"/>
                      <a:pt x="1002" y="0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20"/>
              <p:cNvSpPr/>
              <p:nvPr/>
            </p:nvSpPr>
            <p:spPr>
              <a:xfrm>
                <a:off x="2507200" y="794350"/>
                <a:ext cx="363950" cy="88850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3554" extrusionOk="0">
                    <a:moveTo>
                      <a:pt x="6070" y="1"/>
                    </a:moveTo>
                    <a:cubicBezTo>
                      <a:pt x="6006" y="1"/>
                      <a:pt x="5943" y="12"/>
                      <a:pt x="5882" y="37"/>
                    </a:cubicBezTo>
                    <a:cubicBezTo>
                      <a:pt x="5488" y="196"/>
                      <a:pt x="5326" y="849"/>
                      <a:pt x="5583" y="1244"/>
                    </a:cubicBezTo>
                    <a:cubicBezTo>
                      <a:pt x="5475" y="1163"/>
                      <a:pt x="5349" y="1124"/>
                      <a:pt x="5223" y="1124"/>
                    </a:cubicBezTo>
                    <a:cubicBezTo>
                      <a:pt x="5064" y="1124"/>
                      <a:pt x="4906" y="1186"/>
                      <a:pt x="4788" y="1307"/>
                    </a:cubicBezTo>
                    <a:cubicBezTo>
                      <a:pt x="4683" y="996"/>
                      <a:pt x="4387" y="809"/>
                      <a:pt x="4099" y="809"/>
                    </a:cubicBezTo>
                    <a:cubicBezTo>
                      <a:pt x="3954" y="809"/>
                      <a:pt x="3810" y="857"/>
                      <a:pt x="3695" y="962"/>
                    </a:cubicBezTo>
                    <a:cubicBezTo>
                      <a:pt x="3701" y="729"/>
                      <a:pt x="3563" y="496"/>
                      <a:pt x="3371" y="420"/>
                    </a:cubicBezTo>
                    <a:cubicBezTo>
                      <a:pt x="3325" y="401"/>
                      <a:pt x="3276" y="392"/>
                      <a:pt x="3227" y="392"/>
                    </a:cubicBezTo>
                    <a:cubicBezTo>
                      <a:pt x="3076" y="392"/>
                      <a:pt x="2925" y="478"/>
                      <a:pt x="2842" y="622"/>
                    </a:cubicBezTo>
                    <a:cubicBezTo>
                      <a:pt x="2752" y="290"/>
                      <a:pt x="2451" y="61"/>
                      <a:pt x="2157" y="61"/>
                    </a:cubicBezTo>
                    <a:cubicBezTo>
                      <a:pt x="2084" y="61"/>
                      <a:pt x="2011" y="75"/>
                      <a:pt x="1942" y="105"/>
                    </a:cubicBezTo>
                    <a:cubicBezTo>
                      <a:pt x="1598" y="258"/>
                      <a:pt x="1423" y="785"/>
                      <a:pt x="1589" y="1178"/>
                    </a:cubicBezTo>
                    <a:cubicBezTo>
                      <a:pt x="1532" y="1099"/>
                      <a:pt x="1444" y="1054"/>
                      <a:pt x="1357" y="1054"/>
                    </a:cubicBezTo>
                    <a:cubicBezTo>
                      <a:pt x="1315" y="1054"/>
                      <a:pt x="1274" y="1065"/>
                      <a:pt x="1236" y="1086"/>
                    </a:cubicBezTo>
                    <a:cubicBezTo>
                      <a:pt x="1122" y="1151"/>
                      <a:pt x="1055" y="1315"/>
                      <a:pt x="1085" y="1462"/>
                    </a:cubicBezTo>
                    <a:cubicBezTo>
                      <a:pt x="974" y="1372"/>
                      <a:pt x="840" y="1328"/>
                      <a:pt x="706" y="1328"/>
                    </a:cubicBezTo>
                    <a:cubicBezTo>
                      <a:pt x="543" y="1328"/>
                      <a:pt x="381" y="1393"/>
                      <a:pt x="263" y="1521"/>
                    </a:cubicBezTo>
                    <a:cubicBezTo>
                      <a:pt x="48" y="1756"/>
                      <a:pt x="0" y="2170"/>
                      <a:pt x="153" y="2470"/>
                    </a:cubicBezTo>
                    <a:cubicBezTo>
                      <a:pt x="5024" y="3095"/>
                      <a:pt x="9792" y="3327"/>
                      <a:pt x="14557" y="3554"/>
                    </a:cubicBezTo>
                    <a:cubicBezTo>
                      <a:pt x="14552" y="3218"/>
                      <a:pt x="14261" y="2944"/>
                      <a:pt x="13982" y="2944"/>
                    </a:cubicBezTo>
                    <a:cubicBezTo>
                      <a:pt x="13911" y="2944"/>
                      <a:pt x="13842" y="2961"/>
                      <a:pt x="13778" y="2999"/>
                    </a:cubicBezTo>
                    <a:cubicBezTo>
                      <a:pt x="14119" y="2559"/>
                      <a:pt x="14021" y="1761"/>
                      <a:pt x="13586" y="1428"/>
                    </a:cubicBezTo>
                    <a:cubicBezTo>
                      <a:pt x="13446" y="1322"/>
                      <a:pt x="13283" y="1272"/>
                      <a:pt x="13120" y="1272"/>
                    </a:cubicBezTo>
                    <a:cubicBezTo>
                      <a:pt x="12774" y="1272"/>
                      <a:pt x="12425" y="1493"/>
                      <a:pt x="12288" y="1862"/>
                    </a:cubicBezTo>
                    <a:cubicBezTo>
                      <a:pt x="12197" y="1719"/>
                      <a:pt x="12052" y="1654"/>
                      <a:pt x="11903" y="1654"/>
                    </a:cubicBezTo>
                    <a:cubicBezTo>
                      <a:pt x="11675" y="1654"/>
                      <a:pt x="11441" y="1810"/>
                      <a:pt x="11396" y="2075"/>
                    </a:cubicBezTo>
                    <a:cubicBezTo>
                      <a:pt x="11369" y="1776"/>
                      <a:pt x="11111" y="1540"/>
                      <a:pt x="10859" y="1540"/>
                    </a:cubicBezTo>
                    <a:cubicBezTo>
                      <a:pt x="10808" y="1540"/>
                      <a:pt x="10757" y="1550"/>
                      <a:pt x="10708" y="1571"/>
                    </a:cubicBezTo>
                    <a:cubicBezTo>
                      <a:pt x="10832" y="970"/>
                      <a:pt x="10446" y="282"/>
                      <a:pt x="9921" y="162"/>
                    </a:cubicBezTo>
                    <a:cubicBezTo>
                      <a:pt x="9866" y="150"/>
                      <a:pt x="9811" y="144"/>
                      <a:pt x="9755" y="144"/>
                    </a:cubicBezTo>
                    <a:cubicBezTo>
                      <a:pt x="9284" y="144"/>
                      <a:pt x="8831" y="582"/>
                      <a:pt x="8780" y="1134"/>
                    </a:cubicBezTo>
                    <a:cubicBezTo>
                      <a:pt x="8671" y="860"/>
                      <a:pt x="8410" y="716"/>
                      <a:pt x="8156" y="716"/>
                    </a:cubicBezTo>
                    <a:cubicBezTo>
                      <a:pt x="7941" y="716"/>
                      <a:pt x="7731" y="818"/>
                      <a:pt x="7618" y="1030"/>
                    </a:cubicBezTo>
                    <a:cubicBezTo>
                      <a:pt x="7521" y="797"/>
                      <a:pt x="7296" y="658"/>
                      <a:pt x="7077" y="658"/>
                    </a:cubicBezTo>
                    <a:cubicBezTo>
                      <a:pt x="6974" y="658"/>
                      <a:pt x="6872" y="689"/>
                      <a:pt x="6787" y="756"/>
                    </a:cubicBezTo>
                    <a:cubicBezTo>
                      <a:pt x="6769" y="343"/>
                      <a:pt x="6417" y="1"/>
                      <a:pt x="60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20"/>
              <p:cNvSpPr/>
              <p:nvPr/>
            </p:nvSpPr>
            <p:spPr>
              <a:xfrm>
                <a:off x="2729000" y="816550"/>
                <a:ext cx="34325" cy="439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1757" extrusionOk="0">
                    <a:moveTo>
                      <a:pt x="856" y="1"/>
                    </a:moveTo>
                    <a:cubicBezTo>
                      <a:pt x="838" y="1"/>
                      <a:pt x="820" y="11"/>
                      <a:pt x="813" y="36"/>
                    </a:cubicBezTo>
                    <a:cubicBezTo>
                      <a:pt x="750" y="258"/>
                      <a:pt x="670" y="472"/>
                      <a:pt x="580" y="680"/>
                    </a:cubicBezTo>
                    <a:cubicBezTo>
                      <a:pt x="514" y="501"/>
                      <a:pt x="447" y="320"/>
                      <a:pt x="380" y="140"/>
                    </a:cubicBezTo>
                    <a:cubicBezTo>
                      <a:pt x="371" y="118"/>
                      <a:pt x="355" y="109"/>
                      <a:pt x="337" y="109"/>
                    </a:cubicBezTo>
                    <a:cubicBezTo>
                      <a:pt x="304" y="109"/>
                      <a:pt x="269" y="142"/>
                      <a:pt x="285" y="183"/>
                    </a:cubicBezTo>
                    <a:cubicBezTo>
                      <a:pt x="362" y="393"/>
                      <a:pt x="441" y="602"/>
                      <a:pt x="518" y="814"/>
                    </a:cubicBezTo>
                    <a:cubicBezTo>
                      <a:pt x="380" y="1111"/>
                      <a:pt x="214" y="1396"/>
                      <a:pt x="28" y="1671"/>
                    </a:cubicBezTo>
                    <a:cubicBezTo>
                      <a:pt x="1" y="1712"/>
                      <a:pt x="37" y="1756"/>
                      <a:pt x="75" y="1756"/>
                    </a:cubicBezTo>
                    <a:cubicBezTo>
                      <a:pt x="89" y="1756"/>
                      <a:pt x="104" y="1750"/>
                      <a:pt x="115" y="1734"/>
                    </a:cubicBezTo>
                    <a:cubicBezTo>
                      <a:pt x="229" y="1578"/>
                      <a:pt x="332" y="1412"/>
                      <a:pt x="427" y="1242"/>
                    </a:cubicBezTo>
                    <a:cubicBezTo>
                      <a:pt x="735" y="1091"/>
                      <a:pt x="1034" y="923"/>
                      <a:pt x="1324" y="740"/>
                    </a:cubicBezTo>
                    <a:cubicBezTo>
                      <a:pt x="1373" y="709"/>
                      <a:pt x="1335" y="647"/>
                      <a:pt x="1287" y="647"/>
                    </a:cubicBezTo>
                    <a:cubicBezTo>
                      <a:pt x="1277" y="647"/>
                      <a:pt x="1266" y="650"/>
                      <a:pt x="1256" y="656"/>
                    </a:cubicBezTo>
                    <a:cubicBezTo>
                      <a:pt x="1015" y="807"/>
                      <a:pt x="768" y="945"/>
                      <a:pt x="518" y="1076"/>
                    </a:cubicBezTo>
                    <a:cubicBezTo>
                      <a:pt x="681" y="754"/>
                      <a:pt x="814" y="416"/>
                      <a:pt x="912" y="74"/>
                    </a:cubicBezTo>
                    <a:cubicBezTo>
                      <a:pt x="924" y="32"/>
                      <a:pt x="889" y="1"/>
                      <a:pt x="856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20"/>
              <p:cNvSpPr/>
              <p:nvPr/>
            </p:nvSpPr>
            <p:spPr>
              <a:xfrm>
                <a:off x="2644525" y="819875"/>
                <a:ext cx="60975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1704" extrusionOk="0">
                    <a:moveTo>
                      <a:pt x="697" y="1"/>
                    </a:moveTo>
                    <a:cubicBezTo>
                      <a:pt x="665" y="1"/>
                      <a:pt x="629" y="34"/>
                      <a:pt x="643" y="74"/>
                    </a:cubicBezTo>
                    <a:cubicBezTo>
                      <a:pt x="752" y="402"/>
                      <a:pt x="856" y="732"/>
                      <a:pt x="958" y="1061"/>
                    </a:cubicBezTo>
                    <a:cubicBezTo>
                      <a:pt x="903" y="1041"/>
                      <a:pt x="849" y="1022"/>
                      <a:pt x="797" y="1000"/>
                    </a:cubicBezTo>
                    <a:cubicBezTo>
                      <a:pt x="714" y="967"/>
                      <a:pt x="631" y="932"/>
                      <a:pt x="549" y="898"/>
                    </a:cubicBezTo>
                    <a:cubicBezTo>
                      <a:pt x="397" y="836"/>
                      <a:pt x="242" y="777"/>
                      <a:pt x="107" y="681"/>
                    </a:cubicBezTo>
                    <a:cubicBezTo>
                      <a:pt x="98" y="674"/>
                      <a:pt x="88" y="671"/>
                      <a:pt x="78" y="671"/>
                    </a:cubicBezTo>
                    <a:cubicBezTo>
                      <a:pt x="34" y="671"/>
                      <a:pt x="0" y="734"/>
                      <a:pt x="45" y="767"/>
                    </a:cubicBezTo>
                    <a:cubicBezTo>
                      <a:pt x="184" y="863"/>
                      <a:pt x="339" y="925"/>
                      <a:pt x="493" y="989"/>
                    </a:cubicBezTo>
                    <a:cubicBezTo>
                      <a:pt x="578" y="1025"/>
                      <a:pt x="663" y="1060"/>
                      <a:pt x="748" y="1094"/>
                    </a:cubicBezTo>
                    <a:cubicBezTo>
                      <a:pt x="833" y="1130"/>
                      <a:pt x="916" y="1175"/>
                      <a:pt x="1001" y="1203"/>
                    </a:cubicBezTo>
                    <a:cubicBezTo>
                      <a:pt x="1045" y="1341"/>
                      <a:pt x="1088" y="1480"/>
                      <a:pt x="1131" y="1618"/>
                    </a:cubicBezTo>
                    <a:cubicBezTo>
                      <a:pt x="1100" y="1654"/>
                      <a:pt x="1133" y="1704"/>
                      <a:pt x="1174" y="1704"/>
                    </a:cubicBezTo>
                    <a:cubicBezTo>
                      <a:pt x="1184" y="1704"/>
                      <a:pt x="1195" y="1700"/>
                      <a:pt x="1206" y="1693"/>
                    </a:cubicBezTo>
                    <a:cubicBezTo>
                      <a:pt x="1647" y="1386"/>
                      <a:pt x="2047" y="995"/>
                      <a:pt x="2401" y="592"/>
                    </a:cubicBezTo>
                    <a:cubicBezTo>
                      <a:pt x="2439" y="557"/>
                      <a:pt x="2402" y="514"/>
                      <a:pt x="2362" y="514"/>
                    </a:cubicBezTo>
                    <a:cubicBezTo>
                      <a:pt x="2348" y="514"/>
                      <a:pt x="2333" y="520"/>
                      <a:pt x="2321" y="533"/>
                    </a:cubicBezTo>
                    <a:cubicBezTo>
                      <a:pt x="2197" y="674"/>
                      <a:pt x="2065" y="808"/>
                      <a:pt x="1929" y="939"/>
                    </a:cubicBezTo>
                    <a:cubicBezTo>
                      <a:pt x="1893" y="776"/>
                      <a:pt x="1852" y="612"/>
                      <a:pt x="1791" y="456"/>
                    </a:cubicBezTo>
                    <a:cubicBezTo>
                      <a:pt x="1783" y="435"/>
                      <a:pt x="1761" y="423"/>
                      <a:pt x="1740" y="423"/>
                    </a:cubicBezTo>
                    <a:cubicBezTo>
                      <a:pt x="1733" y="423"/>
                      <a:pt x="1725" y="425"/>
                      <a:pt x="1719" y="428"/>
                    </a:cubicBezTo>
                    <a:cubicBezTo>
                      <a:pt x="1689" y="441"/>
                      <a:pt x="1682" y="472"/>
                      <a:pt x="1692" y="500"/>
                    </a:cubicBezTo>
                    <a:cubicBezTo>
                      <a:pt x="1742" y="671"/>
                      <a:pt x="1794" y="839"/>
                      <a:pt x="1830" y="1014"/>
                    </a:cubicBezTo>
                    <a:cubicBezTo>
                      <a:pt x="1831" y="1020"/>
                      <a:pt x="1833" y="1024"/>
                      <a:pt x="1836" y="1029"/>
                    </a:cubicBezTo>
                    <a:cubicBezTo>
                      <a:pt x="1810" y="1055"/>
                      <a:pt x="1782" y="1082"/>
                      <a:pt x="1754" y="1108"/>
                    </a:cubicBezTo>
                    <a:cubicBezTo>
                      <a:pt x="1583" y="1264"/>
                      <a:pt x="1402" y="1405"/>
                      <a:pt x="1220" y="1549"/>
                    </a:cubicBezTo>
                    <a:cubicBezTo>
                      <a:pt x="1160" y="1339"/>
                      <a:pt x="1094" y="1130"/>
                      <a:pt x="1029" y="921"/>
                    </a:cubicBezTo>
                    <a:cubicBezTo>
                      <a:pt x="1042" y="917"/>
                      <a:pt x="1052" y="907"/>
                      <a:pt x="1057" y="892"/>
                    </a:cubicBezTo>
                    <a:cubicBezTo>
                      <a:pt x="1125" y="731"/>
                      <a:pt x="1196" y="567"/>
                      <a:pt x="1262" y="405"/>
                    </a:cubicBezTo>
                    <a:cubicBezTo>
                      <a:pt x="1277" y="365"/>
                      <a:pt x="1243" y="335"/>
                      <a:pt x="1210" y="335"/>
                    </a:cubicBezTo>
                    <a:cubicBezTo>
                      <a:pt x="1192" y="335"/>
                      <a:pt x="1174" y="344"/>
                      <a:pt x="1165" y="366"/>
                    </a:cubicBezTo>
                    <a:cubicBezTo>
                      <a:pt x="1104" y="507"/>
                      <a:pt x="1046" y="648"/>
                      <a:pt x="986" y="789"/>
                    </a:cubicBezTo>
                    <a:cubicBezTo>
                      <a:pt x="905" y="535"/>
                      <a:pt x="821" y="283"/>
                      <a:pt x="737" y="32"/>
                    </a:cubicBezTo>
                    <a:cubicBezTo>
                      <a:pt x="730" y="10"/>
                      <a:pt x="714" y="1"/>
                      <a:pt x="697" y="1"/>
                    </a:cubicBezTo>
                    <a:close/>
                  </a:path>
                </a:pathLst>
              </a:custGeom>
              <a:solidFill>
                <a:srgbClr val="000000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20"/>
              <p:cNvSpPr/>
              <p:nvPr/>
            </p:nvSpPr>
            <p:spPr>
              <a:xfrm>
                <a:off x="2123275" y="845700"/>
                <a:ext cx="803500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32140" h="7191" extrusionOk="0">
                    <a:moveTo>
                      <a:pt x="21399" y="1"/>
                    </a:moveTo>
                    <a:cubicBezTo>
                      <a:pt x="19566" y="1"/>
                      <a:pt x="17731" y="50"/>
                      <a:pt x="15903" y="100"/>
                    </a:cubicBezTo>
                    <a:cubicBezTo>
                      <a:pt x="10539" y="245"/>
                      <a:pt x="5082" y="407"/>
                      <a:pt x="0" y="2147"/>
                    </a:cubicBezTo>
                    <a:cubicBezTo>
                      <a:pt x="9653" y="3266"/>
                      <a:pt x="20898" y="4861"/>
                      <a:pt x="31989" y="7190"/>
                    </a:cubicBezTo>
                    <a:cubicBezTo>
                      <a:pt x="32086" y="5109"/>
                      <a:pt x="32134" y="3025"/>
                      <a:pt x="32139" y="942"/>
                    </a:cubicBezTo>
                    <a:cubicBezTo>
                      <a:pt x="28614" y="191"/>
                      <a:pt x="25011" y="1"/>
                      <a:pt x="213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8" name="Google Shape;2308;p20"/>
            <p:cNvSpPr/>
            <p:nvPr/>
          </p:nvSpPr>
          <p:spPr>
            <a:xfrm>
              <a:off x="1483798" y="5052177"/>
              <a:ext cx="8422367" cy="1884420"/>
            </a:xfrm>
            <a:custGeom>
              <a:avLst/>
              <a:gdLst/>
              <a:ahLst/>
              <a:cxnLst/>
              <a:rect l="l" t="t" r="r" b="b"/>
              <a:pathLst>
                <a:path w="32140" h="7191" extrusionOk="0">
                  <a:moveTo>
                    <a:pt x="21399" y="1"/>
                  </a:moveTo>
                  <a:cubicBezTo>
                    <a:pt x="19566" y="1"/>
                    <a:pt x="17731" y="50"/>
                    <a:pt x="15903" y="100"/>
                  </a:cubicBezTo>
                  <a:cubicBezTo>
                    <a:pt x="10539" y="245"/>
                    <a:pt x="5082" y="407"/>
                    <a:pt x="0" y="2147"/>
                  </a:cubicBezTo>
                  <a:cubicBezTo>
                    <a:pt x="9653" y="3266"/>
                    <a:pt x="20898" y="4861"/>
                    <a:pt x="31989" y="7190"/>
                  </a:cubicBezTo>
                  <a:cubicBezTo>
                    <a:pt x="32086" y="5109"/>
                    <a:pt x="32134" y="3025"/>
                    <a:pt x="32139" y="942"/>
                  </a:cubicBezTo>
                  <a:cubicBezTo>
                    <a:pt x="28614" y="191"/>
                    <a:pt x="25011" y="1"/>
                    <a:pt x="213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9" name="Google Shape;2309;p20"/>
          <p:cNvSpPr/>
          <p:nvPr/>
        </p:nvSpPr>
        <p:spPr>
          <a:xfrm>
            <a:off x="6328826" y="-156900"/>
            <a:ext cx="3365849" cy="691906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20"/>
          <p:cNvSpPr/>
          <p:nvPr/>
        </p:nvSpPr>
        <p:spPr>
          <a:xfrm>
            <a:off x="-752275" y="818708"/>
            <a:ext cx="2033557" cy="418024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20"/>
          <p:cNvSpPr/>
          <p:nvPr/>
        </p:nvSpPr>
        <p:spPr>
          <a:xfrm>
            <a:off x="-926317" y="2190625"/>
            <a:ext cx="7628332" cy="3724024"/>
          </a:xfrm>
          <a:custGeom>
            <a:avLst/>
            <a:gdLst/>
            <a:ahLst/>
            <a:cxnLst/>
            <a:rect l="l" t="t" r="r" b="b"/>
            <a:pathLst>
              <a:path w="22172" h="10824" extrusionOk="0">
                <a:moveTo>
                  <a:pt x="1103" y="1"/>
                </a:moveTo>
                <a:cubicBezTo>
                  <a:pt x="1085" y="1"/>
                  <a:pt x="1066" y="3"/>
                  <a:pt x="1049" y="9"/>
                </a:cubicBezTo>
                <a:cubicBezTo>
                  <a:pt x="849" y="75"/>
                  <a:pt x="971" y="371"/>
                  <a:pt x="994" y="517"/>
                </a:cubicBezTo>
                <a:cubicBezTo>
                  <a:pt x="1029" y="731"/>
                  <a:pt x="1070" y="943"/>
                  <a:pt x="1092" y="1158"/>
                </a:cubicBezTo>
                <a:cubicBezTo>
                  <a:pt x="1132" y="1522"/>
                  <a:pt x="1131" y="1901"/>
                  <a:pt x="932" y="2216"/>
                </a:cubicBezTo>
                <a:cubicBezTo>
                  <a:pt x="557" y="2811"/>
                  <a:pt x="0" y="3282"/>
                  <a:pt x="95" y="4065"/>
                </a:cubicBezTo>
                <a:cubicBezTo>
                  <a:pt x="173" y="4700"/>
                  <a:pt x="692" y="5186"/>
                  <a:pt x="914" y="5785"/>
                </a:cubicBezTo>
                <a:cubicBezTo>
                  <a:pt x="1297" y="6829"/>
                  <a:pt x="723" y="8031"/>
                  <a:pt x="1060" y="9092"/>
                </a:cubicBezTo>
                <a:cubicBezTo>
                  <a:pt x="1293" y="9823"/>
                  <a:pt x="1979" y="10388"/>
                  <a:pt x="2741" y="10476"/>
                </a:cubicBezTo>
                <a:cubicBezTo>
                  <a:pt x="2824" y="10485"/>
                  <a:pt x="2907" y="10490"/>
                  <a:pt x="2989" y="10490"/>
                </a:cubicBezTo>
                <a:cubicBezTo>
                  <a:pt x="3767" y="10490"/>
                  <a:pt x="4526" y="10106"/>
                  <a:pt x="5313" y="10078"/>
                </a:cubicBezTo>
                <a:cubicBezTo>
                  <a:pt x="5346" y="10077"/>
                  <a:pt x="5379" y="10076"/>
                  <a:pt x="5411" y="10076"/>
                </a:cubicBezTo>
                <a:cubicBezTo>
                  <a:pt x="6165" y="10076"/>
                  <a:pt x="6886" y="10386"/>
                  <a:pt x="7618" y="10579"/>
                </a:cubicBezTo>
                <a:cubicBezTo>
                  <a:pt x="8232" y="10742"/>
                  <a:pt x="8867" y="10823"/>
                  <a:pt x="9502" y="10823"/>
                </a:cubicBezTo>
                <a:cubicBezTo>
                  <a:pt x="9943" y="10823"/>
                  <a:pt x="10383" y="10784"/>
                  <a:pt x="10817" y="10705"/>
                </a:cubicBezTo>
                <a:cubicBezTo>
                  <a:pt x="11429" y="10595"/>
                  <a:pt x="12024" y="10406"/>
                  <a:pt x="12636" y="10302"/>
                </a:cubicBezTo>
                <a:cubicBezTo>
                  <a:pt x="13089" y="10226"/>
                  <a:pt x="13543" y="10196"/>
                  <a:pt x="13999" y="10196"/>
                </a:cubicBezTo>
                <a:cubicBezTo>
                  <a:pt x="15552" y="10196"/>
                  <a:pt x="17122" y="10538"/>
                  <a:pt x="18682" y="10538"/>
                </a:cubicBezTo>
                <a:cubicBezTo>
                  <a:pt x="18972" y="10538"/>
                  <a:pt x="19262" y="10527"/>
                  <a:pt x="19552" y="10499"/>
                </a:cubicBezTo>
                <a:cubicBezTo>
                  <a:pt x="20292" y="10427"/>
                  <a:pt x="21064" y="10225"/>
                  <a:pt x="21575" y="9686"/>
                </a:cubicBezTo>
                <a:cubicBezTo>
                  <a:pt x="21978" y="9263"/>
                  <a:pt x="22171" y="8549"/>
                  <a:pt x="21908" y="8004"/>
                </a:cubicBezTo>
                <a:cubicBezTo>
                  <a:pt x="21626" y="7421"/>
                  <a:pt x="20922" y="7196"/>
                  <a:pt x="20592" y="6664"/>
                </a:cubicBezTo>
                <a:cubicBezTo>
                  <a:pt x="20377" y="6315"/>
                  <a:pt x="20424" y="5871"/>
                  <a:pt x="20362" y="5466"/>
                </a:cubicBezTo>
                <a:cubicBezTo>
                  <a:pt x="20210" y="4487"/>
                  <a:pt x="19303" y="3681"/>
                  <a:pt x="18313" y="3646"/>
                </a:cubicBezTo>
                <a:cubicBezTo>
                  <a:pt x="18285" y="3645"/>
                  <a:pt x="18257" y="3644"/>
                  <a:pt x="18229" y="3644"/>
                </a:cubicBezTo>
                <a:cubicBezTo>
                  <a:pt x="17687" y="3644"/>
                  <a:pt x="17129" y="3827"/>
                  <a:pt x="16601" y="3827"/>
                </a:cubicBezTo>
                <a:cubicBezTo>
                  <a:pt x="16379" y="3827"/>
                  <a:pt x="16163" y="3795"/>
                  <a:pt x="15955" y="3704"/>
                </a:cubicBezTo>
                <a:cubicBezTo>
                  <a:pt x="15357" y="3441"/>
                  <a:pt x="15058" y="2784"/>
                  <a:pt x="14626" y="2295"/>
                </a:cubicBezTo>
                <a:cubicBezTo>
                  <a:pt x="14075" y="1672"/>
                  <a:pt x="13249" y="1308"/>
                  <a:pt x="12420" y="1308"/>
                </a:cubicBezTo>
                <a:cubicBezTo>
                  <a:pt x="12327" y="1308"/>
                  <a:pt x="12234" y="1312"/>
                  <a:pt x="12142" y="1322"/>
                </a:cubicBezTo>
                <a:cubicBezTo>
                  <a:pt x="11116" y="1423"/>
                  <a:pt x="10128" y="2060"/>
                  <a:pt x="9138" y="2060"/>
                </a:cubicBezTo>
                <a:cubicBezTo>
                  <a:pt x="8953" y="2060"/>
                  <a:pt x="8767" y="2037"/>
                  <a:pt x="8582" y="1985"/>
                </a:cubicBezTo>
                <a:cubicBezTo>
                  <a:pt x="7651" y="1725"/>
                  <a:pt x="7070" y="792"/>
                  <a:pt x="6210" y="353"/>
                </a:cubicBezTo>
                <a:cubicBezTo>
                  <a:pt x="5780" y="134"/>
                  <a:pt x="5299" y="44"/>
                  <a:pt x="4811" y="44"/>
                </a:cubicBezTo>
                <a:cubicBezTo>
                  <a:pt x="4302" y="44"/>
                  <a:pt x="3787" y="141"/>
                  <a:pt x="3316" y="291"/>
                </a:cubicBezTo>
                <a:cubicBezTo>
                  <a:pt x="3230" y="318"/>
                  <a:pt x="3143" y="348"/>
                  <a:pt x="3061" y="379"/>
                </a:cubicBezTo>
                <a:cubicBezTo>
                  <a:pt x="2821" y="468"/>
                  <a:pt x="2565" y="524"/>
                  <a:pt x="2312" y="524"/>
                </a:cubicBezTo>
                <a:cubicBezTo>
                  <a:pt x="2166" y="524"/>
                  <a:pt x="2021" y="505"/>
                  <a:pt x="1881" y="464"/>
                </a:cubicBezTo>
                <a:cubicBezTo>
                  <a:pt x="1637" y="391"/>
                  <a:pt x="1413" y="251"/>
                  <a:pt x="1242" y="61"/>
                </a:cubicBezTo>
                <a:cubicBezTo>
                  <a:pt x="1207" y="23"/>
                  <a:pt x="1155" y="1"/>
                  <a:pt x="1103" y="1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20"/>
          <p:cNvSpPr/>
          <p:nvPr/>
        </p:nvSpPr>
        <p:spPr>
          <a:xfrm rot="10342872">
            <a:off x="3006910" y="3534756"/>
            <a:ext cx="7628327" cy="3724022"/>
          </a:xfrm>
          <a:custGeom>
            <a:avLst/>
            <a:gdLst/>
            <a:ahLst/>
            <a:cxnLst/>
            <a:rect l="l" t="t" r="r" b="b"/>
            <a:pathLst>
              <a:path w="22172" h="10824" extrusionOk="0">
                <a:moveTo>
                  <a:pt x="1103" y="1"/>
                </a:moveTo>
                <a:cubicBezTo>
                  <a:pt x="1085" y="1"/>
                  <a:pt x="1066" y="3"/>
                  <a:pt x="1049" y="9"/>
                </a:cubicBezTo>
                <a:cubicBezTo>
                  <a:pt x="849" y="75"/>
                  <a:pt x="971" y="371"/>
                  <a:pt x="994" y="517"/>
                </a:cubicBezTo>
                <a:cubicBezTo>
                  <a:pt x="1029" y="731"/>
                  <a:pt x="1070" y="943"/>
                  <a:pt x="1092" y="1158"/>
                </a:cubicBezTo>
                <a:cubicBezTo>
                  <a:pt x="1132" y="1522"/>
                  <a:pt x="1131" y="1901"/>
                  <a:pt x="932" y="2216"/>
                </a:cubicBezTo>
                <a:cubicBezTo>
                  <a:pt x="557" y="2811"/>
                  <a:pt x="0" y="3282"/>
                  <a:pt x="95" y="4065"/>
                </a:cubicBezTo>
                <a:cubicBezTo>
                  <a:pt x="173" y="4700"/>
                  <a:pt x="692" y="5186"/>
                  <a:pt x="914" y="5785"/>
                </a:cubicBezTo>
                <a:cubicBezTo>
                  <a:pt x="1297" y="6829"/>
                  <a:pt x="723" y="8031"/>
                  <a:pt x="1060" y="9092"/>
                </a:cubicBezTo>
                <a:cubicBezTo>
                  <a:pt x="1293" y="9823"/>
                  <a:pt x="1979" y="10388"/>
                  <a:pt x="2741" y="10476"/>
                </a:cubicBezTo>
                <a:cubicBezTo>
                  <a:pt x="2824" y="10485"/>
                  <a:pt x="2907" y="10490"/>
                  <a:pt x="2989" y="10490"/>
                </a:cubicBezTo>
                <a:cubicBezTo>
                  <a:pt x="3767" y="10490"/>
                  <a:pt x="4526" y="10106"/>
                  <a:pt x="5313" y="10078"/>
                </a:cubicBezTo>
                <a:cubicBezTo>
                  <a:pt x="5346" y="10077"/>
                  <a:pt x="5379" y="10076"/>
                  <a:pt x="5411" y="10076"/>
                </a:cubicBezTo>
                <a:cubicBezTo>
                  <a:pt x="6165" y="10076"/>
                  <a:pt x="6886" y="10386"/>
                  <a:pt x="7618" y="10579"/>
                </a:cubicBezTo>
                <a:cubicBezTo>
                  <a:pt x="8232" y="10742"/>
                  <a:pt x="8867" y="10823"/>
                  <a:pt x="9502" y="10823"/>
                </a:cubicBezTo>
                <a:cubicBezTo>
                  <a:pt x="9943" y="10823"/>
                  <a:pt x="10383" y="10784"/>
                  <a:pt x="10817" y="10705"/>
                </a:cubicBezTo>
                <a:cubicBezTo>
                  <a:pt x="11429" y="10595"/>
                  <a:pt x="12024" y="10406"/>
                  <a:pt x="12636" y="10302"/>
                </a:cubicBezTo>
                <a:cubicBezTo>
                  <a:pt x="13089" y="10226"/>
                  <a:pt x="13543" y="10196"/>
                  <a:pt x="13999" y="10196"/>
                </a:cubicBezTo>
                <a:cubicBezTo>
                  <a:pt x="15552" y="10196"/>
                  <a:pt x="17122" y="10538"/>
                  <a:pt x="18682" y="10538"/>
                </a:cubicBezTo>
                <a:cubicBezTo>
                  <a:pt x="18972" y="10538"/>
                  <a:pt x="19262" y="10527"/>
                  <a:pt x="19552" y="10499"/>
                </a:cubicBezTo>
                <a:cubicBezTo>
                  <a:pt x="20292" y="10427"/>
                  <a:pt x="21064" y="10225"/>
                  <a:pt x="21575" y="9686"/>
                </a:cubicBezTo>
                <a:cubicBezTo>
                  <a:pt x="21978" y="9263"/>
                  <a:pt x="22171" y="8549"/>
                  <a:pt x="21908" y="8004"/>
                </a:cubicBezTo>
                <a:cubicBezTo>
                  <a:pt x="21626" y="7421"/>
                  <a:pt x="20922" y="7196"/>
                  <a:pt x="20592" y="6664"/>
                </a:cubicBezTo>
                <a:cubicBezTo>
                  <a:pt x="20377" y="6315"/>
                  <a:pt x="20424" y="5871"/>
                  <a:pt x="20362" y="5466"/>
                </a:cubicBezTo>
                <a:cubicBezTo>
                  <a:pt x="20210" y="4487"/>
                  <a:pt x="19303" y="3681"/>
                  <a:pt x="18313" y="3646"/>
                </a:cubicBezTo>
                <a:cubicBezTo>
                  <a:pt x="18285" y="3645"/>
                  <a:pt x="18257" y="3644"/>
                  <a:pt x="18229" y="3644"/>
                </a:cubicBezTo>
                <a:cubicBezTo>
                  <a:pt x="17687" y="3644"/>
                  <a:pt x="17129" y="3827"/>
                  <a:pt x="16601" y="3827"/>
                </a:cubicBezTo>
                <a:cubicBezTo>
                  <a:pt x="16379" y="3827"/>
                  <a:pt x="16163" y="3795"/>
                  <a:pt x="15955" y="3704"/>
                </a:cubicBezTo>
                <a:cubicBezTo>
                  <a:pt x="15357" y="3441"/>
                  <a:pt x="15058" y="2784"/>
                  <a:pt x="14626" y="2295"/>
                </a:cubicBezTo>
                <a:cubicBezTo>
                  <a:pt x="14075" y="1672"/>
                  <a:pt x="13249" y="1308"/>
                  <a:pt x="12420" y="1308"/>
                </a:cubicBezTo>
                <a:cubicBezTo>
                  <a:pt x="12327" y="1308"/>
                  <a:pt x="12234" y="1312"/>
                  <a:pt x="12142" y="1322"/>
                </a:cubicBezTo>
                <a:cubicBezTo>
                  <a:pt x="11116" y="1423"/>
                  <a:pt x="10128" y="2060"/>
                  <a:pt x="9138" y="2060"/>
                </a:cubicBezTo>
                <a:cubicBezTo>
                  <a:pt x="8953" y="2060"/>
                  <a:pt x="8767" y="2037"/>
                  <a:pt x="8582" y="1985"/>
                </a:cubicBezTo>
                <a:cubicBezTo>
                  <a:pt x="7651" y="1725"/>
                  <a:pt x="7070" y="792"/>
                  <a:pt x="6210" y="353"/>
                </a:cubicBezTo>
                <a:cubicBezTo>
                  <a:pt x="5780" y="134"/>
                  <a:pt x="5299" y="44"/>
                  <a:pt x="4811" y="44"/>
                </a:cubicBezTo>
                <a:cubicBezTo>
                  <a:pt x="4302" y="44"/>
                  <a:pt x="3787" y="141"/>
                  <a:pt x="3316" y="291"/>
                </a:cubicBezTo>
                <a:cubicBezTo>
                  <a:pt x="3230" y="318"/>
                  <a:pt x="3143" y="348"/>
                  <a:pt x="3061" y="379"/>
                </a:cubicBezTo>
                <a:cubicBezTo>
                  <a:pt x="2821" y="468"/>
                  <a:pt x="2565" y="524"/>
                  <a:pt x="2312" y="524"/>
                </a:cubicBezTo>
                <a:cubicBezTo>
                  <a:pt x="2166" y="524"/>
                  <a:pt x="2021" y="505"/>
                  <a:pt x="1881" y="464"/>
                </a:cubicBezTo>
                <a:cubicBezTo>
                  <a:pt x="1637" y="391"/>
                  <a:pt x="1413" y="251"/>
                  <a:pt x="1242" y="61"/>
                </a:cubicBezTo>
                <a:cubicBezTo>
                  <a:pt x="1207" y="23"/>
                  <a:pt x="1155" y="1"/>
                  <a:pt x="1103" y="1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20"/>
          <p:cNvSpPr txBox="1">
            <a:spLocks noGrp="1"/>
          </p:cNvSpPr>
          <p:nvPr>
            <p:ph type="subTitle" idx="1"/>
          </p:nvPr>
        </p:nvSpPr>
        <p:spPr>
          <a:xfrm>
            <a:off x="720000" y="1277225"/>
            <a:ext cx="3208500" cy="31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4" name="Google Shape;2314;p20"/>
          <p:cNvSpPr txBox="1">
            <a:spLocks noGrp="1"/>
          </p:cNvSpPr>
          <p:nvPr>
            <p:ph type="subTitle" idx="2"/>
          </p:nvPr>
        </p:nvSpPr>
        <p:spPr>
          <a:xfrm>
            <a:off x="4675775" y="1277225"/>
            <a:ext cx="3209400" cy="31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500" name="Google Shape;3500;p31"/>
          <p:cNvGrpSpPr/>
          <p:nvPr/>
        </p:nvGrpSpPr>
        <p:grpSpPr>
          <a:xfrm rot="-139965" flipH="1">
            <a:off x="-998686" y="4377088"/>
            <a:ext cx="9852651" cy="2003109"/>
            <a:chOff x="-81000" y="3254975"/>
            <a:chExt cx="9853354" cy="2003252"/>
          </a:xfrm>
        </p:grpSpPr>
        <p:sp>
          <p:nvSpPr>
            <p:cNvPr id="3501" name="Google Shape;3501;p31"/>
            <p:cNvSpPr/>
            <p:nvPr/>
          </p:nvSpPr>
          <p:spPr>
            <a:xfrm>
              <a:off x="7321204" y="3254975"/>
              <a:ext cx="2451150" cy="400402"/>
            </a:xfrm>
            <a:custGeom>
              <a:avLst/>
              <a:gdLst/>
              <a:ahLst/>
              <a:cxnLst/>
              <a:rect l="l" t="t" r="r" b="b"/>
              <a:pathLst>
                <a:path w="15843" h="2588" extrusionOk="0">
                  <a:moveTo>
                    <a:pt x="4374" y="0"/>
                  </a:moveTo>
                  <a:cubicBezTo>
                    <a:pt x="4336" y="0"/>
                    <a:pt x="4298" y="2"/>
                    <a:pt x="4260" y="5"/>
                  </a:cubicBezTo>
                  <a:cubicBezTo>
                    <a:pt x="3785" y="49"/>
                    <a:pt x="3343" y="357"/>
                    <a:pt x="3141" y="789"/>
                  </a:cubicBezTo>
                  <a:cubicBezTo>
                    <a:pt x="2979" y="711"/>
                    <a:pt x="2804" y="674"/>
                    <a:pt x="2632" y="674"/>
                  </a:cubicBezTo>
                  <a:cubicBezTo>
                    <a:pt x="2244" y="674"/>
                    <a:pt x="1872" y="862"/>
                    <a:pt x="1715" y="1187"/>
                  </a:cubicBezTo>
                  <a:cubicBezTo>
                    <a:pt x="1522" y="1126"/>
                    <a:pt x="1336" y="1095"/>
                    <a:pt x="1162" y="1095"/>
                  </a:cubicBezTo>
                  <a:cubicBezTo>
                    <a:pt x="930" y="1095"/>
                    <a:pt x="719" y="1150"/>
                    <a:pt x="539" y="1259"/>
                  </a:cubicBezTo>
                  <a:cubicBezTo>
                    <a:pt x="226" y="1450"/>
                    <a:pt x="16" y="1805"/>
                    <a:pt x="0" y="2173"/>
                  </a:cubicBezTo>
                  <a:cubicBezTo>
                    <a:pt x="4623" y="2545"/>
                    <a:pt x="9129" y="2588"/>
                    <a:pt x="13624" y="2588"/>
                  </a:cubicBezTo>
                  <a:cubicBezTo>
                    <a:pt x="14302" y="2588"/>
                    <a:pt x="14979" y="2587"/>
                    <a:pt x="15657" y="2586"/>
                  </a:cubicBezTo>
                  <a:cubicBezTo>
                    <a:pt x="15768" y="2168"/>
                    <a:pt x="15805" y="1724"/>
                    <a:pt x="15843" y="1280"/>
                  </a:cubicBezTo>
                  <a:cubicBezTo>
                    <a:pt x="15634" y="867"/>
                    <a:pt x="15236" y="547"/>
                    <a:pt x="14787" y="450"/>
                  </a:cubicBezTo>
                  <a:cubicBezTo>
                    <a:pt x="14689" y="429"/>
                    <a:pt x="14590" y="419"/>
                    <a:pt x="14491" y="419"/>
                  </a:cubicBezTo>
                  <a:cubicBezTo>
                    <a:pt x="14129" y="419"/>
                    <a:pt x="13768" y="552"/>
                    <a:pt x="13499" y="794"/>
                  </a:cubicBezTo>
                  <a:cubicBezTo>
                    <a:pt x="13308" y="378"/>
                    <a:pt x="12864" y="103"/>
                    <a:pt x="12411" y="103"/>
                  </a:cubicBezTo>
                  <a:cubicBezTo>
                    <a:pt x="12383" y="103"/>
                    <a:pt x="12354" y="104"/>
                    <a:pt x="12326" y="106"/>
                  </a:cubicBezTo>
                  <a:cubicBezTo>
                    <a:pt x="11846" y="144"/>
                    <a:pt x="11406" y="500"/>
                    <a:pt x="11270" y="961"/>
                  </a:cubicBezTo>
                  <a:cubicBezTo>
                    <a:pt x="11098" y="874"/>
                    <a:pt x="10923" y="831"/>
                    <a:pt x="10760" y="831"/>
                  </a:cubicBezTo>
                  <a:cubicBezTo>
                    <a:pt x="10589" y="831"/>
                    <a:pt x="10432" y="879"/>
                    <a:pt x="10308" y="975"/>
                  </a:cubicBezTo>
                  <a:cubicBezTo>
                    <a:pt x="10179" y="633"/>
                    <a:pt x="9866" y="444"/>
                    <a:pt x="9540" y="424"/>
                  </a:cubicBezTo>
                  <a:cubicBezTo>
                    <a:pt x="9520" y="422"/>
                    <a:pt x="9499" y="422"/>
                    <a:pt x="9479" y="422"/>
                  </a:cubicBezTo>
                  <a:cubicBezTo>
                    <a:pt x="9172" y="422"/>
                    <a:pt x="8869" y="566"/>
                    <a:pt x="8676" y="804"/>
                  </a:cubicBezTo>
                  <a:cubicBezTo>
                    <a:pt x="8351" y="499"/>
                    <a:pt x="7944" y="308"/>
                    <a:pt x="7533" y="304"/>
                  </a:cubicBezTo>
                  <a:cubicBezTo>
                    <a:pt x="7528" y="304"/>
                    <a:pt x="7524" y="304"/>
                    <a:pt x="7519" y="304"/>
                  </a:cubicBezTo>
                  <a:cubicBezTo>
                    <a:pt x="7111" y="304"/>
                    <a:pt x="6705" y="488"/>
                    <a:pt x="6438" y="795"/>
                  </a:cubicBezTo>
                  <a:cubicBezTo>
                    <a:pt x="6233" y="626"/>
                    <a:pt x="5993" y="537"/>
                    <a:pt x="5760" y="537"/>
                  </a:cubicBezTo>
                  <a:cubicBezTo>
                    <a:pt x="5677" y="537"/>
                    <a:pt x="5594" y="548"/>
                    <a:pt x="5515" y="572"/>
                  </a:cubicBezTo>
                  <a:cubicBezTo>
                    <a:pt x="5247" y="221"/>
                    <a:pt x="4812" y="0"/>
                    <a:pt x="4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1"/>
            <p:cNvSpPr/>
            <p:nvPr/>
          </p:nvSpPr>
          <p:spPr>
            <a:xfrm>
              <a:off x="4168413" y="3492309"/>
              <a:ext cx="1352209" cy="325675"/>
            </a:xfrm>
            <a:custGeom>
              <a:avLst/>
              <a:gdLst/>
              <a:ahLst/>
              <a:cxnLst/>
              <a:rect l="l" t="t" r="r" b="b"/>
              <a:pathLst>
                <a:path w="8740" h="2105" extrusionOk="0">
                  <a:moveTo>
                    <a:pt x="5456" y="1"/>
                  </a:moveTo>
                  <a:cubicBezTo>
                    <a:pt x="5416" y="1"/>
                    <a:pt x="5375" y="2"/>
                    <a:pt x="5335" y="5"/>
                  </a:cubicBezTo>
                  <a:cubicBezTo>
                    <a:pt x="4815" y="43"/>
                    <a:pt x="4315" y="325"/>
                    <a:pt x="4018" y="753"/>
                  </a:cubicBezTo>
                  <a:cubicBezTo>
                    <a:pt x="3936" y="698"/>
                    <a:pt x="3840" y="673"/>
                    <a:pt x="3743" y="673"/>
                  </a:cubicBezTo>
                  <a:cubicBezTo>
                    <a:pt x="3524" y="673"/>
                    <a:pt x="3299" y="802"/>
                    <a:pt x="3223" y="1012"/>
                  </a:cubicBezTo>
                  <a:cubicBezTo>
                    <a:pt x="3073" y="930"/>
                    <a:pt x="2903" y="891"/>
                    <a:pt x="2732" y="891"/>
                  </a:cubicBezTo>
                  <a:cubicBezTo>
                    <a:pt x="2419" y="891"/>
                    <a:pt x="2104" y="1023"/>
                    <a:pt x="1904" y="1266"/>
                  </a:cubicBezTo>
                  <a:cubicBezTo>
                    <a:pt x="1732" y="1178"/>
                    <a:pt x="1543" y="1137"/>
                    <a:pt x="1352" y="1137"/>
                  </a:cubicBezTo>
                  <a:cubicBezTo>
                    <a:pt x="762" y="1137"/>
                    <a:pt x="159" y="1527"/>
                    <a:pt x="1" y="2105"/>
                  </a:cubicBezTo>
                  <a:cubicBezTo>
                    <a:pt x="2716" y="1692"/>
                    <a:pt x="5455" y="1460"/>
                    <a:pt x="8740" y="1282"/>
                  </a:cubicBezTo>
                  <a:cubicBezTo>
                    <a:pt x="8667" y="893"/>
                    <a:pt x="8270" y="620"/>
                    <a:pt x="7883" y="620"/>
                  </a:cubicBezTo>
                  <a:cubicBezTo>
                    <a:pt x="7757" y="620"/>
                    <a:pt x="7633" y="649"/>
                    <a:pt x="7521" y="712"/>
                  </a:cubicBezTo>
                  <a:cubicBezTo>
                    <a:pt x="7454" y="530"/>
                    <a:pt x="7258" y="425"/>
                    <a:pt x="7067" y="425"/>
                  </a:cubicBezTo>
                  <a:cubicBezTo>
                    <a:pt x="6947" y="425"/>
                    <a:pt x="6830" y="466"/>
                    <a:pt x="6747" y="555"/>
                  </a:cubicBezTo>
                  <a:cubicBezTo>
                    <a:pt x="6417" y="205"/>
                    <a:pt x="5937" y="1"/>
                    <a:pt x="5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03" name="Google Shape;3503;p31"/>
            <p:cNvGrpSpPr/>
            <p:nvPr/>
          </p:nvGrpSpPr>
          <p:grpSpPr>
            <a:xfrm>
              <a:off x="-81000" y="3550637"/>
              <a:ext cx="9635650" cy="1707589"/>
              <a:chOff x="-81000" y="3550637"/>
              <a:chExt cx="9635650" cy="1707589"/>
            </a:xfrm>
          </p:grpSpPr>
          <p:sp>
            <p:nvSpPr>
              <p:cNvPr id="3504" name="Google Shape;3504;p31"/>
              <p:cNvSpPr/>
              <p:nvPr/>
            </p:nvSpPr>
            <p:spPr>
              <a:xfrm>
                <a:off x="-81000" y="3550637"/>
                <a:ext cx="9635650" cy="1707589"/>
              </a:xfrm>
              <a:custGeom>
                <a:avLst/>
                <a:gdLst/>
                <a:ahLst/>
                <a:cxnLst/>
                <a:rect l="l" t="t" r="r" b="b"/>
                <a:pathLst>
                  <a:path w="62280" h="11037" extrusionOk="0">
                    <a:moveTo>
                      <a:pt x="52178" y="0"/>
                    </a:moveTo>
                    <a:cubicBezTo>
                      <a:pt x="31761" y="0"/>
                      <a:pt x="17819" y="3474"/>
                      <a:pt x="0" y="5339"/>
                    </a:cubicBezTo>
                    <a:lnTo>
                      <a:pt x="0" y="10048"/>
                    </a:lnTo>
                    <a:cubicBezTo>
                      <a:pt x="8017" y="9614"/>
                      <a:pt x="16053" y="9397"/>
                      <a:pt x="24089" y="9397"/>
                    </a:cubicBezTo>
                    <a:cubicBezTo>
                      <a:pt x="36844" y="9397"/>
                      <a:pt x="49600" y="9944"/>
                      <a:pt x="62279" y="11036"/>
                    </a:cubicBezTo>
                    <a:lnTo>
                      <a:pt x="62279" y="275"/>
                    </a:lnTo>
                    <a:cubicBezTo>
                      <a:pt x="58727" y="85"/>
                      <a:pt x="55373" y="0"/>
                      <a:pt x="5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1"/>
              <p:cNvSpPr/>
              <p:nvPr/>
            </p:nvSpPr>
            <p:spPr>
              <a:xfrm>
                <a:off x="-81000" y="3550637"/>
                <a:ext cx="9635650" cy="1707589"/>
              </a:xfrm>
              <a:custGeom>
                <a:avLst/>
                <a:gdLst/>
                <a:ahLst/>
                <a:cxnLst/>
                <a:rect l="l" t="t" r="r" b="b"/>
                <a:pathLst>
                  <a:path w="62280" h="11037" extrusionOk="0">
                    <a:moveTo>
                      <a:pt x="52178" y="0"/>
                    </a:moveTo>
                    <a:cubicBezTo>
                      <a:pt x="31761" y="0"/>
                      <a:pt x="17819" y="3474"/>
                      <a:pt x="0" y="5339"/>
                    </a:cubicBezTo>
                    <a:lnTo>
                      <a:pt x="0" y="10048"/>
                    </a:lnTo>
                    <a:cubicBezTo>
                      <a:pt x="8017" y="9614"/>
                      <a:pt x="16053" y="9397"/>
                      <a:pt x="24089" y="9397"/>
                    </a:cubicBezTo>
                    <a:cubicBezTo>
                      <a:pt x="36844" y="9397"/>
                      <a:pt x="49600" y="9944"/>
                      <a:pt x="62279" y="11036"/>
                    </a:cubicBezTo>
                    <a:lnTo>
                      <a:pt x="62279" y="275"/>
                    </a:lnTo>
                    <a:cubicBezTo>
                      <a:pt x="58727" y="85"/>
                      <a:pt x="55373" y="0"/>
                      <a:pt x="52178" y="0"/>
                    </a:cubicBezTo>
                    <a:close/>
                  </a:path>
                </a:pathLst>
              </a:custGeom>
              <a:solidFill>
                <a:srgbClr val="06AE2A">
                  <a:alpha val="7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06" name="Google Shape;3506;p31"/>
          <p:cNvSpPr/>
          <p:nvPr/>
        </p:nvSpPr>
        <p:spPr>
          <a:xfrm rot="221360">
            <a:off x="2611549" y="898034"/>
            <a:ext cx="9839017" cy="4602232"/>
          </a:xfrm>
          <a:custGeom>
            <a:avLst/>
            <a:gdLst/>
            <a:ahLst/>
            <a:cxnLst/>
            <a:rect l="l" t="t" r="r" b="b"/>
            <a:pathLst>
              <a:path w="8096" h="3787" extrusionOk="0">
                <a:moveTo>
                  <a:pt x="3955" y="0"/>
                </a:moveTo>
                <a:cubicBezTo>
                  <a:pt x="3316" y="0"/>
                  <a:pt x="2590" y="381"/>
                  <a:pt x="2603" y="1051"/>
                </a:cubicBezTo>
                <a:cubicBezTo>
                  <a:pt x="2430" y="870"/>
                  <a:pt x="2216" y="791"/>
                  <a:pt x="2001" y="791"/>
                </a:cubicBezTo>
                <a:cubicBezTo>
                  <a:pt x="1444" y="791"/>
                  <a:pt x="875" y="1317"/>
                  <a:pt x="966" y="1962"/>
                </a:cubicBezTo>
                <a:cubicBezTo>
                  <a:pt x="160" y="2299"/>
                  <a:pt x="0" y="3364"/>
                  <a:pt x="961" y="3364"/>
                </a:cubicBezTo>
                <a:cubicBezTo>
                  <a:pt x="1122" y="3364"/>
                  <a:pt x="1316" y="3334"/>
                  <a:pt x="1544" y="3265"/>
                </a:cubicBezTo>
                <a:lnTo>
                  <a:pt x="1544" y="3265"/>
                </a:lnTo>
                <a:cubicBezTo>
                  <a:pt x="1481" y="3528"/>
                  <a:pt x="1909" y="3673"/>
                  <a:pt x="2476" y="3673"/>
                </a:cubicBezTo>
                <a:cubicBezTo>
                  <a:pt x="2765" y="3673"/>
                  <a:pt x="3089" y="3635"/>
                  <a:pt x="3403" y="3557"/>
                </a:cubicBezTo>
                <a:cubicBezTo>
                  <a:pt x="3588" y="3690"/>
                  <a:pt x="3949" y="3786"/>
                  <a:pt x="4371" y="3786"/>
                </a:cubicBezTo>
                <a:cubicBezTo>
                  <a:pt x="4878" y="3786"/>
                  <a:pt x="5473" y="3647"/>
                  <a:pt x="5959" y="3263"/>
                </a:cubicBezTo>
                <a:cubicBezTo>
                  <a:pt x="6058" y="3463"/>
                  <a:pt x="6416" y="3552"/>
                  <a:pt x="6791" y="3552"/>
                </a:cubicBezTo>
                <a:cubicBezTo>
                  <a:pt x="7269" y="3552"/>
                  <a:pt x="7773" y="3407"/>
                  <a:pt x="7795" y="3163"/>
                </a:cubicBezTo>
                <a:cubicBezTo>
                  <a:pt x="8001" y="3035"/>
                  <a:pt x="8096" y="2637"/>
                  <a:pt x="7573" y="2352"/>
                </a:cubicBezTo>
                <a:cubicBezTo>
                  <a:pt x="7777" y="1974"/>
                  <a:pt x="7420" y="1393"/>
                  <a:pt x="6864" y="1393"/>
                </a:cubicBezTo>
                <a:cubicBezTo>
                  <a:pt x="6705" y="1393"/>
                  <a:pt x="6530" y="1440"/>
                  <a:pt x="6347" y="1554"/>
                </a:cubicBezTo>
                <a:cubicBezTo>
                  <a:pt x="6658" y="787"/>
                  <a:pt x="5929" y="524"/>
                  <a:pt x="5369" y="524"/>
                </a:cubicBezTo>
                <a:cubicBezTo>
                  <a:pt x="5169" y="524"/>
                  <a:pt x="4991" y="558"/>
                  <a:pt x="4889" y="614"/>
                </a:cubicBezTo>
                <a:cubicBezTo>
                  <a:pt x="4821" y="193"/>
                  <a:pt x="4410" y="0"/>
                  <a:pt x="3955" y="0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31"/>
          <p:cNvSpPr/>
          <p:nvPr/>
        </p:nvSpPr>
        <p:spPr>
          <a:xfrm>
            <a:off x="5808782" y="77811"/>
            <a:ext cx="2223965" cy="457194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31"/>
          <p:cNvSpPr/>
          <p:nvPr/>
        </p:nvSpPr>
        <p:spPr>
          <a:xfrm>
            <a:off x="8254212" y="1027728"/>
            <a:ext cx="1213632" cy="249501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31"/>
          <p:cNvSpPr/>
          <p:nvPr/>
        </p:nvSpPr>
        <p:spPr>
          <a:xfrm rot="-634806">
            <a:off x="-4453601" y="1619439"/>
            <a:ext cx="9839016" cy="4602229"/>
          </a:xfrm>
          <a:custGeom>
            <a:avLst/>
            <a:gdLst/>
            <a:ahLst/>
            <a:cxnLst/>
            <a:rect l="l" t="t" r="r" b="b"/>
            <a:pathLst>
              <a:path w="8096" h="3787" extrusionOk="0">
                <a:moveTo>
                  <a:pt x="3955" y="0"/>
                </a:moveTo>
                <a:cubicBezTo>
                  <a:pt x="3316" y="0"/>
                  <a:pt x="2590" y="381"/>
                  <a:pt x="2603" y="1051"/>
                </a:cubicBezTo>
                <a:cubicBezTo>
                  <a:pt x="2430" y="870"/>
                  <a:pt x="2216" y="791"/>
                  <a:pt x="2001" y="791"/>
                </a:cubicBezTo>
                <a:cubicBezTo>
                  <a:pt x="1444" y="791"/>
                  <a:pt x="875" y="1317"/>
                  <a:pt x="966" y="1962"/>
                </a:cubicBezTo>
                <a:cubicBezTo>
                  <a:pt x="160" y="2299"/>
                  <a:pt x="0" y="3364"/>
                  <a:pt x="961" y="3364"/>
                </a:cubicBezTo>
                <a:cubicBezTo>
                  <a:pt x="1122" y="3364"/>
                  <a:pt x="1316" y="3334"/>
                  <a:pt x="1544" y="3265"/>
                </a:cubicBezTo>
                <a:lnTo>
                  <a:pt x="1544" y="3265"/>
                </a:lnTo>
                <a:cubicBezTo>
                  <a:pt x="1481" y="3528"/>
                  <a:pt x="1909" y="3673"/>
                  <a:pt x="2476" y="3673"/>
                </a:cubicBezTo>
                <a:cubicBezTo>
                  <a:pt x="2765" y="3673"/>
                  <a:pt x="3089" y="3635"/>
                  <a:pt x="3403" y="3557"/>
                </a:cubicBezTo>
                <a:cubicBezTo>
                  <a:pt x="3588" y="3690"/>
                  <a:pt x="3949" y="3786"/>
                  <a:pt x="4371" y="3786"/>
                </a:cubicBezTo>
                <a:cubicBezTo>
                  <a:pt x="4878" y="3786"/>
                  <a:pt x="5473" y="3647"/>
                  <a:pt x="5959" y="3263"/>
                </a:cubicBezTo>
                <a:cubicBezTo>
                  <a:pt x="6058" y="3463"/>
                  <a:pt x="6416" y="3552"/>
                  <a:pt x="6791" y="3552"/>
                </a:cubicBezTo>
                <a:cubicBezTo>
                  <a:pt x="7269" y="3552"/>
                  <a:pt x="7773" y="3407"/>
                  <a:pt x="7795" y="3163"/>
                </a:cubicBezTo>
                <a:cubicBezTo>
                  <a:pt x="8001" y="3035"/>
                  <a:pt x="8096" y="2637"/>
                  <a:pt x="7573" y="2352"/>
                </a:cubicBezTo>
                <a:cubicBezTo>
                  <a:pt x="7777" y="1974"/>
                  <a:pt x="7420" y="1393"/>
                  <a:pt x="6864" y="1393"/>
                </a:cubicBezTo>
                <a:cubicBezTo>
                  <a:pt x="6705" y="1393"/>
                  <a:pt x="6530" y="1440"/>
                  <a:pt x="6347" y="1554"/>
                </a:cubicBezTo>
                <a:cubicBezTo>
                  <a:pt x="6658" y="787"/>
                  <a:pt x="5929" y="524"/>
                  <a:pt x="5369" y="524"/>
                </a:cubicBezTo>
                <a:cubicBezTo>
                  <a:pt x="5169" y="524"/>
                  <a:pt x="4991" y="558"/>
                  <a:pt x="4889" y="614"/>
                </a:cubicBezTo>
                <a:cubicBezTo>
                  <a:pt x="4821" y="193"/>
                  <a:pt x="4410" y="0"/>
                  <a:pt x="3955" y="0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31"/>
          <p:cNvSpPr/>
          <p:nvPr/>
        </p:nvSpPr>
        <p:spPr>
          <a:xfrm rot="789100" flipH="1">
            <a:off x="-5044546" y="99562"/>
            <a:ext cx="9839014" cy="4602226"/>
          </a:xfrm>
          <a:custGeom>
            <a:avLst/>
            <a:gdLst/>
            <a:ahLst/>
            <a:cxnLst/>
            <a:rect l="l" t="t" r="r" b="b"/>
            <a:pathLst>
              <a:path w="8096" h="3787" extrusionOk="0">
                <a:moveTo>
                  <a:pt x="3955" y="0"/>
                </a:moveTo>
                <a:cubicBezTo>
                  <a:pt x="3316" y="0"/>
                  <a:pt x="2590" y="381"/>
                  <a:pt x="2603" y="1051"/>
                </a:cubicBezTo>
                <a:cubicBezTo>
                  <a:pt x="2430" y="870"/>
                  <a:pt x="2216" y="791"/>
                  <a:pt x="2001" y="791"/>
                </a:cubicBezTo>
                <a:cubicBezTo>
                  <a:pt x="1444" y="791"/>
                  <a:pt x="875" y="1317"/>
                  <a:pt x="966" y="1962"/>
                </a:cubicBezTo>
                <a:cubicBezTo>
                  <a:pt x="160" y="2299"/>
                  <a:pt x="0" y="3364"/>
                  <a:pt x="961" y="3364"/>
                </a:cubicBezTo>
                <a:cubicBezTo>
                  <a:pt x="1122" y="3364"/>
                  <a:pt x="1316" y="3334"/>
                  <a:pt x="1544" y="3265"/>
                </a:cubicBezTo>
                <a:lnTo>
                  <a:pt x="1544" y="3265"/>
                </a:lnTo>
                <a:cubicBezTo>
                  <a:pt x="1481" y="3528"/>
                  <a:pt x="1909" y="3673"/>
                  <a:pt x="2476" y="3673"/>
                </a:cubicBezTo>
                <a:cubicBezTo>
                  <a:pt x="2765" y="3673"/>
                  <a:pt x="3089" y="3635"/>
                  <a:pt x="3403" y="3557"/>
                </a:cubicBezTo>
                <a:cubicBezTo>
                  <a:pt x="3588" y="3690"/>
                  <a:pt x="3949" y="3786"/>
                  <a:pt x="4371" y="3786"/>
                </a:cubicBezTo>
                <a:cubicBezTo>
                  <a:pt x="4878" y="3786"/>
                  <a:pt x="5473" y="3647"/>
                  <a:pt x="5959" y="3263"/>
                </a:cubicBezTo>
                <a:cubicBezTo>
                  <a:pt x="6058" y="3463"/>
                  <a:pt x="6416" y="3552"/>
                  <a:pt x="6791" y="3552"/>
                </a:cubicBezTo>
                <a:cubicBezTo>
                  <a:pt x="7269" y="3552"/>
                  <a:pt x="7773" y="3407"/>
                  <a:pt x="7795" y="3163"/>
                </a:cubicBezTo>
                <a:cubicBezTo>
                  <a:pt x="8001" y="3035"/>
                  <a:pt x="8096" y="2637"/>
                  <a:pt x="7573" y="2352"/>
                </a:cubicBezTo>
                <a:cubicBezTo>
                  <a:pt x="7777" y="1974"/>
                  <a:pt x="7420" y="1393"/>
                  <a:pt x="6864" y="1393"/>
                </a:cubicBezTo>
                <a:cubicBezTo>
                  <a:pt x="6705" y="1393"/>
                  <a:pt x="6530" y="1440"/>
                  <a:pt x="6347" y="1554"/>
                </a:cubicBezTo>
                <a:cubicBezTo>
                  <a:pt x="6658" y="787"/>
                  <a:pt x="5929" y="524"/>
                  <a:pt x="5369" y="524"/>
                </a:cubicBezTo>
                <a:cubicBezTo>
                  <a:pt x="5169" y="524"/>
                  <a:pt x="4991" y="558"/>
                  <a:pt x="4889" y="614"/>
                </a:cubicBezTo>
                <a:cubicBezTo>
                  <a:pt x="4821" y="193"/>
                  <a:pt x="4410" y="0"/>
                  <a:pt x="3955" y="0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31"/>
          <p:cNvSpPr/>
          <p:nvPr/>
        </p:nvSpPr>
        <p:spPr>
          <a:xfrm rot="-634807">
            <a:off x="3408165" y="1978488"/>
            <a:ext cx="9404793" cy="4399126"/>
          </a:xfrm>
          <a:custGeom>
            <a:avLst/>
            <a:gdLst/>
            <a:ahLst/>
            <a:cxnLst/>
            <a:rect l="l" t="t" r="r" b="b"/>
            <a:pathLst>
              <a:path w="8096" h="3787" extrusionOk="0">
                <a:moveTo>
                  <a:pt x="3955" y="0"/>
                </a:moveTo>
                <a:cubicBezTo>
                  <a:pt x="3316" y="0"/>
                  <a:pt x="2590" y="381"/>
                  <a:pt x="2603" y="1051"/>
                </a:cubicBezTo>
                <a:cubicBezTo>
                  <a:pt x="2430" y="870"/>
                  <a:pt x="2216" y="791"/>
                  <a:pt x="2001" y="791"/>
                </a:cubicBezTo>
                <a:cubicBezTo>
                  <a:pt x="1444" y="791"/>
                  <a:pt x="875" y="1317"/>
                  <a:pt x="966" y="1962"/>
                </a:cubicBezTo>
                <a:cubicBezTo>
                  <a:pt x="160" y="2299"/>
                  <a:pt x="0" y="3364"/>
                  <a:pt x="961" y="3364"/>
                </a:cubicBezTo>
                <a:cubicBezTo>
                  <a:pt x="1122" y="3364"/>
                  <a:pt x="1316" y="3334"/>
                  <a:pt x="1544" y="3265"/>
                </a:cubicBezTo>
                <a:lnTo>
                  <a:pt x="1544" y="3265"/>
                </a:lnTo>
                <a:cubicBezTo>
                  <a:pt x="1481" y="3528"/>
                  <a:pt x="1909" y="3673"/>
                  <a:pt x="2476" y="3673"/>
                </a:cubicBezTo>
                <a:cubicBezTo>
                  <a:pt x="2765" y="3673"/>
                  <a:pt x="3089" y="3635"/>
                  <a:pt x="3403" y="3557"/>
                </a:cubicBezTo>
                <a:cubicBezTo>
                  <a:pt x="3588" y="3690"/>
                  <a:pt x="3949" y="3786"/>
                  <a:pt x="4371" y="3786"/>
                </a:cubicBezTo>
                <a:cubicBezTo>
                  <a:pt x="4878" y="3786"/>
                  <a:pt x="5473" y="3647"/>
                  <a:pt x="5959" y="3263"/>
                </a:cubicBezTo>
                <a:cubicBezTo>
                  <a:pt x="6058" y="3463"/>
                  <a:pt x="6416" y="3552"/>
                  <a:pt x="6791" y="3552"/>
                </a:cubicBezTo>
                <a:cubicBezTo>
                  <a:pt x="7269" y="3552"/>
                  <a:pt x="7773" y="3407"/>
                  <a:pt x="7795" y="3163"/>
                </a:cubicBezTo>
                <a:cubicBezTo>
                  <a:pt x="8001" y="3035"/>
                  <a:pt x="8096" y="2637"/>
                  <a:pt x="7573" y="2352"/>
                </a:cubicBezTo>
                <a:cubicBezTo>
                  <a:pt x="7777" y="1974"/>
                  <a:pt x="7420" y="1393"/>
                  <a:pt x="6864" y="1393"/>
                </a:cubicBezTo>
                <a:cubicBezTo>
                  <a:pt x="6705" y="1393"/>
                  <a:pt x="6530" y="1440"/>
                  <a:pt x="6347" y="1554"/>
                </a:cubicBezTo>
                <a:cubicBezTo>
                  <a:pt x="6658" y="787"/>
                  <a:pt x="5929" y="524"/>
                  <a:pt x="5369" y="524"/>
                </a:cubicBezTo>
                <a:cubicBezTo>
                  <a:pt x="5169" y="524"/>
                  <a:pt x="4991" y="558"/>
                  <a:pt x="4889" y="614"/>
                </a:cubicBezTo>
                <a:cubicBezTo>
                  <a:pt x="4821" y="193"/>
                  <a:pt x="4410" y="0"/>
                  <a:pt x="3955" y="0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6" name="Google Shape;3906;p34"/>
          <p:cNvGrpSpPr/>
          <p:nvPr/>
        </p:nvGrpSpPr>
        <p:grpSpPr>
          <a:xfrm flipH="1">
            <a:off x="11" y="4481210"/>
            <a:ext cx="9302624" cy="2560992"/>
            <a:chOff x="161636" y="4714260"/>
            <a:chExt cx="9302624" cy="2560992"/>
          </a:xfrm>
        </p:grpSpPr>
        <p:sp>
          <p:nvSpPr>
            <p:cNvPr id="3907" name="Google Shape;3907;p34"/>
            <p:cNvSpPr/>
            <p:nvPr/>
          </p:nvSpPr>
          <p:spPr>
            <a:xfrm>
              <a:off x="161636" y="4714260"/>
              <a:ext cx="9302621" cy="2560842"/>
            </a:xfrm>
            <a:custGeom>
              <a:avLst/>
              <a:gdLst/>
              <a:ahLst/>
              <a:cxnLst/>
              <a:rect l="l" t="t" r="r" b="b"/>
              <a:pathLst>
                <a:path w="62278" h="17144" extrusionOk="0">
                  <a:moveTo>
                    <a:pt x="43938" y="0"/>
                  </a:moveTo>
                  <a:cubicBezTo>
                    <a:pt x="42749" y="0"/>
                    <a:pt x="41548" y="16"/>
                    <a:pt x="40339" y="48"/>
                  </a:cubicBezTo>
                  <a:cubicBezTo>
                    <a:pt x="40337" y="48"/>
                    <a:pt x="40333" y="48"/>
                    <a:pt x="40330" y="49"/>
                  </a:cubicBezTo>
                  <a:cubicBezTo>
                    <a:pt x="36204" y="154"/>
                    <a:pt x="31978" y="447"/>
                    <a:pt x="27787" y="927"/>
                  </a:cubicBezTo>
                  <a:cubicBezTo>
                    <a:pt x="24852" y="1263"/>
                    <a:pt x="21935" y="1692"/>
                    <a:pt x="19079" y="2218"/>
                  </a:cubicBezTo>
                  <a:cubicBezTo>
                    <a:pt x="15696" y="2838"/>
                    <a:pt x="12400" y="3593"/>
                    <a:pt x="9267" y="4483"/>
                  </a:cubicBezTo>
                  <a:cubicBezTo>
                    <a:pt x="6583" y="5246"/>
                    <a:pt x="4016" y="6111"/>
                    <a:pt x="1616" y="7079"/>
                  </a:cubicBezTo>
                  <a:cubicBezTo>
                    <a:pt x="1068" y="7300"/>
                    <a:pt x="529" y="7526"/>
                    <a:pt x="0" y="7757"/>
                  </a:cubicBezTo>
                  <a:lnTo>
                    <a:pt x="0" y="17143"/>
                  </a:lnTo>
                  <a:lnTo>
                    <a:pt x="62278" y="17143"/>
                  </a:lnTo>
                  <a:lnTo>
                    <a:pt x="62278" y="1443"/>
                  </a:lnTo>
                  <a:cubicBezTo>
                    <a:pt x="62003" y="1393"/>
                    <a:pt x="61725" y="1346"/>
                    <a:pt x="61444" y="1298"/>
                  </a:cubicBezTo>
                  <a:cubicBezTo>
                    <a:pt x="60925" y="1211"/>
                    <a:pt x="60398" y="1129"/>
                    <a:pt x="59863" y="1051"/>
                  </a:cubicBezTo>
                  <a:cubicBezTo>
                    <a:pt x="59640" y="1018"/>
                    <a:pt x="59414" y="987"/>
                    <a:pt x="59188" y="956"/>
                  </a:cubicBezTo>
                  <a:lnTo>
                    <a:pt x="59186" y="956"/>
                  </a:lnTo>
                  <a:cubicBezTo>
                    <a:pt x="58535" y="866"/>
                    <a:pt x="57873" y="783"/>
                    <a:pt x="57199" y="706"/>
                  </a:cubicBezTo>
                  <a:cubicBezTo>
                    <a:pt x="56697" y="648"/>
                    <a:pt x="56188" y="596"/>
                    <a:pt x="55673" y="545"/>
                  </a:cubicBezTo>
                  <a:cubicBezTo>
                    <a:pt x="55030" y="482"/>
                    <a:pt x="54380" y="423"/>
                    <a:pt x="53721" y="371"/>
                  </a:cubicBezTo>
                  <a:cubicBezTo>
                    <a:pt x="53168" y="328"/>
                    <a:pt x="52609" y="288"/>
                    <a:pt x="52045" y="251"/>
                  </a:cubicBezTo>
                  <a:lnTo>
                    <a:pt x="52044" y="251"/>
                  </a:lnTo>
                  <a:cubicBezTo>
                    <a:pt x="50650" y="163"/>
                    <a:pt x="49226" y="96"/>
                    <a:pt x="47777" y="55"/>
                  </a:cubicBezTo>
                  <a:cubicBezTo>
                    <a:pt x="46682" y="23"/>
                    <a:pt x="45571" y="6"/>
                    <a:pt x="44450" y="1"/>
                  </a:cubicBezTo>
                  <a:lnTo>
                    <a:pt x="44447" y="1"/>
                  </a:lnTo>
                  <a:cubicBezTo>
                    <a:pt x="44277" y="1"/>
                    <a:pt x="44108" y="0"/>
                    <a:pt x="43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9151773" y="4908295"/>
              <a:ext cx="312487" cy="2366807"/>
            </a:xfrm>
            <a:custGeom>
              <a:avLst/>
              <a:gdLst/>
              <a:ahLst/>
              <a:cxnLst/>
              <a:rect l="l" t="t" r="r" b="b"/>
              <a:pathLst>
                <a:path w="2092" h="15845" extrusionOk="0">
                  <a:moveTo>
                    <a:pt x="1256" y="0"/>
                  </a:moveTo>
                  <a:cubicBezTo>
                    <a:pt x="838" y="5281"/>
                    <a:pt x="419" y="10563"/>
                    <a:pt x="1" y="15844"/>
                  </a:cubicBezTo>
                  <a:lnTo>
                    <a:pt x="2092" y="15844"/>
                  </a:lnTo>
                  <a:lnTo>
                    <a:pt x="2092" y="144"/>
                  </a:lnTo>
                  <a:cubicBezTo>
                    <a:pt x="1817" y="94"/>
                    <a:pt x="1539" y="47"/>
                    <a:pt x="1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3951368" y="4795818"/>
              <a:ext cx="4754377" cy="2479285"/>
            </a:xfrm>
            <a:custGeom>
              <a:avLst/>
              <a:gdLst/>
              <a:ahLst/>
              <a:cxnLst/>
              <a:rect l="l" t="t" r="r" b="b"/>
              <a:pathLst>
                <a:path w="31829" h="16598" extrusionOk="0">
                  <a:moveTo>
                    <a:pt x="30302" y="0"/>
                  </a:moveTo>
                  <a:cubicBezTo>
                    <a:pt x="24758" y="1382"/>
                    <a:pt x="19117" y="3937"/>
                    <a:pt x="13834" y="7032"/>
                  </a:cubicBezTo>
                  <a:cubicBezTo>
                    <a:pt x="8992" y="9867"/>
                    <a:pt x="4434" y="13153"/>
                    <a:pt x="0" y="16597"/>
                  </a:cubicBezTo>
                  <a:lnTo>
                    <a:pt x="8001" y="16597"/>
                  </a:lnTo>
                  <a:cubicBezTo>
                    <a:pt x="15577" y="10612"/>
                    <a:pt x="23542" y="5118"/>
                    <a:pt x="31828" y="162"/>
                  </a:cubicBezTo>
                  <a:lnTo>
                    <a:pt x="30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4"/>
            <p:cNvSpPr/>
            <p:nvPr/>
          </p:nvSpPr>
          <p:spPr>
            <a:xfrm>
              <a:off x="7170346" y="4857359"/>
              <a:ext cx="1933328" cy="2417743"/>
            </a:xfrm>
            <a:custGeom>
              <a:avLst/>
              <a:gdLst/>
              <a:ahLst/>
              <a:cxnLst/>
              <a:rect l="l" t="t" r="r" b="b"/>
              <a:pathLst>
                <a:path w="12943" h="16186" extrusionOk="0">
                  <a:moveTo>
                    <a:pt x="12267" y="0"/>
                  </a:moveTo>
                  <a:cubicBezTo>
                    <a:pt x="11722" y="397"/>
                    <a:pt x="11166" y="946"/>
                    <a:pt x="10645" y="1490"/>
                  </a:cubicBezTo>
                  <a:cubicBezTo>
                    <a:pt x="6451" y="5873"/>
                    <a:pt x="2858" y="10835"/>
                    <a:pt x="1" y="16185"/>
                  </a:cubicBezTo>
                  <a:lnTo>
                    <a:pt x="8141" y="16185"/>
                  </a:lnTo>
                  <a:cubicBezTo>
                    <a:pt x="9541" y="10765"/>
                    <a:pt x="11144" y="5396"/>
                    <a:pt x="12942" y="94"/>
                  </a:cubicBezTo>
                  <a:lnTo>
                    <a:pt x="1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4"/>
            <p:cNvSpPr/>
            <p:nvPr/>
          </p:nvSpPr>
          <p:spPr>
            <a:xfrm>
              <a:off x="279641" y="4752051"/>
              <a:ext cx="7906436" cy="2523200"/>
            </a:xfrm>
            <a:custGeom>
              <a:avLst/>
              <a:gdLst/>
              <a:ahLst/>
              <a:cxnLst/>
              <a:rect l="l" t="t" r="r" b="b"/>
              <a:pathLst>
                <a:path w="52931" h="16892" extrusionOk="0">
                  <a:moveTo>
                    <a:pt x="51254" y="1"/>
                  </a:moveTo>
                  <a:cubicBezTo>
                    <a:pt x="33268" y="3263"/>
                    <a:pt x="16006" y="8840"/>
                    <a:pt x="1" y="16891"/>
                  </a:cubicBezTo>
                  <a:lnTo>
                    <a:pt x="11258" y="16891"/>
                  </a:lnTo>
                  <a:cubicBezTo>
                    <a:pt x="24236" y="9369"/>
                    <a:pt x="38602" y="4631"/>
                    <a:pt x="52931" y="120"/>
                  </a:cubicBezTo>
                  <a:lnTo>
                    <a:pt x="5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161636" y="4714260"/>
              <a:ext cx="7136719" cy="1960663"/>
            </a:xfrm>
            <a:custGeom>
              <a:avLst/>
              <a:gdLst/>
              <a:ahLst/>
              <a:cxnLst/>
              <a:rect l="l" t="t" r="r" b="b"/>
              <a:pathLst>
                <a:path w="47778" h="13126" extrusionOk="0">
                  <a:moveTo>
                    <a:pt x="43938" y="0"/>
                  </a:moveTo>
                  <a:cubicBezTo>
                    <a:pt x="42749" y="0"/>
                    <a:pt x="41548" y="16"/>
                    <a:pt x="40339" y="48"/>
                  </a:cubicBezTo>
                  <a:cubicBezTo>
                    <a:pt x="40337" y="48"/>
                    <a:pt x="40333" y="48"/>
                    <a:pt x="40330" y="49"/>
                  </a:cubicBezTo>
                  <a:cubicBezTo>
                    <a:pt x="30643" y="1050"/>
                    <a:pt x="20708" y="3239"/>
                    <a:pt x="11015" y="6147"/>
                  </a:cubicBezTo>
                  <a:cubicBezTo>
                    <a:pt x="7292" y="7264"/>
                    <a:pt x="3593" y="8491"/>
                    <a:pt x="0" y="9969"/>
                  </a:cubicBezTo>
                  <a:lnTo>
                    <a:pt x="0" y="13125"/>
                  </a:lnTo>
                  <a:cubicBezTo>
                    <a:pt x="14999" y="6115"/>
                    <a:pt x="31308" y="2153"/>
                    <a:pt x="47777" y="55"/>
                  </a:cubicBezTo>
                  <a:cubicBezTo>
                    <a:pt x="46681" y="23"/>
                    <a:pt x="45570" y="7"/>
                    <a:pt x="44450" y="1"/>
                  </a:cubicBezTo>
                  <a:lnTo>
                    <a:pt x="44447" y="1"/>
                  </a:lnTo>
                  <a:cubicBezTo>
                    <a:pt x="44277" y="1"/>
                    <a:pt x="44108" y="0"/>
                    <a:pt x="43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3" name="Google Shape;3913;p34"/>
          <p:cNvSpPr/>
          <p:nvPr/>
        </p:nvSpPr>
        <p:spPr>
          <a:xfrm>
            <a:off x="7143112" y="3231045"/>
            <a:ext cx="1890877" cy="388756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4"/>
          <p:cNvSpPr/>
          <p:nvPr/>
        </p:nvSpPr>
        <p:spPr>
          <a:xfrm flipH="1">
            <a:off x="8913184" y="1233154"/>
            <a:ext cx="330764" cy="385658"/>
          </a:xfrm>
          <a:custGeom>
            <a:avLst/>
            <a:gdLst/>
            <a:ahLst/>
            <a:cxnLst/>
            <a:rect l="l" t="t" r="r" b="b"/>
            <a:pathLst>
              <a:path w="958" h="1117" extrusionOk="0">
                <a:moveTo>
                  <a:pt x="281" y="0"/>
                </a:moveTo>
                <a:cubicBezTo>
                  <a:pt x="196" y="0"/>
                  <a:pt x="112" y="31"/>
                  <a:pt x="48" y="86"/>
                </a:cubicBezTo>
                <a:cubicBezTo>
                  <a:pt x="34" y="97"/>
                  <a:pt x="21" y="112"/>
                  <a:pt x="16" y="128"/>
                </a:cubicBezTo>
                <a:cubicBezTo>
                  <a:pt x="0" y="179"/>
                  <a:pt x="86" y="242"/>
                  <a:pt x="122" y="264"/>
                </a:cubicBezTo>
                <a:cubicBezTo>
                  <a:pt x="172" y="295"/>
                  <a:pt x="227" y="318"/>
                  <a:pt x="272" y="355"/>
                </a:cubicBezTo>
                <a:cubicBezTo>
                  <a:pt x="317" y="392"/>
                  <a:pt x="350" y="444"/>
                  <a:pt x="377" y="495"/>
                </a:cubicBezTo>
                <a:cubicBezTo>
                  <a:pt x="471" y="660"/>
                  <a:pt x="547" y="840"/>
                  <a:pt x="697" y="954"/>
                </a:cubicBezTo>
                <a:cubicBezTo>
                  <a:pt x="744" y="991"/>
                  <a:pt x="776" y="1042"/>
                  <a:pt x="820" y="1084"/>
                </a:cubicBezTo>
                <a:cubicBezTo>
                  <a:pt x="830" y="1096"/>
                  <a:pt x="843" y="1108"/>
                  <a:pt x="857" y="1113"/>
                </a:cubicBezTo>
                <a:cubicBezTo>
                  <a:pt x="863" y="1115"/>
                  <a:pt x="869" y="1116"/>
                  <a:pt x="875" y="1116"/>
                </a:cubicBezTo>
                <a:cubicBezTo>
                  <a:pt x="893" y="1116"/>
                  <a:pt x="912" y="1108"/>
                  <a:pt x="923" y="1094"/>
                </a:cubicBezTo>
                <a:cubicBezTo>
                  <a:pt x="936" y="1078"/>
                  <a:pt x="939" y="1058"/>
                  <a:pt x="941" y="1037"/>
                </a:cubicBezTo>
                <a:cubicBezTo>
                  <a:pt x="957" y="886"/>
                  <a:pt x="955" y="712"/>
                  <a:pt x="890" y="572"/>
                </a:cubicBezTo>
                <a:cubicBezTo>
                  <a:pt x="848" y="480"/>
                  <a:pt x="791" y="396"/>
                  <a:pt x="732" y="314"/>
                </a:cubicBezTo>
                <a:cubicBezTo>
                  <a:pt x="692" y="260"/>
                  <a:pt x="649" y="205"/>
                  <a:pt x="601" y="156"/>
                </a:cubicBezTo>
                <a:cubicBezTo>
                  <a:pt x="589" y="144"/>
                  <a:pt x="577" y="133"/>
                  <a:pt x="562" y="119"/>
                </a:cubicBezTo>
                <a:cubicBezTo>
                  <a:pt x="496" y="62"/>
                  <a:pt x="419" y="18"/>
                  <a:pt x="334" y="4"/>
                </a:cubicBezTo>
                <a:cubicBezTo>
                  <a:pt x="317" y="2"/>
                  <a:pt x="299" y="0"/>
                  <a:pt x="2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5" name="Google Shape;3915;p34"/>
          <p:cNvGrpSpPr/>
          <p:nvPr/>
        </p:nvGrpSpPr>
        <p:grpSpPr>
          <a:xfrm flipH="1">
            <a:off x="7880007" y="2152517"/>
            <a:ext cx="417092" cy="388758"/>
            <a:chOff x="2587396" y="2616573"/>
            <a:chExt cx="230846" cy="215176"/>
          </a:xfrm>
        </p:grpSpPr>
        <p:sp>
          <p:nvSpPr>
            <p:cNvPr id="3916" name="Google Shape;3916;p34"/>
            <p:cNvSpPr/>
            <p:nvPr/>
          </p:nvSpPr>
          <p:spPr>
            <a:xfrm>
              <a:off x="2587396" y="2616573"/>
              <a:ext cx="230846" cy="215176"/>
            </a:xfrm>
            <a:custGeom>
              <a:avLst/>
              <a:gdLst/>
              <a:ahLst/>
              <a:cxnLst/>
              <a:rect l="l" t="t" r="r" b="b"/>
              <a:pathLst>
                <a:path w="1208" h="1126" extrusionOk="0">
                  <a:moveTo>
                    <a:pt x="55" y="0"/>
                  </a:moveTo>
                  <a:lnTo>
                    <a:pt x="0" y="1066"/>
                  </a:lnTo>
                  <a:lnTo>
                    <a:pt x="1135" y="1126"/>
                  </a:lnTo>
                  <a:cubicBezTo>
                    <a:pt x="1135" y="1126"/>
                    <a:pt x="1136" y="1126"/>
                    <a:pt x="1136" y="1126"/>
                  </a:cubicBezTo>
                  <a:cubicBezTo>
                    <a:pt x="1145" y="1126"/>
                    <a:pt x="1153" y="1118"/>
                    <a:pt x="1152" y="1110"/>
                  </a:cubicBezTo>
                  <a:lnTo>
                    <a:pt x="1206" y="78"/>
                  </a:lnTo>
                  <a:cubicBezTo>
                    <a:pt x="1207" y="69"/>
                    <a:pt x="1200" y="59"/>
                    <a:pt x="1191" y="5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2587396" y="2616573"/>
              <a:ext cx="230846" cy="215176"/>
            </a:xfrm>
            <a:custGeom>
              <a:avLst/>
              <a:gdLst/>
              <a:ahLst/>
              <a:cxnLst/>
              <a:rect l="l" t="t" r="r" b="b"/>
              <a:pathLst>
                <a:path w="1208" h="1126" extrusionOk="0">
                  <a:moveTo>
                    <a:pt x="55" y="0"/>
                  </a:moveTo>
                  <a:lnTo>
                    <a:pt x="0" y="1066"/>
                  </a:lnTo>
                  <a:lnTo>
                    <a:pt x="1135" y="1126"/>
                  </a:lnTo>
                  <a:cubicBezTo>
                    <a:pt x="1135" y="1126"/>
                    <a:pt x="1136" y="1126"/>
                    <a:pt x="1136" y="1126"/>
                  </a:cubicBezTo>
                  <a:cubicBezTo>
                    <a:pt x="1145" y="1126"/>
                    <a:pt x="1153" y="1118"/>
                    <a:pt x="1152" y="1110"/>
                  </a:cubicBezTo>
                  <a:lnTo>
                    <a:pt x="1206" y="78"/>
                  </a:lnTo>
                  <a:cubicBezTo>
                    <a:pt x="1207" y="69"/>
                    <a:pt x="1200" y="59"/>
                    <a:pt x="1191" y="5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000000">
                <a:alpha val="54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8" name="Google Shape;3918;p34"/>
          <p:cNvSpPr/>
          <p:nvPr/>
        </p:nvSpPr>
        <p:spPr>
          <a:xfrm flipH="1">
            <a:off x="8594159" y="1448941"/>
            <a:ext cx="784442" cy="532740"/>
          </a:xfrm>
          <a:custGeom>
            <a:avLst/>
            <a:gdLst/>
            <a:ahLst/>
            <a:cxnLst/>
            <a:rect l="l" t="t" r="r" b="b"/>
            <a:pathLst>
              <a:path w="2272" h="1543" extrusionOk="0">
                <a:moveTo>
                  <a:pt x="637" y="1"/>
                </a:moveTo>
                <a:cubicBezTo>
                  <a:pt x="326" y="1"/>
                  <a:pt x="63" y="262"/>
                  <a:pt x="45" y="599"/>
                </a:cubicBezTo>
                <a:lnTo>
                  <a:pt x="4" y="1394"/>
                </a:lnTo>
                <a:cubicBezTo>
                  <a:pt x="1" y="1471"/>
                  <a:pt x="61" y="1538"/>
                  <a:pt x="138" y="1542"/>
                </a:cubicBezTo>
                <a:cubicBezTo>
                  <a:pt x="141" y="1543"/>
                  <a:pt x="143" y="1543"/>
                  <a:pt x="146" y="1543"/>
                </a:cubicBezTo>
                <a:cubicBezTo>
                  <a:pt x="222" y="1543"/>
                  <a:pt x="283" y="1484"/>
                  <a:pt x="287" y="1409"/>
                </a:cubicBezTo>
                <a:lnTo>
                  <a:pt x="328" y="614"/>
                </a:lnTo>
                <a:cubicBezTo>
                  <a:pt x="338" y="428"/>
                  <a:pt x="476" y="283"/>
                  <a:pt x="639" y="283"/>
                </a:cubicBezTo>
                <a:cubicBezTo>
                  <a:pt x="644" y="283"/>
                  <a:pt x="648" y="283"/>
                  <a:pt x="653" y="284"/>
                </a:cubicBezTo>
                <a:lnTo>
                  <a:pt x="2119" y="360"/>
                </a:lnTo>
                <a:cubicBezTo>
                  <a:pt x="2122" y="360"/>
                  <a:pt x="2124" y="360"/>
                  <a:pt x="2127" y="360"/>
                </a:cubicBezTo>
                <a:cubicBezTo>
                  <a:pt x="2201" y="360"/>
                  <a:pt x="2264" y="301"/>
                  <a:pt x="2267" y="226"/>
                </a:cubicBezTo>
                <a:cubicBezTo>
                  <a:pt x="2271" y="148"/>
                  <a:pt x="2210" y="81"/>
                  <a:pt x="2133" y="77"/>
                </a:cubicBezTo>
                <a:lnTo>
                  <a:pt x="667" y="2"/>
                </a:lnTo>
                <a:cubicBezTo>
                  <a:pt x="657" y="1"/>
                  <a:pt x="647" y="1"/>
                  <a:pt x="6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34"/>
          <p:cNvSpPr/>
          <p:nvPr/>
        </p:nvSpPr>
        <p:spPr>
          <a:xfrm flipH="1">
            <a:off x="8129085" y="1773831"/>
            <a:ext cx="1810915" cy="1060646"/>
          </a:xfrm>
          <a:custGeom>
            <a:avLst/>
            <a:gdLst/>
            <a:ahLst/>
            <a:cxnLst/>
            <a:rect l="l" t="t" r="r" b="b"/>
            <a:pathLst>
              <a:path w="5245" h="3072" extrusionOk="0">
                <a:moveTo>
                  <a:pt x="3013" y="1"/>
                </a:moveTo>
                <a:cubicBezTo>
                  <a:pt x="2976" y="1"/>
                  <a:pt x="2938" y="3"/>
                  <a:pt x="2901" y="8"/>
                </a:cubicBezTo>
                <a:lnTo>
                  <a:pt x="357" y="366"/>
                </a:lnTo>
                <a:cubicBezTo>
                  <a:pt x="206" y="386"/>
                  <a:pt x="90" y="514"/>
                  <a:pt x="83" y="664"/>
                </a:cubicBezTo>
                <a:lnTo>
                  <a:pt x="7" y="2100"/>
                </a:lnTo>
                <a:cubicBezTo>
                  <a:pt x="0" y="2252"/>
                  <a:pt x="100" y="2389"/>
                  <a:pt x="249" y="2425"/>
                </a:cubicBezTo>
                <a:lnTo>
                  <a:pt x="2743" y="3047"/>
                </a:lnTo>
                <a:cubicBezTo>
                  <a:pt x="2807" y="3063"/>
                  <a:pt x="2873" y="3071"/>
                  <a:pt x="2939" y="3071"/>
                </a:cubicBezTo>
                <a:cubicBezTo>
                  <a:pt x="2993" y="3071"/>
                  <a:pt x="3048" y="3066"/>
                  <a:pt x="3101" y="3055"/>
                </a:cubicBezTo>
                <a:lnTo>
                  <a:pt x="4906" y="2681"/>
                </a:lnTo>
                <a:cubicBezTo>
                  <a:pt x="5048" y="2652"/>
                  <a:pt x="5153" y="2530"/>
                  <a:pt x="5159" y="2385"/>
                </a:cubicBezTo>
                <a:lnTo>
                  <a:pt x="5235" y="917"/>
                </a:lnTo>
                <a:cubicBezTo>
                  <a:pt x="5245" y="773"/>
                  <a:pt x="5153" y="641"/>
                  <a:pt x="5016" y="597"/>
                </a:cubicBezTo>
                <a:lnTo>
                  <a:pt x="3260" y="38"/>
                </a:lnTo>
                <a:cubicBezTo>
                  <a:pt x="3180" y="13"/>
                  <a:pt x="3097" y="1"/>
                  <a:pt x="30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34"/>
          <p:cNvSpPr/>
          <p:nvPr/>
        </p:nvSpPr>
        <p:spPr>
          <a:xfrm flipH="1">
            <a:off x="9524646" y="1858765"/>
            <a:ext cx="415354" cy="824142"/>
          </a:xfrm>
          <a:custGeom>
            <a:avLst/>
            <a:gdLst/>
            <a:ahLst/>
            <a:cxnLst/>
            <a:rect l="l" t="t" r="r" b="b"/>
            <a:pathLst>
              <a:path w="1203" h="2387" extrusionOk="0">
                <a:moveTo>
                  <a:pt x="1203" y="1"/>
                </a:moveTo>
                <a:lnTo>
                  <a:pt x="357" y="120"/>
                </a:lnTo>
                <a:cubicBezTo>
                  <a:pt x="206" y="140"/>
                  <a:pt x="90" y="268"/>
                  <a:pt x="83" y="418"/>
                </a:cubicBezTo>
                <a:lnTo>
                  <a:pt x="7" y="1854"/>
                </a:lnTo>
                <a:cubicBezTo>
                  <a:pt x="0" y="2006"/>
                  <a:pt x="100" y="2143"/>
                  <a:pt x="249" y="2179"/>
                </a:cubicBezTo>
                <a:lnTo>
                  <a:pt x="1079" y="2386"/>
                </a:lnTo>
                <a:lnTo>
                  <a:pt x="1203" y="1"/>
                </a:lnTo>
                <a:close/>
              </a:path>
            </a:pathLst>
          </a:custGeom>
          <a:solidFill>
            <a:srgbClr val="000000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34"/>
          <p:cNvSpPr/>
          <p:nvPr/>
        </p:nvSpPr>
        <p:spPr>
          <a:xfrm flipH="1">
            <a:off x="8856907" y="1804214"/>
            <a:ext cx="36253" cy="259637"/>
          </a:xfrm>
          <a:custGeom>
            <a:avLst/>
            <a:gdLst/>
            <a:ahLst/>
            <a:cxnLst/>
            <a:rect l="l" t="t" r="r" b="b"/>
            <a:pathLst>
              <a:path w="105" h="752" extrusionOk="0">
                <a:moveTo>
                  <a:pt x="68" y="0"/>
                </a:moveTo>
                <a:cubicBezTo>
                  <a:pt x="53" y="0"/>
                  <a:pt x="39" y="5"/>
                  <a:pt x="38" y="16"/>
                </a:cubicBezTo>
                <a:lnTo>
                  <a:pt x="1" y="731"/>
                </a:lnTo>
                <a:cubicBezTo>
                  <a:pt x="1" y="744"/>
                  <a:pt x="19" y="751"/>
                  <a:pt x="37" y="751"/>
                </a:cubicBezTo>
                <a:cubicBezTo>
                  <a:pt x="51" y="751"/>
                  <a:pt x="65" y="746"/>
                  <a:pt x="65" y="736"/>
                </a:cubicBezTo>
                <a:lnTo>
                  <a:pt x="104" y="19"/>
                </a:lnTo>
                <a:cubicBezTo>
                  <a:pt x="105" y="7"/>
                  <a:pt x="86" y="0"/>
                  <a:pt x="68" y="0"/>
                </a:cubicBezTo>
                <a:close/>
              </a:path>
            </a:pathLst>
          </a:custGeom>
          <a:solidFill>
            <a:srgbClr val="000000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34"/>
          <p:cNvSpPr/>
          <p:nvPr/>
        </p:nvSpPr>
        <p:spPr>
          <a:xfrm flipH="1">
            <a:off x="8879695" y="2166391"/>
            <a:ext cx="50063" cy="526180"/>
          </a:xfrm>
          <a:custGeom>
            <a:avLst/>
            <a:gdLst/>
            <a:ahLst/>
            <a:cxnLst/>
            <a:rect l="l" t="t" r="r" b="b"/>
            <a:pathLst>
              <a:path w="145" h="1524" extrusionOk="0">
                <a:moveTo>
                  <a:pt x="109" y="0"/>
                </a:moveTo>
                <a:cubicBezTo>
                  <a:pt x="94" y="0"/>
                  <a:pt x="79" y="5"/>
                  <a:pt x="78" y="16"/>
                </a:cubicBezTo>
                <a:lnTo>
                  <a:pt x="1" y="1504"/>
                </a:lnTo>
                <a:cubicBezTo>
                  <a:pt x="0" y="1517"/>
                  <a:pt x="19" y="1524"/>
                  <a:pt x="37" y="1524"/>
                </a:cubicBezTo>
                <a:cubicBezTo>
                  <a:pt x="52" y="1524"/>
                  <a:pt x="66" y="1519"/>
                  <a:pt x="66" y="1508"/>
                </a:cubicBezTo>
                <a:lnTo>
                  <a:pt x="143" y="19"/>
                </a:lnTo>
                <a:cubicBezTo>
                  <a:pt x="144" y="7"/>
                  <a:pt x="126" y="0"/>
                  <a:pt x="109" y="0"/>
                </a:cubicBezTo>
                <a:close/>
              </a:path>
            </a:pathLst>
          </a:custGeom>
          <a:solidFill>
            <a:srgbClr val="000000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34"/>
          <p:cNvSpPr/>
          <p:nvPr/>
        </p:nvSpPr>
        <p:spPr>
          <a:xfrm flipH="1">
            <a:off x="8901790" y="1171007"/>
            <a:ext cx="494074" cy="531704"/>
          </a:xfrm>
          <a:custGeom>
            <a:avLst/>
            <a:gdLst/>
            <a:ahLst/>
            <a:cxnLst/>
            <a:rect l="l" t="t" r="r" b="b"/>
            <a:pathLst>
              <a:path w="1431" h="1540" extrusionOk="0">
                <a:moveTo>
                  <a:pt x="524" y="0"/>
                </a:moveTo>
                <a:cubicBezTo>
                  <a:pt x="522" y="0"/>
                  <a:pt x="520" y="0"/>
                  <a:pt x="518" y="0"/>
                </a:cubicBezTo>
                <a:cubicBezTo>
                  <a:pt x="493" y="2"/>
                  <a:pt x="471" y="13"/>
                  <a:pt x="451" y="26"/>
                </a:cubicBezTo>
                <a:cubicBezTo>
                  <a:pt x="285" y="126"/>
                  <a:pt x="147" y="270"/>
                  <a:pt x="56" y="440"/>
                </a:cubicBezTo>
                <a:cubicBezTo>
                  <a:pt x="26" y="494"/>
                  <a:pt x="0" y="556"/>
                  <a:pt x="11" y="618"/>
                </a:cubicBezTo>
                <a:cubicBezTo>
                  <a:pt x="31" y="720"/>
                  <a:pt x="80" y="808"/>
                  <a:pt x="97" y="912"/>
                </a:cubicBezTo>
                <a:cubicBezTo>
                  <a:pt x="111" y="1004"/>
                  <a:pt x="141" y="1088"/>
                  <a:pt x="167" y="1174"/>
                </a:cubicBezTo>
                <a:cubicBezTo>
                  <a:pt x="191" y="1249"/>
                  <a:pt x="202" y="1311"/>
                  <a:pt x="253" y="1376"/>
                </a:cubicBezTo>
                <a:cubicBezTo>
                  <a:pt x="286" y="1417"/>
                  <a:pt x="337" y="1443"/>
                  <a:pt x="388" y="1459"/>
                </a:cubicBezTo>
                <a:cubicBezTo>
                  <a:pt x="393" y="1461"/>
                  <a:pt x="417" y="1461"/>
                  <a:pt x="444" y="1461"/>
                </a:cubicBezTo>
                <a:cubicBezTo>
                  <a:pt x="493" y="1461"/>
                  <a:pt x="556" y="1458"/>
                  <a:pt x="552" y="1453"/>
                </a:cubicBezTo>
                <a:lnTo>
                  <a:pt x="552" y="1453"/>
                </a:lnTo>
                <a:cubicBezTo>
                  <a:pt x="593" y="1510"/>
                  <a:pt x="663" y="1540"/>
                  <a:pt x="732" y="1540"/>
                </a:cubicBezTo>
                <a:cubicBezTo>
                  <a:pt x="743" y="1540"/>
                  <a:pt x="755" y="1539"/>
                  <a:pt x="766" y="1537"/>
                </a:cubicBezTo>
                <a:cubicBezTo>
                  <a:pt x="786" y="1534"/>
                  <a:pt x="806" y="1528"/>
                  <a:pt x="826" y="1521"/>
                </a:cubicBezTo>
                <a:cubicBezTo>
                  <a:pt x="841" y="1514"/>
                  <a:pt x="862" y="1491"/>
                  <a:pt x="877" y="1487"/>
                </a:cubicBezTo>
                <a:cubicBezTo>
                  <a:pt x="879" y="1486"/>
                  <a:pt x="881" y="1486"/>
                  <a:pt x="883" y="1486"/>
                </a:cubicBezTo>
                <a:cubicBezTo>
                  <a:pt x="902" y="1486"/>
                  <a:pt x="929" y="1505"/>
                  <a:pt x="950" y="1511"/>
                </a:cubicBezTo>
                <a:cubicBezTo>
                  <a:pt x="977" y="1521"/>
                  <a:pt x="1005" y="1527"/>
                  <a:pt x="1033" y="1530"/>
                </a:cubicBezTo>
                <a:cubicBezTo>
                  <a:pt x="1040" y="1531"/>
                  <a:pt x="1047" y="1531"/>
                  <a:pt x="1054" y="1531"/>
                </a:cubicBezTo>
                <a:cubicBezTo>
                  <a:pt x="1068" y="1531"/>
                  <a:pt x="1083" y="1529"/>
                  <a:pt x="1097" y="1523"/>
                </a:cubicBezTo>
                <a:cubicBezTo>
                  <a:pt x="1116" y="1513"/>
                  <a:pt x="1123" y="1492"/>
                  <a:pt x="1142" y="1485"/>
                </a:cubicBezTo>
                <a:cubicBezTo>
                  <a:pt x="1146" y="1483"/>
                  <a:pt x="1151" y="1482"/>
                  <a:pt x="1155" y="1482"/>
                </a:cubicBezTo>
                <a:cubicBezTo>
                  <a:pt x="1168" y="1482"/>
                  <a:pt x="1181" y="1488"/>
                  <a:pt x="1194" y="1491"/>
                </a:cubicBezTo>
                <a:cubicBezTo>
                  <a:pt x="1214" y="1495"/>
                  <a:pt x="1234" y="1498"/>
                  <a:pt x="1255" y="1498"/>
                </a:cubicBezTo>
                <a:cubicBezTo>
                  <a:pt x="1264" y="1498"/>
                  <a:pt x="1273" y="1497"/>
                  <a:pt x="1283" y="1496"/>
                </a:cubicBezTo>
                <a:cubicBezTo>
                  <a:pt x="1324" y="1491"/>
                  <a:pt x="1364" y="1473"/>
                  <a:pt x="1391" y="1440"/>
                </a:cubicBezTo>
                <a:cubicBezTo>
                  <a:pt x="1387" y="1438"/>
                  <a:pt x="1389" y="1435"/>
                  <a:pt x="1391" y="1434"/>
                </a:cubicBezTo>
                <a:cubicBezTo>
                  <a:pt x="1430" y="1383"/>
                  <a:pt x="1417" y="1337"/>
                  <a:pt x="1386" y="1287"/>
                </a:cubicBezTo>
                <a:cubicBezTo>
                  <a:pt x="1349" y="1227"/>
                  <a:pt x="1318" y="1163"/>
                  <a:pt x="1291" y="1098"/>
                </a:cubicBezTo>
                <a:cubicBezTo>
                  <a:pt x="1123" y="699"/>
                  <a:pt x="1022" y="200"/>
                  <a:pt x="579" y="14"/>
                </a:cubicBezTo>
                <a:cubicBezTo>
                  <a:pt x="561" y="7"/>
                  <a:pt x="543" y="0"/>
                  <a:pt x="5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34"/>
          <p:cNvSpPr/>
          <p:nvPr/>
        </p:nvSpPr>
        <p:spPr>
          <a:xfrm flipH="1">
            <a:off x="9006752" y="1561841"/>
            <a:ext cx="90805" cy="118080"/>
          </a:xfrm>
          <a:custGeom>
            <a:avLst/>
            <a:gdLst/>
            <a:ahLst/>
            <a:cxnLst/>
            <a:rect l="l" t="t" r="r" b="b"/>
            <a:pathLst>
              <a:path w="263" h="342" extrusionOk="0">
                <a:moveTo>
                  <a:pt x="12" y="1"/>
                </a:moveTo>
                <a:cubicBezTo>
                  <a:pt x="11" y="1"/>
                  <a:pt x="10" y="1"/>
                  <a:pt x="9" y="1"/>
                </a:cubicBezTo>
                <a:cubicBezTo>
                  <a:pt x="0" y="4"/>
                  <a:pt x="6" y="17"/>
                  <a:pt x="9" y="22"/>
                </a:cubicBezTo>
                <a:cubicBezTo>
                  <a:pt x="76" y="130"/>
                  <a:pt x="144" y="236"/>
                  <a:pt x="231" y="330"/>
                </a:cubicBezTo>
                <a:cubicBezTo>
                  <a:pt x="235" y="334"/>
                  <a:pt x="243" y="341"/>
                  <a:pt x="249" y="341"/>
                </a:cubicBezTo>
                <a:cubicBezTo>
                  <a:pt x="251" y="341"/>
                  <a:pt x="253" y="341"/>
                  <a:pt x="254" y="339"/>
                </a:cubicBezTo>
                <a:cubicBezTo>
                  <a:pt x="262" y="334"/>
                  <a:pt x="253" y="322"/>
                  <a:pt x="248" y="316"/>
                </a:cubicBezTo>
                <a:cubicBezTo>
                  <a:pt x="164" y="224"/>
                  <a:pt x="98" y="122"/>
                  <a:pt x="34" y="17"/>
                </a:cubicBezTo>
                <a:cubicBezTo>
                  <a:pt x="30" y="11"/>
                  <a:pt x="21" y="1"/>
                  <a:pt x="12" y="1"/>
                </a:cubicBezTo>
                <a:close/>
              </a:path>
            </a:pathLst>
          </a:custGeom>
          <a:solidFill>
            <a:srgbClr val="2D2C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34"/>
          <p:cNvSpPr/>
          <p:nvPr/>
        </p:nvSpPr>
        <p:spPr>
          <a:xfrm flipH="1">
            <a:off x="9095830" y="1579795"/>
            <a:ext cx="87697" cy="96673"/>
          </a:xfrm>
          <a:custGeom>
            <a:avLst/>
            <a:gdLst/>
            <a:ahLst/>
            <a:cxnLst/>
            <a:rect l="l" t="t" r="r" b="b"/>
            <a:pathLst>
              <a:path w="254" h="280" extrusionOk="0">
                <a:moveTo>
                  <a:pt x="13" y="0"/>
                </a:moveTo>
                <a:cubicBezTo>
                  <a:pt x="12" y="0"/>
                  <a:pt x="11" y="0"/>
                  <a:pt x="10" y="1"/>
                </a:cubicBezTo>
                <a:cubicBezTo>
                  <a:pt x="1" y="4"/>
                  <a:pt x="7" y="16"/>
                  <a:pt x="10" y="21"/>
                </a:cubicBezTo>
                <a:cubicBezTo>
                  <a:pt x="66" y="117"/>
                  <a:pt x="139" y="202"/>
                  <a:pt x="227" y="271"/>
                </a:cubicBezTo>
                <a:cubicBezTo>
                  <a:pt x="231" y="275"/>
                  <a:pt x="238" y="279"/>
                  <a:pt x="243" y="279"/>
                </a:cubicBezTo>
                <a:cubicBezTo>
                  <a:pt x="245" y="279"/>
                  <a:pt x="248" y="278"/>
                  <a:pt x="249" y="275"/>
                </a:cubicBezTo>
                <a:cubicBezTo>
                  <a:pt x="253" y="266"/>
                  <a:pt x="243" y="254"/>
                  <a:pt x="237" y="249"/>
                </a:cubicBezTo>
                <a:cubicBezTo>
                  <a:pt x="155" y="184"/>
                  <a:pt x="88" y="106"/>
                  <a:pt x="35" y="16"/>
                </a:cubicBezTo>
                <a:cubicBezTo>
                  <a:pt x="31" y="11"/>
                  <a:pt x="22" y="0"/>
                  <a:pt x="13" y="0"/>
                </a:cubicBezTo>
                <a:close/>
              </a:path>
            </a:pathLst>
          </a:custGeom>
          <a:solidFill>
            <a:srgbClr val="2D2C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6" name="Google Shape;3926;p34"/>
          <p:cNvGrpSpPr/>
          <p:nvPr/>
        </p:nvGrpSpPr>
        <p:grpSpPr>
          <a:xfrm flipH="1">
            <a:off x="6773960" y="3452298"/>
            <a:ext cx="2629177" cy="2829838"/>
            <a:chOff x="4187871" y="2521790"/>
            <a:chExt cx="2166785" cy="2332156"/>
          </a:xfrm>
        </p:grpSpPr>
        <p:sp>
          <p:nvSpPr>
            <p:cNvPr id="3927" name="Google Shape;3927;p34"/>
            <p:cNvSpPr/>
            <p:nvPr/>
          </p:nvSpPr>
          <p:spPr>
            <a:xfrm>
              <a:off x="4719668" y="4283946"/>
              <a:ext cx="883565" cy="570000"/>
            </a:xfrm>
            <a:custGeom>
              <a:avLst/>
              <a:gdLst/>
              <a:ahLst/>
              <a:cxnLst/>
              <a:rect l="l" t="t" r="r" b="b"/>
              <a:pathLst>
                <a:path w="12790" h="8251" extrusionOk="0">
                  <a:moveTo>
                    <a:pt x="6098" y="0"/>
                  </a:moveTo>
                  <a:cubicBezTo>
                    <a:pt x="5498" y="0"/>
                    <a:pt x="4907" y="127"/>
                    <a:pt x="4487" y="447"/>
                  </a:cubicBezTo>
                  <a:cubicBezTo>
                    <a:pt x="4371" y="442"/>
                    <a:pt x="4254" y="439"/>
                    <a:pt x="4136" y="439"/>
                  </a:cubicBezTo>
                  <a:cubicBezTo>
                    <a:pt x="3020" y="439"/>
                    <a:pt x="1860" y="690"/>
                    <a:pt x="1250" y="1515"/>
                  </a:cubicBezTo>
                  <a:cubicBezTo>
                    <a:pt x="784" y="2145"/>
                    <a:pt x="836" y="2968"/>
                    <a:pt x="1296" y="3469"/>
                  </a:cubicBezTo>
                  <a:cubicBezTo>
                    <a:pt x="702" y="3618"/>
                    <a:pt x="201" y="4021"/>
                    <a:pt x="237" y="4736"/>
                  </a:cubicBezTo>
                  <a:cubicBezTo>
                    <a:pt x="247" y="4946"/>
                    <a:pt x="321" y="5130"/>
                    <a:pt x="432" y="5278"/>
                  </a:cubicBezTo>
                  <a:cubicBezTo>
                    <a:pt x="293" y="5456"/>
                    <a:pt x="199" y="5671"/>
                    <a:pt x="175" y="5901"/>
                  </a:cubicBezTo>
                  <a:cubicBezTo>
                    <a:pt x="0" y="7646"/>
                    <a:pt x="2152" y="8021"/>
                    <a:pt x="3412" y="8124"/>
                  </a:cubicBezTo>
                  <a:cubicBezTo>
                    <a:pt x="4076" y="8179"/>
                    <a:pt x="4843" y="8251"/>
                    <a:pt x="5617" y="8251"/>
                  </a:cubicBezTo>
                  <a:cubicBezTo>
                    <a:pt x="6678" y="8251"/>
                    <a:pt x="7751" y="8116"/>
                    <a:pt x="8590" y="7616"/>
                  </a:cubicBezTo>
                  <a:cubicBezTo>
                    <a:pt x="8615" y="7617"/>
                    <a:pt x="8640" y="7617"/>
                    <a:pt x="8665" y="7617"/>
                  </a:cubicBezTo>
                  <a:cubicBezTo>
                    <a:pt x="9699" y="7617"/>
                    <a:pt x="10747" y="7367"/>
                    <a:pt x="11472" y="6796"/>
                  </a:cubicBezTo>
                  <a:cubicBezTo>
                    <a:pt x="12173" y="6246"/>
                    <a:pt x="12118" y="5585"/>
                    <a:pt x="11745" y="5031"/>
                  </a:cubicBezTo>
                  <a:cubicBezTo>
                    <a:pt x="12385" y="4667"/>
                    <a:pt x="12790" y="4074"/>
                    <a:pt x="12436" y="3219"/>
                  </a:cubicBezTo>
                  <a:cubicBezTo>
                    <a:pt x="11961" y="2073"/>
                    <a:pt x="10319" y="1770"/>
                    <a:pt x="8983" y="1770"/>
                  </a:cubicBezTo>
                  <a:cubicBezTo>
                    <a:pt x="8857" y="1770"/>
                    <a:pt x="8735" y="1773"/>
                    <a:pt x="8616" y="1778"/>
                  </a:cubicBezTo>
                  <a:cubicBezTo>
                    <a:pt x="8771" y="1280"/>
                    <a:pt x="8446" y="617"/>
                    <a:pt x="7888" y="364"/>
                  </a:cubicBezTo>
                  <a:cubicBezTo>
                    <a:pt x="7419" y="151"/>
                    <a:pt x="6753" y="0"/>
                    <a:pt x="6098" y="0"/>
                  </a:cubicBezTo>
                  <a:close/>
                </a:path>
              </a:pathLst>
            </a:custGeom>
            <a:solidFill>
              <a:srgbClr val="DD8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>
              <a:off x="4719668" y="4283946"/>
              <a:ext cx="883565" cy="570000"/>
            </a:xfrm>
            <a:custGeom>
              <a:avLst/>
              <a:gdLst/>
              <a:ahLst/>
              <a:cxnLst/>
              <a:rect l="l" t="t" r="r" b="b"/>
              <a:pathLst>
                <a:path w="12790" h="8251" extrusionOk="0">
                  <a:moveTo>
                    <a:pt x="5674" y="1702"/>
                  </a:moveTo>
                  <a:cubicBezTo>
                    <a:pt x="6951" y="1702"/>
                    <a:pt x="8138" y="2074"/>
                    <a:pt x="8120" y="3172"/>
                  </a:cubicBezTo>
                  <a:cubicBezTo>
                    <a:pt x="8119" y="3250"/>
                    <a:pt x="8103" y="3322"/>
                    <a:pt x="8087" y="3396"/>
                  </a:cubicBezTo>
                  <a:cubicBezTo>
                    <a:pt x="8987" y="3592"/>
                    <a:pt x="9776" y="4062"/>
                    <a:pt x="9759" y="5006"/>
                  </a:cubicBezTo>
                  <a:cubicBezTo>
                    <a:pt x="9727" y="6701"/>
                    <a:pt x="7085" y="7125"/>
                    <a:pt x="5808" y="7192"/>
                  </a:cubicBezTo>
                  <a:cubicBezTo>
                    <a:pt x="5640" y="7201"/>
                    <a:pt x="5441" y="7208"/>
                    <a:pt x="5224" y="7208"/>
                  </a:cubicBezTo>
                  <a:cubicBezTo>
                    <a:pt x="3920" y="7208"/>
                    <a:pt x="1972" y="6960"/>
                    <a:pt x="2143" y="5408"/>
                  </a:cubicBezTo>
                  <a:cubicBezTo>
                    <a:pt x="2193" y="4953"/>
                    <a:pt x="2404" y="4627"/>
                    <a:pt x="2708" y="4388"/>
                  </a:cubicBezTo>
                  <a:cubicBezTo>
                    <a:pt x="2050" y="3827"/>
                    <a:pt x="2087" y="2891"/>
                    <a:pt x="2803" y="2360"/>
                  </a:cubicBezTo>
                  <a:cubicBezTo>
                    <a:pt x="3276" y="2010"/>
                    <a:pt x="4512" y="1702"/>
                    <a:pt x="5674" y="1702"/>
                  </a:cubicBezTo>
                  <a:close/>
                  <a:moveTo>
                    <a:pt x="6098" y="0"/>
                  </a:moveTo>
                  <a:cubicBezTo>
                    <a:pt x="5498" y="0"/>
                    <a:pt x="4907" y="127"/>
                    <a:pt x="4487" y="447"/>
                  </a:cubicBezTo>
                  <a:cubicBezTo>
                    <a:pt x="4371" y="442"/>
                    <a:pt x="4254" y="439"/>
                    <a:pt x="4136" y="439"/>
                  </a:cubicBezTo>
                  <a:cubicBezTo>
                    <a:pt x="3020" y="439"/>
                    <a:pt x="1860" y="690"/>
                    <a:pt x="1250" y="1515"/>
                  </a:cubicBezTo>
                  <a:cubicBezTo>
                    <a:pt x="784" y="2145"/>
                    <a:pt x="836" y="2968"/>
                    <a:pt x="1296" y="3469"/>
                  </a:cubicBezTo>
                  <a:cubicBezTo>
                    <a:pt x="702" y="3618"/>
                    <a:pt x="201" y="4021"/>
                    <a:pt x="237" y="4736"/>
                  </a:cubicBezTo>
                  <a:cubicBezTo>
                    <a:pt x="247" y="4946"/>
                    <a:pt x="321" y="5130"/>
                    <a:pt x="432" y="5278"/>
                  </a:cubicBezTo>
                  <a:cubicBezTo>
                    <a:pt x="293" y="5456"/>
                    <a:pt x="199" y="5671"/>
                    <a:pt x="175" y="5901"/>
                  </a:cubicBezTo>
                  <a:cubicBezTo>
                    <a:pt x="0" y="7646"/>
                    <a:pt x="2152" y="8021"/>
                    <a:pt x="3412" y="8124"/>
                  </a:cubicBezTo>
                  <a:cubicBezTo>
                    <a:pt x="4076" y="8179"/>
                    <a:pt x="4843" y="8251"/>
                    <a:pt x="5617" y="8251"/>
                  </a:cubicBezTo>
                  <a:cubicBezTo>
                    <a:pt x="6678" y="8251"/>
                    <a:pt x="7751" y="8116"/>
                    <a:pt x="8590" y="7616"/>
                  </a:cubicBezTo>
                  <a:cubicBezTo>
                    <a:pt x="8615" y="7617"/>
                    <a:pt x="8640" y="7617"/>
                    <a:pt x="8665" y="7617"/>
                  </a:cubicBezTo>
                  <a:cubicBezTo>
                    <a:pt x="9699" y="7617"/>
                    <a:pt x="10747" y="7367"/>
                    <a:pt x="11472" y="6796"/>
                  </a:cubicBezTo>
                  <a:cubicBezTo>
                    <a:pt x="12173" y="6246"/>
                    <a:pt x="12118" y="5585"/>
                    <a:pt x="11745" y="5031"/>
                  </a:cubicBezTo>
                  <a:cubicBezTo>
                    <a:pt x="12385" y="4667"/>
                    <a:pt x="12790" y="4074"/>
                    <a:pt x="12436" y="3219"/>
                  </a:cubicBezTo>
                  <a:cubicBezTo>
                    <a:pt x="11961" y="2073"/>
                    <a:pt x="10319" y="1770"/>
                    <a:pt x="8983" y="1770"/>
                  </a:cubicBezTo>
                  <a:cubicBezTo>
                    <a:pt x="8857" y="1770"/>
                    <a:pt x="8735" y="1773"/>
                    <a:pt x="8616" y="1778"/>
                  </a:cubicBezTo>
                  <a:cubicBezTo>
                    <a:pt x="8771" y="1280"/>
                    <a:pt x="8446" y="617"/>
                    <a:pt x="7888" y="364"/>
                  </a:cubicBezTo>
                  <a:cubicBezTo>
                    <a:pt x="7419" y="151"/>
                    <a:pt x="6753" y="0"/>
                    <a:pt x="6098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9" name="Google Shape;3929;p34"/>
            <p:cNvGrpSpPr/>
            <p:nvPr/>
          </p:nvGrpSpPr>
          <p:grpSpPr>
            <a:xfrm>
              <a:off x="4953789" y="2521790"/>
              <a:ext cx="724675" cy="1481820"/>
              <a:chOff x="4953789" y="2521790"/>
              <a:chExt cx="724675" cy="1481820"/>
            </a:xfrm>
          </p:grpSpPr>
          <p:grpSp>
            <p:nvGrpSpPr>
              <p:cNvPr id="3930" name="Google Shape;3930;p34"/>
              <p:cNvGrpSpPr/>
              <p:nvPr/>
            </p:nvGrpSpPr>
            <p:grpSpPr>
              <a:xfrm>
                <a:off x="4953789" y="2521790"/>
                <a:ext cx="724675" cy="1481820"/>
                <a:chOff x="4846064" y="2454465"/>
                <a:chExt cx="724675" cy="1481820"/>
              </a:xfrm>
            </p:grpSpPr>
            <p:sp>
              <p:nvSpPr>
                <p:cNvPr id="3931" name="Google Shape;3931;p34"/>
                <p:cNvSpPr/>
                <p:nvPr/>
              </p:nvSpPr>
              <p:spPr>
                <a:xfrm>
                  <a:off x="4846064" y="2454465"/>
                  <a:ext cx="724675" cy="148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21450" extrusionOk="0">
                      <a:moveTo>
                        <a:pt x="5225" y="3207"/>
                      </a:moveTo>
                      <a:cubicBezTo>
                        <a:pt x="5348" y="3207"/>
                        <a:pt x="5475" y="3301"/>
                        <a:pt x="5485" y="3441"/>
                      </a:cubicBezTo>
                      <a:cubicBezTo>
                        <a:pt x="5499" y="3614"/>
                        <a:pt x="5577" y="3742"/>
                        <a:pt x="5608" y="3907"/>
                      </a:cubicBezTo>
                      <a:cubicBezTo>
                        <a:pt x="5649" y="4126"/>
                        <a:pt x="5501" y="4273"/>
                        <a:pt x="5335" y="4273"/>
                      </a:cubicBezTo>
                      <a:cubicBezTo>
                        <a:pt x="5250" y="4273"/>
                        <a:pt x="5160" y="4234"/>
                        <a:pt x="5088" y="4147"/>
                      </a:cubicBezTo>
                      <a:cubicBezTo>
                        <a:pt x="4910" y="3933"/>
                        <a:pt x="4910" y="3577"/>
                        <a:pt x="5028" y="3333"/>
                      </a:cubicBezTo>
                      <a:cubicBezTo>
                        <a:pt x="5071" y="3245"/>
                        <a:pt x="5147" y="3207"/>
                        <a:pt x="5225" y="3207"/>
                      </a:cubicBezTo>
                      <a:close/>
                      <a:moveTo>
                        <a:pt x="8511" y="4346"/>
                      </a:moveTo>
                      <a:cubicBezTo>
                        <a:pt x="8637" y="4346"/>
                        <a:pt x="8764" y="4430"/>
                        <a:pt x="8755" y="4576"/>
                      </a:cubicBezTo>
                      <a:cubicBezTo>
                        <a:pt x="8740" y="4837"/>
                        <a:pt x="8676" y="5176"/>
                        <a:pt x="8499" y="5373"/>
                      </a:cubicBezTo>
                      <a:cubicBezTo>
                        <a:pt x="8439" y="5440"/>
                        <a:pt x="8367" y="5469"/>
                        <a:pt x="8297" y="5469"/>
                      </a:cubicBezTo>
                      <a:cubicBezTo>
                        <a:pt x="8127" y="5469"/>
                        <a:pt x="7967" y="5302"/>
                        <a:pt x="8002" y="5107"/>
                      </a:cubicBezTo>
                      <a:cubicBezTo>
                        <a:pt x="8039" y="4894"/>
                        <a:pt x="8201" y="4664"/>
                        <a:pt x="8298" y="4468"/>
                      </a:cubicBezTo>
                      <a:cubicBezTo>
                        <a:pt x="8340" y="4384"/>
                        <a:pt x="8425" y="4346"/>
                        <a:pt x="8511" y="4346"/>
                      </a:cubicBezTo>
                      <a:close/>
                      <a:moveTo>
                        <a:pt x="8814" y="5941"/>
                      </a:moveTo>
                      <a:cubicBezTo>
                        <a:pt x="9037" y="5941"/>
                        <a:pt x="9182" y="6200"/>
                        <a:pt x="9141" y="6396"/>
                      </a:cubicBezTo>
                      <a:cubicBezTo>
                        <a:pt x="9081" y="6679"/>
                        <a:pt x="8802" y="6813"/>
                        <a:pt x="8559" y="6917"/>
                      </a:cubicBezTo>
                      <a:cubicBezTo>
                        <a:pt x="8363" y="7001"/>
                        <a:pt x="8125" y="7070"/>
                        <a:pt x="7905" y="7070"/>
                      </a:cubicBezTo>
                      <a:cubicBezTo>
                        <a:pt x="7883" y="7070"/>
                        <a:pt x="7861" y="7069"/>
                        <a:pt x="7840" y="7068"/>
                      </a:cubicBezTo>
                      <a:cubicBezTo>
                        <a:pt x="7554" y="7049"/>
                        <a:pt x="7398" y="6681"/>
                        <a:pt x="7668" y="6509"/>
                      </a:cubicBezTo>
                      <a:cubicBezTo>
                        <a:pt x="7838" y="6400"/>
                        <a:pt x="8034" y="6335"/>
                        <a:pt x="8210" y="6237"/>
                      </a:cubicBezTo>
                      <a:cubicBezTo>
                        <a:pt x="8409" y="6126"/>
                        <a:pt x="8536" y="5980"/>
                        <a:pt x="8771" y="5944"/>
                      </a:cubicBezTo>
                      <a:cubicBezTo>
                        <a:pt x="8785" y="5942"/>
                        <a:pt x="8800" y="5941"/>
                        <a:pt x="8814" y="5941"/>
                      </a:cubicBezTo>
                      <a:close/>
                      <a:moveTo>
                        <a:pt x="3214" y="7746"/>
                      </a:moveTo>
                      <a:cubicBezTo>
                        <a:pt x="3286" y="7746"/>
                        <a:pt x="3357" y="7780"/>
                        <a:pt x="3406" y="7860"/>
                      </a:cubicBezTo>
                      <a:cubicBezTo>
                        <a:pt x="3528" y="8060"/>
                        <a:pt x="3642" y="8328"/>
                        <a:pt x="3583" y="8561"/>
                      </a:cubicBezTo>
                      <a:cubicBezTo>
                        <a:pt x="3546" y="8711"/>
                        <a:pt x="3416" y="8787"/>
                        <a:pt x="3286" y="8787"/>
                      </a:cubicBezTo>
                      <a:cubicBezTo>
                        <a:pt x="3165" y="8787"/>
                        <a:pt x="3044" y="8720"/>
                        <a:pt x="3001" y="8582"/>
                      </a:cubicBezTo>
                      <a:cubicBezTo>
                        <a:pt x="2946" y="8411"/>
                        <a:pt x="2945" y="8180"/>
                        <a:pt x="2953" y="8000"/>
                      </a:cubicBezTo>
                      <a:cubicBezTo>
                        <a:pt x="2961" y="7852"/>
                        <a:pt x="3088" y="7746"/>
                        <a:pt x="3214" y="7746"/>
                      </a:cubicBezTo>
                      <a:close/>
                      <a:moveTo>
                        <a:pt x="7779" y="11275"/>
                      </a:moveTo>
                      <a:cubicBezTo>
                        <a:pt x="8024" y="11275"/>
                        <a:pt x="8137" y="11593"/>
                        <a:pt x="8045" y="11790"/>
                      </a:cubicBezTo>
                      <a:cubicBezTo>
                        <a:pt x="7933" y="12033"/>
                        <a:pt x="7614" y="12189"/>
                        <a:pt x="7319" y="12189"/>
                      </a:cubicBezTo>
                      <a:cubicBezTo>
                        <a:pt x="7096" y="12189"/>
                        <a:pt x="6887" y="12099"/>
                        <a:pt x="6794" y="11890"/>
                      </a:cubicBezTo>
                      <a:cubicBezTo>
                        <a:pt x="6729" y="11744"/>
                        <a:pt x="6850" y="11593"/>
                        <a:pt x="6976" y="11542"/>
                      </a:cubicBezTo>
                      <a:cubicBezTo>
                        <a:pt x="7085" y="11500"/>
                        <a:pt x="7194" y="11518"/>
                        <a:pt x="7302" y="11463"/>
                      </a:cubicBezTo>
                      <a:cubicBezTo>
                        <a:pt x="7452" y="11385"/>
                        <a:pt x="7553" y="11309"/>
                        <a:pt x="7729" y="11280"/>
                      </a:cubicBezTo>
                      <a:cubicBezTo>
                        <a:pt x="7746" y="11277"/>
                        <a:pt x="7763" y="11275"/>
                        <a:pt x="7779" y="11275"/>
                      </a:cubicBezTo>
                      <a:close/>
                      <a:moveTo>
                        <a:pt x="5775" y="12410"/>
                      </a:moveTo>
                      <a:cubicBezTo>
                        <a:pt x="5968" y="12410"/>
                        <a:pt x="6115" y="12602"/>
                        <a:pt x="6019" y="12795"/>
                      </a:cubicBezTo>
                      <a:cubicBezTo>
                        <a:pt x="5967" y="12901"/>
                        <a:pt x="5884" y="12983"/>
                        <a:pt x="5826" y="13085"/>
                      </a:cubicBezTo>
                      <a:cubicBezTo>
                        <a:pt x="5766" y="13188"/>
                        <a:pt x="5734" y="13294"/>
                        <a:pt x="5657" y="13388"/>
                      </a:cubicBezTo>
                      <a:cubicBezTo>
                        <a:pt x="5597" y="13461"/>
                        <a:pt x="5521" y="13493"/>
                        <a:pt x="5445" y="13493"/>
                      </a:cubicBezTo>
                      <a:cubicBezTo>
                        <a:pt x="5284" y="13493"/>
                        <a:pt x="5121" y="13353"/>
                        <a:pt x="5104" y="13181"/>
                      </a:cubicBezTo>
                      <a:cubicBezTo>
                        <a:pt x="5072" y="12865"/>
                        <a:pt x="5412" y="12488"/>
                        <a:pt x="5708" y="12417"/>
                      </a:cubicBezTo>
                      <a:cubicBezTo>
                        <a:pt x="5731" y="12412"/>
                        <a:pt x="5753" y="12410"/>
                        <a:pt x="5775" y="12410"/>
                      </a:cubicBezTo>
                      <a:close/>
                      <a:moveTo>
                        <a:pt x="1205" y="13269"/>
                      </a:moveTo>
                      <a:cubicBezTo>
                        <a:pt x="1282" y="13269"/>
                        <a:pt x="1363" y="13298"/>
                        <a:pt x="1441" y="13366"/>
                      </a:cubicBezTo>
                      <a:cubicBezTo>
                        <a:pt x="1538" y="13451"/>
                        <a:pt x="1666" y="13507"/>
                        <a:pt x="1750" y="13604"/>
                      </a:cubicBezTo>
                      <a:cubicBezTo>
                        <a:pt x="1944" y="13829"/>
                        <a:pt x="1839" y="14158"/>
                        <a:pt x="1530" y="14191"/>
                      </a:cubicBezTo>
                      <a:cubicBezTo>
                        <a:pt x="1513" y="14193"/>
                        <a:pt x="1497" y="14194"/>
                        <a:pt x="1481" y="14194"/>
                      </a:cubicBezTo>
                      <a:cubicBezTo>
                        <a:pt x="1263" y="14194"/>
                        <a:pt x="1098" y="14040"/>
                        <a:pt x="959" y="13883"/>
                      </a:cubicBezTo>
                      <a:cubicBezTo>
                        <a:pt x="726" y="13622"/>
                        <a:pt x="937" y="13269"/>
                        <a:pt x="1205" y="13269"/>
                      </a:cubicBezTo>
                      <a:close/>
                      <a:moveTo>
                        <a:pt x="1863" y="14661"/>
                      </a:moveTo>
                      <a:cubicBezTo>
                        <a:pt x="2071" y="14661"/>
                        <a:pt x="2272" y="14910"/>
                        <a:pt x="2160" y="15137"/>
                      </a:cubicBezTo>
                      <a:cubicBezTo>
                        <a:pt x="2066" y="15328"/>
                        <a:pt x="2045" y="15556"/>
                        <a:pt x="1896" y="15712"/>
                      </a:cubicBezTo>
                      <a:cubicBezTo>
                        <a:pt x="1832" y="15779"/>
                        <a:pt x="1738" y="15813"/>
                        <a:pt x="1646" y="15813"/>
                      </a:cubicBezTo>
                      <a:cubicBezTo>
                        <a:pt x="1508" y="15813"/>
                        <a:pt x="1371" y="15737"/>
                        <a:pt x="1338" y="15586"/>
                      </a:cubicBezTo>
                      <a:cubicBezTo>
                        <a:pt x="1269" y="15269"/>
                        <a:pt x="1457" y="15009"/>
                        <a:pt x="1651" y="14771"/>
                      </a:cubicBezTo>
                      <a:cubicBezTo>
                        <a:pt x="1713" y="14693"/>
                        <a:pt x="1788" y="14661"/>
                        <a:pt x="1863" y="14661"/>
                      </a:cubicBezTo>
                      <a:close/>
                      <a:moveTo>
                        <a:pt x="5561" y="17132"/>
                      </a:moveTo>
                      <a:cubicBezTo>
                        <a:pt x="5736" y="17132"/>
                        <a:pt x="5864" y="17334"/>
                        <a:pt x="5788" y="17516"/>
                      </a:cubicBezTo>
                      <a:cubicBezTo>
                        <a:pt x="5648" y="17850"/>
                        <a:pt x="5208" y="18214"/>
                        <a:pt x="4830" y="18214"/>
                      </a:cubicBezTo>
                      <a:cubicBezTo>
                        <a:pt x="4805" y="18214"/>
                        <a:pt x="4781" y="18212"/>
                        <a:pt x="4757" y="18209"/>
                      </a:cubicBezTo>
                      <a:cubicBezTo>
                        <a:pt x="4548" y="18182"/>
                        <a:pt x="4454" y="17908"/>
                        <a:pt x="4547" y="17740"/>
                      </a:cubicBezTo>
                      <a:cubicBezTo>
                        <a:pt x="4651" y="17553"/>
                        <a:pt x="4814" y="17514"/>
                        <a:pt x="4994" y="17423"/>
                      </a:cubicBezTo>
                      <a:cubicBezTo>
                        <a:pt x="5140" y="17350"/>
                        <a:pt x="5283" y="17262"/>
                        <a:pt x="5421" y="17175"/>
                      </a:cubicBezTo>
                      <a:cubicBezTo>
                        <a:pt x="5469" y="17145"/>
                        <a:pt x="5516" y="17132"/>
                        <a:pt x="5561" y="17132"/>
                      </a:cubicBezTo>
                      <a:close/>
                      <a:moveTo>
                        <a:pt x="7941" y="1"/>
                      </a:moveTo>
                      <a:cubicBezTo>
                        <a:pt x="7091" y="1"/>
                        <a:pt x="6303" y="1236"/>
                        <a:pt x="5845" y="2310"/>
                      </a:cubicBezTo>
                      <a:cubicBezTo>
                        <a:pt x="5651" y="2162"/>
                        <a:pt x="5411" y="2069"/>
                        <a:pt x="5164" y="2069"/>
                      </a:cubicBezTo>
                      <a:cubicBezTo>
                        <a:pt x="5084" y="2069"/>
                        <a:pt x="5003" y="2079"/>
                        <a:pt x="4923" y="2099"/>
                      </a:cubicBezTo>
                      <a:cubicBezTo>
                        <a:pt x="3983" y="2344"/>
                        <a:pt x="3731" y="3242"/>
                        <a:pt x="3789" y="4124"/>
                      </a:cubicBezTo>
                      <a:cubicBezTo>
                        <a:pt x="3592" y="4152"/>
                        <a:pt x="3399" y="4220"/>
                        <a:pt x="3236" y="4339"/>
                      </a:cubicBezTo>
                      <a:cubicBezTo>
                        <a:pt x="2640" y="4776"/>
                        <a:pt x="2418" y="5603"/>
                        <a:pt x="2231" y="6273"/>
                      </a:cubicBezTo>
                      <a:cubicBezTo>
                        <a:pt x="1989" y="7141"/>
                        <a:pt x="1840" y="8034"/>
                        <a:pt x="1798" y="8934"/>
                      </a:cubicBezTo>
                      <a:cubicBezTo>
                        <a:pt x="753" y="9621"/>
                        <a:pt x="327" y="11254"/>
                        <a:pt x="1126" y="12343"/>
                      </a:cubicBezTo>
                      <a:cubicBezTo>
                        <a:pt x="809" y="12528"/>
                        <a:pt x="537" y="12799"/>
                        <a:pt x="364" y="13142"/>
                      </a:cubicBezTo>
                      <a:cubicBezTo>
                        <a:pt x="86" y="13688"/>
                        <a:pt x="1" y="14781"/>
                        <a:pt x="500" y="15267"/>
                      </a:cubicBezTo>
                      <a:cubicBezTo>
                        <a:pt x="1" y="16347"/>
                        <a:pt x="635" y="17681"/>
                        <a:pt x="1395" y="18712"/>
                      </a:cubicBezTo>
                      <a:cubicBezTo>
                        <a:pt x="1203" y="20020"/>
                        <a:pt x="2155" y="20992"/>
                        <a:pt x="2732" y="21450"/>
                      </a:cubicBezTo>
                      <a:cubicBezTo>
                        <a:pt x="5366" y="21059"/>
                        <a:pt x="6086" y="19307"/>
                        <a:pt x="5908" y="18740"/>
                      </a:cubicBezTo>
                      <a:cubicBezTo>
                        <a:pt x="6570" y="17995"/>
                        <a:pt x="7057" y="16994"/>
                        <a:pt x="7228" y="16217"/>
                      </a:cubicBezTo>
                      <a:cubicBezTo>
                        <a:pt x="7307" y="15861"/>
                        <a:pt x="7331" y="15472"/>
                        <a:pt x="7248" y="15117"/>
                      </a:cubicBezTo>
                      <a:cubicBezTo>
                        <a:pt x="7776" y="14671"/>
                        <a:pt x="8179" y="14075"/>
                        <a:pt x="8261" y="13492"/>
                      </a:cubicBezTo>
                      <a:cubicBezTo>
                        <a:pt x="8299" y="13219"/>
                        <a:pt x="8245" y="12930"/>
                        <a:pt x="8129" y="12666"/>
                      </a:cubicBezTo>
                      <a:cubicBezTo>
                        <a:pt x="9147" y="12158"/>
                        <a:pt x="10045" y="11195"/>
                        <a:pt x="9757" y="10012"/>
                      </a:cubicBezTo>
                      <a:cubicBezTo>
                        <a:pt x="9707" y="9808"/>
                        <a:pt x="9612" y="9627"/>
                        <a:pt x="9483" y="9475"/>
                      </a:cubicBezTo>
                      <a:cubicBezTo>
                        <a:pt x="9964" y="8947"/>
                        <a:pt x="10265" y="8303"/>
                        <a:pt x="10207" y="7566"/>
                      </a:cubicBezTo>
                      <a:cubicBezTo>
                        <a:pt x="10176" y="7181"/>
                        <a:pt x="10015" y="6839"/>
                        <a:pt x="9777" y="6573"/>
                      </a:cubicBezTo>
                      <a:cubicBezTo>
                        <a:pt x="10207" y="6015"/>
                        <a:pt x="10490" y="5371"/>
                        <a:pt x="10490" y="4792"/>
                      </a:cubicBezTo>
                      <a:cubicBezTo>
                        <a:pt x="10490" y="3938"/>
                        <a:pt x="9737" y="3160"/>
                        <a:pt x="9008" y="3160"/>
                      </a:cubicBezTo>
                      <a:cubicBezTo>
                        <a:pt x="8908" y="3160"/>
                        <a:pt x="8808" y="3175"/>
                        <a:pt x="8711" y="3206"/>
                      </a:cubicBezTo>
                      <a:cubicBezTo>
                        <a:pt x="8779" y="3029"/>
                        <a:pt x="8842" y="2848"/>
                        <a:pt x="8893" y="2662"/>
                      </a:cubicBezTo>
                      <a:cubicBezTo>
                        <a:pt x="9078" y="1980"/>
                        <a:pt x="9270" y="887"/>
                        <a:pt x="8666" y="324"/>
                      </a:cubicBezTo>
                      <a:cubicBezTo>
                        <a:pt x="8424" y="98"/>
                        <a:pt x="8180" y="1"/>
                        <a:pt x="7941" y="1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34"/>
                <p:cNvSpPr/>
                <p:nvPr/>
              </p:nvSpPr>
              <p:spPr>
                <a:xfrm>
                  <a:off x="4846064" y="2454465"/>
                  <a:ext cx="724675" cy="148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21450" extrusionOk="0">
                      <a:moveTo>
                        <a:pt x="5225" y="3207"/>
                      </a:moveTo>
                      <a:cubicBezTo>
                        <a:pt x="5348" y="3207"/>
                        <a:pt x="5475" y="3301"/>
                        <a:pt x="5485" y="3441"/>
                      </a:cubicBezTo>
                      <a:cubicBezTo>
                        <a:pt x="5499" y="3614"/>
                        <a:pt x="5577" y="3742"/>
                        <a:pt x="5608" y="3907"/>
                      </a:cubicBezTo>
                      <a:cubicBezTo>
                        <a:pt x="5649" y="4126"/>
                        <a:pt x="5501" y="4273"/>
                        <a:pt x="5335" y="4273"/>
                      </a:cubicBezTo>
                      <a:cubicBezTo>
                        <a:pt x="5250" y="4273"/>
                        <a:pt x="5160" y="4234"/>
                        <a:pt x="5088" y="4147"/>
                      </a:cubicBezTo>
                      <a:cubicBezTo>
                        <a:pt x="4910" y="3933"/>
                        <a:pt x="4910" y="3577"/>
                        <a:pt x="5028" y="3333"/>
                      </a:cubicBezTo>
                      <a:cubicBezTo>
                        <a:pt x="5071" y="3245"/>
                        <a:pt x="5147" y="3207"/>
                        <a:pt x="5225" y="3207"/>
                      </a:cubicBezTo>
                      <a:close/>
                      <a:moveTo>
                        <a:pt x="8511" y="4346"/>
                      </a:moveTo>
                      <a:cubicBezTo>
                        <a:pt x="8637" y="4346"/>
                        <a:pt x="8764" y="4430"/>
                        <a:pt x="8755" y="4576"/>
                      </a:cubicBezTo>
                      <a:cubicBezTo>
                        <a:pt x="8740" y="4837"/>
                        <a:pt x="8676" y="5176"/>
                        <a:pt x="8499" y="5373"/>
                      </a:cubicBezTo>
                      <a:cubicBezTo>
                        <a:pt x="8439" y="5440"/>
                        <a:pt x="8367" y="5469"/>
                        <a:pt x="8297" y="5469"/>
                      </a:cubicBezTo>
                      <a:cubicBezTo>
                        <a:pt x="8127" y="5469"/>
                        <a:pt x="7967" y="5302"/>
                        <a:pt x="8002" y="5107"/>
                      </a:cubicBezTo>
                      <a:cubicBezTo>
                        <a:pt x="8039" y="4894"/>
                        <a:pt x="8201" y="4664"/>
                        <a:pt x="8298" y="4468"/>
                      </a:cubicBezTo>
                      <a:cubicBezTo>
                        <a:pt x="8340" y="4384"/>
                        <a:pt x="8425" y="4346"/>
                        <a:pt x="8511" y="4346"/>
                      </a:cubicBezTo>
                      <a:close/>
                      <a:moveTo>
                        <a:pt x="8814" y="5941"/>
                      </a:moveTo>
                      <a:cubicBezTo>
                        <a:pt x="9037" y="5941"/>
                        <a:pt x="9182" y="6200"/>
                        <a:pt x="9141" y="6396"/>
                      </a:cubicBezTo>
                      <a:cubicBezTo>
                        <a:pt x="9081" y="6679"/>
                        <a:pt x="8802" y="6813"/>
                        <a:pt x="8559" y="6917"/>
                      </a:cubicBezTo>
                      <a:cubicBezTo>
                        <a:pt x="8363" y="7001"/>
                        <a:pt x="8125" y="7070"/>
                        <a:pt x="7905" y="7070"/>
                      </a:cubicBezTo>
                      <a:cubicBezTo>
                        <a:pt x="7883" y="7070"/>
                        <a:pt x="7861" y="7069"/>
                        <a:pt x="7840" y="7068"/>
                      </a:cubicBezTo>
                      <a:cubicBezTo>
                        <a:pt x="7554" y="7049"/>
                        <a:pt x="7398" y="6681"/>
                        <a:pt x="7668" y="6509"/>
                      </a:cubicBezTo>
                      <a:cubicBezTo>
                        <a:pt x="7838" y="6400"/>
                        <a:pt x="8034" y="6335"/>
                        <a:pt x="8210" y="6237"/>
                      </a:cubicBezTo>
                      <a:cubicBezTo>
                        <a:pt x="8409" y="6126"/>
                        <a:pt x="8536" y="5980"/>
                        <a:pt x="8771" y="5944"/>
                      </a:cubicBezTo>
                      <a:cubicBezTo>
                        <a:pt x="8785" y="5942"/>
                        <a:pt x="8800" y="5941"/>
                        <a:pt x="8814" y="5941"/>
                      </a:cubicBezTo>
                      <a:close/>
                      <a:moveTo>
                        <a:pt x="3214" y="7746"/>
                      </a:moveTo>
                      <a:cubicBezTo>
                        <a:pt x="3286" y="7746"/>
                        <a:pt x="3357" y="7780"/>
                        <a:pt x="3406" y="7860"/>
                      </a:cubicBezTo>
                      <a:cubicBezTo>
                        <a:pt x="3528" y="8060"/>
                        <a:pt x="3642" y="8328"/>
                        <a:pt x="3583" y="8561"/>
                      </a:cubicBezTo>
                      <a:cubicBezTo>
                        <a:pt x="3546" y="8711"/>
                        <a:pt x="3416" y="8787"/>
                        <a:pt x="3286" y="8787"/>
                      </a:cubicBezTo>
                      <a:cubicBezTo>
                        <a:pt x="3165" y="8787"/>
                        <a:pt x="3044" y="8720"/>
                        <a:pt x="3001" y="8582"/>
                      </a:cubicBezTo>
                      <a:cubicBezTo>
                        <a:pt x="2946" y="8411"/>
                        <a:pt x="2945" y="8180"/>
                        <a:pt x="2953" y="8000"/>
                      </a:cubicBezTo>
                      <a:cubicBezTo>
                        <a:pt x="2961" y="7852"/>
                        <a:pt x="3088" y="7746"/>
                        <a:pt x="3214" y="7746"/>
                      </a:cubicBezTo>
                      <a:close/>
                      <a:moveTo>
                        <a:pt x="7779" y="11275"/>
                      </a:moveTo>
                      <a:cubicBezTo>
                        <a:pt x="8024" y="11275"/>
                        <a:pt x="8137" y="11593"/>
                        <a:pt x="8045" y="11790"/>
                      </a:cubicBezTo>
                      <a:cubicBezTo>
                        <a:pt x="7933" y="12033"/>
                        <a:pt x="7614" y="12189"/>
                        <a:pt x="7319" y="12189"/>
                      </a:cubicBezTo>
                      <a:cubicBezTo>
                        <a:pt x="7096" y="12189"/>
                        <a:pt x="6887" y="12099"/>
                        <a:pt x="6794" y="11890"/>
                      </a:cubicBezTo>
                      <a:cubicBezTo>
                        <a:pt x="6729" y="11744"/>
                        <a:pt x="6850" y="11593"/>
                        <a:pt x="6976" y="11542"/>
                      </a:cubicBezTo>
                      <a:cubicBezTo>
                        <a:pt x="7085" y="11500"/>
                        <a:pt x="7194" y="11518"/>
                        <a:pt x="7302" y="11463"/>
                      </a:cubicBezTo>
                      <a:cubicBezTo>
                        <a:pt x="7452" y="11385"/>
                        <a:pt x="7553" y="11309"/>
                        <a:pt x="7729" y="11280"/>
                      </a:cubicBezTo>
                      <a:cubicBezTo>
                        <a:pt x="7746" y="11277"/>
                        <a:pt x="7763" y="11275"/>
                        <a:pt x="7779" y="11275"/>
                      </a:cubicBezTo>
                      <a:close/>
                      <a:moveTo>
                        <a:pt x="5775" y="12410"/>
                      </a:moveTo>
                      <a:cubicBezTo>
                        <a:pt x="5968" y="12410"/>
                        <a:pt x="6115" y="12602"/>
                        <a:pt x="6019" y="12795"/>
                      </a:cubicBezTo>
                      <a:cubicBezTo>
                        <a:pt x="5967" y="12901"/>
                        <a:pt x="5884" y="12983"/>
                        <a:pt x="5826" y="13085"/>
                      </a:cubicBezTo>
                      <a:cubicBezTo>
                        <a:pt x="5766" y="13188"/>
                        <a:pt x="5734" y="13294"/>
                        <a:pt x="5657" y="13388"/>
                      </a:cubicBezTo>
                      <a:cubicBezTo>
                        <a:pt x="5597" y="13461"/>
                        <a:pt x="5521" y="13493"/>
                        <a:pt x="5445" y="13493"/>
                      </a:cubicBezTo>
                      <a:cubicBezTo>
                        <a:pt x="5284" y="13493"/>
                        <a:pt x="5121" y="13353"/>
                        <a:pt x="5104" y="13181"/>
                      </a:cubicBezTo>
                      <a:cubicBezTo>
                        <a:pt x="5072" y="12865"/>
                        <a:pt x="5412" y="12488"/>
                        <a:pt x="5708" y="12417"/>
                      </a:cubicBezTo>
                      <a:cubicBezTo>
                        <a:pt x="5731" y="12412"/>
                        <a:pt x="5753" y="12410"/>
                        <a:pt x="5775" y="12410"/>
                      </a:cubicBezTo>
                      <a:close/>
                      <a:moveTo>
                        <a:pt x="1205" y="13269"/>
                      </a:moveTo>
                      <a:cubicBezTo>
                        <a:pt x="1282" y="13269"/>
                        <a:pt x="1363" y="13298"/>
                        <a:pt x="1441" y="13366"/>
                      </a:cubicBezTo>
                      <a:cubicBezTo>
                        <a:pt x="1538" y="13451"/>
                        <a:pt x="1666" y="13507"/>
                        <a:pt x="1750" y="13604"/>
                      </a:cubicBezTo>
                      <a:cubicBezTo>
                        <a:pt x="1944" y="13829"/>
                        <a:pt x="1839" y="14158"/>
                        <a:pt x="1530" y="14191"/>
                      </a:cubicBezTo>
                      <a:cubicBezTo>
                        <a:pt x="1513" y="14193"/>
                        <a:pt x="1497" y="14194"/>
                        <a:pt x="1481" y="14194"/>
                      </a:cubicBezTo>
                      <a:cubicBezTo>
                        <a:pt x="1263" y="14194"/>
                        <a:pt x="1098" y="14040"/>
                        <a:pt x="959" y="13883"/>
                      </a:cubicBezTo>
                      <a:cubicBezTo>
                        <a:pt x="726" y="13622"/>
                        <a:pt x="937" y="13269"/>
                        <a:pt x="1205" y="13269"/>
                      </a:cubicBezTo>
                      <a:close/>
                      <a:moveTo>
                        <a:pt x="1863" y="14661"/>
                      </a:moveTo>
                      <a:cubicBezTo>
                        <a:pt x="2071" y="14661"/>
                        <a:pt x="2272" y="14910"/>
                        <a:pt x="2160" y="15137"/>
                      </a:cubicBezTo>
                      <a:cubicBezTo>
                        <a:pt x="2066" y="15328"/>
                        <a:pt x="2045" y="15556"/>
                        <a:pt x="1896" y="15712"/>
                      </a:cubicBezTo>
                      <a:cubicBezTo>
                        <a:pt x="1832" y="15779"/>
                        <a:pt x="1738" y="15813"/>
                        <a:pt x="1646" y="15813"/>
                      </a:cubicBezTo>
                      <a:cubicBezTo>
                        <a:pt x="1508" y="15813"/>
                        <a:pt x="1371" y="15737"/>
                        <a:pt x="1338" y="15586"/>
                      </a:cubicBezTo>
                      <a:cubicBezTo>
                        <a:pt x="1269" y="15269"/>
                        <a:pt x="1457" y="15009"/>
                        <a:pt x="1651" y="14771"/>
                      </a:cubicBezTo>
                      <a:cubicBezTo>
                        <a:pt x="1713" y="14693"/>
                        <a:pt x="1788" y="14661"/>
                        <a:pt x="1863" y="14661"/>
                      </a:cubicBezTo>
                      <a:close/>
                      <a:moveTo>
                        <a:pt x="5561" y="17132"/>
                      </a:moveTo>
                      <a:cubicBezTo>
                        <a:pt x="5736" y="17132"/>
                        <a:pt x="5864" y="17334"/>
                        <a:pt x="5788" y="17516"/>
                      </a:cubicBezTo>
                      <a:cubicBezTo>
                        <a:pt x="5648" y="17850"/>
                        <a:pt x="5208" y="18214"/>
                        <a:pt x="4830" y="18214"/>
                      </a:cubicBezTo>
                      <a:cubicBezTo>
                        <a:pt x="4805" y="18214"/>
                        <a:pt x="4781" y="18212"/>
                        <a:pt x="4757" y="18209"/>
                      </a:cubicBezTo>
                      <a:cubicBezTo>
                        <a:pt x="4548" y="18182"/>
                        <a:pt x="4454" y="17908"/>
                        <a:pt x="4547" y="17740"/>
                      </a:cubicBezTo>
                      <a:cubicBezTo>
                        <a:pt x="4651" y="17553"/>
                        <a:pt x="4814" y="17514"/>
                        <a:pt x="4994" y="17423"/>
                      </a:cubicBezTo>
                      <a:cubicBezTo>
                        <a:pt x="5140" y="17350"/>
                        <a:pt x="5283" y="17262"/>
                        <a:pt x="5421" y="17175"/>
                      </a:cubicBezTo>
                      <a:cubicBezTo>
                        <a:pt x="5469" y="17145"/>
                        <a:pt x="5516" y="17132"/>
                        <a:pt x="5561" y="17132"/>
                      </a:cubicBezTo>
                      <a:close/>
                      <a:moveTo>
                        <a:pt x="7941" y="1"/>
                      </a:moveTo>
                      <a:cubicBezTo>
                        <a:pt x="7091" y="1"/>
                        <a:pt x="6303" y="1236"/>
                        <a:pt x="5845" y="2310"/>
                      </a:cubicBezTo>
                      <a:cubicBezTo>
                        <a:pt x="5651" y="2162"/>
                        <a:pt x="5411" y="2069"/>
                        <a:pt x="5164" y="2069"/>
                      </a:cubicBezTo>
                      <a:cubicBezTo>
                        <a:pt x="5084" y="2069"/>
                        <a:pt x="5003" y="2079"/>
                        <a:pt x="4923" y="2099"/>
                      </a:cubicBezTo>
                      <a:cubicBezTo>
                        <a:pt x="3983" y="2344"/>
                        <a:pt x="3731" y="3242"/>
                        <a:pt x="3789" y="4124"/>
                      </a:cubicBezTo>
                      <a:cubicBezTo>
                        <a:pt x="3592" y="4152"/>
                        <a:pt x="3399" y="4220"/>
                        <a:pt x="3236" y="4339"/>
                      </a:cubicBezTo>
                      <a:cubicBezTo>
                        <a:pt x="2640" y="4776"/>
                        <a:pt x="2418" y="5603"/>
                        <a:pt x="2231" y="6273"/>
                      </a:cubicBezTo>
                      <a:cubicBezTo>
                        <a:pt x="1989" y="7141"/>
                        <a:pt x="1840" y="8034"/>
                        <a:pt x="1798" y="8934"/>
                      </a:cubicBezTo>
                      <a:cubicBezTo>
                        <a:pt x="753" y="9621"/>
                        <a:pt x="327" y="11254"/>
                        <a:pt x="1126" y="12343"/>
                      </a:cubicBezTo>
                      <a:cubicBezTo>
                        <a:pt x="809" y="12528"/>
                        <a:pt x="537" y="12799"/>
                        <a:pt x="364" y="13142"/>
                      </a:cubicBezTo>
                      <a:cubicBezTo>
                        <a:pt x="86" y="13688"/>
                        <a:pt x="1" y="14781"/>
                        <a:pt x="500" y="15267"/>
                      </a:cubicBezTo>
                      <a:cubicBezTo>
                        <a:pt x="1" y="16347"/>
                        <a:pt x="635" y="17681"/>
                        <a:pt x="1395" y="18712"/>
                      </a:cubicBezTo>
                      <a:cubicBezTo>
                        <a:pt x="1203" y="20020"/>
                        <a:pt x="2155" y="20992"/>
                        <a:pt x="2732" y="21450"/>
                      </a:cubicBezTo>
                      <a:cubicBezTo>
                        <a:pt x="5366" y="21059"/>
                        <a:pt x="6086" y="19307"/>
                        <a:pt x="5908" y="18740"/>
                      </a:cubicBezTo>
                      <a:cubicBezTo>
                        <a:pt x="6570" y="17995"/>
                        <a:pt x="7057" y="16994"/>
                        <a:pt x="7228" y="16217"/>
                      </a:cubicBezTo>
                      <a:cubicBezTo>
                        <a:pt x="7307" y="15861"/>
                        <a:pt x="7331" y="15472"/>
                        <a:pt x="7248" y="15117"/>
                      </a:cubicBezTo>
                      <a:cubicBezTo>
                        <a:pt x="7776" y="14671"/>
                        <a:pt x="8179" y="14075"/>
                        <a:pt x="8261" y="13492"/>
                      </a:cubicBezTo>
                      <a:cubicBezTo>
                        <a:pt x="8299" y="13219"/>
                        <a:pt x="8245" y="12930"/>
                        <a:pt x="8129" y="12666"/>
                      </a:cubicBezTo>
                      <a:cubicBezTo>
                        <a:pt x="9147" y="12158"/>
                        <a:pt x="10045" y="11195"/>
                        <a:pt x="9757" y="10012"/>
                      </a:cubicBezTo>
                      <a:cubicBezTo>
                        <a:pt x="9707" y="9808"/>
                        <a:pt x="9612" y="9627"/>
                        <a:pt x="9483" y="9475"/>
                      </a:cubicBezTo>
                      <a:cubicBezTo>
                        <a:pt x="9964" y="8947"/>
                        <a:pt x="10265" y="8303"/>
                        <a:pt x="10207" y="7566"/>
                      </a:cubicBezTo>
                      <a:cubicBezTo>
                        <a:pt x="10176" y="7181"/>
                        <a:pt x="10015" y="6839"/>
                        <a:pt x="9777" y="6573"/>
                      </a:cubicBezTo>
                      <a:cubicBezTo>
                        <a:pt x="10207" y="6015"/>
                        <a:pt x="10490" y="5371"/>
                        <a:pt x="10490" y="4792"/>
                      </a:cubicBezTo>
                      <a:cubicBezTo>
                        <a:pt x="10490" y="3938"/>
                        <a:pt x="9737" y="3160"/>
                        <a:pt x="9008" y="3160"/>
                      </a:cubicBezTo>
                      <a:cubicBezTo>
                        <a:pt x="8908" y="3160"/>
                        <a:pt x="8808" y="3175"/>
                        <a:pt x="8711" y="3206"/>
                      </a:cubicBezTo>
                      <a:cubicBezTo>
                        <a:pt x="8779" y="3029"/>
                        <a:pt x="8842" y="2848"/>
                        <a:pt x="8893" y="2662"/>
                      </a:cubicBezTo>
                      <a:cubicBezTo>
                        <a:pt x="9078" y="1980"/>
                        <a:pt x="9270" y="887"/>
                        <a:pt x="8666" y="324"/>
                      </a:cubicBezTo>
                      <a:cubicBezTo>
                        <a:pt x="8424" y="98"/>
                        <a:pt x="8180" y="1"/>
                        <a:pt x="794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6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33" name="Google Shape;3933;p34"/>
              <p:cNvSpPr/>
              <p:nvPr/>
            </p:nvSpPr>
            <p:spPr>
              <a:xfrm>
                <a:off x="4953789" y="2521790"/>
                <a:ext cx="724675" cy="1481820"/>
              </a:xfrm>
              <a:custGeom>
                <a:avLst/>
                <a:gdLst/>
                <a:ahLst/>
                <a:cxnLst/>
                <a:rect l="l" t="t" r="r" b="b"/>
                <a:pathLst>
                  <a:path w="10490" h="21450" extrusionOk="0">
                    <a:moveTo>
                      <a:pt x="7902" y="1839"/>
                    </a:moveTo>
                    <a:cubicBezTo>
                      <a:pt x="8001" y="1839"/>
                      <a:pt x="8066" y="1903"/>
                      <a:pt x="8074" y="2032"/>
                    </a:cubicBezTo>
                    <a:cubicBezTo>
                      <a:pt x="8133" y="2927"/>
                      <a:pt x="7917" y="3743"/>
                      <a:pt x="7648" y="4560"/>
                    </a:cubicBezTo>
                    <a:cubicBezTo>
                      <a:pt x="7673" y="4559"/>
                      <a:pt x="7698" y="4558"/>
                      <a:pt x="7722" y="4558"/>
                    </a:cubicBezTo>
                    <a:cubicBezTo>
                      <a:pt x="7892" y="4558"/>
                      <a:pt x="8052" y="4590"/>
                      <a:pt x="8199" y="4659"/>
                    </a:cubicBezTo>
                    <a:cubicBezTo>
                      <a:pt x="8235" y="4595"/>
                      <a:pt x="8271" y="4532"/>
                      <a:pt x="8300" y="4471"/>
                    </a:cubicBezTo>
                    <a:cubicBezTo>
                      <a:pt x="8342" y="4387"/>
                      <a:pt x="8428" y="4349"/>
                      <a:pt x="8514" y="4349"/>
                    </a:cubicBezTo>
                    <a:cubicBezTo>
                      <a:pt x="8640" y="4349"/>
                      <a:pt x="8767" y="4432"/>
                      <a:pt x="8758" y="4578"/>
                    </a:cubicBezTo>
                    <a:cubicBezTo>
                      <a:pt x="8748" y="4749"/>
                      <a:pt x="8713" y="4949"/>
                      <a:pt x="8643" y="5126"/>
                    </a:cubicBezTo>
                    <a:cubicBezTo>
                      <a:pt x="8656" y="5152"/>
                      <a:pt x="8670" y="5176"/>
                      <a:pt x="8682" y="5204"/>
                    </a:cubicBezTo>
                    <a:cubicBezTo>
                      <a:pt x="8785" y="5452"/>
                      <a:pt x="8794" y="5707"/>
                      <a:pt x="8743" y="5957"/>
                    </a:cubicBezTo>
                    <a:cubicBezTo>
                      <a:pt x="8754" y="5953"/>
                      <a:pt x="8762" y="5948"/>
                      <a:pt x="8774" y="5947"/>
                    </a:cubicBezTo>
                    <a:cubicBezTo>
                      <a:pt x="8789" y="5945"/>
                      <a:pt x="8805" y="5944"/>
                      <a:pt x="8820" y="5944"/>
                    </a:cubicBezTo>
                    <a:cubicBezTo>
                      <a:pt x="9038" y="5944"/>
                      <a:pt x="9182" y="6201"/>
                      <a:pt x="9141" y="6396"/>
                    </a:cubicBezTo>
                    <a:cubicBezTo>
                      <a:pt x="9084" y="6666"/>
                      <a:pt x="8825" y="6800"/>
                      <a:pt x="8592" y="6902"/>
                    </a:cubicBezTo>
                    <a:cubicBezTo>
                      <a:pt x="8688" y="7030"/>
                      <a:pt x="8769" y="7185"/>
                      <a:pt x="8819" y="7384"/>
                    </a:cubicBezTo>
                    <a:cubicBezTo>
                      <a:pt x="9016" y="8163"/>
                      <a:pt x="8584" y="8771"/>
                      <a:pt x="8024" y="9265"/>
                    </a:cubicBezTo>
                    <a:cubicBezTo>
                      <a:pt x="8356" y="9588"/>
                      <a:pt x="8546" y="10061"/>
                      <a:pt x="8493" y="10647"/>
                    </a:cubicBezTo>
                    <a:cubicBezTo>
                      <a:pt x="8457" y="11051"/>
                      <a:pt x="8299" y="11385"/>
                      <a:pt x="8072" y="11670"/>
                    </a:cubicBezTo>
                    <a:cubicBezTo>
                      <a:pt x="8070" y="11712"/>
                      <a:pt x="8062" y="11753"/>
                      <a:pt x="8045" y="11791"/>
                    </a:cubicBezTo>
                    <a:cubicBezTo>
                      <a:pt x="7966" y="11964"/>
                      <a:pt x="7778" y="12090"/>
                      <a:pt x="7571" y="12149"/>
                    </a:cubicBezTo>
                    <a:cubicBezTo>
                      <a:pt x="7315" y="12340"/>
                      <a:pt x="7028" y="12504"/>
                      <a:pt x="6732" y="12648"/>
                    </a:cubicBezTo>
                    <a:cubicBezTo>
                      <a:pt x="6762" y="12768"/>
                      <a:pt x="6782" y="12897"/>
                      <a:pt x="6788" y="13041"/>
                    </a:cubicBezTo>
                    <a:cubicBezTo>
                      <a:pt x="6821" y="13897"/>
                      <a:pt x="6314" y="14542"/>
                      <a:pt x="5685" y="15057"/>
                    </a:cubicBezTo>
                    <a:cubicBezTo>
                      <a:pt x="6140" y="15671"/>
                      <a:pt x="5747" y="16630"/>
                      <a:pt x="5062" y="17386"/>
                    </a:cubicBezTo>
                    <a:cubicBezTo>
                      <a:pt x="5185" y="17320"/>
                      <a:pt x="5304" y="17247"/>
                      <a:pt x="5422" y="17175"/>
                    </a:cubicBezTo>
                    <a:cubicBezTo>
                      <a:pt x="5470" y="17145"/>
                      <a:pt x="5517" y="17132"/>
                      <a:pt x="5561" y="17132"/>
                    </a:cubicBezTo>
                    <a:cubicBezTo>
                      <a:pt x="5736" y="17132"/>
                      <a:pt x="5865" y="17335"/>
                      <a:pt x="5789" y="17517"/>
                    </a:cubicBezTo>
                    <a:cubicBezTo>
                      <a:pt x="5650" y="17851"/>
                      <a:pt x="5209" y="18215"/>
                      <a:pt x="4832" y="18215"/>
                    </a:cubicBezTo>
                    <a:cubicBezTo>
                      <a:pt x="4807" y="18215"/>
                      <a:pt x="4783" y="18213"/>
                      <a:pt x="4759" y="18210"/>
                    </a:cubicBezTo>
                    <a:cubicBezTo>
                      <a:pt x="4607" y="18192"/>
                      <a:pt x="4518" y="18044"/>
                      <a:pt x="4514" y="17899"/>
                    </a:cubicBezTo>
                    <a:cubicBezTo>
                      <a:pt x="4439" y="17960"/>
                      <a:pt x="4361" y="18017"/>
                      <a:pt x="4281" y="18071"/>
                    </a:cubicBezTo>
                    <a:cubicBezTo>
                      <a:pt x="4206" y="18668"/>
                      <a:pt x="3809" y="18979"/>
                      <a:pt x="3159" y="19338"/>
                    </a:cubicBezTo>
                    <a:cubicBezTo>
                      <a:pt x="3080" y="19382"/>
                      <a:pt x="2988" y="19402"/>
                      <a:pt x="2894" y="19402"/>
                    </a:cubicBezTo>
                    <a:cubicBezTo>
                      <a:pt x="2596" y="19402"/>
                      <a:pt x="2267" y="19203"/>
                      <a:pt x="2185" y="18934"/>
                    </a:cubicBezTo>
                    <a:cubicBezTo>
                      <a:pt x="1856" y="17864"/>
                      <a:pt x="834" y="15132"/>
                      <a:pt x="1351" y="14174"/>
                    </a:cubicBezTo>
                    <a:cubicBezTo>
                      <a:pt x="1196" y="14127"/>
                      <a:pt x="1068" y="14007"/>
                      <a:pt x="960" y="13884"/>
                    </a:cubicBezTo>
                    <a:cubicBezTo>
                      <a:pt x="727" y="13623"/>
                      <a:pt x="938" y="13270"/>
                      <a:pt x="1206" y="13270"/>
                    </a:cubicBezTo>
                    <a:cubicBezTo>
                      <a:pt x="1283" y="13270"/>
                      <a:pt x="1364" y="13299"/>
                      <a:pt x="1442" y="13367"/>
                    </a:cubicBezTo>
                    <a:cubicBezTo>
                      <a:pt x="1539" y="13452"/>
                      <a:pt x="1667" y="13508"/>
                      <a:pt x="1751" y="13605"/>
                    </a:cubicBezTo>
                    <a:cubicBezTo>
                      <a:pt x="1814" y="13678"/>
                      <a:pt x="1843" y="13761"/>
                      <a:pt x="1845" y="13843"/>
                    </a:cubicBezTo>
                    <a:cubicBezTo>
                      <a:pt x="1880" y="13839"/>
                      <a:pt x="1917" y="13837"/>
                      <a:pt x="1955" y="13837"/>
                    </a:cubicBezTo>
                    <a:cubicBezTo>
                      <a:pt x="2016" y="13837"/>
                      <a:pt x="2081" y="13842"/>
                      <a:pt x="2150" y="13854"/>
                    </a:cubicBezTo>
                    <a:cubicBezTo>
                      <a:pt x="2056" y="12703"/>
                      <a:pt x="2159" y="11338"/>
                      <a:pt x="2727" y="10880"/>
                    </a:cubicBezTo>
                    <a:cubicBezTo>
                      <a:pt x="2673" y="10143"/>
                      <a:pt x="2789" y="9308"/>
                      <a:pt x="3038" y="8652"/>
                    </a:cubicBezTo>
                    <a:cubicBezTo>
                      <a:pt x="3024" y="8632"/>
                      <a:pt x="3011" y="8610"/>
                      <a:pt x="3003" y="8584"/>
                    </a:cubicBezTo>
                    <a:cubicBezTo>
                      <a:pt x="2949" y="8413"/>
                      <a:pt x="2947" y="8182"/>
                      <a:pt x="2956" y="8003"/>
                    </a:cubicBezTo>
                    <a:cubicBezTo>
                      <a:pt x="2963" y="7855"/>
                      <a:pt x="3090" y="7749"/>
                      <a:pt x="3217" y="7749"/>
                    </a:cubicBezTo>
                    <a:cubicBezTo>
                      <a:pt x="3288" y="7749"/>
                      <a:pt x="3360" y="7783"/>
                      <a:pt x="3409" y="7863"/>
                    </a:cubicBezTo>
                    <a:cubicBezTo>
                      <a:pt x="3421" y="7881"/>
                      <a:pt x="3431" y="7902"/>
                      <a:pt x="3441" y="7922"/>
                    </a:cubicBezTo>
                    <a:cubicBezTo>
                      <a:pt x="3592" y="7739"/>
                      <a:pt x="3763" y="7605"/>
                      <a:pt x="3954" y="7548"/>
                    </a:cubicBezTo>
                    <a:cubicBezTo>
                      <a:pt x="3966" y="6442"/>
                      <a:pt x="4234" y="5249"/>
                      <a:pt x="4985" y="5109"/>
                    </a:cubicBezTo>
                    <a:cubicBezTo>
                      <a:pt x="5080" y="4792"/>
                      <a:pt x="5230" y="4502"/>
                      <a:pt x="5409" y="4263"/>
                    </a:cubicBezTo>
                    <a:lnTo>
                      <a:pt x="5409" y="4263"/>
                    </a:lnTo>
                    <a:cubicBezTo>
                      <a:pt x="5385" y="4270"/>
                      <a:pt x="5359" y="4273"/>
                      <a:pt x="5334" y="4273"/>
                    </a:cubicBezTo>
                    <a:cubicBezTo>
                      <a:pt x="5250" y="4273"/>
                      <a:pt x="5163" y="4237"/>
                      <a:pt x="5092" y="4151"/>
                    </a:cubicBezTo>
                    <a:cubicBezTo>
                      <a:pt x="4914" y="3934"/>
                      <a:pt x="4914" y="3578"/>
                      <a:pt x="5031" y="3335"/>
                    </a:cubicBezTo>
                    <a:cubicBezTo>
                      <a:pt x="5074" y="3247"/>
                      <a:pt x="5150" y="3209"/>
                      <a:pt x="5229" y="3209"/>
                    </a:cubicBezTo>
                    <a:cubicBezTo>
                      <a:pt x="5352" y="3209"/>
                      <a:pt x="5479" y="3303"/>
                      <a:pt x="5489" y="3443"/>
                    </a:cubicBezTo>
                    <a:cubicBezTo>
                      <a:pt x="5502" y="3616"/>
                      <a:pt x="5582" y="3744"/>
                      <a:pt x="5613" y="3909"/>
                    </a:cubicBezTo>
                    <a:cubicBezTo>
                      <a:pt x="5620" y="3951"/>
                      <a:pt x="5621" y="3990"/>
                      <a:pt x="5616" y="4026"/>
                    </a:cubicBezTo>
                    <a:cubicBezTo>
                      <a:pt x="5857" y="3791"/>
                      <a:pt x="6135" y="3646"/>
                      <a:pt x="6421" y="3646"/>
                    </a:cubicBezTo>
                    <a:cubicBezTo>
                      <a:pt x="6510" y="3646"/>
                      <a:pt x="6600" y="3660"/>
                      <a:pt x="6689" y="3689"/>
                    </a:cubicBezTo>
                    <a:cubicBezTo>
                      <a:pt x="6948" y="2470"/>
                      <a:pt x="7591" y="1839"/>
                      <a:pt x="7902" y="1839"/>
                    </a:cubicBezTo>
                    <a:close/>
                    <a:moveTo>
                      <a:pt x="7941" y="1"/>
                    </a:moveTo>
                    <a:cubicBezTo>
                      <a:pt x="7091" y="1"/>
                      <a:pt x="6303" y="1236"/>
                      <a:pt x="5845" y="2310"/>
                    </a:cubicBezTo>
                    <a:cubicBezTo>
                      <a:pt x="5651" y="2162"/>
                      <a:pt x="5411" y="2069"/>
                      <a:pt x="5164" y="2069"/>
                    </a:cubicBezTo>
                    <a:cubicBezTo>
                      <a:pt x="5084" y="2069"/>
                      <a:pt x="5003" y="2079"/>
                      <a:pt x="4923" y="2099"/>
                    </a:cubicBezTo>
                    <a:cubicBezTo>
                      <a:pt x="3983" y="2344"/>
                      <a:pt x="3731" y="3242"/>
                      <a:pt x="3789" y="4124"/>
                    </a:cubicBezTo>
                    <a:cubicBezTo>
                      <a:pt x="3592" y="4152"/>
                      <a:pt x="3399" y="4220"/>
                      <a:pt x="3236" y="4339"/>
                    </a:cubicBezTo>
                    <a:cubicBezTo>
                      <a:pt x="2640" y="4776"/>
                      <a:pt x="2418" y="5603"/>
                      <a:pt x="2231" y="6273"/>
                    </a:cubicBezTo>
                    <a:cubicBezTo>
                      <a:pt x="1989" y="7141"/>
                      <a:pt x="1840" y="8034"/>
                      <a:pt x="1798" y="8934"/>
                    </a:cubicBezTo>
                    <a:cubicBezTo>
                      <a:pt x="753" y="9621"/>
                      <a:pt x="327" y="11254"/>
                      <a:pt x="1126" y="12343"/>
                    </a:cubicBezTo>
                    <a:cubicBezTo>
                      <a:pt x="809" y="12528"/>
                      <a:pt x="537" y="12799"/>
                      <a:pt x="364" y="13142"/>
                    </a:cubicBezTo>
                    <a:cubicBezTo>
                      <a:pt x="86" y="13688"/>
                      <a:pt x="1" y="14781"/>
                      <a:pt x="500" y="15267"/>
                    </a:cubicBezTo>
                    <a:cubicBezTo>
                      <a:pt x="1" y="16347"/>
                      <a:pt x="635" y="17681"/>
                      <a:pt x="1395" y="18712"/>
                    </a:cubicBezTo>
                    <a:cubicBezTo>
                      <a:pt x="1203" y="20020"/>
                      <a:pt x="2155" y="20992"/>
                      <a:pt x="2732" y="21450"/>
                    </a:cubicBezTo>
                    <a:cubicBezTo>
                      <a:pt x="5366" y="21059"/>
                      <a:pt x="6086" y="19307"/>
                      <a:pt x="5908" y="18740"/>
                    </a:cubicBezTo>
                    <a:cubicBezTo>
                      <a:pt x="6570" y="17995"/>
                      <a:pt x="7057" y="16994"/>
                      <a:pt x="7228" y="16217"/>
                    </a:cubicBezTo>
                    <a:cubicBezTo>
                      <a:pt x="7307" y="15861"/>
                      <a:pt x="7331" y="15472"/>
                      <a:pt x="7248" y="15117"/>
                    </a:cubicBezTo>
                    <a:cubicBezTo>
                      <a:pt x="7776" y="14671"/>
                      <a:pt x="8179" y="14075"/>
                      <a:pt x="8261" y="13492"/>
                    </a:cubicBezTo>
                    <a:cubicBezTo>
                      <a:pt x="8299" y="13219"/>
                      <a:pt x="8245" y="12930"/>
                      <a:pt x="8129" y="12666"/>
                    </a:cubicBezTo>
                    <a:cubicBezTo>
                      <a:pt x="9147" y="12158"/>
                      <a:pt x="10045" y="11195"/>
                      <a:pt x="9757" y="10012"/>
                    </a:cubicBezTo>
                    <a:cubicBezTo>
                      <a:pt x="9707" y="9808"/>
                      <a:pt x="9612" y="9627"/>
                      <a:pt x="9483" y="9475"/>
                    </a:cubicBezTo>
                    <a:cubicBezTo>
                      <a:pt x="9964" y="8947"/>
                      <a:pt x="10265" y="8303"/>
                      <a:pt x="10207" y="7566"/>
                    </a:cubicBezTo>
                    <a:cubicBezTo>
                      <a:pt x="10176" y="7181"/>
                      <a:pt x="10015" y="6839"/>
                      <a:pt x="9777" y="6573"/>
                    </a:cubicBezTo>
                    <a:cubicBezTo>
                      <a:pt x="10207" y="6015"/>
                      <a:pt x="10490" y="5371"/>
                      <a:pt x="10490" y="4792"/>
                    </a:cubicBezTo>
                    <a:cubicBezTo>
                      <a:pt x="10490" y="3938"/>
                      <a:pt x="9737" y="3160"/>
                      <a:pt x="9008" y="3160"/>
                    </a:cubicBezTo>
                    <a:cubicBezTo>
                      <a:pt x="8908" y="3160"/>
                      <a:pt x="8808" y="3175"/>
                      <a:pt x="8711" y="3206"/>
                    </a:cubicBezTo>
                    <a:cubicBezTo>
                      <a:pt x="8779" y="3029"/>
                      <a:pt x="8842" y="2848"/>
                      <a:pt x="8893" y="2662"/>
                    </a:cubicBezTo>
                    <a:cubicBezTo>
                      <a:pt x="9078" y="1980"/>
                      <a:pt x="9270" y="887"/>
                      <a:pt x="8666" y="324"/>
                    </a:cubicBezTo>
                    <a:cubicBezTo>
                      <a:pt x="8424" y="98"/>
                      <a:pt x="8180" y="1"/>
                      <a:pt x="7941" y="1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4" name="Google Shape;3934;p34"/>
            <p:cNvGrpSpPr/>
            <p:nvPr/>
          </p:nvGrpSpPr>
          <p:grpSpPr>
            <a:xfrm>
              <a:off x="5292915" y="2904922"/>
              <a:ext cx="1061741" cy="1312156"/>
              <a:chOff x="5292915" y="2904922"/>
              <a:chExt cx="1061741" cy="1312156"/>
            </a:xfrm>
          </p:grpSpPr>
          <p:grpSp>
            <p:nvGrpSpPr>
              <p:cNvPr id="3935" name="Google Shape;3935;p34"/>
              <p:cNvGrpSpPr/>
              <p:nvPr/>
            </p:nvGrpSpPr>
            <p:grpSpPr>
              <a:xfrm>
                <a:off x="5292927" y="2904922"/>
                <a:ext cx="1061729" cy="1312156"/>
                <a:chOff x="5496277" y="3083647"/>
                <a:chExt cx="1061729" cy="1312156"/>
              </a:xfrm>
            </p:grpSpPr>
            <p:sp>
              <p:nvSpPr>
                <p:cNvPr id="3936" name="Google Shape;3936;p34"/>
                <p:cNvSpPr/>
                <p:nvPr/>
              </p:nvSpPr>
              <p:spPr>
                <a:xfrm>
                  <a:off x="5496277" y="3083647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2947" y="3507"/>
                      </a:moveTo>
                      <a:cubicBezTo>
                        <a:pt x="12961" y="3507"/>
                        <a:pt x="12976" y="3509"/>
                        <a:pt x="12990" y="3512"/>
                      </a:cubicBezTo>
                      <a:cubicBezTo>
                        <a:pt x="13195" y="3554"/>
                        <a:pt x="13330" y="3709"/>
                        <a:pt x="13283" y="3923"/>
                      </a:cubicBezTo>
                      <a:cubicBezTo>
                        <a:pt x="13254" y="4053"/>
                        <a:pt x="13142" y="4118"/>
                        <a:pt x="13031" y="4118"/>
                      </a:cubicBezTo>
                      <a:cubicBezTo>
                        <a:pt x="12925" y="4118"/>
                        <a:pt x="12819" y="4060"/>
                        <a:pt x="12782" y="3942"/>
                      </a:cubicBezTo>
                      <a:cubicBezTo>
                        <a:pt x="12772" y="3910"/>
                        <a:pt x="12756" y="3854"/>
                        <a:pt x="12751" y="3846"/>
                      </a:cubicBezTo>
                      <a:cubicBezTo>
                        <a:pt x="12642" y="3696"/>
                        <a:pt x="12785" y="3507"/>
                        <a:pt x="12947" y="3507"/>
                      </a:cubicBezTo>
                      <a:close/>
                      <a:moveTo>
                        <a:pt x="8124" y="3156"/>
                      </a:moveTo>
                      <a:cubicBezTo>
                        <a:pt x="8153" y="3156"/>
                        <a:pt x="8183" y="3162"/>
                        <a:pt x="8214" y="3173"/>
                      </a:cubicBezTo>
                      <a:cubicBezTo>
                        <a:pt x="8325" y="3217"/>
                        <a:pt x="8410" y="3348"/>
                        <a:pt x="8372" y="3468"/>
                      </a:cubicBezTo>
                      <a:cubicBezTo>
                        <a:pt x="8307" y="3675"/>
                        <a:pt x="8250" y="3898"/>
                        <a:pt x="8146" y="4089"/>
                      </a:cubicBezTo>
                      <a:cubicBezTo>
                        <a:pt x="8094" y="4184"/>
                        <a:pt x="7993" y="4229"/>
                        <a:pt x="7893" y="4229"/>
                      </a:cubicBezTo>
                      <a:cubicBezTo>
                        <a:pt x="7748" y="4229"/>
                        <a:pt x="7606" y="4136"/>
                        <a:pt x="7614" y="3965"/>
                      </a:cubicBezTo>
                      <a:cubicBezTo>
                        <a:pt x="7627" y="3705"/>
                        <a:pt x="7750" y="3497"/>
                        <a:pt x="7900" y="3289"/>
                      </a:cubicBezTo>
                      <a:cubicBezTo>
                        <a:pt x="7957" y="3209"/>
                        <a:pt x="8034" y="3156"/>
                        <a:pt x="8124" y="3156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3816" y="8481"/>
                      </a:moveTo>
                      <a:cubicBezTo>
                        <a:pt x="3869" y="8481"/>
                        <a:pt x="3922" y="8488"/>
                        <a:pt x="3974" y="8504"/>
                      </a:cubicBezTo>
                      <a:cubicBezTo>
                        <a:pt x="4352" y="8614"/>
                        <a:pt x="4241" y="9110"/>
                        <a:pt x="3891" y="9123"/>
                      </a:cubicBezTo>
                      <a:cubicBezTo>
                        <a:pt x="3870" y="9156"/>
                        <a:pt x="3845" y="9189"/>
                        <a:pt x="3814" y="9213"/>
                      </a:cubicBezTo>
                      <a:cubicBezTo>
                        <a:pt x="3747" y="9275"/>
                        <a:pt x="3661" y="9305"/>
                        <a:pt x="3577" y="9305"/>
                      </a:cubicBezTo>
                      <a:cubicBezTo>
                        <a:pt x="3418" y="9305"/>
                        <a:pt x="3266" y="9200"/>
                        <a:pt x="3265" y="9008"/>
                      </a:cubicBezTo>
                      <a:cubicBezTo>
                        <a:pt x="3260" y="8699"/>
                        <a:pt x="3529" y="8481"/>
                        <a:pt x="3816" y="8481"/>
                      </a:cubicBezTo>
                      <a:close/>
                      <a:moveTo>
                        <a:pt x="8868" y="8719"/>
                      </a:moveTo>
                      <a:cubicBezTo>
                        <a:pt x="9040" y="8719"/>
                        <a:pt x="9222" y="8833"/>
                        <a:pt x="9225" y="9031"/>
                      </a:cubicBezTo>
                      <a:cubicBezTo>
                        <a:pt x="9230" y="9248"/>
                        <a:pt x="9232" y="9499"/>
                        <a:pt x="9077" y="9662"/>
                      </a:cubicBezTo>
                      <a:cubicBezTo>
                        <a:pt x="9014" y="9729"/>
                        <a:pt x="8937" y="9759"/>
                        <a:pt x="8861" y="9759"/>
                      </a:cubicBezTo>
                      <a:cubicBezTo>
                        <a:pt x="8760" y="9759"/>
                        <a:pt x="8659" y="9706"/>
                        <a:pt x="8589" y="9617"/>
                      </a:cubicBezTo>
                      <a:cubicBezTo>
                        <a:pt x="8433" y="9415"/>
                        <a:pt x="8547" y="9192"/>
                        <a:pt x="8573" y="8966"/>
                      </a:cubicBezTo>
                      <a:cubicBezTo>
                        <a:pt x="8593" y="8796"/>
                        <a:pt x="8727" y="8719"/>
                        <a:pt x="8868" y="8719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6802" y="11902"/>
                      </a:moveTo>
                      <a:cubicBezTo>
                        <a:pt x="6946" y="11902"/>
                        <a:pt x="7092" y="12000"/>
                        <a:pt x="7086" y="12167"/>
                      </a:cubicBezTo>
                      <a:cubicBezTo>
                        <a:pt x="7078" y="12419"/>
                        <a:pt x="7027" y="12697"/>
                        <a:pt x="6834" y="12871"/>
                      </a:cubicBezTo>
                      <a:cubicBezTo>
                        <a:pt x="6774" y="12926"/>
                        <a:pt x="6699" y="12950"/>
                        <a:pt x="6626" y="12950"/>
                      </a:cubicBezTo>
                      <a:cubicBezTo>
                        <a:pt x="6456" y="12950"/>
                        <a:pt x="6296" y="12816"/>
                        <a:pt x="6347" y="12610"/>
                      </a:cubicBezTo>
                      <a:cubicBezTo>
                        <a:pt x="6396" y="12418"/>
                        <a:pt x="6472" y="12222"/>
                        <a:pt x="6560" y="12044"/>
                      </a:cubicBezTo>
                      <a:cubicBezTo>
                        <a:pt x="6609" y="11946"/>
                        <a:pt x="6705" y="11902"/>
                        <a:pt x="6802" y="11902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1416" y="13711"/>
                      </a:moveTo>
                      <a:cubicBezTo>
                        <a:pt x="1530" y="13711"/>
                        <a:pt x="1646" y="13760"/>
                        <a:pt x="1732" y="13876"/>
                      </a:cubicBezTo>
                      <a:cubicBezTo>
                        <a:pt x="1899" y="14105"/>
                        <a:pt x="2046" y="14371"/>
                        <a:pt x="2023" y="14663"/>
                      </a:cubicBezTo>
                      <a:cubicBezTo>
                        <a:pt x="2006" y="14865"/>
                        <a:pt x="1823" y="15025"/>
                        <a:pt x="1643" y="15025"/>
                      </a:cubicBezTo>
                      <a:cubicBezTo>
                        <a:pt x="1545" y="15025"/>
                        <a:pt x="1448" y="14977"/>
                        <a:pt x="1380" y="14860"/>
                      </a:cubicBezTo>
                      <a:cubicBezTo>
                        <a:pt x="1270" y="14670"/>
                        <a:pt x="1201" y="14471"/>
                        <a:pt x="1073" y="14292"/>
                      </a:cubicBezTo>
                      <a:cubicBezTo>
                        <a:pt x="864" y="14002"/>
                        <a:pt x="1135" y="13711"/>
                        <a:pt x="1416" y="1371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34"/>
                <p:cNvSpPr/>
                <p:nvPr/>
              </p:nvSpPr>
              <p:spPr>
                <a:xfrm>
                  <a:off x="5496277" y="3083649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2947" y="3507"/>
                      </a:moveTo>
                      <a:cubicBezTo>
                        <a:pt x="12961" y="3507"/>
                        <a:pt x="12976" y="3509"/>
                        <a:pt x="12990" y="3512"/>
                      </a:cubicBezTo>
                      <a:cubicBezTo>
                        <a:pt x="13195" y="3554"/>
                        <a:pt x="13330" y="3709"/>
                        <a:pt x="13283" y="3923"/>
                      </a:cubicBezTo>
                      <a:cubicBezTo>
                        <a:pt x="13254" y="4053"/>
                        <a:pt x="13142" y="4118"/>
                        <a:pt x="13031" y="4118"/>
                      </a:cubicBezTo>
                      <a:cubicBezTo>
                        <a:pt x="12925" y="4118"/>
                        <a:pt x="12819" y="4060"/>
                        <a:pt x="12782" y="3942"/>
                      </a:cubicBezTo>
                      <a:cubicBezTo>
                        <a:pt x="12772" y="3910"/>
                        <a:pt x="12756" y="3854"/>
                        <a:pt x="12751" y="3846"/>
                      </a:cubicBezTo>
                      <a:cubicBezTo>
                        <a:pt x="12642" y="3696"/>
                        <a:pt x="12785" y="3507"/>
                        <a:pt x="12947" y="3507"/>
                      </a:cubicBezTo>
                      <a:close/>
                      <a:moveTo>
                        <a:pt x="8124" y="3156"/>
                      </a:moveTo>
                      <a:cubicBezTo>
                        <a:pt x="8153" y="3156"/>
                        <a:pt x="8183" y="3162"/>
                        <a:pt x="8214" y="3173"/>
                      </a:cubicBezTo>
                      <a:cubicBezTo>
                        <a:pt x="8325" y="3217"/>
                        <a:pt x="8410" y="3348"/>
                        <a:pt x="8372" y="3468"/>
                      </a:cubicBezTo>
                      <a:cubicBezTo>
                        <a:pt x="8307" y="3675"/>
                        <a:pt x="8250" y="3898"/>
                        <a:pt x="8146" y="4089"/>
                      </a:cubicBezTo>
                      <a:cubicBezTo>
                        <a:pt x="8094" y="4184"/>
                        <a:pt x="7993" y="4229"/>
                        <a:pt x="7893" y="4229"/>
                      </a:cubicBezTo>
                      <a:cubicBezTo>
                        <a:pt x="7748" y="4229"/>
                        <a:pt x="7606" y="4136"/>
                        <a:pt x="7614" y="3965"/>
                      </a:cubicBezTo>
                      <a:cubicBezTo>
                        <a:pt x="7627" y="3705"/>
                        <a:pt x="7750" y="3497"/>
                        <a:pt x="7900" y="3289"/>
                      </a:cubicBezTo>
                      <a:cubicBezTo>
                        <a:pt x="7957" y="3209"/>
                        <a:pt x="8034" y="3156"/>
                        <a:pt x="8124" y="3156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3816" y="8481"/>
                      </a:moveTo>
                      <a:cubicBezTo>
                        <a:pt x="3869" y="8481"/>
                        <a:pt x="3922" y="8488"/>
                        <a:pt x="3974" y="8504"/>
                      </a:cubicBezTo>
                      <a:cubicBezTo>
                        <a:pt x="4352" y="8614"/>
                        <a:pt x="4241" y="9110"/>
                        <a:pt x="3891" y="9123"/>
                      </a:cubicBezTo>
                      <a:cubicBezTo>
                        <a:pt x="3870" y="9156"/>
                        <a:pt x="3845" y="9189"/>
                        <a:pt x="3814" y="9213"/>
                      </a:cubicBezTo>
                      <a:cubicBezTo>
                        <a:pt x="3747" y="9275"/>
                        <a:pt x="3661" y="9305"/>
                        <a:pt x="3577" y="9305"/>
                      </a:cubicBezTo>
                      <a:cubicBezTo>
                        <a:pt x="3418" y="9305"/>
                        <a:pt x="3266" y="9200"/>
                        <a:pt x="3265" y="9008"/>
                      </a:cubicBezTo>
                      <a:cubicBezTo>
                        <a:pt x="3260" y="8699"/>
                        <a:pt x="3529" y="8481"/>
                        <a:pt x="3816" y="8481"/>
                      </a:cubicBezTo>
                      <a:close/>
                      <a:moveTo>
                        <a:pt x="8868" y="8719"/>
                      </a:moveTo>
                      <a:cubicBezTo>
                        <a:pt x="9040" y="8719"/>
                        <a:pt x="9222" y="8833"/>
                        <a:pt x="9225" y="9031"/>
                      </a:cubicBezTo>
                      <a:cubicBezTo>
                        <a:pt x="9230" y="9248"/>
                        <a:pt x="9232" y="9499"/>
                        <a:pt x="9077" y="9662"/>
                      </a:cubicBezTo>
                      <a:cubicBezTo>
                        <a:pt x="9014" y="9729"/>
                        <a:pt x="8937" y="9759"/>
                        <a:pt x="8861" y="9759"/>
                      </a:cubicBezTo>
                      <a:cubicBezTo>
                        <a:pt x="8760" y="9759"/>
                        <a:pt x="8659" y="9706"/>
                        <a:pt x="8589" y="9617"/>
                      </a:cubicBezTo>
                      <a:cubicBezTo>
                        <a:pt x="8433" y="9415"/>
                        <a:pt x="8547" y="9192"/>
                        <a:pt x="8573" y="8966"/>
                      </a:cubicBezTo>
                      <a:cubicBezTo>
                        <a:pt x="8593" y="8796"/>
                        <a:pt x="8727" y="8719"/>
                        <a:pt x="8868" y="8719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6802" y="11902"/>
                      </a:moveTo>
                      <a:cubicBezTo>
                        <a:pt x="6946" y="11902"/>
                        <a:pt x="7092" y="12000"/>
                        <a:pt x="7086" y="12167"/>
                      </a:cubicBezTo>
                      <a:cubicBezTo>
                        <a:pt x="7078" y="12419"/>
                        <a:pt x="7027" y="12697"/>
                        <a:pt x="6834" y="12871"/>
                      </a:cubicBezTo>
                      <a:cubicBezTo>
                        <a:pt x="6774" y="12926"/>
                        <a:pt x="6699" y="12950"/>
                        <a:pt x="6626" y="12950"/>
                      </a:cubicBezTo>
                      <a:cubicBezTo>
                        <a:pt x="6456" y="12950"/>
                        <a:pt x="6296" y="12816"/>
                        <a:pt x="6347" y="12610"/>
                      </a:cubicBezTo>
                      <a:cubicBezTo>
                        <a:pt x="6396" y="12418"/>
                        <a:pt x="6472" y="12222"/>
                        <a:pt x="6560" y="12044"/>
                      </a:cubicBezTo>
                      <a:cubicBezTo>
                        <a:pt x="6609" y="11946"/>
                        <a:pt x="6705" y="11902"/>
                        <a:pt x="6802" y="11902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1416" y="13711"/>
                      </a:moveTo>
                      <a:cubicBezTo>
                        <a:pt x="1530" y="13711"/>
                        <a:pt x="1646" y="13760"/>
                        <a:pt x="1732" y="13876"/>
                      </a:cubicBezTo>
                      <a:cubicBezTo>
                        <a:pt x="1899" y="14105"/>
                        <a:pt x="2046" y="14371"/>
                        <a:pt x="2023" y="14663"/>
                      </a:cubicBezTo>
                      <a:cubicBezTo>
                        <a:pt x="2006" y="14865"/>
                        <a:pt x="1823" y="15025"/>
                        <a:pt x="1643" y="15025"/>
                      </a:cubicBezTo>
                      <a:cubicBezTo>
                        <a:pt x="1545" y="15025"/>
                        <a:pt x="1448" y="14977"/>
                        <a:pt x="1380" y="14860"/>
                      </a:cubicBezTo>
                      <a:cubicBezTo>
                        <a:pt x="1270" y="14670"/>
                        <a:pt x="1201" y="14471"/>
                        <a:pt x="1073" y="14292"/>
                      </a:cubicBezTo>
                      <a:cubicBezTo>
                        <a:pt x="864" y="14002"/>
                        <a:pt x="1135" y="13711"/>
                        <a:pt x="1416" y="1371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8" name="Google Shape;3938;p34"/>
              <p:cNvGrpSpPr/>
              <p:nvPr/>
            </p:nvGrpSpPr>
            <p:grpSpPr>
              <a:xfrm>
                <a:off x="5292915" y="2904922"/>
                <a:ext cx="1061729" cy="1312153"/>
                <a:chOff x="5292915" y="2904922"/>
                <a:chExt cx="1061729" cy="1312153"/>
              </a:xfrm>
            </p:grpSpPr>
            <p:sp>
              <p:nvSpPr>
                <p:cNvPr id="3939" name="Google Shape;3939;p34"/>
                <p:cNvSpPr/>
                <p:nvPr/>
              </p:nvSpPr>
              <p:spPr>
                <a:xfrm>
                  <a:off x="5292915" y="2904922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1489" y="824"/>
                      </a:moveTo>
                      <a:cubicBezTo>
                        <a:pt x="11703" y="824"/>
                        <a:pt x="11927" y="902"/>
                        <a:pt x="12158" y="1083"/>
                      </a:cubicBezTo>
                      <a:cubicBezTo>
                        <a:pt x="12528" y="1374"/>
                        <a:pt x="12628" y="1730"/>
                        <a:pt x="12582" y="2113"/>
                      </a:cubicBezTo>
                      <a:cubicBezTo>
                        <a:pt x="12814" y="2181"/>
                        <a:pt x="13036" y="2311"/>
                        <a:pt x="13225" y="2530"/>
                      </a:cubicBezTo>
                      <a:cubicBezTo>
                        <a:pt x="13606" y="2971"/>
                        <a:pt x="13536" y="3431"/>
                        <a:pt x="13285" y="3829"/>
                      </a:cubicBezTo>
                      <a:cubicBezTo>
                        <a:pt x="13287" y="3860"/>
                        <a:pt x="13290" y="3890"/>
                        <a:pt x="13283" y="3923"/>
                      </a:cubicBezTo>
                      <a:cubicBezTo>
                        <a:pt x="13257" y="4039"/>
                        <a:pt x="13166" y="4099"/>
                        <a:pt x="13068" y="4113"/>
                      </a:cubicBezTo>
                      <a:cubicBezTo>
                        <a:pt x="12957" y="4237"/>
                        <a:pt x="12833" y="4352"/>
                        <a:pt x="12705" y="4454"/>
                      </a:cubicBezTo>
                      <a:cubicBezTo>
                        <a:pt x="12580" y="4554"/>
                        <a:pt x="12466" y="4661"/>
                        <a:pt x="12348" y="4765"/>
                      </a:cubicBezTo>
                      <a:cubicBezTo>
                        <a:pt x="12809" y="5791"/>
                        <a:pt x="11789" y="6696"/>
                        <a:pt x="10640" y="7227"/>
                      </a:cubicBezTo>
                      <a:cubicBezTo>
                        <a:pt x="10758" y="7590"/>
                        <a:pt x="10756" y="8015"/>
                        <a:pt x="10603" y="8449"/>
                      </a:cubicBezTo>
                      <a:cubicBezTo>
                        <a:pt x="10280" y="9353"/>
                        <a:pt x="9453" y="9836"/>
                        <a:pt x="8553" y="10123"/>
                      </a:cubicBezTo>
                      <a:cubicBezTo>
                        <a:pt x="8578" y="10301"/>
                        <a:pt x="8571" y="10501"/>
                        <a:pt x="8522" y="10724"/>
                      </a:cubicBezTo>
                      <a:cubicBezTo>
                        <a:pt x="8360" y="11447"/>
                        <a:pt x="7754" y="12027"/>
                        <a:pt x="7047" y="12478"/>
                      </a:cubicBezTo>
                      <a:cubicBezTo>
                        <a:pt x="7011" y="12627"/>
                        <a:pt x="6951" y="12767"/>
                        <a:pt x="6836" y="12870"/>
                      </a:cubicBezTo>
                      <a:cubicBezTo>
                        <a:pt x="6776" y="12924"/>
                        <a:pt x="6702" y="12948"/>
                        <a:pt x="6630" y="12948"/>
                      </a:cubicBezTo>
                      <a:cubicBezTo>
                        <a:pt x="6543" y="12948"/>
                        <a:pt x="6457" y="12912"/>
                        <a:pt x="6401" y="12848"/>
                      </a:cubicBezTo>
                      <a:cubicBezTo>
                        <a:pt x="6272" y="12913"/>
                        <a:pt x="6142" y="12976"/>
                        <a:pt x="6015" y="13034"/>
                      </a:cubicBezTo>
                      <a:cubicBezTo>
                        <a:pt x="5724" y="14209"/>
                        <a:pt x="2847" y="15265"/>
                        <a:pt x="1734" y="16627"/>
                      </a:cubicBezTo>
                      <a:cubicBezTo>
                        <a:pt x="1568" y="16226"/>
                        <a:pt x="1454" y="15590"/>
                        <a:pt x="1432" y="14922"/>
                      </a:cubicBezTo>
                      <a:cubicBezTo>
                        <a:pt x="1414" y="14903"/>
                        <a:pt x="1396" y="14886"/>
                        <a:pt x="1380" y="14860"/>
                      </a:cubicBezTo>
                      <a:cubicBezTo>
                        <a:pt x="1270" y="14670"/>
                        <a:pt x="1201" y="14470"/>
                        <a:pt x="1073" y="14292"/>
                      </a:cubicBezTo>
                      <a:cubicBezTo>
                        <a:pt x="864" y="14003"/>
                        <a:pt x="1134" y="13717"/>
                        <a:pt x="1413" y="13717"/>
                      </a:cubicBezTo>
                      <a:cubicBezTo>
                        <a:pt x="1445" y="13717"/>
                        <a:pt x="1478" y="13721"/>
                        <a:pt x="1509" y="13729"/>
                      </a:cubicBezTo>
                      <a:cubicBezTo>
                        <a:pt x="1612" y="13153"/>
                        <a:pt x="1816" y="12648"/>
                        <a:pt x="2158" y="12364"/>
                      </a:cubicBezTo>
                      <a:cubicBezTo>
                        <a:pt x="2257" y="12281"/>
                        <a:pt x="2353" y="12218"/>
                        <a:pt x="2447" y="12169"/>
                      </a:cubicBezTo>
                      <a:cubicBezTo>
                        <a:pt x="2490" y="11100"/>
                        <a:pt x="2655" y="9932"/>
                        <a:pt x="3303" y="9150"/>
                      </a:cubicBezTo>
                      <a:cubicBezTo>
                        <a:pt x="3281" y="9110"/>
                        <a:pt x="3265" y="9063"/>
                        <a:pt x="3265" y="9008"/>
                      </a:cubicBezTo>
                      <a:cubicBezTo>
                        <a:pt x="3260" y="8699"/>
                        <a:pt x="3528" y="8481"/>
                        <a:pt x="3815" y="8481"/>
                      </a:cubicBezTo>
                      <a:cubicBezTo>
                        <a:pt x="3868" y="8481"/>
                        <a:pt x="3922" y="8488"/>
                        <a:pt x="3974" y="8504"/>
                      </a:cubicBezTo>
                      <a:cubicBezTo>
                        <a:pt x="4011" y="8514"/>
                        <a:pt x="4037" y="8531"/>
                        <a:pt x="4065" y="8547"/>
                      </a:cubicBezTo>
                      <a:cubicBezTo>
                        <a:pt x="4098" y="8531"/>
                        <a:pt x="4128" y="8512"/>
                        <a:pt x="4164" y="8497"/>
                      </a:cubicBezTo>
                      <a:cubicBezTo>
                        <a:pt x="4355" y="8412"/>
                        <a:pt x="4541" y="8361"/>
                        <a:pt x="4718" y="8334"/>
                      </a:cubicBezTo>
                      <a:cubicBezTo>
                        <a:pt x="4863" y="6973"/>
                        <a:pt x="5115" y="5628"/>
                        <a:pt x="6639" y="5170"/>
                      </a:cubicBezTo>
                      <a:cubicBezTo>
                        <a:pt x="6887" y="5095"/>
                        <a:pt x="7157" y="5055"/>
                        <a:pt x="7419" y="5055"/>
                      </a:cubicBezTo>
                      <a:cubicBezTo>
                        <a:pt x="7446" y="5055"/>
                        <a:pt x="7473" y="5055"/>
                        <a:pt x="7501" y="5056"/>
                      </a:cubicBezTo>
                      <a:cubicBezTo>
                        <a:pt x="7572" y="4764"/>
                        <a:pt x="7665" y="4475"/>
                        <a:pt x="7784" y="4207"/>
                      </a:cubicBezTo>
                      <a:cubicBezTo>
                        <a:pt x="7686" y="4171"/>
                        <a:pt x="7609" y="4090"/>
                        <a:pt x="7615" y="3965"/>
                      </a:cubicBezTo>
                      <a:cubicBezTo>
                        <a:pt x="7629" y="3705"/>
                        <a:pt x="7751" y="3497"/>
                        <a:pt x="7901" y="3288"/>
                      </a:cubicBezTo>
                      <a:cubicBezTo>
                        <a:pt x="7958" y="3209"/>
                        <a:pt x="8035" y="3156"/>
                        <a:pt x="8125" y="3156"/>
                      </a:cubicBezTo>
                      <a:cubicBezTo>
                        <a:pt x="8154" y="3156"/>
                        <a:pt x="8184" y="3162"/>
                        <a:pt x="8215" y="3173"/>
                      </a:cubicBezTo>
                      <a:cubicBezTo>
                        <a:pt x="8299" y="3206"/>
                        <a:pt x="8369" y="3288"/>
                        <a:pt x="8380" y="3379"/>
                      </a:cubicBezTo>
                      <a:cubicBezTo>
                        <a:pt x="8608" y="3192"/>
                        <a:pt x="8884" y="3061"/>
                        <a:pt x="9233" y="3033"/>
                      </a:cubicBezTo>
                      <a:cubicBezTo>
                        <a:pt x="9279" y="3029"/>
                        <a:pt x="9323" y="3027"/>
                        <a:pt x="9366" y="3027"/>
                      </a:cubicBezTo>
                      <a:cubicBezTo>
                        <a:pt x="9474" y="3027"/>
                        <a:pt x="9573" y="3038"/>
                        <a:pt x="9669" y="3055"/>
                      </a:cubicBezTo>
                      <a:cubicBezTo>
                        <a:pt x="9869" y="2206"/>
                        <a:pt x="10587" y="824"/>
                        <a:pt x="11489" y="824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34"/>
                <p:cNvSpPr/>
                <p:nvPr/>
              </p:nvSpPr>
              <p:spPr>
                <a:xfrm>
                  <a:off x="5292915" y="2904922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1489" y="824"/>
                      </a:moveTo>
                      <a:cubicBezTo>
                        <a:pt x="11703" y="824"/>
                        <a:pt x="11927" y="902"/>
                        <a:pt x="12158" y="1083"/>
                      </a:cubicBezTo>
                      <a:cubicBezTo>
                        <a:pt x="12528" y="1374"/>
                        <a:pt x="12628" y="1730"/>
                        <a:pt x="12582" y="2113"/>
                      </a:cubicBezTo>
                      <a:cubicBezTo>
                        <a:pt x="12814" y="2181"/>
                        <a:pt x="13036" y="2311"/>
                        <a:pt x="13225" y="2530"/>
                      </a:cubicBezTo>
                      <a:cubicBezTo>
                        <a:pt x="13606" y="2971"/>
                        <a:pt x="13536" y="3431"/>
                        <a:pt x="13285" y="3829"/>
                      </a:cubicBezTo>
                      <a:cubicBezTo>
                        <a:pt x="13287" y="3860"/>
                        <a:pt x="13290" y="3890"/>
                        <a:pt x="13283" y="3923"/>
                      </a:cubicBezTo>
                      <a:cubicBezTo>
                        <a:pt x="13257" y="4039"/>
                        <a:pt x="13166" y="4099"/>
                        <a:pt x="13068" y="4113"/>
                      </a:cubicBezTo>
                      <a:cubicBezTo>
                        <a:pt x="12957" y="4237"/>
                        <a:pt x="12833" y="4352"/>
                        <a:pt x="12705" y="4454"/>
                      </a:cubicBezTo>
                      <a:cubicBezTo>
                        <a:pt x="12580" y="4554"/>
                        <a:pt x="12466" y="4661"/>
                        <a:pt x="12348" y="4765"/>
                      </a:cubicBezTo>
                      <a:cubicBezTo>
                        <a:pt x="12809" y="5791"/>
                        <a:pt x="11789" y="6696"/>
                        <a:pt x="10640" y="7227"/>
                      </a:cubicBezTo>
                      <a:cubicBezTo>
                        <a:pt x="10758" y="7590"/>
                        <a:pt x="10756" y="8015"/>
                        <a:pt x="10603" y="8449"/>
                      </a:cubicBezTo>
                      <a:cubicBezTo>
                        <a:pt x="10280" y="9353"/>
                        <a:pt x="9453" y="9836"/>
                        <a:pt x="8553" y="10123"/>
                      </a:cubicBezTo>
                      <a:cubicBezTo>
                        <a:pt x="8578" y="10301"/>
                        <a:pt x="8571" y="10501"/>
                        <a:pt x="8522" y="10724"/>
                      </a:cubicBezTo>
                      <a:cubicBezTo>
                        <a:pt x="8360" y="11447"/>
                        <a:pt x="7754" y="12027"/>
                        <a:pt x="7047" y="12478"/>
                      </a:cubicBezTo>
                      <a:cubicBezTo>
                        <a:pt x="7011" y="12627"/>
                        <a:pt x="6951" y="12767"/>
                        <a:pt x="6836" y="12870"/>
                      </a:cubicBezTo>
                      <a:cubicBezTo>
                        <a:pt x="6776" y="12924"/>
                        <a:pt x="6702" y="12948"/>
                        <a:pt x="6630" y="12948"/>
                      </a:cubicBezTo>
                      <a:cubicBezTo>
                        <a:pt x="6543" y="12948"/>
                        <a:pt x="6457" y="12912"/>
                        <a:pt x="6401" y="12848"/>
                      </a:cubicBezTo>
                      <a:cubicBezTo>
                        <a:pt x="6272" y="12913"/>
                        <a:pt x="6142" y="12976"/>
                        <a:pt x="6015" y="13034"/>
                      </a:cubicBezTo>
                      <a:cubicBezTo>
                        <a:pt x="5724" y="14209"/>
                        <a:pt x="2847" y="15265"/>
                        <a:pt x="1734" y="16627"/>
                      </a:cubicBezTo>
                      <a:cubicBezTo>
                        <a:pt x="1568" y="16226"/>
                        <a:pt x="1454" y="15590"/>
                        <a:pt x="1432" y="14922"/>
                      </a:cubicBezTo>
                      <a:cubicBezTo>
                        <a:pt x="1414" y="14903"/>
                        <a:pt x="1396" y="14886"/>
                        <a:pt x="1380" y="14860"/>
                      </a:cubicBezTo>
                      <a:cubicBezTo>
                        <a:pt x="1270" y="14670"/>
                        <a:pt x="1201" y="14470"/>
                        <a:pt x="1073" y="14292"/>
                      </a:cubicBezTo>
                      <a:cubicBezTo>
                        <a:pt x="864" y="14003"/>
                        <a:pt x="1134" y="13717"/>
                        <a:pt x="1413" y="13717"/>
                      </a:cubicBezTo>
                      <a:cubicBezTo>
                        <a:pt x="1445" y="13717"/>
                        <a:pt x="1478" y="13721"/>
                        <a:pt x="1509" y="13729"/>
                      </a:cubicBezTo>
                      <a:cubicBezTo>
                        <a:pt x="1612" y="13153"/>
                        <a:pt x="1816" y="12648"/>
                        <a:pt x="2158" y="12364"/>
                      </a:cubicBezTo>
                      <a:cubicBezTo>
                        <a:pt x="2257" y="12281"/>
                        <a:pt x="2353" y="12218"/>
                        <a:pt x="2447" y="12169"/>
                      </a:cubicBezTo>
                      <a:cubicBezTo>
                        <a:pt x="2490" y="11100"/>
                        <a:pt x="2655" y="9932"/>
                        <a:pt x="3303" y="9150"/>
                      </a:cubicBezTo>
                      <a:cubicBezTo>
                        <a:pt x="3281" y="9110"/>
                        <a:pt x="3265" y="9063"/>
                        <a:pt x="3265" y="9008"/>
                      </a:cubicBezTo>
                      <a:cubicBezTo>
                        <a:pt x="3260" y="8699"/>
                        <a:pt x="3528" y="8481"/>
                        <a:pt x="3815" y="8481"/>
                      </a:cubicBezTo>
                      <a:cubicBezTo>
                        <a:pt x="3868" y="8481"/>
                        <a:pt x="3922" y="8488"/>
                        <a:pt x="3974" y="8504"/>
                      </a:cubicBezTo>
                      <a:cubicBezTo>
                        <a:pt x="4011" y="8514"/>
                        <a:pt x="4037" y="8531"/>
                        <a:pt x="4065" y="8547"/>
                      </a:cubicBezTo>
                      <a:cubicBezTo>
                        <a:pt x="4098" y="8531"/>
                        <a:pt x="4128" y="8512"/>
                        <a:pt x="4164" y="8497"/>
                      </a:cubicBezTo>
                      <a:cubicBezTo>
                        <a:pt x="4355" y="8412"/>
                        <a:pt x="4541" y="8361"/>
                        <a:pt x="4718" y="8334"/>
                      </a:cubicBezTo>
                      <a:cubicBezTo>
                        <a:pt x="4863" y="6973"/>
                        <a:pt x="5115" y="5628"/>
                        <a:pt x="6639" y="5170"/>
                      </a:cubicBezTo>
                      <a:cubicBezTo>
                        <a:pt x="6887" y="5095"/>
                        <a:pt x="7157" y="5055"/>
                        <a:pt x="7419" y="5055"/>
                      </a:cubicBezTo>
                      <a:cubicBezTo>
                        <a:pt x="7446" y="5055"/>
                        <a:pt x="7473" y="5055"/>
                        <a:pt x="7501" y="5056"/>
                      </a:cubicBezTo>
                      <a:cubicBezTo>
                        <a:pt x="7572" y="4764"/>
                        <a:pt x="7665" y="4475"/>
                        <a:pt x="7784" y="4207"/>
                      </a:cubicBezTo>
                      <a:cubicBezTo>
                        <a:pt x="7686" y="4171"/>
                        <a:pt x="7609" y="4090"/>
                        <a:pt x="7615" y="3965"/>
                      </a:cubicBezTo>
                      <a:cubicBezTo>
                        <a:pt x="7629" y="3705"/>
                        <a:pt x="7751" y="3497"/>
                        <a:pt x="7901" y="3288"/>
                      </a:cubicBezTo>
                      <a:cubicBezTo>
                        <a:pt x="7958" y="3209"/>
                        <a:pt x="8035" y="3156"/>
                        <a:pt x="8125" y="3156"/>
                      </a:cubicBezTo>
                      <a:cubicBezTo>
                        <a:pt x="8154" y="3156"/>
                        <a:pt x="8184" y="3162"/>
                        <a:pt x="8215" y="3173"/>
                      </a:cubicBezTo>
                      <a:cubicBezTo>
                        <a:pt x="8299" y="3206"/>
                        <a:pt x="8369" y="3288"/>
                        <a:pt x="8380" y="3379"/>
                      </a:cubicBezTo>
                      <a:cubicBezTo>
                        <a:pt x="8608" y="3192"/>
                        <a:pt x="8884" y="3061"/>
                        <a:pt x="9233" y="3033"/>
                      </a:cubicBezTo>
                      <a:cubicBezTo>
                        <a:pt x="9279" y="3029"/>
                        <a:pt x="9323" y="3027"/>
                        <a:pt x="9366" y="3027"/>
                      </a:cubicBezTo>
                      <a:cubicBezTo>
                        <a:pt x="9474" y="3027"/>
                        <a:pt x="9573" y="3038"/>
                        <a:pt x="9669" y="3055"/>
                      </a:cubicBezTo>
                      <a:cubicBezTo>
                        <a:pt x="9869" y="2206"/>
                        <a:pt x="10587" y="824"/>
                        <a:pt x="11489" y="824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41" name="Google Shape;3941;p34"/>
            <p:cNvGrpSpPr/>
            <p:nvPr/>
          </p:nvGrpSpPr>
          <p:grpSpPr>
            <a:xfrm>
              <a:off x="4187871" y="2741265"/>
              <a:ext cx="851649" cy="1406865"/>
              <a:chOff x="4187871" y="2741265"/>
              <a:chExt cx="851649" cy="1406865"/>
            </a:xfrm>
          </p:grpSpPr>
          <p:grpSp>
            <p:nvGrpSpPr>
              <p:cNvPr id="3942" name="Google Shape;3942;p34"/>
              <p:cNvGrpSpPr/>
              <p:nvPr/>
            </p:nvGrpSpPr>
            <p:grpSpPr>
              <a:xfrm>
                <a:off x="4187871" y="2741265"/>
                <a:ext cx="851649" cy="1406865"/>
                <a:chOff x="3998771" y="2828915"/>
                <a:chExt cx="851649" cy="1406865"/>
              </a:xfrm>
            </p:grpSpPr>
            <p:sp>
              <p:nvSpPr>
                <p:cNvPr id="3943" name="Google Shape;3943;p34"/>
                <p:cNvSpPr/>
                <p:nvPr/>
              </p:nvSpPr>
              <p:spPr>
                <a:xfrm>
                  <a:off x="3998771" y="2828915"/>
                  <a:ext cx="851649" cy="140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8" h="20365" extrusionOk="0">
                      <a:moveTo>
                        <a:pt x="5234" y="3020"/>
                      </a:moveTo>
                      <a:cubicBezTo>
                        <a:pt x="5407" y="3020"/>
                        <a:pt x="5582" y="3160"/>
                        <a:pt x="5541" y="3386"/>
                      </a:cubicBezTo>
                      <a:cubicBezTo>
                        <a:pt x="5512" y="3551"/>
                        <a:pt x="5541" y="3724"/>
                        <a:pt x="5494" y="3885"/>
                      </a:cubicBezTo>
                      <a:cubicBezTo>
                        <a:pt x="5451" y="4030"/>
                        <a:pt x="5316" y="4111"/>
                        <a:pt x="5185" y="4111"/>
                      </a:cubicBezTo>
                      <a:cubicBezTo>
                        <a:pt x="5068" y="4111"/>
                        <a:pt x="4955" y="4046"/>
                        <a:pt x="4914" y="3906"/>
                      </a:cubicBezTo>
                      <a:cubicBezTo>
                        <a:pt x="4850" y="3693"/>
                        <a:pt x="4892" y="3456"/>
                        <a:pt x="4950" y="3245"/>
                      </a:cubicBezTo>
                      <a:cubicBezTo>
                        <a:pt x="4993" y="3089"/>
                        <a:pt x="5113" y="3020"/>
                        <a:pt x="5234" y="3020"/>
                      </a:cubicBezTo>
                      <a:close/>
                      <a:moveTo>
                        <a:pt x="2025" y="4861"/>
                      </a:moveTo>
                      <a:cubicBezTo>
                        <a:pt x="2060" y="4861"/>
                        <a:pt x="2095" y="4870"/>
                        <a:pt x="2128" y="4889"/>
                      </a:cubicBezTo>
                      <a:cubicBezTo>
                        <a:pt x="2290" y="4981"/>
                        <a:pt x="2468" y="5095"/>
                        <a:pt x="2614" y="5208"/>
                      </a:cubicBezTo>
                      <a:cubicBezTo>
                        <a:pt x="2806" y="5356"/>
                        <a:pt x="2655" y="5682"/>
                        <a:pt x="2436" y="5682"/>
                      </a:cubicBezTo>
                      <a:cubicBezTo>
                        <a:pt x="2414" y="5682"/>
                        <a:pt x="2390" y="5679"/>
                        <a:pt x="2366" y="5671"/>
                      </a:cubicBezTo>
                      <a:cubicBezTo>
                        <a:pt x="2131" y="5593"/>
                        <a:pt x="1812" y="5367"/>
                        <a:pt x="1795" y="5096"/>
                      </a:cubicBezTo>
                      <a:cubicBezTo>
                        <a:pt x="1786" y="4963"/>
                        <a:pt x="1903" y="4861"/>
                        <a:pt x="2025" y="4861"/>
                      </a:cubicBezTo>
                      <a:close/>
                      <a:moveTo>
                        <a:pt x="2507" y="6287"/>
                      </a:moveTo>
                      <a:cubicBezTo>
                        <a:pt x="2669" y="6287"/>
                        <a:pt x="2828" y="6339"/>
                        <a:pt x="2960" y="6448"/>
                      </a:cubicBezTo>
                      <a:cubicBezTo>
                        <a:pt x="3209" y="6655"/>
                        <a:pt x="2982" y="6982"/>
                        <a:pt x="2718" y="6982"/>
                      </a:cubicBezTo>
                      <a:cubicBezTo>
                        <a:pt x="2703" y="6982"/>
                        <a:pt x="2689" y="6981"/>
                        <a:pt x="2674" y="6979"/>
                      </a:cubicBezTo>
                      <a:cubicBezTo>
                        <a:pt x="2529" y="6960"/>
                        <a:pt x="2416" y="6907"/>
                        <a:pt x="2266" y="6907"/>
                      </a:cubicBezTo>
                      <a:cubicBezTo>
                        <a:pt x="2263" y="6907"/>
                        <a:pt x="2260" y="6907"/>
                        <a:pt x="2257" y="6907"/>
                      </a:cubicBezTo>
                      <a:cubicBezTo>
                        <a:pt x="2255" y="6907"/>
                        <a:pt x="2253" y="6907"/>
                        <a:pt x="2251" y="6907"/>
                      </a:cubicBezTo>
                      <a:cubicBezTo>
                        <a:pt x="1990" y="6907"/>
                        <a:pt x="1859" y="6536"/>
                        <a:pt x="2100" y="6398"/>
                      </a:cubicBezTo>
                      <a:cubicBezTo>
                        <a:pt x="2226" y="6325"/>
                        <a:pt x="2367" y="6287"/>
                        <a:pt x="2507" y="6287"/>
                      </a:cubicBezTo>
                      <a:close/>
                      <a:moveTo>
                        <a:pt x="7592" y="6962"/>
                      </a:moveTo>
                      <a:cubicBezTo>
                        <a:pt x="7744" y="6962"/>
                        <a:pt x="7898" y="7007"/>
                        <a:pt x="8024" y="7092"/>
                      </a:cubicBezTo>
                      <a:cubicBezTo>
                        <a:pt x="8272" y="7262"/>
                        <a:pt x="8182" y="7660"/>
                        <a:pt x="7892" y="7660"/>
                      </a:cubicBezTo>
                      <a:cubicBezTo>
                        <a:pt x="7867" y="7660"/>
                        <a:pt x="7840" y="7657"/>
                        <a:pt x="7811" y="7651"/>
                      </a:cubicBezTo>
                      <a:cubicBezTo>
                        <a:pt x="7619" y="7606"/>
                        <a:pt x="7393" y="7582"/>
                        <a:pt x="7224" y="7475"/>
                      </a:cubicBezTo>
                      <a:cubicBezTo>
                        <a:pt x="7078" y="7383"/>
                        <a:pt x="7052" y="7165"/>
                        <a:pt x="7210" y="7067"/>
                      </a:cubicBezTo>
                      <a:cubicBezTo>
                        <a:pt x="7324" y="6996"/>
                        <a:pt x="7458" y="6962"/>
                        <a:pt x="7592" y="6962"/>
                      </a:cubicBezTo>
                      <a:close/>
                      <a:moveTo>
                        <a:pt x="8863" y="8625"/>
                      </a:moveTo>
                      <a:cubicBezTo>
                        <a:pt x="9005" y="8625"/>
                        <a:pt x="9152" y="8740"/>
                        <a:pt x="9156" y="8893"/>
                      </a:cubicBezTo>
                      <a:cubicBezTo>
                        <a:pt x="9161" y="9124"/>
                        <a:pt x="9079" y="9352"/>
                        <a:pt x="8920" y="9519"/>
                      </a:cubicBezTo>
                      <a:cubicBezTo>
                        <a:pt x="8863" y="9578"/>
                        <a:pt x="8785" y="9605"/>
                        <a:pt x="8707" y="9605"/>
                      </a:cubicBezTo>
                      <a:cubicBezTo>
                        <a:pt x="8518" y="9605"/>
                        <a:pt x="8324" y="9452"/>
                        <a:pt x="8402" y="9240"/>
                      </a:cubicBezTo>
                      <a:cubicBezTo>
                        <a:pt x="8470" y="9053"/>
                        <a:pt x="8553" y="8871"/>
                        <a:pt x="8677" y="8714"/>
                      </a:cubicBezTo>
                      <a:cubicBezTo>
                        <a:pt x="8727" y="8652"/>
                        <a:pt x="8794" y="8625"/>
                        <a:pt x="8863" y="8625"/>
                      </a:cubicBezTo>
                      <a:close/>
                      <a:moveTo>
                        <a:pt x="3055" y="10499"/>
                      </a:moveTo>
                      <a:cubicBezTo>
                        <a:pt x="3238" y="10499"/>
                        <a:pt x="3420" y="10550"/>
                        <a:pt x="3554" y="10668"/>
                      </a:cubicBezTo>
                      <a:cubicBezTo>
                        <a:pt x="3810" y="10890"/>
                        <a:pt x="3577" y="11215"/>
                        <a:pt x="3302" y="11215"/>
                      </a:cubicBezTo>
                      <a:cubicBezTo>
                        <a:pt x="3289" y="11215"/>
                        <a:pt x="3276" y="11214"/>
                        <a:pt x="3264" y="11213"/>
                      </a:cubicBezTo>
                      <a:cubicBezTo>
                        <a:pt x="3166" y="11203"/>
                        <a:pt x="3085" y="11159"/>
                        <a:pt x="2991" y="11133"/>
                      </a:cubicBezTo>
                      <a:cubicBezTo>
                        <a:pt x="2903" y="11110"/>
                        <a:pt x="2816" y="11100"/>
                        <a:pt x="2731" y="11067"/>
                      </a:cubicBezTo>
                      <a:cubicBezTo>
                        <a:pt x="2493" y="10978"/>
                        <a:pt x="2453" y="10656"/>
                        <a:pt x="2712" y="10559"/>
                      </a:cubicBezTo>
                      <a:cubicBezTo>
                        <a:pt x="2819" y="10520"/>
                        <a:pt x="2937" y="10499"/>
                        <a:pt x="3055" y="10499"/>
                      </a:cubicBezTo>
                      <a:close/>
                      <a:moveTo>
                        <a:pt x="5259" y="11757"/>
                      </a:moveTo>
                      <a:cubicBezTo>
                        <a:pt x="5367" y="11757"/>
                        <a:pt x="5473" y="11817"/>
                        <a:pt x="5519" y="11951"/>
                      </a:cubicBezTo>
                      <a:cubicBezTo>
                        <a:pt x="5597" y="12175"/>
                        <a:pt x="5623" y="12534"/>
                        <a:pt x="5492" y="12739"/>
                      </a:cubicBezTo>
                      <a:cubicBezTo>
                        <a:pt x="5418" y="12854"/>
                        <a:pt x="5311" y="12905"/>
                        <a:pt x="5206" y="12905"/>
                      </a:cubicBezTo>
                      <a:cubicBezTo>
                        <a:pt x="5049" y="12905"/>
                        <a:pt x="4896" y="12789"/>
                        <a:pt x="4869" y="12593"/>
                      </a:cubicBezTo>
                      <a:cubicBezTo>
                        <a:pt x="4854" y="12476"/>
                        <a:pt x="4888" y="12379"/>
                        <a:pt x="4909" y="12265"/>
                      </a:cubicBezTo>
                      <a:cubicBezTo>
                        <a:pt x="4929" y="12166"/>
                        <a:pt x="4933" y="12066"/>
                        <a:pt x="4965" y="11970"/>
                      </a:cubicBezTo>
                      <a:cubicBezTo>
                        <a:pt x="5012" y="11833"/>
                        <a:pt x="5137" y="11757"/>
                        <a:pt x="5259" y="11757"/>
                      </a:cubicBezTo>
                      <a:close/>
                      <a:moveTo>
                        <a:pt x="10185" y="14061"/>
                      </a:moveTo>
                      <a:cubicBezTo>
                        <a:pt x="10197" y="14061"/>
                        <a:pt x="10209" y="14062"/>
                        <a:pt x="10221" y="14063"/>
                      </a:cubicBezTo>
                      <a:cubicBezTo>
                        <a:pt x="10579" y="14104"/>
                        <a:pt x="10884" y="14443"/>
                        <a:pt x="10891" y="14796"/>
                      </a:cubicBezTo>
                      <a:cubicBezTo>
                        <a:pt x="10895" y="14991"/>
                        <a:pt x="10703" y="15141"/>
                        <a:pt x="10526" y="15141"/>
                      </a:cubicBezTo>
                      <a:cubicBezTo>
                        <a:pt x="10428" y="15141"/>
                        <a:pt x="10335" y="15095"/>
                        <a:pt x="10281" y="14985"/>
                      </a:cubicBezTo>
                      <a:cubicBezTo>
                        <a:pt x="10242" y="14903"/>
                        <a:pt x="10207" y="14800"/>
                        <a:pt x="10150" y="14730"/>
                      </a:cubicBezTo>
                      <a:cubicBezTo>
                        <a:pt x="10098" y="14665"/>
                        <a:pt x="10010" y="14625"/>
                        <a:pt x="9947" y="14573"/>
                      </a:cubicBezTo>
                      <a:cubicBezTo>
                        <a:pt x="9704" y="14369"/>
                        <a:pt x="9931" y="14061"/>
                        <a:pt x="10185" y="14061"/>
                      </a:cubicBezTo>
                      <a:close/>
                      <a:moveTo>
                        <a:pt x="8651" y="17849"/>
                      </a:moveTo>
                      <a:cubicBezTo>
                        <a:pt x="8759" y="17849"/>
                        <a:pt x="8864" y="17867"/>
                        <a:pt x="8955" y="17908"/>
                      </a:cubicBezTo>
                      <a:cubicBezTo>
                        <a:pt x="9178" y="18005"/>
                        <a:pt x="9207" y="18400"/>
                        <a:pt x="8976" y="18509"/>
                      </a:cubicBezTo>
                      <a:cubicBezTo>
                        <a:pt x="8804" y="18589"/>
                        <a:pt x="8663" y="18583"/>
                        <a:pt x="8482" y="18600"/>
                      </a:cubicBezTo>
                      <a:cubicBezTo>
                        <a:pt x="8345" y="18611"/>
                        <a:pt x="8216" y="18663"/>
                        <a:pt x="8077" y="18663"/>
                      </a:cubicBezTo>
                      <a:cubicBezTo>
                        <a:pt x="8075" y="18663"/>
                        <a:pt x="8074" y="18663"/>
                        <a:pt x="8073" y="18663"/>
                      </a:cubicBezTo>
                      <a:cubicBezTo>
                        <a:pt x="7878" y="18662"/>
                        <a:pt x="7721" y="18452"/>
                        <a:pt x="7827" y="18270"/>
                      </a:cubicBezTo>
                      <a:cubicBezTo>
                        <a:pt x="7980" y="18012"/>
                        <a:pt x="8332" y="17849"/>
                        <a:pt x="8651" y="17849"/>
                      </a:cubicBezTo>
                      <a:close/>
                      <a:moveTo>
                        <a:pt x="2046" y="1"/>
                      </a:moveTo>
                      <a:cubicBezTo>
                        <a:pt x="1759" y="1"/>
                        <a:pt x="1483" y="132"/>
                        <a:pt x="1238" y="447"/>
                      </a:cubicBezTo>
                      <a:cubicBezTo>
                        <a:pt x="731" y="1098"/>
                        <a:pt x="1095" y="2145"/>
                        <a:pt x="1386" y="2790"/>
                      </a:cubicBezTo>
                      <a:cubicBezTo>
                        <a:pt x="1466" y="2967"/>
                        <a:pt x="1557" y="3135"/>
                        <a:pt x="1652" y="3300"/>
                      </a:cubicBezTo>
                      <a:cubicBezTo>
                        <a:pt x="1603" y="3292"/>
                        <a:pt x="1555" y="3289"/>
                        <a:pt x="1506" y="3289"/>
                      </a:cubicBezTo>
                      <a:cubicBezTo>
                        <a:pt x="723" y="3289"/>
                        <a:pt x="1" y="4243"/>
                        <a:pt x="146" y="5145"/>
                      </a:cubicBezTo>
                      <a:cubicBezTo>
                        <a:pt x="238" y="5718"/>
                        <a:pt x="618" y="6309"/>
                        <a:pt x="1131" y="6792"/>
                      </a:cubicBezTo>
                      <a:cubicBezTo>
                        <a:pt x="938" y="7090"/>
                        <a:pt x="833" y="7454"/>
                        <a:pt x="864" y="7840"/>
                      </a:cubicBezTo>
                      <a:cubicBezTo>
                        <a:pt x="923" y="8576"/>
                        <a:pt x="1322" y="9166"/>
                        <a:pt x="1876" y="9609"/>
                      </a:cubicBezTo>
                      <a:cubicBezTo>
                        <a:pt x="1774" y="9778"/>
                        <a:pt x="1708" y="9973"/>
                        <a:pt x="1691" y="10183"/>
                      </a:cubicBezTo>
                      <a:cubicBezTo>
                        <a:pt x="1595" y="11396"/>
                        <a:pt x="2634" y="12205"/>
                        <a:pt x="3719" y="12545"/>
                      </a:cubicBezTo>
                      <a:cubicBezTo>
                        <a:pt x="3646" y="12824"/>
                        <a:pt x="3638" y="13118"/>
                        <a:pt x="3720" y="13382"/>
                      </a:cubicBezTo>
                      <a:cubicBezTo>
                        <a:pt x="3892" y="13943"/>
                        <a:pt x="4386" y="14469"/>
                        <a:pt x="4977" y="14826"/>
                      </a:cubicBezTo>
                      <a:cubicBezTo>
                        <a:pt x="4951" y="15190"/>
                        <a:pt x="5035" y="15571"/>
                        <a:pt x="5169" y="15909"/>
                      </a:cubicBezTo>
                      <a:cubicBezTo>
                        <a:pt x="5463" y="16649"/>
                        <a:pt x="6100" y="17560"/>
                        <a:pt x="6872" y="18191"/>
                      </a:cubicBezTo>
                      <a:cubicBezTo>
                        <a:pt x="6788" y="18775"/>
                        <a:pt x="7756" y="20365"/>
                        <a:pt x="10363" y="20365"/>
                      </a:cubicBezTo>
                      <a:cubicBezTo>
                        <a:pt x="10388" y="20365"/>
                        <a:pt x="10413" y="20365"/>
                        <a:pt x="10438" y="20364"/>
                      </a:cubicBezTo>
                      <a:cubicBezTo>
                        <a:pt x="10935" y="19820"/>
                        <a:pt x="11722" y="18710"/>
                        <a:pt x="11324" y="17451"/>
                      </a:cubicBezTo>
                      <a:cubicBezTo>
                        <a:pt x="11911" y="16315"/>
                        <a:pt x="12327" y="14898"/>
                        <a:pt x="11663" y="13911"/>
                      </a:cubicBezTo>
                      <a:cubicBezTo>
                        <a:pt x="12079" y="13351"/>
                        <a:pt x="11822" y="12286"/>
                        <a:pt x="11461" y="11790"/>
                      </a:cubicBezTo>
                      <a:cubicBezTo>
                        <a:pt x="11235" y="11480"/>
                        <a:pt x="10924" y="11254"/>
                        <a:pt x="10580" y="11122"/>
                      </a:cubicBezTo>
                      <a:cubicBezTo>
                        <a:pt x="11199" y="9921"/>
                        <a:pt x="10520" y="8375"/>
                        <a:pt x="9379" y="7861"/>
                      </a:cubicBezTo>
                      <a:cubicBezTo>
                        <a:pt x="9196" y="6979"/>
                        <a:pt x="8907" y="6124"/>
                        <a:pt x="8531" y="5304"/>
                      </a:cubicBezTo>
                      <a:cubicBezTo>
                        <a:pt x="8240" y="4670"/>
                        <a:pt x="7891" y="3890"/>
                        <a:pt x="7234" y="3551"/>
                      </a:cubicBezTo>
                      <a:cubicBezTo>
                        <a:pt x="7061" y="3464"/>
                        <a:pt x="6868" y="3425"/>
                        <a:pt x="6676" y="3425"/>
                      </a:cubicBezTo>
                      <a:cubicBezTo>
                        <a:pt x="6668" y="3425"/>
                        <a:pt x="6661" y="3425"/>
                        <a:pt x="6653" y="3425"/>
                      </a:cubicBezTo>
                      <a:cubicBezTo>
                        <a:pt x="6572" y="2547"/>
                        <a:pt x="6182" y="1700"/>
                        <a:pt x="5215" y="1607"/>
                      </a:cubicBezTo>
                      <a:cubicBezTo>
                        <a:pt x="5185" y="1604"/>
                        <a:pt x="5155" y="1602"/>
                        <a:pt x="5125" y="1602"/>
                      </a:cubicBezTo>
                      <a:cubicBezTo>
                        <a:pt x="4822" y="1602"/>
                        <a:pt x="4539" y="1748"/>
                        <a:pt x="4337" y="1961"/>
                      </a:cubicBezTo>
                      <a:cubicBezTo>
                        <a:pt x="3751" y="1029"/>
                        <a:pt x="2851" y="1"/>
                        <a:pt x="2046" y="1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34"/>
                <p:cNvSpPr/>
                <p:nvPr/>
              </p:nvSpPr>
              <p:spPr>
                <a:xfrm>
                  <a:off x="3998771" y="2828915"/>
                  <a:ext cx="851649" cy="140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8" h="20365" extrusionOk="0">
                      <a:moveTo>
                        <a:pt x="5234" y="3020"/>
                      </a:moveTo>
                      <a:cubicBezTo>
                        <a:pt x="5407" y="3020"/>
                        <a:pt x="5582" y="3160"/>
                        <a:pt x="5541" y="3386"/>
                      </a:cubicBezTo>
                      <a:cubicBezTo>
                        <a:pt x="5512" y="3551"/>
                        <a:pt x="5541" y="3724"/>
                        <a:pt x="5494" y="3885"/>
                      </a:cubicBezTo>
                      <a:cubicBezTo>
                        <a:pt x="5451" y="4030"/>
                        <a:pt x="5316" y="4111"/>
                        <a:pt x="5185" y="4111"/>
                      </a:cubicBezTo>
                      <a:cubicBezTo>
                        <a:pt x="5068" y="4111"/>
                        <a:pt x="4955" y="4046"/>
                        <a:pt x="4914" y="3906"/>
                      </a:cubicBezTo>
                      <a:cubicBezTo>
                        <a:pt x="4850" y="3693"/>
                        <a:pt x="4892" y="3456"/>
                        <a:pt x="4950" y="3245"/>
                      </a:cubicBezTo>
                      <a:cubicBezTo>
                        <a:pt x="4993" y="3089"/>
                        <a:pt x="5113" y="3020"/>
                        <a:pt x="5234" y="3020"/>
                      </a:cubicBezTo>
                      <a:close/>
                      <a:moveTo>
                        <a:pt x="2025" y="4861"/>
                      </a:moveTo>
                      <a:cubicBezTo>
                        <a:pt x="2060" y="4861"/>
                        <a:pt x="2095" y="4870"/>
                        <a:pt x="2128" y="4889"/>
                      </a:cubicBezTo>
                      <a:cubicBezTo>
                        <a:pt x="2290" y="4981"/>
                        <a:pt x="2468" y="5095"/>
                        <a:pt x="2614" y="5208"/>
                      </a:cubicBezTo>
                      <a:cubicBezTo>
                        <a:pt x="2806" y="5356"/>
                        <a:pt x="2655" y="5682"/>
                        <a:pt x="2436" y="5682"/>
                      </a:cubicBezTo>
                      <a:cubicBezTo>
                        <a:pt x="2414" y="5682"/>
                        <a:pt x="2390" y="5679"/>
                        <a:pt x="2366" y="5671"/>
                      </a:cubicBezTo>
                      <a:cubicBezTo>
                        <a:pt x="2131" y="5593"/>
                        <a:pt x="1812" y="5367"/>
                        <a:pt x="1795" y="5096"/>
                      </a:cubicBezTo>
                      <a:cubicBezTo>
                        <a:pt x="1786" y="4963"/>
                        <a:pt x="1903" y="4861"/>
                        <a:pt x="2025" y="4861"/>
                      </a:cubicBezTo>
                      <a:close/>
                      <a:moveTo>
                        <a:pt x="2507" y="6287"/>
                      </a:moveTo>
                      <a:cubicBezTo>
                        <a:pt x="2669" y="6287"/>
                        <a:pt x="2828" y="6339"/>
                        <a:pt x="2960" y="6448"/>
                      </a:cubicBezTo>
                      <a:cubicBezTo>
                        <a:pt x="3209" y="6655"/>
                        <a:pt x="2982" y="6982"/>
                        <a:pt x="2718" y="6982"/>
                      </a:cubicBezTo>
                      <a:cubicBezTo>
                        <a:pt x="2703" y="6982"/>
                        <a:pt x="2689" y="6981"/>
                        <a:pt x="2674" y="6979"/>
                      </a:cubicBezTo>
                      <a:cubicBezTo>
                        <a:pt x="2529" y="6960"/>
                        <a:pt x="2416" y="6907"/>
                        <a:pt x="2266" y="6907"/>
                      </a:cubicBezTo>
                      <a:cubicBezTo>
                        <a:pt x="2263" y="6907"/>
                        <a:pt x="2260" y="6907"/>
                        <a:pt x="2257" y="6907"/>
                      </a:cubicBezTo>
                      <a:cubicBezTo>
                        <a:pt x="2255" y="6907"/>
                        <a:pt x="2253" y="6907"/>
                        <a:pt x="2251" y="6907"/>
                      </a:cubicBezTo>
                      <a:cubicBezTo>
                        <a:pt x="1990" y="6907"/>
                        <a:pt x="1859" y="6536"/>
                        <a:pt x="2100" y="6398"/>
                      </a:cubicBezTo>
                      <a:cubicBezTo>
                        <a:pt x="2226" y="6325"/>
                        <a:pt x="2367" y="6287"/>
                        <a:pt x="2507" y="6287"/>
                      </a:cubicBezTo>
                      <a:close/>
                      <a:moveTo>
                        <a:pt x="7592" y="6962"/>
                      </a:moveTo>
                      <a:cubicBezTo>
                        <a:pt x="7744" y="6962"/>
                        <a:pt x="7898" y="7007"/>
                        <a:pt x="8024" y="7092"/>
                      </a:cubicBezTo>
                      <a:cubicBezTo>
                        <a:pt x="8272" y="7262"/>
                        <a:pt x="8182" y="7660"/>
                        <a:pt x="7892" y="7660"/>
                      </a:cubicBezTo>
                      <a:cubicBezTo>
                        <a:pt x="7867" y="7660"/>
                        <a:pt x="7840" y="7657"/>
                        <a:pt x="7811" y="7651"/>
                      </a:cubicBezTo>
                      <a:cubicBezTo>
                        <a:pt x="7619" y="7606"/>
                        <a:pt x="7393" y="7582"/>
                        <a:pt x="7224" y="7475"/>
                      </a:cubicBezTo>
                      <a:cubicBezTo>
                        <a:pt x="7078" y="7383"/>
                        <a:pt x="7052" y="7165"/>
                        <a:pt x="7210" y="7067"/>
                      </a:cubicBezTo>
                      <a:cubicBezTo>
                        <a:pt x="7324" y="6996"/>
                        <a:pt x="7458" y="6962"/>
                        <a:pt x="7592" y="6962"/>
                      </a:cubicBezTo>
                      <a:close/>
                      <a:moveTo>
                        <a:pt x="8863" y="8625"/>
                      </a:moveTo>
                      <a:cubicBezTo>
                        <a:pt x="9005" y="8625"/>
                        <a:pt x="9152" y="8740"/>
                        <a:pt x="9156" y="8893"/>
                      </a:cubicBezTo>
                      <a:cubicBezTo>
                        <a:pt x="9161" y="9124"/>
                        <a:pt x="9079" y="9352"/>
                        <a:pt x="8920" y="9519"/>
                      </a:cubicBezTo>
                      <a:cubicBezTo>
                        <a:pt x="8863" y="9578"/>
                        <a:pt x="8785" y="9605"/>
                        <a:pt x="8707" y="9605"/>
                      </a:cubicBezTo>
                      <a:cubicBezTo>
                        <a:pt x="8518" y="9605"/>
                        <a:pt x="8324" y="9452"/>
                        <a:pt x="8402" y="9240"/>
                      </a:cubicBezTo>
                      <a:cubicBezTo>
                        <a:pt x="8470" y="9053"/>
                        <a:pt x="8553" y="8871"/>
                        <a:pt x="8677" y="8714"/>
                      </a:cubicBezTo>
                      <a:cubicBezTo>
                        <a:pt x="8727" y="8652"/>
                        <a:pt x="8794" y="8625"/>
                        <a:pt x="8863" y="8625"/>
                      </a:cubicBezTo>
                      <a:close/>
                      <a:moveTo>
                        <a:pt x="3055" y="10499"/>
                      </a:moveTo>
                      <a:cubicBezTo>
                        <a:pt x="3238" y="10499"/>
                        <a:pt x="3420" y="10550"/>
                        <a:pt x="3554" y="10668"/>
                      </a:cubicBezTo>
                      <a:cubicBezTo>
                        <a:pt x="3810" y="10890"/>
                        <a:pt x="3577" y="11215"/>
                        <a:pt x="3302" y="11215"/>
                      </a:cubicBezTo>
                      <a:cubicBezTo>
                        <a:pt x="3289" y="11215"/>
                        <a:pt x="3276" y="11214"/>
                        <a:pt x="3264" y="11213"/>
                      </a:cubicBezTo>
                      <a:cubicBezTo>
                        <a:pt x="3166" y="11203"/>
                        <a:pt x="3085" y="11159"/>
                        <a:pt x="2991" y="11133"/>
                      </a:cubicBezTo>
                      <a:cubicBezTo>
                        <a:pt x="2903" y="11110"/>
                        <a:pt x="2816" y="11100"/>
                        <a:pt x="2731" y="11067"/>
                      </a:cubicBezTo>
                      <a:cubicBezTo>
                        <a:pt x="2493" y="10978"/>
                        <a:pt x="2453" y="10656"/>
                        <a:pt x="2712" y="10559"/>
                      </a:cubicBezTo>
                      <a:cubicBezTo>
                        <a:pt x="2819" y="10520"/>
                        <a:pt x="2937" y="10499"/>
                        <a:pt x="3055" y="10499"/>
                      </a:cubicBezTo>
                      <a:close/>
                      <a:moveTo>
                        <a:pt x="5259" y="11757"/>
                      </a:moveTo>
                      <a:cubicBezTo>
                        <a:pt x="5367" y="11757"/>
                        <a:pt x="5473" y="11817"/>
                        <a:pt x="5519" y="11951"/>
                      </a:cubicBezTo>
                      <a:cubicBezTo>
                        <a:pt x="5597" y="12175"/>
                        <a:pt x="5623" y="12534"/>
                        <a:pt x="5492" y="12739"/>
                      </a:cubicBezTo>
                      <a:cubicBezTo>
                        <a:pt x="5418" y="12854"/>
                        <a:pt x="5311" y="12905"/>
                        <a:pt x="5206" y="12905"/>
                      </a:cubicBezTo>
                      <a:cubicBezTo>
                        <a:pt x="5049" y="12905"/>
                        <a:pt x="4896" y="12789"/>
                        <a:pt x="4869" y="12593"/>
                      </a:cubicBezTo>
                      <a:cubicBezTo>
                        <a:pt x="4854" y="12476"/>
                        <a:pt x="4888" y="12379"/>
                        <a:pt x="4909" y="12265"/>
                      </a:cubicBezTo>
                      <a:cubicBezTo>
                        <a:pt x="4929" y="12166"/>
                        <a:pt x="4933" y="12066"/>
                        <a:pt x="4965" y="11970"/>
                      </a:cubicBezTo>
                      <a:cubicBezTo>
                        <a:pt x="5012" y="11833"/>
                        <a:pt x="5137" y="11757"/>
                        <a:pt x="5259" y="11757"/>
                      </a:cubicBezTo>
                      <a:close/>
                      <a:moveTo>
                        <a:pt x="10185" y="14061"/>
                      </a:moveTo>
                      <a:cubicBezTo>
                        <a:pt x="10197" y="14061"/>
                        <a:pt x="10209" y="14062"/>
                        <a:pt x="10221" y="14063"/>
                      </a:cubicBezTo>
                      <a:cubicBezTo>
                        <a:pt x="10579" y="14104"/>
                        <a:pt x="10884" y="14443"/>
                        <a:pt x="10891" y="14796"/>
                      </a:cubicBezTo>
                      <a:cubicBezTo>
                        <a:pt x="10895" y="14991"/>
                        <a:pt x="10703" y="15141"/>
                        <a:pt x="10526" y="15141"/>
                      </a:cubicBezTo>
                      <a:cubicBezTo>
                        <a:pt x="10428" y="15141"/>
                        <a:pt x="10335" y="15095"/>
                        <a:pt x="10281" y="14985"/>
                      </a:cubicBezTo>
                      <a:cubicBezTo>
                        <a:pt x="10242" y="14903"/>
                        <a:pt x="10207" y="14800"/>
                        <a:pt x="10150" y="14730"/>
                      </a:cubicBezTo>
                      <a:cubicBezTo>
                        <a:pt x="10098" y="14665"/>
                        <a:pt x="10010" y="14625"/>
                        <a:pt x="9947" y="14573"/>
                      </a:cubicBezTo>
                      <a:cubicBezTo>
                        <a:pt x="9704" y="14369"/>
                        <a:pt x="9931" y="14061"/>
                        <a:pt x="10185" y="14061"/>
                      </a:cubicBezTo>
                      <a:close/>
                      <a:moveTo>
                        <a:pt x="8651" y="17849"/>
                      </a:moveTo>
                      <a:cubicBezTo>
                        <a:pt x="8759" y="17849"/>
                        <a:pt x="8864" y="17867"/>
                        <a:pt x="8955" y="17908"/>
                      </a:cubicBezTo>
                      <a:cubicBezTo>
                        <a:pt x="9178" y="18005"/>
                        <a:pt x="9207" y="18400"/>
                        <a:pt x="8976" y="18509"/>
                      </a:cubicBezTo>
                      <a:cubicBezTo>
                        <a:pt x="8804" y="18589"/>
                        <a:pt x="8663" y="18583"/>
                        <a:pt x="8482" y="18600"/>
                      </a:cubicBezTo>
                      <a:cubicBezTo>
                        <a:pt x="8345" y="18611"/>
                        <a:pt x="8216" y="18663"/>
                        <a:pt x="8077" y="18663"/>
                      </a:cubicBezTo>
                      <a:cubicBezTo>
                        <a:pt x="8075" y="18663"/>
                        <a:pt x="8074" y="18663"/>
                        <a:pt x="8073" y="18663"/>
                      </a:cubicBezTo>
                      <a:cubicBezTo>
                        <a:pt x="7878" y="18662"/>
                        <a:pt x="7721" y="18452"/>
                        <a:pt x="7827" y="18270"/>
                      </a:cubicBezTo>
                      <a:cubicBezTo>
                        <a:pt x="7980" y="18012"/>
                        <a:pt x="8332" y="17849"/>
                        <a:pt x="8651" y="17849"/>
                      </a:cubicBezTo>
                      <a:close/>
                      <a:moveTo>
                        <a:pt x="2046" y="1"/>
                      </a:moveTo>
                      <a:cubicBezTo>
                        <a:pt x="1759" y="1"/>
                        <a:pt x="1483" y="132"/>
                        <a:pt x="1238" y="447"/>
                      </a:cubicBezTo>
                      <a:cubicBezTo>
                        <a:pt x="731" y="1098"/>
                        <a:pt x="1095" y="2145"/>
                        <a:pt x="1386" y="2790"/>
                      </a:cubicBezTo>
                      <a:cubicBezTo>
                        <a:pt x="1466" y="2967"/>
                        <a:pt x="1557" y="3135"/>
                        <a:pt x="1652" y="3300"/>
                      </a:cubicBezTo>
                      <a:cubicBezTo>
                        <a:pt x="1603" y="3292"/>
                        <a:pt x="1555" y="3289"/>
                        <a:pt x="1506" y="3289"/>
                      </a:cubicBezTo>
                      <a:cubicBezTo>
                        <a:pt x="723" y="3289"/>
                        <a:pt x="1" y="4243"/>
                        <a:pt x="146" y="5145"/>
                      </a:cubicBezTo>
                      <a:cubicBezTo>
                        <a:pt x="238" y="5718"/>
                        <a:pt x="618" y="6309"/>
                        <a:pt x="1131" y="6792"/>
                      </a:cubicBezTo>
                      <a:cubicBezTo>
                        <a:pt x="938" y="7090"/>
                        <a:pt x="833" y="7454"/>
                        <a:pt x="864" y="7840"/>
                      </a:cubicBezTo>
                      <a:cubicBezTo>
                        <a:pt x="923" y="8576"/>
                        <a:pt x="1322" y="9166"/>
                        <a:pt x="1876" y="9609"/>
                      </a:cubicBezTo>
                      <a:cubicBezTo>
                        <a:pt x="1774" y="9778"/>
                        <a:pt x="1708" y="9973"/>
                        <a:pt x="1691" y="10183"/>
                      </a:cubicBezTo>
                      <a:cubicBezTo>
                        <a:pt x="1595" y="11396"/>
                        <a:pt x="2634" y="12205"/>
                        <a:pt x="3719" y="12545"/>
                      </a:cubicBezTo>
                      <a:cubicBezTo>
                        <a:pt x="3646" y="12824"/>
                        <a:pt x="3638" y="13118"/>
                        <a:pt x="3720" y="13382"/>
                      </a:cubicBezTo>
                      <a:cubicBezTo>
                        <a:pt x="3892" y="13943"/>
                        <a:pt x="4386" y="14469"/>
                        <a:pt x="4977" y="14826"/>
                      </a:cubicBezTo>
                      <a:cubicBezTo>
                        <a:pt x="4951" y="15190"/>
                        <a:pt x="5035" y="15571"/>
                        <a:pt x="5169" y="15909"/>
                      </a:cubicBezTo>
                      <a:cubicBezTo>
                        <a:pt x="5463" y="16649"/>
                        <a:pt x="6100" y="17560"/>
                        <a:pt x="6872" y="18191"/>
                      </a:cubicBezTo>
                      <a:cubicBezTo>
                        <a:pt x="6788" y="18775"/>
                        <a:pt x="7756" y="20365"/>
                        <a:pt x="10363" y="20365"/>
                      </a:cubicBezTo>
                      <a:cubicBezTo>
                        <a:pt x="10388" y="20365"/>
                        <a:pt x="10413" y="20365"/>
                        <a:pt x="10438" y="20364"/>
                      </a:cubicBezTo>
                      <a:cubicBezTo>
                        <a:pt x="10935" y="19820"/>
                        <a:pt x="11722" y="18710"/>
                        <a:pt x="11324" y="17451"/>
                      </a:cubicBezTo>
                      <a:cubicBezTo>
                        <a:pt x="11911" y="16315"/>
                        <a:pt x="12327" y="14898"/>
                        <a:pt x="11663" y="13911"/>
                      </a:cubicBezTo>
                      <a:cubicBezTo>
                        <a:pt x="12079" y="13351"/>
                        <a:pt x="11822" y="12286"/>
                        <a:pt x="11461" y="11790"/>
                      </a:cubicBezTo>
                      <a:cubicBezTo>
                        <a:pt x="11235" y="11480"/>
                        <a:pt x="10924" y="11254"/>
                        <a:pt x="10580" y="11122"/>
                      </a:cubicBezTo>
                      <a:cubicBezTo>
                        <a:pt x="11199" y="9921"/>
                        <a:pt x="10520" y="8375"/>
                        <a:pt x="9379" y="7861"/>
                      </a:cubicBezTo>
                      <a:cubicBezTo>
                        <a:pt x="9196" y="6979"/>
                        <a:pt x="8907" y="6124"/>
                        <a:pt x="8531" y="5304"/>
                      </a:cubicBezTo>
                      <a:cubicBezTo>
                        <a:pt x="8240" y="4670"/>
                        <a:pt x="7891" y="3890"/>
                        <a:pt x="7234" y="3551"/>
                      </a:cubicBezTo>
                      <a:cubicBezTo>
                        <a:pt x="7061" y="3464"/>
                        <a:pt x="6868" y="3425"/>
                        <a:pt x="6676" y="3425"/>
                      </a:cubicBezTo>
                      <a:cubicBezTo>
                        <a:pt x="6668" y="3425"/>
                        <a:pt x="6661" y="3425"/>
                        <a:pt x="6653" y="3425"/>
                      </a:cubicBezTo>
                      <a:cubicBezTo>
                        <a:pt x="6572" y="2547"/>
                        <a:pt x="6182" y="1700"/>
                        <a:pt x="5215" y="1607"/>
                      </a:cubicBezTo>
                      <a:cubicBezTo>
                        <a:pt x="5185" y="1604"/>
                        <a:pt x="5155" y="1602"/>
                        <a:pt x="5125" y="1602"/>
                      </a:cubicBezTo>
                      <a:cubicBezTo>
                        <a:pt x="4822" y="1602"/>
                        <a:pt x="4539" y="1748"/>
                        <a:pt x="4337" y="1961"/>
                      </a:cubicBezTo>
                      <a:cubicBezTo>
                        <a:pt x="3751" y="1029"/>
                        <a:pt x="2851" y="1"/>
                        <a:pt x="204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6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45" name="Google Shape;3945;p34"/>
              <p:cNvSpPr/>
              <p:nvPr/>
            </p:nvSpPr>
            <p:spPr>
              <a:xfrm>
                <a:off x="4187871" y="2741265"/>
                <a:ext cx="851649" cy="1406865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20365" extrusionOk="0">
                    <a:moveTo>
                      <a:pt x="2279" y="1820"/>
                    </a:moveTo>
                    <a:cubicBezTo>
                      <a:pt x="2606" y="1820"/>
                      <a:pt x="3297" y="2345"/>
                      <a:pt x="3726" y="3457"/>
                    </a:cubicBezTo>
                    <a:cubicBezTo>
                      <a:pt x="3853" y="3393"/>
                      <a:pt x="3985" y="3363"/>
                      <a:pt x="4119" y="3363"/>
                    </a:cubicBezTo>
                    <a:cubicBezTo>
                      <a:pt x="4376" y="3363"/>
                      <a:pt x="4640" y="3472"/>
                      <a:pt x="4885" y="3655"/>
                    </a:cubicBezTo>
                    <a:cubicBezTo>
                      <a:pt x="4888" y="3517"/>
                      <a:pt x="4914" y="3379"/>
                      <a:pt x="4950" y="3248"/>
                    </a:cubicBezTo>
                    <a:cubicBezTo>
                      <a:pt x="4993" y="3092"/>
                      <a:pt x="5113" y="3023"/>
                      <a:pt x="5234" y="3023"/>
                    </a:cubicBezTo>
                    <a:cubicBezTo>
                      <a:pt x="5407" y="3023"/>
                      <a:pt x="5582" y="3163"/>
                      <a:pt x="5541" y="3389"/>
                    </a:cubicBezTo>
                    <a:cubicBezTo>
                      <a:pt x="5512" y="3554"/>
                      <a:pt x="5541" y="3726"/>
                      <a:pt x="5494" y="3887"/>
                    </a:cubicBezTo>
                    <a:cubicBezTo>
                      <a:pt x="5466" y="3984"/>
                      <a:pt x="5397" y="4048"/>
                      <a:pt x="5317" y="4083"/>
                    </a:cubicBezTo>
                    <a:cubicBezTo>
                      <a:pt x="5437" y="4237"/>
                      <a:pt x="5547" y="4407"/>
                      <a:pt x="5635" y="4590"/>
                    </a:cubicBezTo>
                    <a:cubicBezTo>
                      <a:pt x="6399" y="4609"/>
                      <a:pt x="6852" y="5743"/>
                      <a:pt x="7038" y="6833"/>
                    </a:cubicBezTo>
                    <a:cubicBezTo>
                      <a:pt x="7170" y="6851"/>
                      <a:pt x="7298" y="6906"/>
                      <a:pt x="7422" y="6984"/>
                    </a:cubicBezTo>
                    <a:cubicBezTo>
                      <a:pt x="7478" y="6972"/>
                      <a:pt x="7536" y="6965"/>
                      <a:pt x="7593" y="6965"/>
                    </a:cubicBezTo>
                    <a:cubicBezTo>
                      <a:pt x="7746" y="6965"/>
                      <a:pt x="7898" y="7009"/>
                      <a:pt x="8023" y="7094"/>
                    </a:cubicBezTo>
                    <a:cubicBezTo>
                      <a:pt x="8228" y="7234"/>
                      <a:pt x="8202" y="7529"/>
                      <a:pt x="8024" y="7629"/>
                    </a:cubicBezTo>
                    <a:cubicBezTo>
                      <a:pt x="8252" y="7982"/>
                      <a:pt x="8440" y="8421"/>
                      <a:pt x="8574" y="8882"/>
                    </a:cubicBezTo>
                    <a:cubicBezTo>
                      <a:pt x="8606" y="8826"/>
                      <a:pt x="8637" y="8768"/>
                      <a:pt x="8678" y="8716"/>
                    </a:cubicBezTo>
                    <a:cubicBezTo>
                      <a:pt x="8727" y="8654"/>
                      <a:pt x="8795" y="8627"/>
                      <a:pt x="8863" y="8627"/>
                    </a:cubicBezTo>
                    <a:cubicBezTo>
                      <a:pt x="9005" y="8627"/>
                      <a:pt x="9152" y="8742"/>
                      <a:pt x="9156" y="8894"/>
                    </a:cubicBezTo>
                    <a:cubicBezTo>
                      <a:pt x="9161" y="9125"/>
                      <a:pt x="9079" y="9353"/>
                      <a:pt x="8921" y="9520"/>
                    </a:cubicBezTo>
                    <a:cubicBezTo>
                      <a:pt x="8870" y="9571"/>
                      <a:pt x="8805" y="9599"/>
                      <a:pt x="8737" y="9605"/>
                    </a:cubicBezTo>
                    <a:cubicBezTo>
                      <a:pt x="8753" y="9714"/>
                      <a:pt x="8768" y="9823"/>
                      <a:pt x="8777" y="9930"/>
                    </a:cubicBezTo>
                    <a:cubicBezTo>
                      <a:pt x="9409" y="10292"/>
                      <a:pt x="9726" y="11624"/>
                      <a:pt x="9816" y="12776"/>
                    </a:cubicBezTo>
                    <a:cubicBezTo>
                      <a:pt x="9941" y="12734"/>
                      <a:pt x="10054" y="12714"/>
                      <a:pt x="10155" y="12714"/>
                    </a:cubicBezTo>
                    <a:cubicBezTo>
                      <a:pt x="11545" y="12714"/>
                      <a:pt x="10767" y="16483"/>
                      <a:pt x="10584" y="17797"/>
                    </a:cubicBezTo>
                    <a:cubicBezTo>
                      <a:pt x="10541" y="18107"/>
                      <a:pt x="10184" y="18378"/>
                      <a:pt x="9860" y="18378"/>
                    </a:cubicBezTo>
                    <a:cubicBezTo>
                      <a:pt x="9800" y="18378"/>
                      <a:pt x="9742" y="18368"/>
                      <a:pt x="9686" y="18348"/>
                    </a:cubicBezTo>
                    <a:cubicBezTo>
                      <a:pt x="9472" y="18271"/>
                      <a:pt x="9285" y="18193"/>
                      <a:pt x="9119" y="18108"/>
                    </a:cubicBezTo>
                    <a:lnTo>
                      <a:pt x="9119" y="18108"/>
                    </a:lnTo>
                    <a:cubicBezTo>
                      <a:pt x="9164" y="18258"/>
                      <a:pt x="9120" y="18440"/>
                      <a:pt x="8975" y="18509"/>
                    </a:cubicBezTo>
                    <a:cubicBezTo>
                      <a:pt x="8803" y="18589"/>
                      <a:pt x="8662" y="18583"/>
                      <a:pt x="8481" y="18600"/>
                    </a:cubicBezTo>
                    <a:cubicBezTo>
                      <a:pt x="8344" y="18611"/>
                      <a:pt x="8215" y="18663"/>
                      <a:pt x="8075" y="18663"/>
                    </a:cubicBezTo>
                    <a:cubicBezTo>
                      <a:pt x="8073" y="18663"/>
                      <a:pt x="8072" y="18663"/>
                      <a:pt x="8071" y="18663"/>
                    </a:cubicBezTo>
                    <a:cubicBezTo>
                      <a:pt x="7877" y="18662"/>
                      <a:pt x="7719" y="18452"/>
                      <a:pt x="7826" y="18270"/>
                    </a:cubicBezTo>
                    <a:cubicBezTo>
                      <a:pt x="7978" y="18011"/>
                      <a:pt x="8329" y="17852"/>
                      <a:pt x="8647" y="17852"/>
                    </a:cubicBezTo>
                    <a:cubicBezTo>
                      <a:pt x="8680" y="17852"/>
                      <a:pt x="8712" y="17854"/>
                      <a:pt x="8743" y="17857"/>
                    </a:cubicBezTo>
                    <a:cubicBezTo>
                      <a:pt x="8574" y="17706"/>
                      <a:pt x="8450" y="17523"/>
                      <a:pt x="8378" y="17277"/>
                    </a:cubicBezTo>
                    <a:cubicBezTo>
                      <a:pt x="7173" y="16714"/>
                      <a:pt x="6042" y="15435"/>
                      <a:pt x="6514" y="14524"/>
                    </a:cubicBezTo>
                    <a:cubicBezTo>
                      <a:pt x="5865" y="14147"/>
                      <a:pt x="5308" y="13641"/>
                      <a:pt x="5145" y="12899"/>
                    </a:cubicBezTo>
                    <a:cubicBezTo>
                      <a:pt x="5012" y="12873"/>
                      <a:pt x="4894" y="12765"/>
                      <a:pt x="4871" y="12595"/>
                    </a:cubicBezTo>
                    <a:cubicBezTo>
                      <a:pt x="4856" y="12477"/>
                      <a:pt x="4889" y="12380"/>
                      <a:pt x="4910" y="12266"/>
                    </a:cubicBezTo>
                    <a:cubicBezTo>
                      <a:pt x="4913" y="12261"/>
                      <a:pt x="4913" y="12256"/>
                      <a:pt x="4914" y="12251"/>
                    </a:cubicBezTo>
                    <a:cubicBezTo>
                      <a:pt x="4274" y="12041"/>
                      <a:pt x="3676" y="11733"/>
                      <a:pt x="3317" y="11211"/>
                    </a:cubicBezTo>
                    <a:cubicBezTo>
                      <a:pt x="3303" y="11213"/>
                      <a:pt x="3289" y="11214"/>
                      <a:pt x="3275" y="11214"/>
                    </a:cubicBezTo>
                    <a:cubicBezTo>
                      <a:pt x="3271" y="11214"/>
                      <a:pt x="3268" y="11214"/>
                      <a:pt x="3265" y="11214"/>
                    </a:cubicBezTo>
                    <a:cubicBezTo>
                      <a:pt x="3167" y="11204"/>
                      <a:pt x="3087" y="11161"/>
                      <a:pt x="2992" y="11136"/>
                    </a:cubicBezTo>
                    <a:cubicBezTo>
                      <a:pt x="2904" y="11111"/>
                      <a:pt x="2818" y="11101"/>
                      <a:pt x="2732" y="11069"/>
                    </a:cubicBezTo>
                    <a:cubicBezTo>
                      <a:pt x="2494" y="10980"/>
                      <a:pt x="2454" y="10657"/>
                      <a:pt x="2714" y="10561"/>
                    </a:cubicBezTo>
                    <a:cubicBezTo>
                      <a:pt x="2810" y="10526"/>
                      <a:pt x="2916" y="10511"/>
                      <a:pt x="3022" y="10507"/>
                    </a:cubicBezTo>
                    <a:cubicBezTo>
                      <a:pt x="2916" y="9982"/>
                      <a:pt x="3030" y="9524"/>
                      <a:pt x="3289" y="9175"/>
                    </a:cubicBezTo>
                    <a:cubicBezTo>
                      <a:pt x="2654" y="8778"/>
                      <a:pt x="2133" y="8244"/>
                      <a:pt x="2205" y="7445"/>
                    </a:cubicBezTo>
                    <a:cubicBezTo>
                      <a:pt x="2224" y="7237"/>
                      <a:pt x="2281" y="7068"/>
                      <a:pt x="2360" y="6923"/>
                    </a:cubicBezTo>
                    <a:cubicBezTo>
                      <a:pt x="2328" y="6919"/>
                      <a:pt x="2300" y="6911"/>
                      <a:pt x="2266" y="6911"/>
                    </a:cubicBezTo>
                    <a:cubicBezTo>
                      <a:pt x="2264" y="6911"/>
                      <a:pt x="2261" y="6911"/>
                      <a:pt x="2259" y="6911"/>
                    </a:cubicBezTo>
                    <a:cubicBezTo>
                      <a:pt x="2257" y="6911"/>
                      <a:pt x="2255" y="6911"/>
                      <a:pt x="2253" y="6911"/>
                    </a:cubicBezTo>
                    <a:cubicBezTo>
                      <a:pt x="1991" y="6911"/>
                      <a:pt x="1860" y="6540"/>
                      <a:pt x="2101" y="6401"/>
                    </a:cubicBezTo>
                    <a:cubicBezTo>
                      <a:pt x="2141" y="6378"/>
                      <a:pt x="2184" y="6367"/>
                      <a:pt x="2225" y="6351"/>
                    </a:cubicBezTo>
                    <a:cubicBezTo>
                      <a:pt x="2047" y="6068"/>
                      <a:pt x="1941" y="5759"/>
                      <a:pt x="1973" y="5432"/>
                    </a:cubicBezTo>
                    <a:cubicBezTo>
                      <a:pt x="1877" y="5336"/>
                      <a:pt x="1804" y="5222"/>
                      <a:pt x="1795" y="5098"/>
                    </a:cubicBezTo>
                    <a:cubicBezTo>
                      <a:pt x="1786" y="4965"/>
                      <a:pt x="1903" y="4863"/>
                      <a:pt x="2025" y="4863"/>
                    </a:cubicBezTo>
                    <a:cubicBezTo>
                      <a:pt x="2060" y="4863"/>
                      <a:pt x="2095" y="4872"/>
                      <a:pt x="2128" y="4891"/>
                    </a:cubicBezTo>
                    <a:cubicBezTo>
                      <a:pt x="2135" y="4895"/>
                      <a:pt x="2142" y="4900"/>
                      <a:pt x="2149" y="4904"/>
                    </a:cubicBezTo>
                    <a:cubicBezTo>
                      <a:pt x="2327" y="4629"/>
                      <a:pt x="2603" y="4505"/>
                      <a:pt x="2917" y="4470"/>
                    </a:cubicBezTo>
                    <a:cubicBezTo>
                      <a:pt x="2523" y="3705"/>
                      <a:pt x="2182" y="2934"/>
                      <a:pt x="2097" y="2041"/>
                    </a:cubicBezTo>
                    <a:cubicBezTo>
                      <a:pt x="2083" y="1895"/>
                      <a:pt x="2155" y="1820"/>
                      <a:pt x="2279" y="1820"/>
                    </a:cubicBezTo>
                    <a:close/>
                    <a:moveTo>
                      <a:pt x="2046" y="1"/>
                    </a:moveTo>
                    <a:cubicBezTo>
                      <a:pt x="1759" y="1"/>
                      <a:pt x="1483" y="132"/>
                      <a:pt x="1238" y="447"/>
                    </a:cubicBezTo>
                    <a:cubicBezTo>
                      <a:pt x="731" y="1098"/>
                      <a:pt x="1095" y="2145"/>
                      <a:pt x="1386" y="2790"/>
                    </a:cubicBezTo>
                    <a:cubicBezTo>
                      <a:pt x="1466" y="2967"/>
                      <a:pt x="1557" y="3135"/>
                      <a:pt x="1652" y="3300"/>
                    </a:cubicBezTo>
                    <a:cubicBezTo>
                      <a:pt x="1603" y="3292"/>
                      <a:pt x="1555" y="3289"/>
                      <a:pt x="1506" y="3289"/>
                    </a:cubicBezTo>
                    <a:cubicBezTo>
                      <a:pt x="723" y="3289"/>
                      <a:pt x="1" y="4243"/>
                      <a:pt x="146" y="5145"/>
                    </a:cubicBezTo>
                    <a:cubicBezTo>
                      <a:pt x="238" y="5718"/>
                      <a:pt x="618" y="6309"/>
                      <a:pt x="1131" y="6792"/>
                    </a:cubicBezTo>
                    <a:cubicBezTo>
                      <a:pt x="938" y="7090"/>
                      <a:pt x="833" y="7454"/>
                      <a:pt x="864" y="7840"/>
                    </a:cubicBezTo>
                    <a:cubicBezTo>
                      <a:pt x="923" y="8576"/>
                      <a:pt x="1322" y="9166"/>
                      <a:pt x="1876" y="9609"/>
                    </a:cubicBezTo>
                    <a:cubicBezTo>
                      <a:pt x="1774" y="9778"/>
                      <a:pt x="1708" y="9973"/>
                      <a:pt x="1691" y="10183"/>
                    </a:cubicBezTo>
                    <a:cubicBezTo>
                      <a:pt x="1595" y="11396"/>
                      <a:pt x="2634" y="12205"/>
                      <a:pt x="3719" y="12545"/>
                    </a:cubicBezTo>
                    <a:cubicBezTo>
                      <a:pt x="3646" y="12824"/>
                      <a:pt x="3638" y="13118"/>
                      <a:pt x="3720" y="13382"/>
                    </a:cubicBezTo>
                    <a:cubicBezTo>
                      <a:pt x="3892" y="13943"/>
                      <a:pt x="4386" y="14469"/>
                      <a:pt x="4977" y="14826"/>
                    </a:cubicBezTo>
                    <a:cubicBezTo>
                      <a:pt x="4951" y="15190"/>
                      <a:pt x="5035" y="15571"/>
                      <a:pt x="5169" y="15909"/>
                    </a:cubicBezTo>
                    <a:cubicBezTo>
                      <a:pt x="5463" y="16649"/>
                      <a:pt x="6100" y="17560"/>
                      <a:pt x="6872" y="18191"/>
                    </a:cubicBezTo>
                    <a:cubicBezTo>
                      <a:pt x="6788" y="18775"/>
                      <a:pt x="7756" y="20365"/>
                      <a:pt x="10363" y="20365"/>
                    </a:cubicBezTo>
                    <a:cubicBezTo>
                      <a:pt x="10388" y="20365"/>
                      <a:pt x="10413" y="20365"/>
                      <a:pt x="10438" y="20364"/>
                    </a:cubicBezTo>
                    <a:cubicBezTo>
                      <a:pt x="10935" y="19820"/>
                      <a:pt x="11722" y="18710"/>
                      <a:pt x="11324" y="17451"/>
                    </a:cubicBezTo>
                    <a:cubicBezTo>
                      <a:pt x="11911" y="16315"/>
                      <a:pt x="12327" y="14898"/>
                      <a:pt x="11663" y="13911"/>
                    </a:cubicBezTo>
                    <a:cubicBezTo>
                      <a:pt x="12079" y="13351"/>
                      <a:pt x="11822" y="12286"/>
                      <a:pt x="11461" y="11790"/>
                    </a:cubicBezTo>
                    <a:cubicBezTo>
                      <a:pt x="11235" y="11480"/>
                      <a:pt x="10924" y="11254"/>
                      <a:pt x="10580" y="11122"/>
                    </a:cubicBezTo>
                    <a:cubicBezTo>
                      <a:pt x="11199" y="9921"/>
                      <a:pt x="10520" y="8375"/>
                      <a:pt x="9379" y="7861"/>
                    </a:cubicBezTo>
                    <a:cubicBezTo>
                      <a:pt x="9196" y="6979"/>
                      <a:pt x="8907" y="6124"/>
                      <a:pt x="8531" y="5304"/>
                    </a:cubicBezTo>
                    <a:cubicBezTo>
                      <a:pt x="8240" y="4670"/>
                      <a:pt x="7891" y="3890"/>
                      <a:pt x="7234" y="3551"/>
                    </a:cubicBezTo>
                    <a:cubicBezTo>
                      <a:pt x="7061" y="3464"/>
                      <a:pt x="6868" y="3425"/>
                      <a:pt x="6676" y="3425"/>
                    </a:cubicBezTo>
                    <a:cubicBezTo>
                      <a:pt x="6668" y="3425"/>
                      <a:pt x="6661" y="3425"/>
                      <a:pt x="6653" y="3425"/>
                    </a:cubicBezTo>
                    <a:cubicBezTo>
                      <a:pt x="6572" y="2547"/>
                      <a:pt x="6182" y="1700"/>
                      <a:pt x="5215" y="1607"/>
                    </a:cubicBezTo>
                    <a:cubicBezTo>
                      <a:pt x="5185" y="1604"/>
                      <a:pt x="5155" y="1602"/>
                      <a:pt x="5125" y="1602"/>
                    </a:cubicBezTo>
                    <a:cubicBezTo>
                      <a:pt x="4822" y="1602"/>
                      <a:pt x="4539" y="1748"/>
                      <a:pt x="4337" y="1961"/>
                    </a:cubicBezTo>
                    <a:cubicBezTo>
                      <a:pt x="3751" y="1029"/>
                      <a:pt x="2851" y="1"/>
                      <a:pt x="2046" y="1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6" name="Google Shape;3946;p34"/>
            <p:cNvGrpSpPr/>
            <p:nvPr/>
          </p:nvGrpSpPr>
          <p:grpSpPr>
            <a:xfrm>
              <a:off x="4405964" y="2808216"/>
              <a:ext cx="1697568" cy="1883184"/>
              <a:chOff x="4405964" y="2808216"/>
              <a:chExt cx="1697568" cy="1883184"/>
            </a:xfrm>
          </p:grpSpPr>
          <p:grpSp>
            <p:nvGrpSpPr>
              <p:cNvPr id="3947" name="Google Shape;3947;p34"/>
              <p:cNvGrpSpPr/>
              <p:nvPr/>
            </p:nvGrpSpPr>
            <p:grpSpPr>
              <a:xfrm>
                <a:off x="5059554" y="2808216"/>
                <a:ext cx="381477" cy="1607493"/>
                <a:chOff x="5059554" y="2808216"/>
                <a:chExt cx="381477" cy="1607493"/>
              </a:xfrm>
            </p:grpSpPr>
            <p:sp>
              <p:nvSpPr>
                <p:cNvPr id="3948" name="Google Shape;3948;p34"/>
                <p:cNvSpPr/>
                <p:nvPr/>
              </p:nvSpPr>
              <p:spPr>
                <a:xfrm>
                  <a:off x="5059554" y="2808216"/>
                  <a:ext cx="381474" cy="160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23269" extrusionOk="0">
                      <a:moveTo>
                        <a:pt x="5299" y="1"/>
                      </a:moveTo>
                      <a:cubicBezTo>
                        <a:pt x="5297" y="1"/>
                        <a:pt x="5294" y="2"/>
                        <a:pt x="5293" y="4"/>
                      </a:cubicBezTo>
                      <a:cubicBezTo>
                        <a:pt x="4660" y="1353"/>
                        <a:pt x="4071" y="2728"/>
                        <a:pt x="3530" y="4123"/>
                      </a:cubicBezTo>
                      <a:cubicBezTo>
                        <a:pt x="3353" y="3304"/>
                        <a:pt x="3230" y="2481"/>
                        <a:pt x="3091" y="1653"/>
                      </a:cubicBezTo>
                      <a:cubicBezTo>
                        <a:pt x="3089" y="1643"/>
                        <a:pt x="3080" y="1637"/>
                        <a:pt x="3071" y="1637"/>
                      </a:cubicBezTo>
                      <a:cubicBezTo>
                        <a:pt x="3061" y="1637"/>
                        <a:pt x="3052" y="1643"/>
                        <a:pt x="3050" y="1654"/>
                      </a:cubicBezTo>
                      <a:cubicBezTo>
                        <a:pt x="2932" y="2632"/>
                        <a:pt x="3292" y="4654"/>
                        <a:pt x="3315" y="4678"/>
                      </a:cubicBezTo>
                      <a:cubicBezTo>
                        <a:pt x="2690" y="6342"/>
                        <a:pt x="2140" y="8037"/>
                        <a:pt x="1694" y="9754"/>
                      </a:cubicBezTo>
                      <a:cubicBezTo>
                        <a:pt x="1527" y="8964"/>
                        <a:pt x="1228" y="8183"/>
                        <a:pt x="981" y="7421"/>
                      </a:cubicBezTo>
                      <a:cubicBezTo>
                        <a:pt x="972" y="7396"/>
                        <a:pt x="952" y="7385"/>
                        <a:pt x="930" y="7385"/>
                      </a:cubicBezTo>
                      <a:cubicBezTo>
                        <a:pt x="894" y="7385"/>
                        <a:pt x="854" y="7415"/>
                        <a:pt x="863" y="7457"/>
                      </a:cubicBezTo>
                      <a:cubicBezTo>
                        <a:pt x="1047" y="8355"/>
                        <a:pt x="1367" y="9523"/>
                        <a:pt x="1578" y="10238"/>
                      </a:cubicBezTo>
                      <a:cubicBezTo>
                        <a:pt x="1497" y="10569"/>
                        <a:pt x="1412" y="10900"/>
                        <a:pt x="1338" y="11232"/>
                      </a:cubicBezTo>
                      <a:cubicBezTo>
                        <a:pt x="895" y="13221"/>
                        <a:pt x="562" y="15232"/>
                        <a:pt x="347" y="17258"/>
                      </a:cubicBezTo>
                      <a:cubicBezTo>
                        <a:pt x="153" y="19093"/>
                        <a:pt x="1" y="20888"/>
                        <a:pt x="124" y="23075"/>
                      </a:cubicBezTo>
                      <a:cubicBezTo>
                        <a:pt x="132" y="23207"/>
                        <a:pt x="230" y="23268"/>
                        <a:pt x="334" y="23268"/>
                      </a:cubicBezTo>
                      <a:cubicBezTo>
                        <a:pt x="447" y="23268"/>
                        <a:pt x="568" y="23196"/>
                        <a:pt x="593" y="23062"/>
                      </a:cubicBezTo>
                      <a:cubicBezTo>
                        <a:pt x="778" y="22051"/>
                        <a:pt x="687" y="20957"/>
                        <a:pt x="743" y="19930"/>
                      </a:cubicBezTo>
                      <a:cubicBezTo>
                        <a:pt x="791" y="19000"/>
                        <a:pt x="867" y="18071"/>
                        <a:pt x="960" y="17145"/>
                      </a:cubicBezTo>
                      <a:cubicBezTo>
                        <a:pt x="1090" y="15862"/>
                        <a:pt x="1266" y="14583"/>
                        <a:pt x="1481" y="13311"/>
                      </a:cubicBezTo>
                      <a:cubicBezTo>
                        <a:pt x="1855" y="13082"/>
                        <a:pt x="2192" y="12799"/>
                        <a:pt x="2568" y="12568"/>
                      </a:cubicBezTo>
                      <a:cubicBezTo>
                        <a:pt x="3098" y="12244"/>
                        <a:pt x="3624" y="12075"/>
                        <a:pt x="4223" y="11919"/>
                      </a:cubicBezTo>
                      <a:cubicBezTo>
                        <a:pt x="4234" y="11916"/>
                        <a:pt x="4235" y="11900"/>
                        <a:pt x="4223" y="11900"/>
                      </a:cubicBezTo>
                      <a:cubicBezTo>
                        <a:pt x="4188" y="11899"/>
                        <a:pt x="4153" y="11898"/>
                        <a:pt x="4117" y="11898"/>
                      </a:cubicBezTo>
                      <a:cubicBezTo>
                        <a:pt x="3268" y="11898"/>
                        <a:pt x="2201" y="12203"/>
                        <a:pt x="1561" y="12827"/>
                      </a:cubicBezTo>
                      <a:cubicBezTo>
                        <a:pt x="1643" y="12370"/>
                        <a:pt x="1729" y="11912"/>
                        <a:pt x="1820" y="11456"/>
                      </a:cubicBezTo>
                      <a:cubicBezTo>
                        <a:pt x="2056" y="10295"/>
                        <a:pt x="2322" y="9144"/>
                        <a:pt x="2615" y="8003"/>
                      </a:cubicBezTo>
                      <a:cubicBezTo>
                        <a:pt x="2637" y="7991"/>
                        <a:pt x="2657" y="7974"/>
                        <a:pt x="2676" y="7950"/>
                      </a:cubicBezTo>
                      <a:cubicBezTo>
                        <a:pt x="3333" y="7026"/>
                        <a:pt x="4606" y="6826"/>
                        <a:pt x="5498" y="6185"/>
                      </a:cubicBezTo>
                      <a:cubicBezTo>
                        <a:pt x="5522" y="6168"/>
                        <a:pt x="5504" y="6133"/>
                        <a:pt x="5479" y="6133"/>
                      </a:cubicBezTo>
                      <a:cubicBezTo>
                        <a:pt x="5475" y="6133"/>
                        <a:pt x="5471" y="6134"/>
                        <a:pt x="5467" y="6136"/>
                      </a:cubicBezTo>
                      <a:cubicBezTo>
                        <a:pt x="4585" y="6612"/>
                        <a:pt x="3555" y="6702"/>
                        <a:pt x="2792" y="7327"/>
                      </a:cubicBezTo>
                      <a:cubicBezTo>
                        <a:pt x="3030" y="6438"/>
                        <a:pt x="3297" y="5558"/>
                        <a:pt x="3576" y="4681"/>
                      </a:cubicBezTo>
                      <a:cubicBezTo>
                        <a:pt x="3610" y="4649"/>
                        <a:pt x="3630" y="4603"/>
                        <a:pt x="3619" y="4544"/>
                      </a:cubicBezTo>
                      <a:cubicBezTo>
                        <a:pt x="4113" y="3012"/>
                        <a:pt x="4664" y="1498"/>
                        <a:pt x="5304" y="8"/>
                      </a:cubicBezTo>
                      <a:cubicBezTo>
                        <a:pt x="5306" y="4"/>
                        <a:pt x="5303" y="1"/>
                        <a:pt x="5299" y="1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34"/>
                <p:cNvSpPr/>
                <p:nvPr/>
              </p:nvSpPr>
              <p:spPr>
                <a:xfrm>
                  <a:off x="5059557" y="2808228"/>
                  <a:ext cx="381474" cy="160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23269" extrusionOk="0">
                      <a:moveTo>
                        <a:pt x="5299" y="1"/>
                      </a:moveTo>
                      <a:cubicBezTo>
                        <a:pt x="5297" y="1"/>
                        <a:pt x="5294" y="2"/>
                        <a:pt x="5293" y="4"/>
                      </a:cubicBezTo>
                      <a:cubicBezTo>
                        <a:pt x="4660" y="1353"/>
                        <a:pt x="4071" y="2728"/>
                        <a:pt x="3530" y="4123"/>
                      </a:cubicBezTo>
                      <a:cubicBezTo>
                        <a:pt x="3353" y="3304"/>
                        <a:pt x="3230" y="2481"/>
                        <a:pt x="3091" y="1653"/>
                      </a:cubicBezTo>
                      <a:cubicBezTo>
                        <a:pt x="3089" y="1643"/>
                        <a:pt x="3080" y="1637"/>
                        <a:pt x="3071" y="1637"/>
                      </a:cubicBezTo>
                      <a:cubicBezTo>
                        <a:pt x="3061" y="1637"/>
                        <a:pt x="3052" y="1643"/>
                        <a:pt x="3050" y="1654"/>
                      </a:cubicBezTo>
                      <a:cubicBezTo>
                        <a:pt x="2932" y="2632"/>
                        <a:pt x="3292" y="4654"/>
                        <a:pt x="3315" y="4678"/>
                      </a:cubicBezTo>
                      <a:cubicBezTo>
                        <a:pt x="2690" y="6342"/>
                        <a:pt x="2140" y="8037"/>
                        <a:pt x="1694" y="9754"/>
                      </a:cubicBezTo>
                      <a:cubicBezTo>
                        <a:pt x="1527" y="8964"/>
                        <a:pt x="1228" y="8183"/>
                        <a:pt x="981" y="7421"/>
                      </a:cubicBezTo>
                      <a:cubicBezTo>
                        <a:pt x="972" y="7396"/>
                        <a:pt x="952" y="7385"/>
                        <a:pt x="930" y="7385"/>
                      </a:cubicBezTo>
                      <a:cubicBezTo>
                        <a:pt x="894" y="7385"/>
                        <a:pt x="854" y="7415"/>
                        <a:pt x="863" y="7457"/>
                      </a:cubicBezTo>
                      <a:cubicBezTo>
                        <a:pt x="1047" y="8355"/>
                        <a:pt x="1367" y="9523"/>
                        <a:pt x="1578" y="10238"/>
                      </a:cubicBezTo>
                      <a:cubicBezTo>
                        <a:pt x="1497" y="10569"/>
                        <a:pt x="1412" y="10900"/>
                        <a:pt x="1338" y="11232"/>
                      </a:cubicBezTo>
                      <a:cubicBezTo>
                        <a:pt x="895" y="13221"/>
                        <a:pt x="562" y="15232"/>
                        <a:pt x="347" y="17258"/>
                      </a:cubicBezTo>
                      <a:cubicBezTo>
                        <a:pt x="153" y="19093"/>
                        <a:pt x="1" y="20888"/>
                        <a:pt x="124" y="23075"/>
                      </a:cubicBezTo>
                      <a:cubicBezTo>
                        <a:pt x="132" y="23207"/>
                        <a:pt x="230" y="23268"/>
                        <a:pt x="334" y="23268"/>
                      </a:cubicBezTo>
                      <a:cubicBezTo>
                        <a:pt x="447" y="23268"/>
                        <a:pt x="568" y="23196"/>
                        <a:pt x="593" y="23062"/>
                      </a:cubicBezTo>
                      <a:cubicBezTo>
                        <a:pt x="778" y="22051"/>
                        <a:pt x="687" y="20957"/>
                        <a:pt x="743" y="19930"/>
                      </a:cubicBezTo>
                      <a:cubicBezTo>
                        <a:pt x="791" y="19000"/>
                        <a:pt x="867" y="18071"/>
                        <a:pt x="960" y="17145"/>
                      </a:cubicBezTo>
                      <a:cubicBezTo>
                        <a:pt x="1090" y="15862"/>
                        <a:pt x="1266" y="14583"/>
                        <a:pt x="1481" y="13311"/>
                      </a:cubicBezTo>
                      <a:cubicBezTo>
                        <a:pt x="1855" y="13082"/>
                        <a:pt x="2192" y="12799"/>
                        <a:pt x="2568" y="12568"/>
                      </a:cubicBezTo>
                      <a:cubicBezTo>
                        <a:pt x="3098" y="12244"/>
                        <a:pt x="3624" y="12075"/>
                        <a:pt x="4223" y="11919"/>
                      </a:cubicBezTo>
                      <a:cubicBezTo>
                        <a:pt x="4234" y="11916"/>
                        <a:pt x="4235" y="11900"/>
                        <a:pt x="4223" y="11900"/>
                      </a:cubicBezTo>
                      <a:cubicBezTo>
                        <a:pt x="4188" y="11899"/>
                        <a:pt x="4153" y="11898"/>
                        <a:pt x="4117" y="11898"/>
                      </a:cubicBezTo>
                      <a:cubicBezTo>
                        <a:pt x="3268" y="11898"/>
                        <a:pt x="2201" y="12203"/>
                        <a:pt x="1561" y="12827"/>
                      </a:cubicBezTo>
                      <a:cubicBezTo>
                        <a:pt x="1643" y="12370"/>
                        <a:pt x="1729" y="11912"/>
                        <a:pt x="1820" y="11456"/>
                      </a:cubicBezTo>
                      <a:cubicBezTo>
                        <a:pt x="2056" y="10295"/>
                        <a:pt x="2322" y="9144"/>
                        <a:pt x="2615" y="8003"/>
                      </a:cubicBezTo>
                      <a:cubicBezTo>
                        <a:pt x="2637" y="7991"/>
                        <a:pt x="2657" y="7974"/>
                        <a:pt x="2676" y="7950"/>
                      </a:cubicBezTo>
                      <a:cubicBezTo>
                        <a:pt x="3333" y="7026"/>
                        <a:pt x="4606" y="6826"/>
                        <a:pt x="5498" y="6185"/>
                      </a:cubicBezTo>
                      <a:cubicBezTo>
                        <a:pt x="5522" y="6168"/>
                        <a:pt x="5504" y="6133"/>
                        <a:pt x="5479" y="6133"/>
                      </a:cubicBezTo>
                      <a:cubicBezTo>
                        <a:pt x="5475" y="6133"/>
                        <a:pt x="5471" y="6134"/>
                        <a:pt x="5467" y="6136"/>
                      </a:cubicBezTo>
                      <a:cubicBezTo>
                        <a:pt x="4585" y="6612"/>
                        <a:pt x="3555" y="6702"/>
                        <a:pt x="2792" y="7327"/>
                      </a:cubicBezTo>
                      <a:cubicBezTo>
                        <a:pt x="3030" y="6438"/>
                        <a:pt x="3297" y="5558"/>
                        <a:pt x="3576" y="4681"/>
                      </a:cubicBezTo>
                      <a:cubicBezTo>
                        <a:pt x="3610" y="4649"/>
                        <a:pt x="3630" y="4603"/>
                        <a:pt x="3619" y="4544"/>
                      </a:cubicBezTo>
                      <a:cubicBezTo>
                        <a:pt x="4113" y="3012"/>
                        <a:pt x="4664" y="1498"/>
                        <a:pt x="5304" y="8"/>
                      </a:cubicBezTo>
                      <a:cubicBezTo>
                        <a:pt x="5306" y="4"/>
                        <a:pt x="5303" y="1"/>
                        <a:pt x="52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50" name="Google Shape;3950;p34"/>
              <p:cNvSpPr/>
              <p:nvPr/>
            </p:nvSpPr>
            <p:spPr>
              <a:xfrm>
                <a:off x="5043876" y="4265443"/>
                <a:ext cx="112121" cy="245381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3552" extrusionOk="0">
                    <a:moveTo>
                      <a:pt x="0" y="0"/>
                    </a:moveTo>
                    <a:lnTo>
                      <a:pt x="140" y="3238"/>
                    </a:lnTo>
                    <a:cubicBezTo>
                      <a:pt x="140" y="3238"/>
                      <a:pt x="359" y="3494"/>
                      <a:pt x="714" y="3548"/>
                    </a:cubicBezTo>
                    <a:cubicBezTo>
                      <a:pt x="727" y="3550"/>
                      <a:pt x="741" y="3551"/>
                      <a:pt x="757" y="3551"/>
                    </a:cubicBezTo>
                    <a:cubicBezTo>
                      <a:pt x="961" y="3551"/>
                      <a:pt x="1359" y="3386"/>
                      <a:pt x="1359" y="3386"/>
                    </a:cubicBezTo>
                    <a:cubicBezTo>
                      <a:pt x="1359" y="3386"/>
                      <a:pt x="1406" y="3118"/>
                      <a:pt x="1515" y="2513"/>
                    </a:cubicBezTo>
                    <a:cubicBezTo>
                      <a:pt x="1622" y="1908"/>
                      <a:pt x="1622" y="111"/>
                      <a:pt x="1622" y="111"/>
                    </a:cubicBezTo>
                    <a:lnTo>
                      <a:pt x="1622" y="111"/>
                    </a:lnTo>
                    <a:cubicBezTo>
                      <a:pt x="1622" y="111"/>
                      <a:pt x="1164" y="654"/>
                      <a:pt x="755" y="1272"/>
                    </a:cubicBezTo>
                    <a:cubicBezTo>
                      <a:pt x="408" y="53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51" name="Google Shape;3951;p34"/>
              <p:cNvGrpSpPr/>
              <p:nvPr/>
            </p:nvGrpSpPr>
            <p:grpSpPr>
              <a:xfrm>
                <a:off x="5261482" y="3088138"/>
                <a:ext cx="842050" cy="1489073"/>
                <a:chOff x="5261482" y="3088138"/>
                <a:chExt cx="842050" cy="1489073"/>
              </a:xfrm>
            </p:grpSpPr>
            <p:sp>
              <p:nvSpPr>
                <p:cNvPr id="3952" name="Google Shape;3952;p34"/>
                <p:cNvSpPr/>
                <p:nvPr/>
              </p:nvSpPr>
              <p:spPr>
                <a:xfrm>
                  <a:off x="5261482" y="3088138"/>
                  <a:ext cx="842047" cy="148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9" h="21555" extrusionOk="0">
                      <a:moveTo>
                        <a:pt x="12164" y="0"/>
                      </a:moveTo>
                      <a:cubicBezTo>
                        <a:pt x="12161" y="0"/>
                        <a:pt x="12158" y="2"/>
                        <a:pt x="12154" y="4"/>
                      </a:cubicBezTo>
                      <a:cubicBezTo>
                        <a:pt x="10034" y="1474"/>
                        <a:pt x="8205" y="3440"/>
                        <a:pt x="6642" y="5575"/>
                      </a:cubicBezTo>
                      <a:cubicBezTo>
                        <a:pt x="6946" y="4682"/>
                        <a:pt x="7024" y="3721"/>
                        <a:pt x="6801" y="2768"/>
                      </a:cubicBezTo>
                      <a:cubicBezTo>
                        <a:pt x="6800" y="2761"/>
                        <a:pt x="6794" y="2758"/>
                        <a:pt x="6789" y="2758"/>
                      </a:cubicBezTo>
                      <a:cubicBezTo>
                        <a:pt x="6782" y="2758"/>
                        <a:pt x="6775" y="2763"/>
                        <a:pt x="6773" y="2772"/>
                      </a:cubicBezTo>
                      <a:cubicBezTo>
                        <a:pt x="6685" y="4034"/>
                        <a:pt x="6487" y="5229"/>
                        <a:pt x="6054" y="6404"/>
                      </a:cubicBezTo>
                      <a:cubicBezTo>
                        <a:pt x="5382" y="7378"/>
                        <a:pt x="4761" y="8379"/>
                        <a:pt x="4193" y="9374"/>
                      </a:cubicBezTo>
                      <a:cubicBezTo>
                        <a:pt x="4054" y="9615"/>
                        <a:pt x="3929" y="9862"/>
                        <a:pt x="3797" y="10105"/>
                      </a:cubicBezTo>
                      <a:cubicBezTo>
                        <a:pt x="3795" y="9408"/>
                        <a:pt x="3686" y="8691"/>
                        <a:pt x="3604" y="8047"/>
                      </a:cubicBezTo>
                      <a:cubicBezTo>
                        <a:pt x="3597" y="7991"/>
                        <a:pt x="3550" y="7961"/>
                        <a:pt x="3506" y="7961"/>
                      </a:cubicBezTo>
                      <a:cubicBezTo>
                        <a:pt x="3463" y="7961"/>
                        <a:pt x="3423" y="7989"/>
                        <a:pt x="3427" y="8047"/>
                      </a:cubicBezTo>
                      <a:cubicBezTo>
                        <a:pt x="3496" y="8969"/>
                        <a:pt x="3367" y="9918"/>
                        <a:pt x="3401" y="10843"/>
                      </a:cubicBezTo>
                      <a:cubicBezTo>
                        <a:pt x="1729" y="14126"/>
                        <a:pt x="597" y="17633"/>
                        <a:pt x="25" y="21288"/>
                      </a:cubicBezTo>
                      <a:cubicBezTo>
                        <a:pt x="0" y="21448"/>
                        <a:pt x="137" y="21555"/>
                        <a:pt x="261" y="21555"/>
                      </a:cubicBezTo>
                      <a:cubicBezTo>
                        <a:pt x="342" y="21555"/>
                        <a:pt x="417" y="21508"/>
                        <a:pt x="436" y="21400"/>
                      </a:cubicBezTo>
                      <a:cubicBezTo>
                        <a:pt x="1120" y="17332"/>
                        <a:pt x="2502" y="13348"/>
                        <a:pt x="4507" y="9741"/>
                      </a:cubicBezTo>
                      <a:cubicBezTo>
                        <a:pt x="4530" y="9699"/>
                        <a:pt x="4558" y="9658"/>
                        <a:pt x="4580" y="9617"/>
                      </a:cubicBezTo>
                      <a:cubicBezTo>
                        <a:pt x="5471" y="8914"/>
                        <a:pt x="6436" y="8537"/>
                        <a:pt x="7534" y="8247"/>
                      </a:cubicBezTo>
                      <a:cubicBezTo>
                        <a:pt x="7585" y="8234"/>
                        <a:pt x="7576" y="8153"/>
                        <a:pt x="7523" y="8153"/>
                      </a:cubicBezTo>
                      <a:cubicBezTo>
                        <a:pt x="7523" y="8153"/>
                        <a:pt x="7522" y="8153"/>
                        <a:pt x="7521" y="8153"/>
                      </a:cubicBezTo>
                      <a:cubicBezTo>
                        <a:pt x="6593" y="8187"/>
                        <a:pt x="5701" y="8534"/>
                        <a:pt x="4923" y="9042"/>
                      </a:cubicBezTo>
                      <a:cubicBezTo>
                        <a:pt x="5957" y="7303"/>
                        <a:pt x="7142" y="5712"/>
                        <a:pt x="8419" y="4196"/>
                      </a:cubicBezTo>
                      <a:cubicBezTo>
                        <a:pt x="8856" y="3992"/>
                        <a:pt x="9271" y="3734"/>
                        <a:pt x="9728" y="3564"/>
                      </a:cubicBezTo>
                      <a:cubicBezTo>
                        <a:pt x="10311" y="3345"/>
                        <a:pt x="10915" y="3172"/>
                        <a:pt x="11524" y="3047"/>
                      </a:cubicBezTo>
                      <a:cubicBezTo>
                        <a:pt x="11550" y="3042"/>
                        <a:pt x="11545" y="3002"/>
                        <a:pt x="11519" y="3002"/>
                      </a:cubicBezTo>
                      <a:cubicBezTo>
                        <a:pt x="11518" y="3002"/>
                        <a:pt x="11518" y="3002"/>
                        <a:pt x="11517" y="3002"/>
                      </a:cubicBezTo>
                      <a:cubicBezTo>
                        <a:pt x="10713" y="3067"/>
                        <a:pt x="9740" y="3239"/>
                        <a:pt x="8920" y="3606"/>
                      </a:cubicBezTo>
                      <a:cubicBezTo>
                        <a:pt x="9966" y="2399"/>
                        <a:pt x="11061" y="1223"/>
                        <a:pt x="12176" y="36"/>
                      </a:cubicBezTo>
                      <a:cubicBezTo>
                        <a:pt x="12189" y="21"/>
                        <a:pt x="12178" y="0"/>
                        <a:pt x="12164" y="0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34"/>
                <p:cNvSpPr/>
                <p:nvPr/>
              </p:nvSpPr>
              <p:spPr>
                <a:xfrm>
                  <a:off x="5261486" y="3088138"/>
                  <a:ext cx="842047" cy="148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9" h="21555" extrusionOk="0">
                      <a:moveTo>
                        <a:pt x="12164" y="0"/>
                      </a:moveTo>
                      <a:cubicBezTo>
                        <a:pt x="12161" y="0"/>
                        <a:pt x="12158" y="2"/>
                        <a:pt x="12154" y="4"/>
                      </a:cubicBezTo>
                      <a:cubicBezTo>
                        <a:pt x="10034" y="1474"/>
                        <a:pt x="8205" y="3440"/>
                        <a:pt x="6642" y="5575"/>
                      </a:cubicBezTo>
                      <a:cubicBezTo>
                        <a:pt x="6946" y="4682"/>
                        <a:pt x="7024" y="3721"/>
                        <a:pt x="6801" y="2768"/>
                      </a:cubicBezTo>
                      <a:cubicBezTo>
                        <a:pt x="6800" y="2761"/>
                        <a:pt x="6794" y="2758"/>
                        <a:pt x="6789" y="2758"/>
                      </a:cubicBezTo>
                      <a:cubicBezTo>
                        <a:pt x="6782" y="2758"/>
                        <a:pt x="6775" y="2763"/>
                        <a:pt x="6773" y="2772"/>
                      </a:cubicBezTo>
                      <a:cubicBezTo>
                        <a:pt x="6685" y="4034"/>
                        <a:pt x="6487" y="5229"/>
                        <a:pt x="6054" y="6404"/>
                      </a:cubicBezTo>
                      <a:cubicBezTo>
                        <a:pt x="5382" y="7378"/>
                        <a:pt x="4761" y="8379"/>
                        <a:pt x="4193" y="9374"/>
                      </a:cubicBezTo>
                      <a:cubicBezTo>
                        <a:pt x="4054" y="9615"/>
                        <a:pt x="3929" y="9862"/>
                        <a:pt x="3797" y="10105"/>
                      </a:cubicBezTo>
                      <a:cubicBezTo>
                        <a:pt x="3795" y="9408"/>
                        <a:pt x="3686" y="8691"/>
                        <a:pt x="3604" y="8047"/>
                      </a:cubicBezTo>
                      <a:cubicBezTo>
                        <a:pt x="3597" y="7991"/>
                        <a:pt x="3550" y="7961"/>
                        <a:pt x="3506" y="7961"/>
                      </a:cubicBezTo>
                      <a:cubicBezTo>
                        <a:pt x="3463" y="7961"/>
                        <a:pt x="3423" y="7989"/>
                        <a:pt x="3427" y="8047"/>
                      </a:cubicBezTo>
                      <a:cubicBezTo>
                        <a:pt x="3496" y="8969"/>
                        <a:pt x="3367" y="9918"/>
                        <a:pt x="3401" y="10843"/>
                      </a:cubicBezTo>
                      <a:cubicBezTo>
                        <a:pt x="1729" y="14126"/>
                        <a:pt x="597" y="17633"/>
                        <a:pt x="25" y="21288"/>
                      </a:cubicBezTo>
                      <a:cubicBezTo>
                        <a:pt x="0" y="21448"/>
                        <a:pt x="137" y="21555"/>
                        <a:pt x="261" y="21555"/>
                      </a:cubicBezTo>
                      <a:cubicBezTo>
                        <a:pt x="342" y="21555"/>
                        <a:pt x="417" y="21508"/>
                        <a:pt x="436" y="21400"/>
                      </a:cubicBezTo>
                      <a:cubicBezTo>
                        <a:pt x="1120" y="17332"/>
                        <a:pt x="2502" y="13348"/>
                        <a:pt x="4507" y="9741"/>
                      </a:cubicBezTo>
                      <a:cubicBezTo>
                        <a:pt x="4530" y="9699"/>
                        <a:pt x="4558" y="9658"/>
                        <a:pt x="4580" y="9617"/>
                      </a:cubicBezTo>
                      <a:cubicBezTo>
                        <a:pt x="5471" y="8914"/>
                        <a:pt x="6436" y="8537"/>
                        <a:pt x="7534" y="8247"/>
                      </a:cubicBezTo>
                      <a:cubicBezTo>
                        <a:pt x="7585" y="8234"/>
                        <a:pt x="7576" y="8153"/>
                        <a:pt x="7523" y="8153"/>
                      </a:cubicBezTo>
                      <a:cubicBezTo>
                        <a:pt x="7523" y="8153"/>
                        <a:pt x="7522" y="8153"/>
                        <a:pt x="7521" y="8153"/>
                      </a:cubicBezTo>
                      <a:cubicBezTo>
                        <a:pt x="6593" y="8187"/>
                        <a:pt x="5701" y="8534"/>
                        <a:pt x="4923" y="9042"/>
                      </a:cubicBezTo>
                      <a:cubicBezTo>
                        <a:pt x="5957" y="7303"/>
                        <a:pt x="7142" y="5712"/>
                        <a:pt x="8419" y="4196"/>
                      </a:cubicBezTo>
                      <a:cubicBezTo>
                        <a:pt x="8856" y="3992"/>
                        <a:pt x="9271" y="3734"/>
                        <a:pt x="9728" y="3564"/>
                      </a:cubicBezTo>
                      <a:cubicBezTo>
                        <a:pt x="10311" y="3345"/>
                        <a:pt x="10915" y="3172"/>
                        <a:pt x="11524" y="3047"/>
                      </a:cubicBezTo>
                      <a:cubicBezTo>
                        <a:pt x="11550" y="3042"/>
                        <a:pt x="11545" y="3002"/>
                        <a:pt x="11519" y="3002"/>
                      </a:cubicBezTo>
                      <a:cubicBezTo>
                        <a:pt x="11518" y="3002"/>
                        <a:pt x="11518" y="3002"/>
                        <a:pt x="11517" y="3002"/>
                      </a:cubicBezTo>
                      <a:cubicBezTo>
                        <a:pt x="10713" y="3067"/>
                        <a:pt x="9740" y="3239"/>
                        <a:pt x="8920" y="3606"/>
                      </a:cubicBezTo>
                      <a:cubicBezTo>
                        <a:pt x="9966" y="2399"/>
                        <a:pt x="11061" y="1223"/>
                        <a:pt x="12176" y="36"/>
                      </a:cubicBezTo>
                      <a:cubicBezTo>
                        <a:pt x="12189" y="21"/>
                        <a:pt x="12178" y="0"/>
                        <a:pt x="1216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54" name="Google Shape;3954;p34"/>
              <p:cNvSpPr/>
              <p:nvPr/>
            </p:nvSpPr>
            <p:spPr>
              <a:xfrm>
                <a:off x="5227647" y="4446502"/>
                <a:ext cx="133467" cy="244897"/>
              </a:xfrm>
              <a:custGeom>
                <a:avLst/>
                <a:gdLst/>
                <a:ahLst/>
                <a:cxnLst/>
                <a:rect l="l" t="t" r="r" b="b"/>
                <a:pathLst>
                  <a:path w="1932" h="3545" extrusionOk="0">
                    <a:moveTo>
                      <a:pt x="316" y="0"/>
                    </a:moveTo>
                    <a:cubicBezTo>
                      <a:pt x="316" y="0"/>
                      <a:pt x="0" y="1769"/>
                      <a:pt x="0" y="2384"/>
                    </a:cubicBezTo>
                    <a:lnTo>
                      <a:pt x="0" y="3270"/>
                    </a:lnTo>
                    <a:cubicBezTo>
                      <a:pt x="0" y="3270"/>
                      <a:pt x="420" y="3539"/>
                      <a:pt x="607" y="3544"/>
                    </a:cubicBezTo>
                    <a:cubicBezTo>
                      <a:pt x="614" y="3544"/>
                      <a:pt x="622" y="3544"/>
                      <a:pt x="629" y="3544"/>
                    </a:cubicBezTo>
                    <a:cubicBezTo>
                      <a:pt x="977" y="3544"/>
                      <a:pt x="1226" y="3340"/>
                      <a:pt x="1226" y="3340"/>
                    </a:cubicBezTo>
                    <a:lnTo>
                      <a:pt x="1932" y="177"/>
                    </a:lnTo>
                    <a:lnTo>
                      <a:pt x="1932" y="177"/>
                    </a:lnTo>
                    <a:cubicBezTo>
                      <a:pt x="1931" y="177"/>
                      <a:pt x="1438" y="628"/>
                      <a:pt x="966" y="1297"/>
                    </a:cubicBezTo>
                    <a:cubicBezTo>
                      <a:pt x="671" y="616"/>
                      <a:pt x="316" y="0"/>
                      <a:pt x="316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55" name="Google Shape;3955;p34"/>
              <p:cNvGrpSpPr/>
              <p:nvPr/>
            </p:nvGrpSpPr>
            <p:grpSpPr>
              <a:xfrm>
                <a:off x="4405964" y="3015670"/>
                <a:ext cx="606548" cy="1533160"/>
                <a:chOff x="4405964" y="3015670"/>
                <a:chExt cx="606548" cy="1533160"/>
              </a:xfrm>
            </p:grpSpPr>
            <p:sp>
              <p:nvSpPr>
                <p:cNvPr id="3956" name="Google Shape;3956;p34"/>
                <p:cNvSpPr/>
                <p:nvPr/>
              </p:nvSpPr>
              <p:spPr>
                <a:xfrm>
                  <a:off x="4405964" y="3015670"/>
                  <a:ext cx="606544" cy="153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22193" extrusionOk="0">
                      <a:moveTo>
                        <a:pt x="10" y="0"/>
                      </a:moveTo>
                      <a:cubicBezTo>
                        <a:pt x="5" y="0"/>
                        <a:pt x="1" y="5"/>
                        <a:pt x="4" y="9"/>
                      </a:cubicBezTo>
                      <a:cubicBezTo>
                        <a:pt x="872" y="1380"/>
                        <a:pt x="1655" y="2787"/>
                        <a:pt x="2385" y="4220"/>
                      </a:cubicBezTo>
                      <a:cubicBezTo>
                        <a:pt x="2385" y="4280"/>
                        <a:pt x="2410" y="4323"/>
                        <a:pt x="2450" y="4349"/>
                      </a:cubicBezTo>
                      <a:cubicBezTo>
                        <a:pt x="2864" y="5170"/>
                        <a:pt x="3266" y="5998"/>
                        <a:pt x="3641" y="6838"/>
                      </a:cubicBezTo>
                      <a:cubicBezTo>
                        <a:pt x="2791" y="6341"/>
                        <a:pt x="1758" y="6414"/>
                        <a:pt x="811" y="6085"/>
                      </a:cubicBezTo>
                      <a:cubicBezTo>
                        <a:pt x="808" y="6085"/>
                        <a:pt x="805" y="6084"/>
                        <a:pt x="803" y="6084"/>
                      </a:cubicBezTo>
                      <a:cubicBezTo>
                        <a:pt x="777" y="6084"/>
                        <a:pt x="761" y="6125"/>
                        <a:pt x="788" y="6139"/>
                      </a:cubicBezTo>
                      <a:cubicBezTo>
                        <a:pt x="1771" y="6632"/>
                        <a:pt x="3059" y="6626"/>
                        <a:pt x="3853" y="7435"/>
                      </a:cubicBezTo>
                      <a:cubicBezTo>
                        <a:pt x="3876" y="7457"/>
                        <a:pt x="3899" y="7470"/>
                        <a:pt x="3923" y="7478"/>
                      </a:cubicBezTo>
                      <a:cubicBezTo>
                        <a:pt x="4391" y="8559"/>
                        <a:pt x="4836" y="9652"/>
                        <a:pt x="5253" y="10762"/>
                      </a:cubicBezTo>
                      <a:cubicBezTo>
                        <a:pt x="5415" y="11198"/>
                        <a:pt x="5574" y="11635"/>
                        <a:pt x="5726" y="12075"/>
                      </a:cubicBezTo>
                      <a:cubicBezTo>
                        <a:pt x="5171" y="11683"/>
                        <a:pt x="4402" y="11512"/>
                        <a:pt x="3696" y="11512"/>
                      </a:cubicBezTo>
                      <a:cubicBezTo>
                        <a:pt x="3434" y="11512"/>
                        <a:pt x="3181" y="11536"/>
                        <a:pt x="2950" y="11580"/>
                      </a:cubicBezTo>
                      <a:cubicBezTo>
                        <a:pt x="2938" y="11583"/>
                        <a:pt x="2942" y="11597"/>
                        <a:pt x="2952" y="11599"/>
                      </a:cubicBezTo>
                      <a:cubicBezTo>
                        <a:pt x="3569" y="11658"/>
                        <a:pt x="4115" y="11744"/>
                        <a:pt x="4690" y="11979"/>
                      </a:cubicBezTo>
                      <a:cubicBezTo>
                        <a:pt x="5098" y="12147"/>
                        <a:pt x="5476" y="12373"/>
                        <a:pt x="5883" y="12539"/>
                      </a:cubicBezTo>
                      <a:cubicBezTo>
                        <a:pt x="6297" y="13762"/>
                        <a:pt x="6672" y="14998"/>
                        <a:pt x="7003" y="16244"/>
                      </a:cubicBezTo>
                      <a:cubicBezTo>
                        <a:pt x="7243" y="17144"/>
                        <a:pt x="7462" y="18047"/>
                        <a:pt x="7659" y="18958"/>
                      </a:cubicBezTo>
                      <a:cubicBezTo>
                        <a:pt x="7876" y="19964"/>
                        <a:pt x="7960" y="21057"/>
                        <a:pt x="8301" y="22028"/>
                      </a:cubicBezTo>
                      <a:cubicBezTo>
                        <a:pt x="8341" y="22139"/>
                        <a:pt x="8446" y="22193"/>
                        <a:pt x="8546" y="22193"/>
                      </a:cubicBezTo>
                      <a:cubicBezTo>
                        <a:pt x="8666" y="22193"/>
                        <a:pt x="8780" y="22115"/>
                        <a:pt x="8765" y="21965"/>
                      </a:cubicBezTo>
                      <a:cubicBezTo>
                        <a:pt x="8542" y="19784"/>
                        <a:pt x="8109" y="18038"/>
                        <a:pt x="7627" y="16256"/>
                      </a:cubicBezTo>
                      <a:cubicBezTo>
                        <a:pt x="7094" y="14289"/>
                        <a:pt x="6448" y="12356"/>
                        <a:pt x="5695" y="10462"/>
                      </a:cubicBezTo>
                      <a:cubicBezTo>
                        <a:pt x="5569" y="10146"/>
                        <a:pt x="5435" y="9832"/>
                        <a:pt x="5301" y="9518"/>
                      </a:cubicBezTo>
                      <a:cubicBezTo>
                        <a:pt x="5397" y="8778"/>
                        <a:pt x="5528" y="7575"/>
                        <a:pt x="5567" y="6661"/>
                      </a:cubicBezTo>
                      <a:cubicBezTo>
                        <a:pt x="5569" y="6622"/>
                        <a:pt x="5533" y="6600"/>
                        <a:pt x="5500" y="6600"/>
                      </a:cubicBezTo>
                      <a:cubicBezTo>
                        <a:pt x="5474" y="6600"/>
                        <a:pt x="5450" y="6613"/>
                        <a:pt x="5445" y="6644"/>
                      </a:cubicBezTo>
                      <a:cubicBezTo>
                        <a:pt x="5321" y="7435"/>
                        <a:pt x="5151" y="8253"/>
                        <a:pt x="5109" y="9060"/>
                      </a:cubicBezTo>
                      <a:cubicBezTo>
                        <a:pt x="4396" y="7435"/>
                        <a:pt x="3588" y="5849"/>
                        <a:pt x="2705" y="4303"/>
                      </a:cubicBezTo>
                      <a:cubicBezTo>
                        <a:pt x="2725" y="4277"/>
                        <a:pt x="2760" y="2223"/>
                        <a:pt x="2490" y="1277"/>
                      </a:cubicBezTo>
                      <a:cubicBezTo>
                        <a:pt x="2487" y="1267"/>
                        <a:pt x="2478" y="1262"/>
                        <a:pt x="2470" y="1262"/>
                      </a:cubicBezTo>
                      <a:cubicBezTo>
                        <a:pt x="2460" y="1262"/>
                        <a:pt x="2450" y="1269"/>
                        <a:pt x="2450" y="1282"/>
                      </a:cubicBezTo>
                      <a:cubicBezTo>
                        <a:pt x="2443" y="2121"/>
                        <a:pt x="2451" y="2953"/>
                        <a:pt x="2407" y="3790"/>
                      </a:cubicBezTo>
                      <a:cubicBezTo>
                        <a:pt x="1653" y="2498"/>
                        <a:pt x="853" y="1234"/>
                        <a:pt x="15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34"/>
                <p:cNvSpPr/>
                <p:nvPr/>
              </p:nvSpPr>
              <p:spPr>
                <a:xfrm>
                  <a:off x="4405968" y="3015683"/>
                  <a:ext cx="606544" cy="153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22193" extrusionOk="0">
                      <a:moveTo>
                        <a:pt x="10" y="0"/>
                      </a:moveTo>
                      <a:cubicBezTo>
                        <a:pt x="5" y="0"/>
                        <a:pt x="1" y="5"/>
                        <a:pt x="4" y="9"/>
                      </a:cubicBezTo>
                      <a:cubicBezTo>
                        <a:pt x="872" y="1380"/>
                        <a:pt x="1655" y="2787"/>
                        <a:pt x="2385" y="4220"/>
                      </a:cubicBezTo>
                      <a:cubicBezTo>
                        <a:pt x="2385" y="4280"/>
                        <a:pt x="2410" y="4323"/>
                        <a:pt x="2450" y="4349"/>
                      </a:cubicBezTo>
                      <a:cubicBezTo>
                        <a:pt x="2864" y="5170"/>
                        <a:pt x="3266" y="5998"/>
                        <a:pt x="3641" y="6838"/>
                      </a:cubicBezTo>
                      <a:cubicBezTo>
                        <a:pt x="2791" y="6341"/>
                        <a:pt x="1758" y="6414"/>
                        <a:pt x="811" y="6085"/>
                      </a:cubicBezTo>
                      <a:cubicBezTo>
                        <a:pt x="808" y="6085"/>
                        <a:pt x="805" y="6084"/>
                        <a:pt x="803" y="6084"/>
                      </a:cubicBezTo>
                      <a:cubicBezTo>
                        <a:pt x="777" y="6084"/>
                        <a:pt x="761" y="6125"/>
                        <a:pt x="788" y="6139"/>
                      </a:cubicBezTo>
                      <a:cubicBezTo>
                        <a:pt x="1771" y="6632"/>
                        <a:pt x="3059" y="6626"/>
                        <a:pt x="3853" y="7435"/>
                      </a:cubicBezTo>
                      <a:cubicBezTo>
                        <a:pt x="3876" y="7457"/>
                        <a:pt x="3899" y="7470"/>
                        <a:pt x="3923" y="7478"/>
                      </a:cubicBezTo>
                      <a:cubicBezTo>
                        <a:pt x="4391" y="8559"/>
                        <a:pt x="4836" y="9652"/>
                        <a:pt x="5253" y="10762"/>
                      </a:cubicBezTo>
                      <a:cubicBezTo>
                        <a:pt x="5415" y="11198"/>
                        <a:pt x="5574" y="11635"/>
                        <a:pt x="5726" y="12075"/>
                      </a:cubicBezTo>
                      <a:cubicBezTo>
                        <a:pt x="5171" y="11683"/>
                        <a:pt x="4402" y="11512"/>
                        <a:pt x="3696" y="11512"/>
                      </a:cubicBezTo>
                      <a:cubicBezTo>
                        <a:pt x="3434" y="11512"/>
                        <a:pt x="3181" y="11536"/>
                        <a:pt x="2950" y="11580"/>
                      </a:cubicBezTo>
                      <a:cubicBezTo>
                        <a:pt x="2938" y="11583"/>
                        <a:pt x="2942" y="11597"/>
                        <a:pt x="2952" y="11599"/>
                      </a:cubicBezTo>
                      <a:cubicBezTo>
                        <a:pt x="3569" y="11658"/>
                        <a:pt x="4115" y="11744"/>
                        <a:pt x="4690" y="11979"/>
                      </a:cubicBezTo>
                      <a:cubicBezTo>
                        <a:pt x="5098" y="12147"/>
                        <a:pt x="5476" y="12373"/>
                        <a:pt x="5883" y="12539"/>
                      </a:cubicBezTo>
                      <a:cubicBezTo>
                        <a:pt x="6297" y="13762"/>
                        <a:pt x="6672" y="14998"/>
                        <a:pt x="7003" y="16244"/>
                      </a:cubicBezTo>
                      <a:cubicBezTo>
                        <a:pt x="7243" y="17144"/>
                        <a:pt x="7462" y="18047"/>
                        <a:pt x="7659" y="18958"/>
                      </a:cubicBezTo>
                      <a:cubicBezTo>
                        <a:pt x="7876" y="19964"/>
                        <a:pt x="7960" y="21057"/>
                        <a:pt x="8301" y="22028"/>
                      </a:cubicBezTo>
                      <a:cubicBezTo>
                        <a:pt x="8341" y="22139"/>
                        <a:pt x="8446" y="22193"/>
                        <a:pt x="8546" y="22193"/>
                      </a:cubicBezTo>
                      <a:cubicBezTo>
                        <a:pt x="8666" y="22193"/>
                        <a:pt x="8780" y="22115"/>
                        <a:pt x="8765" y="21965"/>
                      </a:cubicBezTo>
                      <a:cubicBezTo>
                        <a:pt x="8542" y="19784"/>
                        <a:pt x="8109" y="18038"/>
                        <a:pt x="7627" y="16256"/>
                      </a:cubicBezTo>
                      <a:cubicBezTo>
                        <a:pt x="7094" y="14289"/>
                        <a:pt x="6448" y="12356"/>
                        <a:pt x="5695" y="10462"/>
                      </a:cubicBezTo>
                      <a:cubicBezTo>
                        <a:pt x="5569" y="10146"/>
                        <a:pt x="5435" y="9832"/>
                        <a:pt x="5301" y="9518"/>
                      </a:cubicBezTo>
                      <a:cubicBezTo>
                        <a:pt x="5397" y="8778"/>
                        <a:pt x="5528" y="7575"/>
                        <a:pt x="5567" y="6661"/>
                      </a:cubicBezTo>
                      <a:cubicBezTo>
                        <a:pt x="5569" y="6622"/>
                        <a:pt x="5533" y="6600"/>
                        <a:pt x="5500" y="6600"/>
                      </a:cubicBezTo>
                      <a:cubicBezTo>
                        <a:pt x="5474" y="6600"/>
                        <a:pt x="5450" y="6613"/>
                        <a:pt x="5445" y="6644"/>
                      </a:cubicBezTo>
                      <a:cubicBezTo>
                        <a:pt x="5321" y="7435"/>
                        <a:pt x="5151" y="8253"/>
                        <a:pt x="5109" y="9060"/>
                      </a:cubicBezTo>
                      <a:cubicBezTo>
                        <a:pt x="4396" y="7435"/>
                        <a:pt x="3588" y="5849"/>
                        <a:pt x="2705" y="4303"/>
                      </a:cubicBezTo>
                      <a:cubicBezTo>
                        <a:pt x="2725" y="4277"/>
                        <a:pt x="2760" y="2223"/>
                        <a:pt x="2490" y="1277"/>
                      </a:cubicBezTo>
                      <a:cubicBezTo>
                        <a:pt x="2487" y="1267"/>
                        <a:pt x="2478" y="1262"/>
                        <a:pt x="2470" y="1262"/>
                      </a:cubicBezTo>
                      <a:cubicBezTo>
                        <a:pt x="2460" y="1262"/>
                        <a:pt x="2450" y="1269"/>
                        <a:pt x="2450" y="1282"/>
                      </a:cubicBezTo>
                      <a:cubicBezTo>
                        <a:pt x="2443" y="2121"/>
                        <a:pt x="2451" y="2953"/>
                        <a:pt x="2407" y="3790"/>
                      </a:cubicBezTo>
                      <a:cubicBezTo>
                        <a:pt x="1653" y="2498"/>
                        <a:pt x="853" y="1234"/>
                        <a:pt x="15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58" name="Google Shape;3958;p34"/>
              <p:cNvSpPr/>
              <p:nvPr/>
            </p:nvSpPr>
            <p:spPr>
              <a:xfrm>
                <a:off x="4910339" y="4418668"/>
                <a:ext cx="133536" cy="244897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545" extrusionOk="0">
                    <a:moveTo>
                      <a:pt x="1617" y="0"/>
                    </a:moveTo>
                    <a:cubicBezTo>
                      <a:pt x="1617" y="0"/>
                      <a:pt x="1261" y="616"/>
                      <a:pt x="966" y="1297"/>
                    </a:cubicBezTo>
                    <a:cubicBezTo>
                      <a:pt x="494" y="629"/>
                      <a:pt x="1" y="177"/>
                      <a:pt x="1" y="177"/>
                    </a:cubicBezTo>
                    <a:lnTo>
                      <a:pt x="1" y="177"/>
                    </a:lnTo>
                    <a:lnTo>
                      <a:pt x="706" y="3340"/>
                    </a:lnTo>
                    <a:cubicBezTo>
                      <a:pt x="706" y="3340"/>
                      <a:pt x="955" y="3544"/>
                      <a:pt x="1303" y="3544"/>
                    </a:cubicBezTo>
                    <a:cubicBezTo>
                      <a:pt x="1311" y="3544"/>
                      <a:pt x="1318" y="3544"/>
                      <a:pt x="1326" y="3544"/>
                    </a:cubicBezTo>
                    <a:cubicBezTo>
                      <a:pt x="1512" y="3539"/>
                      <a:pt x="1932" y="3270"/>
                      <a:pt x="1932" y="3270"/>
                    </a:cubicBezTo>
                    <a:lnTo>
                      <a:pt x="1932" y="2384"/>
                    </a:lnTo>
                    <a:cubicBezTo>
                      <a:pt x="1932" y="1769"/>
                      <a:pt x="1617" y="0"/>
                      <a:pt x="1617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59" name="Google Shape;3959;p34"/>
          <p:cNvGrpSpPr/>
          <p:nvPr/>
        </p:nvGrpSpPr>
        <p:grpSpPr>
          <a:xfrm>
            <a:off x="-444643" y="2993938"/>
            <a:ext cx="2999914" cy="3228870"/>
            <a:chOff x="4187871" y="2521790"/>
            <a:chExt cx="2166785" cy="2332156"/>
          </a:xfrm>
        </p:grpSpPr>
        <p:sp>
          <p:nvSpPr>
            <p:cNvPr id="3960" name="Google Shape;3960;p34"/>
            <p:cNvSpPr/>
            <p:nvPr/>
          </p:nvSpPr>
          <p:spPr>
            <a:xfrm>
              <a:off x="4719668" y="4283946"/>
              <a:ext cx="883565" cy="570000"/>
            </a:xfrm>
            <a:custGeom>
              <a:avLst/>
              <a:gdLst/>
              <a:ahLst/>
              <a:cxnLst/>
              <a:rect l="l" t="t" r="r" b="b"/>
              <a:pathLst>
                <a:path w="12790" h="8251" extrusionOk="0">
                  <a:moveTo>
                    <a:pt x="6098" y="0"/>
                  </a:moveTo>
                  <a:cubicBezTo>
                    <a:pt x="5498" y="0"/>
                    <a:pt x="4907" y="127"/>
                    <a:pt x="4487" y="447"/>
                  </a:cubicBezTo>
                  <a:cubicBezTo>
                    <a:pt x="4371" y="442"/>
                    <a:pt x="4254" y="439"/>
                    <a:pt x="4136" y="439"/>
                  </a:cubicBezTo>
                  <a:cubicBezTo>
                    <a:pt x="3020" y="439"/>
                    <a:pt x="1860" y="690"/>
                    <a:pt x="1250" y="1515"/>
                  </a:cubicBezTo>
                  <a:cubicBezTo>
                    <a:pt x="784" y="2145"/>
                    <a:pt x="836" y="2968"/>
                    <a:pt x="1296" y="3469"/>
                  </a:cubicBezTo>
                  <a:cubicBezTo>
                    <a:pt x="702" y="3618"/>
                    <a:pt x="201" y="4021"/>
                    <a:pt x="237" y="4736"/>
                  </a:cubicBezTo>
                  <a:cubicBezTo>
                    <a:pt x="247" y="4946"/>
                    <a:pt x="321" y="5130"/>
                    <a:pt x="432" y="5278"/>
                  </a:cubicBezTo>
                  <a:cubicBezTo>
                    <a:pt x="293" y="5456"/>
                    <a:pt x="199" y="5671"/>
                    <a:pt x="175" y="5901"/>
                  </a:cubicBezTo>
                  <a:cubicBezTo>
                    <a:pt x="0" y="7646"/>
                    <a:pt x="2152" y="8021"/>
                    <a:pt x="3412" y="8124"/>
                  </a:cubicBezTo>
                  <a:cubicBezTo>
                    <a:pt x="4076" y="8179"/>
                    <a:pt x="4843" y="8251"/>
                    <a:pt x="5617" y="8251"/>
                  </a:cubicBezTo>
                  <a:cubicBezTo>
                    <a:pt x="6678" y="8251"/>
                    <a:pt x="7751" y="8116"/>
                    <a:pt x="8590" y="7616"/>
                  </a:cubicBezTo>
                  <a:cubicBezTo>
                    <a:pt x="8615" y="7617"/>
                    <a:pt x="8640" y="7617"/>
                    <a:pt x="8665" y="7617"/>
                  </a:cubicBezTo>
                  <a:cubicBezTo>
                    <a:pt x="9699" y="7617"/>
                    <a:pt x="10747" y="7367"/>
                    <a:pt x="11472" y="6796"/>
                  </a:cubicBezTo>
                  <a:cubicBezTo>
                    <a:pt x="12173" y="6246"/>
                    <a:pt x="12118" y="5585"/>
                    <a:pt x="11745" y="5031"/>
                  </a:cubicBezTo>
                  <a:cubicBezTo>
                    <a:pt x="12385" y="4667"/>
                    <a:pt x="12790" y="4074"/>
                    <a:pt x="12436" y="3219"/>
                  </a:cubicBezTo>
                  <a:cubicBezTo>
                    <a:pt x="11961" y="2073"/>
                    <a:pt x="10319" y="1770"/>
                    <a:pt x="8983" y="1770"/>
                  </a:cubicBezTo>
                  <a:cubicBezTo>
                    <a:pt x="8857" y="1770"/>
                    <a:pt x="8735" y="1773"/>
                    <a:pt x="8616" y="1778"/>
                  </a:cubicBezTo>
                  <a:cubicBezTo>
                    <a:pt x="8771" y="1280"/>
                    <a:pt x="8446" y="617"/>
                    <a:pt x="7888" y="364"/>
                  </a:cubicBezTo>
                  <a:cubicBezTo>
                    <a:pt x="7419" y="151"/>
                    <a:pt x="6753" y="0"/>
                    <a:pt x="6098" y="0"/>
                  </a:cubicBezTo>
                  <a:close/>
                </a:path>
              </a:pathLst>
            </a:custGeom>
            <a:solidFill>
              <a:srgbClr val="DD8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4"/>
            <p:cNvSpPr/>
            <p:nvPr/>
          </p:nvSpPr>
          <p:spPr>
            <a:xfrm>
              <a:off x="4719668" y="4283946"/>
              <a:ext cx="883565" cy="570000"/>
            </a:xfrm>
            <a:custGeom>
              <a:avLst/>
              <a:gdLst/>
              <a:ahLst/>
              <a:cxnLst/>
              <a:rect l="l" t="t" r="r" b="b"/>
              <a:pathLst>
                <a:path w="12790" h="8251" extrusionOk="0">
                  <a:moveTo>
                    <a:pt x="5674" y="1702"/>
                  </a:moveTo>
                  <a:cubicBezTo>
                    <a:pt x="6951" y="1702"/>
                    <a:pt x="8138" y="2074"/>
                    <a:pt x="8120" y="3172"/>
                  </a:cubicBezTo>
                  <a:cubicBezTo>
                    <a:pt x="8119" y="3250"/>
                    <a:pt x="8103" y="3322"/>
                    <a:pt x="8087" y="3396"/>
                  </a:cubicBezTo>
                  <a:cubicBezTo>
                    <a:pt x="8987" y="3592"/>
                    <a:pt x="9776" y="4062"/>
                    <a:pt x="9759" y="5006"/>
                  </a:cubicBezTo>
                  <a:cubicBezTo>
                    <a:pt x="9727" y="6701"/>
                    <a:pt x="7085" y="7125"/>
                    <a:pt x="5808" y="7192"/>
                  </a:cubicBezTo>
                  <a:cubicBezTo>
                    <a:pt x="5640" y="7201"/>
                    <a:pt x="5441" y="7208"/>
                    <a:pt x="5224" y="7208"/>
                  </a:cubicBezTo>
                  <a:cubicBezTo>
                    <a:pt x="3920" y="7208"/>
                    <a:pt x="1972" y="6960"/>
                    <a:pt x="2143" y="5408"/>
                  </a:cubicBezTo>
                  <a:cubicBezTo>
                    <a:pt x="2193" y="4953"/>
                    <a:pt x="2404" y="4627"/>
                    <a:pt x="2708" y="4388"/>
                  </a:cubicBezTo>
                  <a:cubicBezTo>
                    <a:pt x="2050" y="3827"/>
                    <a:pt x="2087" y="2891"/>
                    <a:pt x="2803" y="2360"/>
                  </a:cubicBezTo>
                  <a:cubicBezTo>
                    <a:pt x="3276" y="2010"/>
                    <a:pt x="4512" y="1702"/>
                    <a:pt x="5674" y="1702"/>
                  </a:cubicBezTo>
                  <a:close/>
                  <a:moveTo>
                    <a:pt x="6098" y="0"/>
                  </a:moveTo>
                  <a:cubicBezTo>
                    <a:pt x="5498" y="0"/>
                    <a:pt x="4907" y="127"/>
                    <a:pt x="4487" y="447"/>
                  </a:cubicBezTo>
                  <a:cubicBezTo>
                    <a:pt x="4371" y="442"/>
                    <a:pt x="4254" y="439"/>
                    <a:pt x="4136" y="439"/>
                  </a:cubicBezTo>
                  <a:cubicBezTo>
                    <a:pt x="3020" y="439"/>
                    <a:pt x="1860" y="690"/>
                    <a:pt x="1250" y="1515"/>
                  </a:cubicBezTo>
                  <a:cubicBezTo>
                    <a:pt x="784" y="2145"/>
                    <a:pt x="836" y="2968"/>
                    <a:pt x="1296" y="3469"/>
                  </a:cubicBezTo>
                  <a:cubicBezTo>
                    <a:pt x="702" y="3618"/>
                    <a:pt x="201" y="4021"/>
                    <a:pt x="237" y="4736"/>
                  </a:cubicBezTo>
                  <a:cubicBezTo>
                    <a:pt x="247" y="4946"/>
                    <a:pt x="321" y="5130"/>
                    <a:pt x="432" y="5278"/>
                  </a:cubicBezTo>
                  <a:cubicBezTo>
                    <a:pt x="293" y="5456"/>
                    <a:pt x="199" y="5671"/>
                    <a:pt x="175" y="5901"/>
                  </a:cubicBezTo>
                  <a:cubicBezTo>
                    <a:pt x="0" y="7646"/>
                    <a:pt x="2152" y="8021"/>
                    <a:pt x="3412" y="8124"/>
                  </a:cubicBezTo>
                  <a:cubicBezTo>
                    <a:pt x="4076" y="8179"/>
                    <a:pt x="4843" y="8251"/>
                    <a:pt x="5617" y="8251"/>
                  </a:cubicBezTo>
                  <a:cubicBezTo>
                    <a:pt x="6678" y="8251"/>
                    <a:pt x="7751" y="8116"/>
                    <a:pt x="8590" y="7616"/>
                  </a:cubicBezTo>
                  <a:cubicBezTo>
                    <a:pt x="8615" y="7617"/>
                    <a:pt x="8640" y="7617"/>
                    <a:pt x="8665" y="7617"/>
                  </a:cubicBezTo>
                  <a:cubicBezTo>
                    <a:pt x="9699" y="7617"/>
                    <a:pt x="10747" y="7367"/>
                    <a:pt x="11472" y="6796"/>
                  </a:cubicBezTo>
                  <a:cubicBezTo>
                    <a:pt x="12173" y="6246"/>
                    <a:pt x="12118" y="5585"/>
                    <a:pt x="11745" y="5031"/>
                  </a:cubicBezTo>
                  <a:cubicBezTo>
                    <a:pt x="12385" y="4667"/>
                    <a:pt x="12790" y="4074"/>
                    <a:pt x="12436" y="3219"/>
                  </a:cubicBezTo>
                  <a:cubicBezTo>
                    <a:pt x="11961" y="2073"/>
                    <a:pt x="10319" y="1770"/>
                    <a:pt x="8983" y="1770"/>
                  </a:cubicBezTo>
                  <a:cubicBezTo>
                    <a:pt x="8857" y="1770"/>
                    <a:pt x="8735" y="1773"/>
                    <a:pt x="8616" y="1778"/>
                  </a:cubicBezTo>
                  <a:cubicBezTo>
                    <a:pt x="8771" y="1280"/>
                    <a:pt x="8446" y="617"/>
                    <a:pt x="7888" y="364"/>
                  </a:cubicBezTo>
                  <a:cubicBezTo>
                    <a:pt x="7419" y="151"/>
                    <a:pt x="6753" y="0"/>
                    <a:pt x="6098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2" name="Google Shape;3962;p34"/>
            <p:cNvGrpSpPr/>
            <p:nvPr/>
          </p:nvGrpSpPr>
          <p:grpSpPr>
            <a:xfrm>
              <a:off x="4953789" y="2521790"/>
              <a:ext cx="724675" cy="1481820"/>
              <a:chOff x="4953789" y="2521790"/>
              <a:chExt cx="724675" cy="1481820"/>
            </a:xfrm>
          </p:grpSpPr>
          <p:grpSp>
            <p:nvGrpSpPr>
              <p:cNvPr id="3963" name="Google Shape;3963;p34"/>
              <p:cNvGrpSpPr/>
              <p:nvPr/>
            </p:nvGrpSpPr>
            <p:grpSpPr>
              <a:xfrm>
                <a:off x="4953789" y="2521790"/>
                <a:ext cx="724675" cy="1481820"/>
                <a:chOff x="4846064" y="2454465"/>
                <a:chExt cx="724675" cy="1481820"/>
              </a:xfrm>
            </p:grpSpPr>
            <p:sp>
              <p:nvSpPr>
                <p:cNvPr id="3964" name="Google Shape;3964;p34"/>
                <p:cNvSpPr/>
                <p:nvPr/>
              </p:nvSpPr>
              <p:spPr>
                <a:xfrm>
                  <a:off x="4846064" y="2454465"/>
                  <a:ext cx="724675" cy="148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21450" extrusionOk="0">
                      <a:moveTo>
                        <a:pt x="5225" y="3207"/>
                      </a:moveTo>
                      <a:cubicBezTo>
                        <a:pt x="5348" y="3207"/>
                        <a:pt x="5475" y="3301"/>
                        <a:pt x="5485" y="3441"/>
                      </a:cubicBezTo>
                      <a:cubicBezTo>
                        <a:pt x="5499" y="3614"/>
                        <a:pt x="5577" y="3742"/>
                        <a:pt x="5608" y="3907"/>
                      </a:cubicBezTo>
                      <a:cubicBezTo>
                        <a:pt x="5649" y="4126"/>
                        <a:pt x="5501" y="4273"/>
                        <a:pt x="5335" y="4273"/>
                      </a:cubicBezTo>
                      <a:cubicBezTo>
                        <a:pt x="5250" y="4273"/>
                        <a:pt x="5160" y="4234"/>
                        <a:pt x="5088" y="4147"/>
                      </a:cubicBezTo>
                      <a:cubicBezTo>
                        <a:pt x="4910" y="3933"/>
                        <a:pt x="4910" y="3577"/>
                        <a:pt x="5028" y="3333"/>
                      </a:cubicBezTo>
                      <a:cubicBezTo>
                        <a:pt x="5071" y="3245"/>
                        <a:pt x="5147" y="3207"/>
                        <a:pt x="5225" y="3207"/>
                      </a:cubicBezTo>
                      <a:close/>
                      <a:moveTo>
                        <a:pt x="8511" y="4346"/>
                      </a:moveTo>
                      <a:cubicBezTo>
                        <a:pt x="8637" y="4346"/>
                        <a:pt x="8764" y="4430"/>
                        <a:pt x="8755" y="4576"/>
                      </a:cubicBezTo>
                      <a:cubicBezTo>
                        <a:pt x="8740" y="4837"/>
                        <a:pt x="8676" y="5176"/>
                        <a:pt x="8499" y="5373"/>
                      </a:cubicBezTo>
                      <a:cubicBezTo>
                        <a:pt x="8439" y="5440"/>
                        <a:pt x="8367" y="5469"/>
                        <a:pt x="8297" y="5469"/>
                      </a:cubicBezTo>
                      <a:cubicBezTo>
                        <a:pt x="8127" y="5469"/>
                        <a:pt x="7967" y="5302"/>
                        <a:pt x="8002" y="5107"/>
                      </a:cubicBezTo>
                      <a:cubicBezTo>
                        <a:pt x="8039" y="4894"/>
                        <a:pt x="8201" y="4664"/>
                        <a:pt x="8298" y="4468"/>
                      </a:cubicBezTo>
                      <a:cubicBezTo>
                        <a:pt x="8340" y="4384"/>
                        <a:pt x="8425" y="4346"/>
                        <a:pt x="8511" y="4346"/>
                      </a:cubicBezTo>
                      <a:close/>
                      <a:moveTo>
                        <a:pt x="8814" y="5941"/>
                      </a:moveTo>
                      <a:cubicBezTo>
                        <a:pt x="9037" y="5941"/>
                        <a:pt x="9182" y="6200"/>
                        <a:pt x="9141" y="6396"/>
                      </a:cubicBezTo>
                      <a:cubicBezTo>
                        <a:pt x="9081" y="6679"/>
                        <a:pt x="8802" y="6813"/>
                        <a:pt x="8559" y="6917"/>
                      </a:cubicBezTo>
                      <a:cubicBezTo>
                        <a:pt x="8363" y="7001"/>
                        <a:pt x="8125" y="7070"/>
                        <a:pt x="7905" y="7070"/>
                      </a:cubicBezTo>
                      <a:cubicBezTo>
                        <a:pt x="7883" y="7070"/>
                        <a:pt x="7861" y="7069"/>
                        <a:pt x="7840" y="7068"/>
                      </a:cubicBezTo>
                      <a:cubicBezTo>
                        <a:pt x="7554" y="7049"/>
                        <a:pt x="7398" y="6681"/>
                        <a:pt x="7668" y="6509"/>
                      </a:cubicBezTo>
                      <a:cubicBezTo>
                        <a:pt x="7838" y="6400"/>
                        <a:pt x="8034" y="6335"/>
                        <a:pt x="8210" y="6237"/>
                      </a:cubicBezTo>
                      <a:cubicBezTo>
                        <a:pt x="8409" y="6126"/>
                        <a:pt x="8536" y="5980"/>
                        <a:pt x="8771" y="5944"/>
                      </a:cubicBezTo>
                      <a:cubicBezTo>
                        <a:pt x="8785" y="5942"/>
                        <a:pt x="8800" y="5941"/>
                        <a:pt x="8814" y="5941"/>
                      </a:cubicBezTo>
                      <a:close/>
                      <a:moveTo>
                        <a:pt x="3214" y="7746"/>
                      </a:moveTo>
                      <a:cubicBezTo>
                        <a:pt x="3286" y="7746"/>
                        <a:pt x="3357" y="7780"/>
                        <a:pt x="3406" y="7860"/>
                      </a:cubicBezTo>
                      <a:cubicBezTo>
                        <a:pt x="3528" y="8060"/>
                        <a:pt x="3642" y="8328"/>
                        <a:pt x="3583" y="8561"/>
                      </a:cubicBezTo>
                      <a:cubicBezTo>
                        <a:pt x="3546" y="8711"/>
                        <a:pt x="3416" y="8787"/>
                        <a:pt x="3286" y="8787"/>
                      </a:cubicBezTo>
                      <a:cubicBezTo>
                        <a:pt x="3165" y="8787"/>
                        <a:pt x="3044" y="8720"/>
                        <a:pt x="3001" y="8582"/>
                      </a:cubicBezTo>
                      <a:cubicBezTo>
                        <a:pt x="2946" y="8411"/>
                        <a:pt x="2945" y="8180"/>
                        <a:pt x="2953" y="8000"/>
                      </a:cubicBezTo>
                      <a:cubicBezTo>
                        <a:pt x="2961" y="7852"/>
                        <a:pt x="3088" y="7746"/>
                        <a:pt x="3214" y="7746"/>
                      </a:cubicBezTo>
                      <a:close/>
                      <a:moveTo>
                        <a:pt x="7779" y="11275"/>
                      </a:moveTo>
                      <a:cubicBezTo>
                        <a:pt x="8024" y="11275"/>
                        <a:pt x="8137" y="11593"/>
                        <a:pt x="8045" y="11790"/>
                      </a:cubicBezTo>
                      <a:cubicBezTo>
                        <a:pt x="7933" y="12033"/>
                        <a:pt x="7614" y="12189"/>
                        <a:pt x="7319" y="12189"/>
                      </a:cubicBezTo>
                      <a:cubicBezTo>
                        <a:pt x="7096" y="12189"/>
                        <a:pt x="6887" y="12099"/>
                        <a:pt x="6794" y="11890"/>
                      </a:cubicBezTo>
                      <a:cubicBezTo>
                        <a:pt x="6729" y="11744"/>
                        <a:pt x="6850" y="11593"/>
                        <a:pt x="6976" y="11542"/>
                      </a:cubicBezTo>
                      <a:cubicBezTo>
                        <a:pt x="7085" y="11500"/>
                        <a:pt x="7194" y="11518"/>
                        <a:pt x="7302" y="11463"/>
                      </a:cubicBezTo>
                      <a:cubicBezTo>
                        <a:pt x="7452" y="11385"/>
                        <a:pt x="7553" y="11309"/>
                        <a:pt x="7729" y="11280"/>
                      </a:cubicBezTo>
                      <a:cubicBezTo>
                        <a:pt x="7746" y="11277"/>
                        <a:pt x="7763" y="11275"/>
                        <a:pt x="7779" y="11275"/>
                      </a:cubicBezTo>
                      <a:close/>
                      <a:moveTo>
                        <a:pt x="5775" y="12410"/>
                      </a:moveTo>
                      <a:cubicBezTo>
                        <a:pt x="5968" y="12410"/>
                        <a:pt x="6115" y="12602"/>
                        <a:pt x="6019" y="12795"/>
                      </a:cubicBezTo>
                      <a:cubicBezTo>
                        <a:pt x="5967" y="12901"/>
                        <a:pt x="5884" y="12983"/>
                        <a:pt x="5826" y="13085"/>
                      </a:cubicBezTo>
                      <a:cubicBezTo>
                        <a:pt x="5766" y="13188"/>
                        <a:pt x="5734" y="13294"/>
                        <a:pt x="5657" y="13388"/>
                      </a:cubicBezTo>
                      <a:cubicBezTo>
                        <a:pt x="5597" y="13461"/>
                        <a:pt x="5521" y="13493"/>
                        <a:pt x="5445" y="13493"/>
                      </a:cubicBezTo>
                      <a:cubicBezTo>
                        <a:pt x="5284" y="13493"/>
                        <a:pt x="5121" y="13353"/>
                        <a:pt x="5104" y="13181"/>
                      </a:cubicBezTo>
                      <a:cubicBezTo>
                        <a:pt x="5072" y="12865"/>
                        <a:pt x="5412" y="12488"/>
                        <a:pt x="5708" y="12417"/>
                      </a:cubicBezTo>
                      <a:cubicBezTo>
                        <a:pt x="5731" y="12412"/>
                        <a:pt x="5753" y="12410"/>
                        <a:pt x="5775" y="12410"/>
                      </a:cubicBezTo>
                      <a:close/>
                      <a:moveTo>
                        <a:pt x="1205" y="13269"/>
                      </a:moveTo>
                      <a:cubicBezTo>
                        <a:pt x="1282" y="13269"/>
                        <a:pt x="1363" y="13298"/>
                        <a:pt x="1441" y="13366"/>
                      </a:cubicBezTo>
                      <a:cubicBezTo>
                        <a:pt x="1538" y="13451"/>
                        <a:pt x="1666" y="13507"/>
                        <a:pt x="1750" y="13604"/>
                      </a:cubicBezTo>
                      <a:cubicBezTo>
                        <a:pt x="1944" y="13829"/>
                        <a:pt x="1839" y="14158"/>
                        <a:pt x="1530" y="14191"/>
                      </a:cubicBezTo>
                      <a:cubicBezTo>
                        <a:pt x="1513" y="14193"/>
                        <a:pt x="1497" y="14194"/>
                        <a:pt x="1481" y="14194"/>
                      </a:cubicBezTo>
                      <a:cubicBezTo>
                        <a:pt x="1263" y="14194"/>
                        <a:pt x="1098" y="14040"/>
                        <a:pt x="959" y="13883"/>
                      </a:cubicBezTo>
                      <a:cubicBezTo>
                        <a:pt x="726" y="13622"/>
                        <a:pt x="937" y="13269"/>
                        <a:pt x="1205" y="13269"/>
                      </a:cubicBezTo>
                      <a:close/>
                      <a:moveTo>
                        <a:pt x="1863" y="14661"/>
                      </a:moveTo>
                      <a:cubicBezTo>
                        <a:pt x="2071" y="14661"/>
                        <a:pt x="2272" y="14910"/>
                        <a:pt x="2160" y="15137"/>
                      </a:cubicBezTo>
                      <a:cubicBezTo>
                        <a:pt x="2066" y="15328"/>
                        <a:pt x="2045" y="15556"/>
                        <a:pt x="1896" y="15712"/>
                      </a:cubicBezTo>
                      <a:cubicBezTo>
                        <a:pt x="1832" y="15779"/>
                        <a:pt x="1738" y="15813"/>
                        <a:pt x="1646" y="15813"/>
                      </a:cubicBezTo>
                      <a:cubicBezTo>
                        <a:pt x="1508" y="15813"/>
                        <a:pt x="1371" y="15737"/>
                        <a:pt x="1338" y="15586"/>
                      </a:cubicBezTo>
                      <a:cubicBezTo>
                        <a:pt x="1269" y="15269"/>
                        <a:pt x="1457" y="15009"/>
                        <a:pt x="1651" y="14771"/>
                      </a:cubicBezTo>
                      <a:cubicBezTo>
                        <a:pt x="1713" y="14693"/>
                        <a:pt x="1788" y="14661"/>
                        <a:pt x="1863" y="14661"/>
                      </a:cubicBezTo>
                      <a:close/>
                      <a:moveTo>
                        <a:pt x="5561" y="17132"/>
                      </a:moveTo>
                      <a:cubicBezTo>
                        <a:pt x="5736" y="17132"/>
                        <a:pt x="5864" y="17334"/>
                        <a:pt x="5788" y="17516"/>
                      </a:cubicBezTo>
                      <a:cubicBezTo>
                        <a:pt x="5648" y="17850"/>
                        <a:pt x="5208" y="18214"/>
                        <a:pt x="4830" y="18214"/>
                      </a:cubicBezTo>
                      <a:cubicBezTo>
                        <a:pt x="4805" y="18214"/>
                        <a:pt x="4781" y="18212"/>
                        <a:pt x="4757" y="18209"/>
                      </a:cubicBezTo>
                      <a:cubicBezTo>
                        <a:pt x="4548" y="18182"/>
                        <a:pt x="4454" y="17908"/>
                        <a:pt x="4547" y="17740"/>
                      </a:cubicBezTo>
                      <a:cubicBezTo>
                        <a:pt x="4651" y="17553"/>
                        <a:pt x="4814" y="17514"/>
                        <a:pt x="4994" y="17423"/>
                      </a:cubicBezTo>
                      <a:cubicBezTo>
                        <a:pt x="5140" y="17350"/>
                        <a:pt x="5283" y="17262"/>
                        <a:pt x="5421" y="17175"/>
                      </a:cubicBezTo>
                      <a:cubicBezTo>
                        <a:pt x="5469" y="17145"/>
                        <a:pt x="5516" y="17132"/>
                        <a:pt x="5561" y="17132"/>
                      </a:cubicBezTo>
                      <a:close/>
                      <a:moveTo>
                        <a:pt x="7941" y="1"/>
                      </a:moveTo>
                      <a:cubicBezTo>
                        <a:pt x="7091" y="1"/>
                        <a:pt x="6303" y="1236"/>
                        <a:pt x="5845" y="2310"/>
                      </a:cubicBezTo>
                      <a:cubicBezTo>
                        <a:pt x="5651" y="2162"/>
                        <a:pt x="5411" y="2069"/>
                        <a:pt x="5164" y="2069"/>
                      </a:cubicBezTo>
                      <a:cubicBezTo>
                        <a:pt x="5084" y="2069"/>
                        <a:pt x="5003" y="2079"/>
                        <a:pt x="4923" y="2099"/>
                      </a:cubicBezTo>
                      <a:cubicBezTo>
                        <a:pt x="3983" y="2344"/>
                        <a:pt x="3731" y="3242"/>
                        <a:pt x="3789" y="4124"/>
                      </a:cubicBezTo>
                      <a:cubicBezTo>
                        <a:pt x="3592" y="4152"/>
                        <a:pt x="3399" y="4220"/>
                        <a:pt x="3236" y="4339"/>
                      </a:cubicBezTo>
                      <a:cubicBezTo>
                        <a:pt x="2640" y="4776"/>
                        <a:pt x="2418" y="5603"/>
                        <a:pt x="2231" y="6273"/>
                      </a:cubicBezTo>
                      <a:cubicBezTo>
                        <a:pt x="1989" y="7141"/>
                        <a:pt x="1840" y="8034"/>
                        <a:pt x="1798" y="8934"/>
                      </a:cubicBezTo>
                      <a:cubicBezTo>
                        <a:pt x="753" y="9621"/>
                        <a:pt x="327" y="11254"/>
                        <a:pt x="1126" y="12343"/>
                      </a:cubicBezTo>
                      <a:cubicBezTo>
                        <a:pt x="809" y="12528"/>
                        <a:pt x="537" y="12799"/>
                        <a:pt x="364" y="13142"/>
                      </a:cubicBezTo>
                      <a:cubicBezTo>
                        <a:pt x="86" y="13688"/>
                        <a:pt x="1" y="14781"/>
                        <a:pt x="500" y="15267"/>
                      </a:cubicBezTo>
                      <a:cubicBezTo>
                        <a:pt x="1" y="16347"/>
                        <a:pt x="635" y="17681"/>
                        <a:pt x="1395" y="18712"/>
                      </a:cubicBezTo>
                      <a:cubicBezTo>
                        <a:pt x="1203" y="20020"/>
                        <a:pt x="2155" y="20992"/>
                        <a:pt x="2732" y="21450"/>
                      </a:cubicBezTo>
                      <a:cubicBezTo>
                        <a:pt x="5366" y="21059"/>
                        <a:pt x="6086" y="19307"/>
                        <a:pt x="5908" y="18740"/>
                      </a:cubicBezTo>
                      <a:cubicBezTo>
                        <a:pt x="6570" y="17995"/>
                        <a:pt x="7057" y="16994"/>
                        <a:pt x="7228" y="16217"/>
                      </a:cubicBezTo>
                      <a:cubicBezTo>
                        <a:pt x="7307" y="15861"/>
                        <a:pt x="7331" y="15472"/>
                        <a:pt x="7248" y="15117"/>
                      </a:cubicBezTo>
                      <a:cubicBezTo>
                        <a:pt x="7776" y="14671"/>
                        <a:pt x="8179" y="14075"/>
                        <a:pt x="8261" y="13492"/>
                      </a:cubicBezTo>
                      <a:cubicBezTo>
                        <a:pt x="8299" y="13219"/>
                        <a:pt x="8245" y="12930"/>
                        <a:pt x="8129" y="12666"/>
                      </a:cubicBezTo>
                      <a:cubicBezTo>
                        <a:pt x="9147" y="12158"/>
                        <a:pt x="10045" y="11195"/>
                        <a:pt x="9757" y="10012"/>
                      </a:cubicBezTo>
                      <a:cubicBezTo>
                        <a:pt x="9707" y="9808"/>
                        <a:pt x="9612" y="9627"/>
                        <a:pt x="9483" y="9475"/>
                      </a:cubicBezTo>
                      <a:cubicBezTo>
                        <a:pt x="9964" y="8947"/>
                        <a:pt x="10265" y="8303"/>
                        <a:pt x="10207" y="7566"/>
                      </a:cubicBezTo>
                      <a:cubicBezTo>
                        <a:pt x="10176" y="7181"/>
                        <a:pt x="10015" y="6839"/>
                        <a:pt x="9777" y="6573"/>
                      </a:cubicBezTo>
                      <a:cubicBezTo>
                        <a:pt x="10207" y="6015"/>
                        <a:pt x="10490" y="5371"/>
                        <a:pt x="10490" y="4792"/>
                      </a:cubicBezTo>
                      <a:cubicBezTo>
                        <a:pt x="10490" y="3938"/>
                        <a:pt x="9737" y="3160"/>
                        <a:pt x="9008" y="3160"/>
                      </a:cubicBezTo>
                      <a:cubicBezTo>
                        <a:pt x="8908" y="3160"/>
                        <a:pt x="8808" y="3175"/>
                        <a:pt x="8711" y="3206"/>
                      </a:cubicBezTo>
                      <a:cubicBezTo>
                        <a:pt x="8779" y="3029"/>
                        <a:pt x="8842" y="2848"/>
                        <a:pt x="8893" y="2662"/>
                      </a:cubicBezTo>
                      <a:cubicBezTo>
                        <a:pt x="9078" y="1980"/>
                        <a:pt x="9270" y="887"/>
                        <a:pt x="8666" y="324"/>
                      </a:cubicBezTo>
                      <a:cubicBezTo>
                        <a:pt x="8424" y="98"/>
                        <a:pt x="8180" y="1"/>
                        <a:pt x="7941" y="1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34"/>
                <p:cNvSpPr/>
                <p:nvPr/>
              </p:nvSpPr>
              <p:spPr>
                <a:xfrm>
                  <a:off x="4846064" y="2454465"/>
                  <a:ext cx="724675" cy="148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21450" extrusionOk="0">
                      <a:moveTo>
                        <a:pt x="5225" y="3207"/>
                      </a:moveTo>
                      <a:cubicBezTo>
                        <a:pt x="5348" y="3207"/>
                        <a:pt x="5475" y="3301"/>
                        <a:pt x="5485" y="3441"/>
                      </a:cubicBezTo>
                      <a:cubicBezTo>
                        <a:pt x="5499" y="3614"/>
                        <a:pt x="5577" y="3742"/>
                        <a:pt x="5608" y="3907"/>
                      </a:cubicBezTo>
                      <a:cubicBezTo>
                        <a:pt x="5649" y="4126"/>
                        <a:pt x="5501" y="4273"/>
                        <a:pt x="5335" y="4273"/>
                      </a:cubicBezTo>
                      <a:cubicBezTo>
                        <a:pt x="5250" y="4273"/>
                        <a:pt x="5160" y="4234"/>
                        <a:pt x="5088" y="4147"/>
                      </a:cubicBezTo>
                      <a:cubicBezTo>
                        <a:pt x="4910" y="3933"/>
                        <a:pt x="4910" y="3577"/>
                        <a:pt x="5028" y="3333"/>
                      </a:cubicBezTo>
                      <a:cubicBezTo>
                        <a:pt x="5071" y="3245"/>
                        <a:pt x="5147" y="3207"/>
                        <a:pt x="5225" y="3207"/>
                      </a:cubicBezTo>
                      <a:close/>
                      <a:moveTo>
                        <a:pt x="8511" y="4346"/>
                      </a:moveTo>
                      <a:cubicBezTo>
                        <a:pt x="8637" y="4346"/>
                        <a:pt x="8764" y="4430"/>
                        <a:pt x="8755" y="4576"/>
                      </a:cubicBezTo>
                      <a:cubicBezTo>
                        <a:pt x="8740" y="4837"/>
                        <a:pt x="8676" y="5176"/>
                        <a:pt x="8499" y="5373"/>
                      </a:cubicBezTo>
                      <a:cubicBezTo>
                        <a:pt x="8439" y="5440"/>
                        <a:pt x="8367" y="5469"/>
                        <a:pt x="8297" y="5469"/>
                      </a:cubicBezTo>
                      <a:cubicBezTo>
                        <a:pt x="8127" y="5469"/>
                        <a:pt x="7967" y="5302"/>
                        <a:pt x="8002" y="5107"/>
                      </a:cubicBezTo>
                      <a:cubicBezTo>
                        <a:pt x="8039" y="4894"/>
                        <a:pt x="8201" y="4664"/>
                        <a:pt x="8298" y="4468"/>
                      </a:cubicBezTo>
                      <a:cubicBezTo>
                        <a:pt x="8340" y="4384"/>
                        <a:pt x="8425" y="4346"/>
                        <a:pt x="8511" y="4346"/>
                      </a:cubicBezTo>
                      <a:close/>
                      <a:moveTo>
                        <a:pt x="8814" y="5941"/>
                      </a:moveTo>
                      <a:cubicBezTo>
                        <a:pt x="9037" y="5941"/>
                        <a:pt x="9182" y="6200"/>
                        <a:pt x="9141" y="6396"/>
                      </a:cubicBezTo>
                      <a:cubicBezTo>
                        <a:pt x="9081" y="6679"/>
                        <a:pt x="8802" y="6813"/>
                        <a:pt x="8559" y="6917"/>
                      </a:cubicBezTo>
                      <a:cubicBezTo>
                        <a:pt x="8363" y="7001"/>
                        <a:pt x="8125" y="7070"/>
                        <a:pt x="7905" y="7070"/>
                      </a:cubicBezTo>
                      <a:cubicBezTo>
                        <a:pt x="7883" y="7070"/>
                        <a:pt x="7861" y="7069"/>
                        <a:pt x="7840" y="7068"/>
                      </a:cubicBezTo>
                      <a:cubicBezTo>
                        <a:pt x="7554" y="7049"/>
                        <a:pt x="7398" y="6681"/>
                        <a:pt x="7668" y="6509"/>
                      </a:cubicBezTo>
                      <a:cubicBezTo>
                        <a:pt x="7838" y="6400"/>
                        <a:pt x="8034" y="6335"/>
                        <a:pt x="8210" y="6237"/>
                      </a:cubicBezTo>
                      <a:cubicBezTo>
                        <a:pt x="8409" y="6126"/>
                        <a:pt x="8536" y="5980"/>
                        <a:pt x="8771" y="5944"/>
                      </a:cubicBezTo>
                      <a:cubicBezTo>
                        <a:pt x="8785" y="5942"/>
                        <a:pt x="8800" y="5941"/>
                        <a:pt x="8814" y="5941"/>
                      </a:cubicBezTo>
                      <a:close/>
                      <a:moveTo>
                        <a:pt x="3214" y="7746"/>
                      </a:moveTo>
                      <a:cubicBezTo>
                        <a:pt x="3286" y="7746"/>
                        <a:pt x="3357" y="7780"/>
                        <a:pt x="3406" y="7860"/>
                      </a:cubicBezTo>
                      <a:cubicBezTo>
                        <a:pt x="3528" y="8060"/>
                        <a:pt x="3642" y="8328"/>
                        <a:pt x="3583" y="8561"/>
                      </a:cubicBezTo>
                      <a:cubicBezTo>
                        <a:pt x="3546" y="8711"/>
                        <a:pt x="3416" y="8787"/>
                        <a:pt x="3286" y="8787"/>
                      </a:cubicBezTo>
                      <a:cubicBezTo>
                        <a:pt x="3165" y="8787"/>
                        <a:pt x="3044" y="8720"/>
                        <a:pt x="3001" y="8582"/>
                      </a:cubicBezTo>
                      <a:cubicBezTo>
                        <a:pt x="2946" y="8411"/>
                        <a:pt x="2945" y="8180"/>
                        <a:pt x="2953" y="8000"/>
                      </a:cubicBezTo>
                      <a:cubicBezTo>
                        <a:pt x="2961" y="7852"/>
                        <a:pt x="3088" y="7746"/>
                        <a:pt x="3214" y="7746"/>
                      </a:cubicBezTo>
                      <a:close/>
                      <a:moveTo>
                        <a:pt x="7779" y="11275"/>
                      </a:moveTo>
                      <a:cubicBezTo>
                        <a:pt x="8024" y="11275"/>
                        <a:pt x="8137" y="11593"/>
                        <a:pt x="8045" y="11790"/>
                      </a:cubicBezTo>
                      <a:cubicBezTo>
                        <a:pt x="7933" y="12033"/>
                        <a:pt x="7614" y="12189"/>
                        <a:pt x="7319" y="12189"/>
                      </a:cubicBezTo>
                      <a:cubicBezTo>
                        <a:pt x="7096" y="12189"/>
                        <a:pt x="6887" y="12099"/>
                        <a:pt x="6794" y="11890"/>
                      </a:cubicBezTo>
                      <a:cubicBezTo>
                        <a:pt x="6729" y="11744"/>
                        <a:pt x="6850" y="11593"/>
                        <a:pt x="6976" y="11542"/>
                      </a:cubicBezTo>
                      <a:cubicBezTo>
                        <a:pt x="7085" y="11500"/>
                        <a:pt x="7194" y="11518"/>
                        <a:pt x="7302" y="11463"/>
                      </a:cubicBezTo>
                      <a:cubicBezTo>
                        <a:pt x="7452" y="11385"/>
                        <a:pt x="7553" y="11309"/>
                        <a:pt x="7729" y="11280"/>
                      </a:cubicBezTo>
                      <a:cubicBezTo>
                        <a:pt x="7746" y="11277"/>
                        <a:pt x="7763" y="11275"/>
                        <a:pt x="7779" y="11275"/>
                      </a:cubicBezTo>
                      <a:close/>
                      <a:moveTo>
                        <a:pt x="5775" y="12410"/>
                      </a:moveTo>
                      <a:cubicBezTo>
                        <a:pt x="5968" y="12410"/>
                        <a:pt x="6115" y="12602"/>
                        <a:pt x="6019" y="12795"/>
                      </a:cubicBezTo>
                      <a:cubicBezTo>
                        <a:pt x="5967" y="12901"/>
                        <a:pt x="5884" y="12983"/>
                        <a:pt x="5826" y="13085"/>
                      </a:cubicBezTo>
                      <a:cubicBezTo>
                        <a:pt x="5766" y="13188"/>
                        <a:pt x="5734" y="13294"/>
                        <a:pt x="5657" y="13388"/>
                      </a:cubicBezTo>
                      <a:cubicBezTo>
                        <a:pt x="5597" y="13461"/>
                        <a:pt x="5521" y="13493"/>
                        <a:pt x="5445" y="13493"/>
                      </a:cubicBezTo>
                      <a:cubicBezTo>
                        <a:pt x="5284" y="13493"/>
                        <a:pt x="5121" y="13353"/>
                        <a:pt x="5104" y="13181"/>
                      </a:cubicBezTo>
                      <a:cubicBezTo>
                        <a:pt x="5072" y="12865"/>
                        <a:pt x="5412" y="12488"/>
                        <a:pt x="5708" y="12417"/>
                      </a:cubicBezTo>
                      <a:cubicBezTo>
                        <a:pt x="5731" y="12412"/>
                        <a:pt x="5753" y="12410"/>
                        <a:pt x="5775" y="12410"/>
                      </a:cubicBezTo>
                      <a:close/>
                      <a:moveTo>
                        <a:pt x="1205" y="13269"/>
                      </a:moveTo>
                      <a:cubicBezTo>
                        <a:pt x="1282" y="13269"/>
                        <a:pt x="1363" y="13298"/>
                        <a:pt x="1441" y="13366"/>
                      </a:cubicBezTo>
                      <a:cubicBezTo>
                        <a:pt x="1538" y="13451"/>
                        <a:pt x="1666" y="13507"/>
                        <a:pt x="1750" y="13604"/>
                      </a:cubicBezTo>
                      <a:cubicBezTo>
                        <a:pt x="1944" y="13829"/>
                        <a:pt x="1839" y="14158"/>
                        <a:pt x="1530" y="14191"/>
                      </a:cubicBezTo>
                      <a:cubicBezTo>
                        <a:pt x="1513" y="14193"/>
                        <a:pt x="1497" y="14194"/>
                        <a:pt x="1481" y="14194"/>
                      </a:cubicBezTo>
                      <a:cubicBezTo>
                        <a:pt x="1263" y="14194"/>
                        <a:pt x="1098" y="14040"/>
                        <a:pt x="959" y="13883"/>
                      </a:cubicBezTo>
                      <a:cubicBezTo>
                        <a:pt x="726" y="13622"/>
                        <a:pt x="937" y="13269"/>
                        <a:pt x="1205" y="13269"/>
                      </a:cubicBezTo>
                      <a:close/>
                      <a:moveTo>
                        <a:pt x="1863" y="14661"/>
                      </a:moveTo>
                      <a:cubicBezTo>
                        <a:pt x="2071" y="14661"/>
                        <a:pt x="2272" y="14910"/>
                        <a:pt x="2160" y="15137"/>
                      </a:cubicBezTo>
                      <a:cubicBezTo>
                        <a:pt x="2066" y="15328"/>
                        <a:pt x="2045" y="15556"/>
                        <a:pt x="1896" y="15712"/>
                      </a:cubicBezTo>
                      <a:cubicBezTo>
                        <a:pt x="1832" y="15779"/>
                        <a:pt x="1738" y="15813"/>
                        <a:pt x="1646" y="15813"/>
                      </a:cubicBezTo>
                      <a:cubicBezTo>
                        <a:pt x="1508" y="15813"/>
                        <a:pt x="1371" y="15737"/>
                        <a:pt x="1338" y="15586"/>
                      </a:cubicBezTo>
                      <a:cubicBezTo>
                        <a:pt x="1269" y="15269"/>
                        <a:pt x="1457" y="15009"/>
                        <a:pt x="1651" y="14771"/>
                      </a:cubicBezTo>
                      <a:cubicBezTo>
                        <a:pt x="1713" y="14693"/>
                        <a:pt x="1788" y="14661"/>
                        <a:pt x="1863" y="14661"/>
                      </a:cubicBezTo>
                      <a:close/>
                      <a:moveTo>
                        <a:pt x="5561" y="17132"/>
                      </a:moveTo>
                      <a:cubicBezTo>
                        <a:pt x="5736" y="17132"/>
                        <a:pt x="5864" y="17334"/>
                        <a:pt x="5788" y="17516"/>
                      </a:cubicBezTo>
                      <a:cubicBezTo>
                        <a:pt x="5648" y="17850"/>
                        <a:pt x="5208" y="18214"/>
                        <a:pt x="4830" y="18214"/>
                      </a:cubicBezTo>
                      <a:cubicBezTo>
                        <a:pt x="4805" y="18214"/>
                        <a:pt x="4781" y="18212"/>
                        <a:pt x="4757" y="18209"/>
                      </a:cubicBezTo>
                      <a:cubicBezTo>
                        <a:pt x="4548" y="18182"/>
                        <a:pt x="4454" y="17908"/>
                        <a:pt x="4547" y="17740"/>
                      </a:cubicBezTo>
                      <a:cubicBezTo>
                        <a:pt x="4651" y="17553"/>
                        <a:pt x="4814" y="17514"/>
                        <a:pt x="4994" y="17423"/>
                      </a:cubicBezTo>
                      <a:cubicBezTo>
                        <a:pt x="5140" y="17350"/>
                        <a:pt x="5283" y="17262"/>
                        <a:pt x="5421" y="17175"/>
                      </a:cubicBezTo>
                      <a:cubicBezTo>
                        <a:pt x="5469" y="17145"/>
                        <a:pt x="5516" y="17132"/>
                        <a:pt x="5561" y="17132"/>
                      </a:cubicBezTo>
                      <a:close/>
                      <a:moveTo>
                        <a:pt x="7941" y="1"/>
                      </a:moveTo>
                      <a:cubicBezTo>
                        <a:pt x="7091" y="1"/>
                        <a:pt x="6303" y="1236"/>
                        <a:pt x="5845" y="2310"/>
                      </a:cubicBezTo>
                      <a:cubicBezTo>
                        <a:pt x="5651" y="2162"/>
                        <a:pt x="5411" y="2069"/>
                        <a:pt x="5164" y="2069"/>
                      </a:cubicBezTo>
                      <a:cubicBezTo>
                        <a:pt x="5084" y="2069"/>
                        <a:pt x="5003" y="2079"/>
                        <a:pt x="4923" y="2099"/>
                      </a:cubicBezTo>
                      <a:cubicBezTo>
                        <a:pt x="3983" y="2344"/>
                        <a:pt x="3731" y="3242"/>
                        <a:pt x="3789" y="4124"/>
                      </a:cubicBezTo>
                      <a:cubicBezTo>
                        <a:pt x="3592" y="4152"/>
                        <a:pt x="3399" y="4220"/>
                        <a:pt x="3236" y="4339"/>
                      </a:cubicBezTo>
                      <a:cubicBezTo>
                        <a:pt x="2640" y="4776"/>
                        <a:pt x="2418" y="5603"/>
                        <a:pt x="2231" y="6273"/>
                      </a:cubicBezTo>
                      <a:cubicBezTo>
                        <a:pt x="1989" y="7141"/>
                        <a:pt x="1840" y="8034"/>
                        <a:pt x="1798" y="8934"/>
                      </a:cubicBezTo>
                      <a:cubicBezTo>
                        <a:pt x="753" y="9621"/>
                        <a:pt x="327" y="11254"/>
                        <a:pt x="1126" y="12343"/>
                      </a:cubicBezTo>
                      <a:cubicBezTo>
                        <a:pt x="809" y="12528"/>
                        <a:pt x="537" y="12799"/>
                        <a:pt x="364" y="13142"/>
                      </a:cubicBezTo>
                      <a:cubicBezTo>
                        <a:pt x="86" y="13688"/>
                        <a:pt x="1" y="14781"/>
                        <a:pt x="500" y="15267"/>
                      </a:cubicBezTo>
                      <a:cubicBezTo>
                        <a:pt x="1" y="16347"/>
                        <a:pt x="635" y="17681"/>
                        <a:pt x="1395" y="18712"/>
                      </a:cubicBezTo>
                      <a:cubicBezTo>
                        <a:pt x="1203" y="20020"/>
                        <a:pt x="2155" y="20992"/>
                        <a:pt x="2732" y="21450"/>
                      </a:cubicBezTo>
                      <a:cubicBezTo>
                        <a:pt x="5366" y="21059"/>
                        <a:pt x="6086" y="19307"/>
                        <a:pt x="5908" y="18740"/>
                      </a:cubicBezTo>
                      <a:cubicBezTo>
                        <a:pt x="6570" y="17995"/>
                        <a:pt x="7057" y="16994"/>
                        <a:pt x="7228" y="16217"/>
                      </a:cubicBezTo>
                      <a:cubicBezTo>
                        <a:pt x="7307" y="15861"/>
                        <a:pt x="7331" y="15472"/>
                        <a:pt x="7248" y="15117"/>
                      </a:cubicBezTo>
                      <a:cubicBezTo>
                        <a:pt x="7776" y="14671"/>
                        <a:pt x="8179" y="14075"/>
                        <a:pt x="8261" y="13492"/>
                      </a:cubicBezTo>
                      <a:cubicBezTo>
                        <a:pt x="8299" y="13219"/>
                        <a:pt x="8245" y="12930"/>
                        <a:pt x="8129" y="12666"/>
                      </a:cubicBezTo>
                      <a:cubicBezTo>
                        <a:pt x="9147" y="12158"/>
                        <a:pt x="10045" y="11195"/>
                        <a:pt x="9757" y="10012"/>
                      </a:cubicBezTo>
                      <a:cubicBezTo>
                        <a:pt x="9707" y="9808"/>
                        <a:pt x="9612" y="9627"/>
                        <a:pt x="9483" y="9475"/>
                      </a:cubicBezTo>
                      <a:cubicBezTo>
                        <a:pt x="9964" y="8947"/>
                        <a:pt x="10265" y="8303"/>
                        <a:pt x="10207" y="7566"/>
                      </a:cubicBezTo>
                      <a:cubicBezTo>
                        <a:pt x="10176" y="7181"/>
                        <a:pt x="10015" y="6839"/>
                        <a:pt x="9777" y="6573"/>
                      </a:cubicBezTo>
                      <a:cubicBezTo>
                        <a:pt x="10207" y="6015"/>
                        <a:pt x="10490" y="5371"/>
                        <a:pt x="10490" y="4792"/>
                      </a:cubicBezTo>
                      <a:cubicBezTo>
                        <a:pt x="10490" y="3938"/>
                        <a:pt x="9737" y="3160"/>
                        <a:pt x="9008" y="3160"/>
                      </a:cubicBezTo>
                      <a:cubicBezTo>
                        <a:pt x="8908" y="3160"/>
                        <a:pt x="8808" y="3175"/>
                        <a:pt x="8711" y="3206"/>
                      </a:cubicBezTo>
                      <a:cubicBezTo>
                        <a:pt x="8779" y="3029"/>
                        <a:pt x="8842" y="2848"/>
                        <a:pt x="8893" y="2662"/>
                      </a:cubicBezTo>
                      <a:cubicBezTo>
                        <a:pt x="9078" y="1980"/>
                        <a:pt x="9270" y="887"/>
                        <a:pt x="8666" y="324"/>
                      </a:cubicBezTo>
                      <a:cubicBezTo>
                        <a:pt x="8424" y="98"/>
                        <a:pt x="8180" y="1"/>
                        <a:pt x="794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6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66" name="Google Shape;3966;p34"/>
              <p:cNvSpPr/>
              <p:nvPr/>
            </p:nvSpPr>
            <p:spPr>
              <a:xfrm>
                <a:off x="4953789" y="2521790"/>
                <a:ext cx="724675" cy="1481820"/>
              </a:xfrm>
              <a:custGeom>
                <a:avLst/>
                <a:gdLst/>
                <a:ahLst/>
                <a:cxnLst/>
                <a:rect l="l" t="t" r="r" b="b"/>
                <a:pathLst>
                  <a:path w="10490" h="21450" extrusionOk="0">
                    <a:moveTo>
                      <a:pt x="7902" y="1839"/>
                    </a:moveTo>
                    <a:cubicBezTo>
                      <a:pt x="8001" y="1839"/>
                      <a:pt x="8066" y="1903"/>
                      <a:pt x="8074" y="2032"/>
                    </a:cubicBezTo>
                    <a:cubicBezTo>
                      <a:pt x="8133" y="2927"/>
                      <a:pt x="7917" y="3743"/>
                      <a:pt x="7648" y="4560"/>
                    </a:cubicBezTo>
                    <a:cubicBezTo>
                      <a:pt x="7673" y="4559"/>
                      <a:pt x="7698" y="4558"/>
                      <a:pt x="7722" y="4558"/>
                    </a:cubicBezTo>
                    <a:cubicBezTo>
                      <a:pt x="7892" y="4558"/>
                      <a:pt x="8052" y="4590"/>
                      <a:pt x="8199" y="4659"/>
                    </a:cubicBezTo>
                    <a:cubicBezTo>
                      <a:pt x="8235" y="4595"/>
                      <a:pt x="8271" y="4532"/>
                      <a:pt x="8300" y="4471"/>
                    </a:cubicBezTo>
                    <a:cubicBezTo>
                      <a:pt x="8342" y="4387"/>
                      <a:pt x="8428" y="4349"/>
                      <a:pt x="8514" y="4349"/>
                    </a:cubicBezTo>
                    <a:cubicBezTo>
                      <a:pt x="8640" y="4349"/>
                      <a:pt x="8767" y="4432"/>
                      <a:pt x="8758" y="4578"/>
                    </a:cubicBezTo>
                    <a:cubicBezTo>
                      <a:pt x="8748" y="4749"/>
                      <a:pt x="8713" y="4949"/>
                      <a:pt x="8643" y="5126"/>
                    </a:cubicBezTo>
                    <a:cubicBezTo>
                      <a:pt x="8656" y="5152"/>
                      <a:pt x="8670" y="5176"/>
                      <a:pt x="8682" y="5204"/>
                    </a:cubicBezTo>
                    <a:cubicBezTo>
                      <a:pt x="8785" y="5452"/>
                      <a:pt x="8794" y="5707"/>
                      <a:pt x="8743" y="5957"/>
                    </a:cubicBezTo>
                    <a:cubicBezTo>
                      <a:pt x="8754" y="5953"/>
                      <a:pt x="8762" y="5948"/>
                      <a:pt x="8774" y="5947"/>
                    </a:cubicBezTo>
                    <a:cubicBezTo>
                      <a:pt x="8789" y="5945"/>
                      <a:pt x="8805" y="5944"/>
                      <a:pt x="8820" y="5944"/>
                    </a:cubicBezTo>
                    <a:cubicBezTo>
                      <a:pt x="9038" y="5944"/>
                      <a:pt x="9182" y="6201"/>
                      <a:pt x="9141" y="6396"/>
                    </a:cubicBezTo>
                    <a:cubicBezTo>
                      <a:pt x="9084" y="6666"/>
                      <a:pt x="8825" y="6800"/>
                      <a:pt x="8592" y="6902"/>
                    </a:cubicBezTo>
                    <a:cubicBezTo>
                      <a:pt x="8688" y="7030"/>
                      <a:pt x="8769" y="7185"/>
                      <a:pt x="8819" y="7384"/>
                    </a:cubicBezTo>
                    <a:cubicBezTo>
                      <a:pt x="9016" y="8163"/>
                      <a:pt x="8584" y="8771"/>
                      <a:pt x="8024" y="9265"/>
                    </a:cubicBezTo>
                    <a:cubicBezTo>
                      <a:pt x="8356" y="9588"/>
                      <a:pt x="8546" y="10061"/>
                      <a:pt x="8493" y="10647"/>
                    </a:cubicBezTo>
                    <a:cubicBezTo>
                      <a:pt x="8457" y="11051"/>
                      <a:pt x="8299" y="11385"/>
                      <a:pt x="8072" y="11670"/>
                    </a:cubicBezTo>
                    <a:cubicBezTo>
                      <a:pt x="8070" y="11712"/>
                      <a:pt x="8062" y="11753"/>
                      <a:pt x="8045" y="11791"/>
                    </a:cubicBezTo>
                    <a:cubicBezTo>
                      <a:pt x="7966" y="11964"/>
                      <a:pt x="7778" y="12090"/>
                      <a:pt x="7571" y="12149"/>
                    </a:cubicBezTo>
                    <a:cubicBezTo>
                      <a:pt x="7315" y="12340"/>
                      <a:pt x="7028" y="12504"/>
                      <a:pt x="6732" y="12648"/>
                    </a:cubicBezTo>
                    <a:cubicBezTo>
                      <a:pt x="6762" y="12768"/>
                      <a:pt x="6782" y="12897"/>
                      <a:pt x="6788" y="13041"/>
                    </a:cubicBezTo>
                    <a:cubicBezTo>
                      <a:pt x="6821" y="13897"/>
                      <a:pt x="6314" y="14542"/>
                      <a:pt x="5685" y="15057"/>
                    </a:cubicBezTo>
                    <a:cubicBezTo>
                      <a:pt x="6140" y="15671"/>
                      <a:pt x="5747" y="16630"/>
                      <a:pt x="5062" y="17386"/>
                    </a:cubicBezTo>
                    <a:cubicBezTo>
                      <a:pt x="5185" y="17320"/>
                      <a:pt x="5304" y="17247"/>
                      <a:pt x="5422" y="17175"/>
                    </a:cubicBezTo>
                    <a:cubicBezTo>
                      <a:pt x="5470" y="17145"/>
                      <a:pt x="5517" y="17132"/>
                      <a:pt x="5561" y="17132"/>
                    </a:cubicBezTo>
                    <a:cubicBezTo>
                      <a:pt x="5736" y="17132"/>
                      <a:pt x="5865" y="17335"/>
                      <a:pt x="5789" y="17517"/>
                    </a:cubicBezTo>
                    <a:cubicBezTo>
                      <a:pt x="5650" y="17851"/>
                      <a:pt x="5209" y="18215"/>
                      <a:pt x="4832" y="18215"/>
                    </a:cubicBezTo>
                    <a:cubicBezTo>
                      <a:pt x="4807" y="18215"/>
                      <a:pt x="4783" y="18213"/>
                      <a:pt x="4759" y="18210"/>
                    </a:cubicBezTo>
                    <a:cubicBezTo>
                      <a:pt x="4607" y="18192"/>
                      <a:pt x="4518" y="18044"/>
                      <a:pt x="4514" y="17899"/>
                    </a:cubicBezTo>
                    <a:cubicBezTo>
                      <a:pt x="4439" y="17960"/>
                      <a:pt x="4361" y="18017"/>
                      <a:pt x="4281" y="18071"/>
                    </a:cubicBezTo>
                    <a:cubicBezTo>
                      <a:pt x="4206" y="18668"/>
                      <a:pt x="3809" y="18979"/>
                      <a:pt x="3159" y="19338"/>
                    </a:cubicBezTo>
                    <a:cubicBezTo>
                      <a:pt x="3080" y="19382"/>
                      <a:pt x="2988" y="19402"/>
                      <a:pt x="2894" y="19402"/>
                    </a:cubicBezTo>
                    <a:cubicBezTo>
                      <a:pt x="2596" y="19402"/>
                      <a:pt x="2267" y="19203"/>
                      <a:pt x="2185" y="18934"/>
                    </a:cubicBezTo>
                    <a:cubicBezTo>
                      <a:pt x="1856" y="17864"/>
                      <a:pt x="834" y="15132"/>
                      <a:pt x="1351" y="14174"/>
                    </a:cubicBezTo>
                    <a:cubicBezTo>
                      <a:pt x="1196" y="14127"/>
                      <a:pt x="1068" y="14007"/>
                      <a:pt x="960" y="13884"/>
                    </a:cubicBezTo>
                    <a:cubicBezTo>
                      <a:pt x="727" y="13623"/>
                      <a:pt x="938" y="13270"/>
                      <a:pt x="1206" y="13270"/>
                    </a:cubicBezTo>
                    <a:cubicBezTo>
                      <a:pt x="1283" y="13270"/>
                      <a:pt x="1364" y="13299"/>
                      <a:pt x="1442" y="13367"/>
                    </a:cubicBezTo>
                    <a:cubicBezTo>
                      <a:pt x="1539" y="13452"/>
                      <a:pt x="1667" y="13508"/>
                      <a:pt x="1751" y="13605"/>
                    </a:cubicBezTo>
                    <a:cubicBezTo>
                      <a:pt x="1814" y="13678"/>
                      <a:pt x="1843" y="13761"/>
                      <a:pt x="1845" y="13843"/>
                    </a:cubicBezTo>
                    <a:cubicBezTo>
                      <a:pt x="1880" y="13839"/>
                      <a:pt x="1917" y="13837"/>
                      <a:pt x="1955" y="13837"/>
                    </a:cubicBezTo>
                    <a:cubicBezTo>
                      <a:pt x="2016" y="13837"/>
                      <a:pt x="2081" y="13842"/>
                      <a:pt x="2150" y="13854"/>
                    </a:cubicBezTo>
                    <a:cubicBezTo>
                      <a:pt x="2056" y="12703"/>
                      <a:pt x="2159" y="11338"/>
                      <a:pt x="2727" y="10880"/>
                    </a:cubicBezTo>
                    <a:cubicBezTo>
                      <a:pt x="2673" y="10143"/>
                      <a:pt x="2789" y="9308"/>
                      <a:pt x="3038" y="8652"/>
                    </a:cubicBezTo>
                    <a:cubicBezTo>
                      <a:pt x="3024" y="8632"/>
                      <a:pt x="3011" y="8610"/>
                      <a:pt x="3003" y="8584"/>
                    </a:cubicBezTo>
                    <a:cubicBezTo>
                      <a:pt x="2949" y="8413"/>
                      <a:pt x="2947" y="8182"/>
                      <a:pt x="2956" y="8003"/>
                    </a:cubicBezTo>
                    <a:cubicBezTo>
                      <a:pt x="2963" y="7855"/>
                      <a:pt x="3090" y="7749"/>
                      <a:pt x="3217" y="7749"/>
                    </a:cubicBezTo>
                    <a:cubicBezTo>
                      <a:pt x="3288" y="7749"/>
                      <a:pt x="3360" y="7783"/>
                      <a:pt x="3409" y="7863"/>
                    </a:cubicBezTo>
                    <a:cubicBezTo>
                      <a:pt x="3421" y="7881"/>
                      <a:pt x="3431" y="7902"/>
                      <a:pt x="3441" y="7922"/>
                    </a:cubicBezTo>
                    <a:cubicBezTo>
                      <a:pt x="3592" y="7739"/>
                      <a:pt x="3763" y="7605"/>
                      <a:pt x="3954" y="7548"/>
                    </a:cubicBezTo>
                    <a:cubicBezTo>
                      <a:pt x="3966" y="6442"/>
                      <a:pt x="4234" y="5249"/>
                      <a:pt x="4985" y="5109"/>
                    </a:cubicBezTo>
                    <a:cubicBezTo>
                      <a:pt x="5080" y="4792"/>
                      <a:pt x="5230" y="4502"/>
                      <a:pt x="5409" y="4263"/>
                    </a:cubicBezTo>
                    <a:lnTo>
                      <a:pt x="5409" y="4263"/>
                    </a:lnTo>
                    <a:cubicBezTo>
                      <a:pt x="5385" y="4270"/>
                      <a:pt x="5359" y="4273"/>
                      <a:pt x="5334" y="4273"/>
                    </a:cubicBezTo>
                    <a:cubicBezTo>
                      <a:pt x="5250" y="4273"/>
                      <a:pt x="5163" y="4237"/>
                      <a:pt x="5092" y="4151"/>
                    </a:cubicBezTo>
                    <a:cubicBezTo>
                      <a:pt x="4914" y="3934"/>
                      <a:pt x="4914" y="3578"/>
                      <a:pt x="5031" y="3335"/>
                    </a:cubicBezTo>
                    <a:cubicBezTo>
                      <a:pt x="5074" y="3247"/>
                      <a:pt x="5150" y="3209"/>
                      <a:pt x="5229" y="3209"/>
                    </a:cubicBezTo>
                    <a:cubicBezTo>
                      <a:pt x="5352" y="3209"/>
                      <a:pt x="5479" y="3303"/>
                      <a:pt x="5489" y="3443"/>
                    </a:cubicBezTo>
                    <a:cubicBezTo>
                      <a:pt x="5502" y="3616"/>
                      <a:pt x="5582" y="3744"/>
                      <a:pt x="5613" y="3909"/>
                    </a:cubicBezTo>
                    <a:cubicBezTo>
                      <a:pt x="5620" y="3951"/>
                      <a:pt x="5621" y="3990"/>
                      <a:pt x="5616" y="4026"/>
                    </a:cubicBezTo>
                    <a:cubicBezTo>
                      <a:pt x="5857" y="3791"/>
                      <a:pt x="6135" y="3646"/>
                      <a:pt x="6421" y="3646"/>
                    </a:cubicBezTo>
                    <a:cubicBezTo>
                      <a:pt x="6510" y="3646"/>
                      <a:pt x="6600" y="3660"/>
                      <a:pt x="6689" y="3689"/>
                    </a:cubicBezTo>
                    <a:cubicBezTo>
                      <a:pt x="6948" y="2470"/>
                      <a:pt x="7591" y="1839"/>
                      <a:pt x="7902" y="1839"/>
                    </a:cubicBezTo>
                    <a:close/>
                    <a:moveTo>
                      <a:pt x="7941" y="1"/>
                    </a:moveTo>
                    <a:cubicBezTo>
                      <a:pt x="7091" y="1"/>
                      <a:pt x="6303" y="1236"/>
                      <a:pt x="5845" y="2310"/>
                    </a:cubicBezTo>
                    <a:cubicBezTo>
                      <a:pt x="5651" y="2162"/>
                      <a:pt x="5411" y="2069"/>
                      <a:pt x="5164" y="2069"/>
                    </a:cubicBezTo>
                    <a:cubicBezTo>
                      <a:pt x="5084" y="2069"/>
                      <a:pt x="5003" y="2079"/>
                      <a:pt x="4923" y="2099"/>
                    </a:cubicBezTo>
                    <a:cubicBezTo>
                      <a:pt x="3983" y="2344"/>
                      <a:pt x="3731" y="3242"/>
                      <a:pt x="3789" y="4124"/>
                    </a:cubicBezTo>
                    <a:cubicBezTo>
                      <a:pt x="3592" y="4152"/>
                      <a:pt x="3399" y="4220"/>
                      <a:pt x="3236" y="4339"/>
                    </a:cubicBezTo>
                    <a:cubicBezTo>
                      <a:pt x="2640" y="4776"/>
                      <a:pt x="2418" y="5603"/>
                      <a:pt x="2231" y="6273"/>
                    </a:cubicBezTo>
                    <a:cubicBezTo>
                      <a:pt x="1989" y="7141"/>
                      <a:pt x="1840" y="8034"/>
                      <a:pt x="1798" y="8934"/>
                    </a:cubicBezTo>
                    <a:cubicBezTo>
                      <a:pt x="753" y="9621"/>
                      <a:pt x="327" y="11254"/>
                      <a:pt x="1126" y="12343"/>
                    </a:cubicBezTo>
                    <a:cubicBezTo>
                      <a:pt x="809" y="12528"/>
                      <a:pt x="537" y="12799"/>
                      <a:pt x="364" y="13142"/>
                    </a:cubicBezTo>
                    <a:cubicBezTo>
                      <a:pt x="86" y="13688"/>
                      <a:pt x="1" y="14781"/>
                      <a:pt x="500" y="15267"/>
                    </a:cubicBezTo>
                    <a:cubicBezTo>
                      <a:pt x="1" y="16347"/>
                      <a:pt x="635" y="17681"/>
                      <a:pt x="1395" y="18712"/>
                    </a:cubicBezTo>
                    <a:cubicBezTo>
                      <a:pt x="1203" y="20020"/>
                      <a:pt x="2155" y="20992"/>
                      <a:pt x="2732" y="21450"/>
                    </a:cubicBezTo>
                    <a:cubicBezTo>
                      <a:pt x="5366" y="21059"/>
                      <a:pt x="6086" y="19307"/>
                      <a:pt x="5908" y="18740"/>
                    </a:cubicBezTo>
                    <a:cubicBezTo>
                      <a:pt x="6570" y="17995"/>
                      <a:pt x="7057" y="16994"/>
                      <a:pt x="7228" y="16217"/>
                    </a:cubicBezTo>
                    <a:cubicBezTo>
                      <a:pt x="7307" y="15861"/>
                      <a:pt x="7331" y="15472"/>
                      <a:pt x="7248" y="15117"/>
                    </a:cubicBezTo>
                    <a:cubicBezTo>
                      <a:pt x="7776" y="14671"/>
                      <a:pt x="8179" y="14075"/>
                      <a:pt x="8261" y="13492"/>
                    </a:cubicBezTo>
                    <a:cubicBezTo>
                      <a:pt x="8299" y="13219"/>
                      <a:pt x="8245" y="12930"/>
                      <a:pt x="8129" y="12666"/>
                    </a:cubicBezTo>
                    <a:cubicBezTo>
                      <a:pt x="9147" y="12158"/>
                      <a:pt x="10045" y="11195"/>
                      <a:pt x="9757" y="10012"/>
                    </a:cubicBezTo>
                    <a:cubicBezTo>
                      <a:pt x="9707" y="9808"/>
                      <a:pt x="9612" y="9627"/>
                      <a:pt x="9483" y="9475"/>
                    </a:cubicBezTo>
                    <a:cubicBezTo>
                      <a:pt x="9964" y="8947"/>
                      <a:pt x="10265" y="8303"/>
                      <a:pt x="10207" y="7566"/>
                    </a:cubicBezTo>
                    <a:cubicBezTo>
                      <a:pt x="10176" y="7181"/>
                      <a:pt x="10015" y="6839"/>
                      <a:pt x="9777" y="6573"/>
                    </a:cubicBezTo>
                    <a:cubicBezTo>
                      <a:pt x="10207" y="6015"/>
                      <a:pt x="10490" y="5371"/>
                      <a:pt x="10490" y="4792"/>
                    </a:cubicBezTo>
                    <a:cubicBezTo>
                      <a:pt x="10490" y="3938"/>
                      <a:pt x="9737" y="3160"/>
                      <a:pt x="9008" y="3160"/>
                    </a:cubicBezTo>
                    <a:cubicBezTo>
                      <a:pt x="8908" y="3160"/>
                      <a:pt x="8808" y="3175"/>
                      <a:pt x="8711" y="3206"/>
                    </a:cubicBezTo>
                    <a:cubicBezTo>
                      <a:pt x="8779" y="3029"/>
                      <a:pt x="8842" y="2848"/>
                      <a:pt x="8893" y="2662"/>
                    </a:cubicBezTo>
                    <a:cubicBezTo>
                      <a:pt x="9078" y="1980"/>
                      <a:pt x="9270" y="887"/>
                      <a:pt x="8666" y="324"/>
                    </a:cubicBezTo>
                    <a:cubicBezTo>
                      <a:pt x="8424" y="98"/>
                      <a:pt x="8180" y="1"/>
                      <a:pt x="7941" y="1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7" name="Google Shape;3967;p34"/>
            <p:cNvGrpSpPr/>
            <p:nvPr/>
          </p:nvGrpSpPr>
          <p:grpSpPr>
            <a:xfrm>
              <a:off x="5292915" y="2904922"/>
              <a:ext cx="1061741" cy="1312156"/>
              <a:chOff x="5292915" y="2904922"/>
              <a:chExt cx="1061741" cy="1312156"/>
            </a:xfrm>
          </p:grpSpPr>
          <p:grpSp>
            <p:nvGrpSpPr>
              <p:cNvPr id="3968" name="Google Shape;3968;p34"/>
              <p:cNvGrpSpPr/>
              <p:nvPr/>
            </p:nvGrpSpPr>
            <p:grpSpPr>
              <a:xfrm>
                <a:off x="5292927" y="2904922"/>
                <a:ext cx="1061729" cy="1312156"/>
                <a:chOff x="5496277" y="3083647"/>
                <a:chExt cx="1061729" cy="1312156"/>
              </a:xfrm>
            </p:grpSpPr>
            <p:sp>
              <p:nvSpPr>
                <p:cNvPr id="3969" name="Google Shape;3969;p34"/>
                <p:cNvSpPr/>
                <p:nvPr/>
              </p:nvSpPr>
              <p:spPr>
                <a:xfrm>
                  <a:off x="5496277" y="3083647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2947" y="3507"/>
                      </a:moveTo>
                      <a:cubicBezTo>
                        <a:pt x="12961" y="3507"/>
                        <a:pt x="12976" y="3509"/>
                        <a:pt x="12990" y="3512"/>
                      </a:cubicBezTo>
                      <a:cubicBezTo>
                        <a:pt x="13195" y="3554"/>
                        <a:pt x="13330" y="3709"/>
                        <a:pt x="13283" y="3923"/>
                      </a:cubicBezTo>
                      <a:cubicBezTo>
                        <a:pt x="13254" y="4053"/>
                        <a:pt x="13142" y="4118"/>
                        <a:pt x="13031" y="4118"/>
                      </a:cubicBezTo>
                      <a:cubicBezTo>
                        <a:pt x="12925" y="4118"/>
                        <a:pt x="12819" y="4060"/>
                        <a:pt x="12782" y="3942"/>
                      </a:cubicBezTo>
                      <a:cubicBezTo>
                        <a:pt x="12772" y="3910"/>
                        <a:pt x="12756" y="3854"/>
                        <a:pt x="12751" y="3846"/>
                      </a:cubicBezTo>
                      <a:cubicBezTo>
                        <a:pt x="12642" y="3696"/>
                        <a:pt x="12785" y="3507"/>
                        <a:pt x="12947" y="3507"/>
                      </a:cubicBezTo>
                      <a:close/>
                      <a:moveTo>
                        <a:pt x="8124" y="3156"/>
                      </a:moveTo>
                      <a:cubicBezTo>
                        <a:pt x="8153" y="3156"/>
                        <a:pt x="8183" y="3162"/>
                        <a:pt x="8214" y="3173"/>
                      </a:cubicBezTo>
                      <a:cubicBezTo>
                        <a:pt x="8325" y="3217"/>
                        <a:pt x="8410" y="3348"/>
                        <a:pt x="8372" y="3468"/>
                      </a:cubicBezTo>
                      <a:cubicBezTo>
                        <a:pt x="8307" y="3675"/>
                        <a:pt x="8250" y="3898"/>
                        <a:pt x="8146" y="4089"/>
                      </a:cubicBezTo>
                      <a:cubicBezTo>
                        <a:pt x="8094" y="4184"/>
                        <a:pt x="7993" y="4229"/>
                        <a:pt x="7893" y="4229"/>
                      </a:cubicBezTo>
                      <a:cubicBezTo>
                        <a:pt x="7748" y="4229"/>
                        <a:pt x="7606" y="4136"/>
                        <a:pt x="7614" y="3965"/>
                      </a:cubicBezTo>
                      <a:cubicBezTo>
                        <a:pt x="7627" y="3705"/>
                        <a:pt x="7750" y="3497"/>
                        <a:pt x="7900" y="3289"/>
                      </a:cubicBezTo>
                      <a:cubicBezTo>
                        <a:pt x="7957" y="3209"/>
                        <a:pt x="8034" y="3156"/>
                        <a:pt x="8124" y="3156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3816" y="8481"/>
                      </a:moveTo>
                      <a:cubicBezTo>
                        <a:pt x="3869" y="8481"/>
                        <a:pt x="3922" y="8488"/>
                        <a:pt x="3974" y="8504"/>
                      </a:cubicBezTo>
                      <a:cubicBezTo>
                        <a:pt x="4352" y="8614"/>
                        <a:pt x="4241" y="9110"/>
                        <a:pt x="3891" y="9123"/>
                      </a:cubicBezTo>
                      <a:cubicBezTo>
                        <a:pt x="3870" y="9156"/>
                        <a:pt x="3845" y="9189"/>
                        <a:pt x="3814" y="9213"/>
                      </a:cubicBezTo>
                      <a:cubicBezTo>
                        <a:pt x="3747" y="9275"/>
                        <a:pt x="3661" y="9305"/>
                        <a:pt x="3577" y="9305"/>
                      </a:cubicBezTo>
                      <a:cubicBezTo>
                        <a:pt x="3418" y="9305"/>
                        <a:pt x="3266" y="9200"/>
                        <a:pt x="3265" y="9008"/>
                      </a:cubicBezTo>
                      <a:cubicBezTo>
                        <a:pt x="3260" y="8699"/>
                        <a:pt x="3529" y="8481"/>
                        <a:pt x="3816" y="8481"/>
                      </a:cubicBezTo>
                      <a:close/>
                      <a:moveTo>
                        <a:pt x="8868" y="8719"/>
                      </a:moveTo>
                      <a:cubicBezTo>
                        <a:pt x="9040" y="8719"/>
                        <a:pt x="9222" y="8833"/>
                        <a:pt x="9225" y="9031"/>
                      </a:cubicBezTo>
                      <a:cubicBezTo>
                        <a:pt x="9230" y="9248"/>
                        <a:pt x="9232" y="9499"/>
                        <a:pt x="9077" y="9662"/>
                      </a:cubicBezTo>
                      <a:cubicBezTo>
                        <a:pt x="9014" y="9729"/>
                        <a:pt x="8937" y="9759"/>
                        <a:pt x="8861" y="9759"/>
                      </a:cubicBezTo>
                      <a:cubicBezTo>
                        <a:pt x="8760" y="9759"/>
                        <a:pt x="8659" y="9706"/>
                        <a:pt x="8589" y="9617"/>
                      </a:cubicBezTo>
                      <a:cubicBezTo>
                        <a:pt x="8433" y="9415"/>
                        <a:pt x="8547" y="9192"/>
                        <a:pt x="8573" y="8966"/>
                      </a:cubicBezTo>
                      <a:cubicBezTo>
                        <a:pt x="8593" y="8796"/>
                        <a:pt x="8727" y="8719"/>
                        <a:pt x="8868" y="8719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6802" y="11902"/>
                      </a:moveTo>
                      <a:cubicBezTo>
                        <a:pt x="6946" y="11902"/>
                        <a:pt x="7092" y="12000"/>
                        <a:pt x="7086" y="12167"/>
                      </a:cubicBezTo>
                      <a:cubicBezTo>
                        <a:pt x="7078" y="12419"/>
                        <a:pt x="7027" y="12697"/>
                        <a:pt x="6834" y="12871"/>
                      </a:cubicBezTo>
                      <a:cubicBezTo>
                        <a:pt x="6774" y="12926"/>
                        <a:pt x="6699" y="12950"/>
                        <a:pt x="6626" y="12950"/>
                      </a:cubicBezTo>
                      <a:cubicBezTo>
                        <a:pt x="6456" y="12950"/>
                        <a:pt x="6296" y="12816"/>
                        <a:pt x="6347" y="12610"/>
                      </a:cubicBezTo>
                      <a:cubicBezTo>
                        <a:pt x="6396" y="12418"/>
                        <a:pt x="6472" y="12222"/>
                        <a:pt x="6560" y="12044"/>
                      </a:cubicBezTo>
                      <a:cubicBezTo>
                        <a:pt x="6609" y="11946"/>
                        <a:pt x="6705" y="11902"/>
                        <a:pt x="6802" y="11902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1416" y="13711"/>
                      </a:moveTo>
                      <a:cubicBezTo>
                        <a:pt x="1530" y="13711"/>
                        <a:pt x="1646" y="13760"/>
                        <a:pt x="1732" y="13876"/>
                      </a:cubicBezTo>
                      <a:cubicBezTo>
                        <a:pt x="1899" y="14105"/>
                        <a:pt x="2046" y="14371"/>
                        <a:pt x="2023" y="14663"/>
                      </a:cubicBezTo>
                      <a:cubicBezTo>
                        <a:pt x="2006" y="14865"/>
                        <a:pt x="1823" y="15025"/>
                        <a:pt x="1643" y="15025"/>
                      </a:cubicBezTo>
                      <a:cubicBezTo>
                        <a:pt x="1545" y="15025"/>
                        <a:pt x="1448" y="14977"/>
                        <a:pt x="1380" y="14860"/>
                      </a:cubicBezTo>
                      <a:cubicBezTo>
                        <a:pt x="1270" y="14670"/>
                        <a:pt x="1201" y="14471"/>
                        <a:pt x="1073" y="14292"/>
                      </a:cubicBezTo>
                      <a:cubicBezTo>
                        <a:pt x="864" y="14002"/>
                        <a:pt x="1135" y="13711"/>
                        <a:pt x="1416" y="1371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34"/>
                <p:cNvSpPr/>
                <p:nvPr/>
              </p:nvSpPr>
              <p:spPr>
                <a:xfrm>
                  <a:off x="5496277" y="3083649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2947" y="3507"/>
                      </a:moveTo>
                      <a:cubicBezTo>
                        <a:pt x="12961" y="3507"/>
                        <a:pt x="12976" y="3509"/>
                        <a:pt x="12990" y="3512"/>
                      </a:cubicBezTo>
                      <a:cubicBezTo>
                        <a:pt x="13195" y="3554"/>
                        <a:pt x="13330" y="3709"/>
                        <a:pt x="13283" y="3923"/>
                      </a:cubicBezTo>
                      <a:cubicBezTo>
                        <a:pt x="13254" y="4053"/>
                        <a:pt x="13142" y="4118"/>
                        <a:pt x="13031" y="4118"/>
                      </a:cubicBezTo>
                      <a:cubicBezTo>
                        <a:pt x="12925" y="4118"/>
                        <a:pt x="12819" y="4060"/>
                        <a:pt x="12782" y="3942"/>
                      </a:cubicBezTo>
                      <a:cubicBezTo>
                        <a:pt x="12772" y="3910"/>
                        <a:pt x="12756" y="3854"/>
                        <a:pt x="12751" y="3846"/>
                      </a:cubicBezTo>
                      <a:cubicBezTo>
                        <a:pt x="12642" y="3696"/>
                        <a:pt x="12785" y="3507"/>
                        <a:pt x="12947" y="3507"/>
                      </a:cubicBezTo>
                      <a:close/>
                      <a:moveTo>
                        <a:pt x="8124" y="3156"/>
                      </a:moveTo>
                      <a:cubicBezTo>
                        <a:pt x="8153" y="3156"/>
                        <a:pt x="8183" y="3162"/>
                        <a:pt x="8214" y="3173"/>
                      </a:cubicBezTo>
                      <a:cubicBezTo>
                        <a:pt x="8325" y="3217"/>
                        <a:pt x="8410" y="3348"/>
                        <a:pt x="8372" y="3468"/>
                      </a:cubicBezTo>
                      <a:cubicBezTo>
                        <a:pt x="8307" y="3675"/>
                        <a:pt x="8250" y="3898"/>
                        <a:pt x="8146" y="4089"/>
                      </a:cubicBezTo>
                      <a:cubicBezTo>
                        <a:pt x="8094" y="4184"/>
                        <a:pt x="7993" y="4229"/>
                        <a:pt x="7893" y="4229"/>
                      </a:cubicBezTo>
                      <a:cubicBezTo>
                        <a:pt x="7748" y="4229"/>
                        <a:pt x="7606" y="4136"/>
                        <a:pt x="7614" y="3965"/>
                      </a:cubicBezTo>
                      <a:cubicBezTo>
                        <a:pt x="7627" y="3705"/>
                        <a:pt x="7750" y="3497"/>
                        <a:pt x="7900" y="3289"/>
                      </a:cubicBezTo>
                      <a:cubicBezTo>
                        <a:pt x="7957" y="3209"/>
                        <a:pt x="8034" y="3156"/>
                        <a:pt x="8124" y="3156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3816" y="8481"/>
                      </a:moveTo>
                      <a:cubicBezTo>
                        <a:pt x="3869" y="8481"/>
                        <a:pt x="3922" y="8488"/>
                        <a:pt x="3974" y="8504"/>
                      </a:cubicBezTo>
                      <a:cubicBezTo>
                        <a:pt x="4352" y="8614"/>
                        <a:pt x="4241" y="9110"/>
                        <a:pt x="3891" y="9123"/>
                      </a:cubicBezTo>
                      <a:cubicBezTo>
                        <a:pt x="3870" y="9156"/>
                        <a:pt x="3845" y="9189"/>
                        <a:pt x="3814" y="9213"/>
                      </a:cubicBezTo>
                      <a:cubicBezTo>
                        <a:pt x="3747" y="9275"/>
                        <a:pt x="3661" y="9305"/>
                        <a:pt x="3577" y="9305"/>
                      </a:cubicBezTo>
                      <a:cubicBezTo>
                        <a:pt x="3418" y="9305"/>
                        <a:pt x="3266" y="9200"/>
                        <a:pt x="3265" y="9008"/>
                      </a:cubicBezTo>
                      <a:cubicBezTo>
                        <a:pt x="3260" y="8699"/>
                        <a:pt x="3529" y="8481"/>
                        <a:pt x="3816" y="8481"/>
                      </a:cubicBezTo>
                      <a:close/>
                      <a:moveTo>
                        <a:pt x="8868" y="8719"/>
                      </a:moveTo>
                      <a:cubicBezTo>
                        <a:pt x="9040" y="8719"/>
                        <a:pt x="9222" y="8833"/>
                        <a:pt x="9225" y="9031"/>
                      </a:cubicBezTo>
                      <a:cubicBezTo>
                        <a:pt x="9230" y="9248"/>
                        <a:pt x="9232" y="9499"/>
                        <a:pt x="9077" y="9662"/>
                      </a:cubicBezTo>
                      <a:cubicBezTo>
                        <a:pt x="9014" y="9729"/>
                        <a:pt x="8937" y="9759"/>
                        <a:pt x="8861" y="9759"/>
                      </a:cubicBezTo>
                      <a:cubicBezTo>
                        <a:pt x="8760" y="9759"/>
                        <a:pt x="8659" y="9706"/>
                        <a:pt x="8589" y="9617"/>
                      </a:cubicBezTo>
                      <a:cubicBezTo>
                        <a:pt x="8433" y="9415"/>
                        <a:pt x="8547" y="9192"/>
                        <a:pt x="8573" y="8966"/>
                      </a:cubicBezTo>
                      <a:cubicBezTo>
                        <a:pt x="8593" y="8796"/>
                        <a:pt x="8727" y="8719"/>
                        <a:pt x="8868" y="8719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6802" y="11902"/>
                      </a:moveTo>
                      <a:cubicBezTo>
                        <a:pt x="6946" y="11902"/>
                        <a:pt x="7092" y="12000"/>
                        <a:pt x="7086" y="12167"/>
                      </a:cubicBezTo>
                      <a:cubicBezTo>
                        <a:pt x="7078" y="12419"/>
                        <a:pt x="7027" y="12697"/>
                        <a:pt x="6834" y="12871"/>
                      </a:cubicBezTo>
                      <a:cubicBezTo>
                        <a:pt x="6774" y="12926"/>
                        <a:pt x="6699" y="12950"/>
                        <a:pt x="6626" y="12950"/>
                      </a:cubicBezTo>
                      <a:cubicBezTo>
                        <a:pt x="6456" y="12950"/>
                        <a:pt x="6296" y="12816"/>
                        <a:pt x="6347" y="12610"/>
                      </a:cubicBezTo>
                      <a:cubicBezTo>
                        <a:pt x="6396" y="12418"/>
                        <a:pt x="6472" y="12222"/>
                        <a:pt x="6560" y="12044"/>
                      </a:cubicBezTo>
                      <a:cubicBezTo>
                        <a:pt x="6609" y="11946"/>
                        <a:pt x="6705" y="11902"/>
                        <a:pt x="6802" y="11902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1416" y="13711"/>
                      </a:moveTo>
                      <a:cubicBezTo>
                        <a:pt x="1530" y="13711"/>
                        <a:pt x="1646" y="13760"/>
                        <a:pt x="1732" y="13876"/>
                      </a:cubicBezTo>
                      <a:cubicBezTo>
                        <a:pt x="1899" y="14105"/>
                        <a:pt x="2046" y="14371"/>
                        <a:pt x="2023" y="14663"/>
                      </a:cubicBezTo>
                      <a:cubicBezTo>
                        <a:pt x="2006" y="14865"/>
                        <a:pt x="1823" y="15025"/>
                        <a:pt x="1643" y="15025"/>
                      </a:cubicBezTo>
                      <a:cubicBezTo>
                        <a:pt x="1545" y="15025"/>
                        <a:pt x="1448" y="14977"/>
                        <a:pt x="1380" y="14860"/>
                      </a:cubicBezTo>
                      <a:cubicBezTo>
                        <a:pt x="1270" y="14670"/>
                        <a:pt x="1201" y="14471"/>
                        <a:pt x="1073" y="14292"/>
                      </a:cubicBezTo>
                      <a:cubicBezTo>
                        <a:pt x="864" y="14002"/>
                        <a:pt x="1135" y="13711"/>
                        <a:pt x="1416" y="1371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1" name="Google Shape;3971;p34"/>
              <p:cNvGrpSpPr/>
              <p:nvPr/>
            </p:nvGrpSpPr>
            <p:grpSpPr>
              <a:xfrm>
                <a:off x="5292915" y="2904922"/>
                <a:ext cx="1061729" cy="1312153"/>
                <a:chOff x="5292915" y="2904922"/>
                <a:chExt cx="1061729" cy="1312153"/>
              </a:xfrm>
            </p:grpSpPr>
            <p:sp>
              <p:nvSpPr>
                <p:cNvPr id="3972" name="Google Shape;3972;p34"/>
                <p:cNvSpPr/>
                <p:nvPr/>
              </p:nvSpPr>
              <p:spPr>
                <a:xfrm>
                  <a:off x="5292915" y="2904922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1489" y="824"/>
                      </a:moveTo>
                      <a:cubicBezTo>
                        <a:pt x="11703" y="824"/>
                        <a:pt x="11927" y="902"/>
                        <a:pt x="12158" y="1083"/>
                      </a:cubicBezTo>
                      <a:cubicBezTo>
                        <a:pt x="12528" y="1374"/>
                        <a:pt x="12628" y="1730"/>
                        <a:pt x="12582" y="2113"/>
                      </a:cubicBezTo>
                      <a:cubicBezTo>
                        <a:pt x="12814" y="2181"/>
                        <a:pt x="13036" y="2311"/>
                        <a:pt x="13225" y="2530"/>
                      </a:cubicBezTo>
                      <a:cubicBezTo>
                        <a:pt x="13606" y="2971"/>
                        <a:pt x="13536" y="3431"/>
                        <a:pt x="13285" y="3829"/>
                      </a:cubicBezTo>
                      <a:cubicBezTo>
                        <a:pt x="13287" y="3860"/>
                        <a:pt x="13290" y="3890"/>
                        <a:pt x="13283" y="3923"/>
                      </a:cubicBezTo>
                      <a:cubicBezTo>
                        <a:pt x="13257" y="4039"/>
                        <a:pt x="13166" y="4099"/>
                        <a:pt x="13068" y="4113"/>
                      </a:cubicBezTo>
                      <a:cubicBezTo>
                        <a:pt x="12957" y="4237"/>
                        <a:pt x="12833" y="4352"/>
                        <a:pt x="12705" y="4454"/>
                      </a:cubicBezTo>
                      <a:cubicBezTo>
                        <a:pt x="12580" y="4554"/>
                        <a:pt x="12466" y="4661"/>
                        <a:pt x="12348" y="4765"/>
                      </a:cubicBezTo>
                      <a:cubicBezTo>
                        <a:pt x="12809" y="5791"/>
                        <a:pt x="11789" y="6696"/>
                        <a:pt x="10640" y="7227"/>
                      </a:cubicBezTo>
                      <a:cubicBezTo>
                        <a:pt x="10758" y="7590"/>
                        <a:pt x="10756" y="8015"/>
                        <a:pt x="10603" y="8449"/>
                      </a:cubicBezTo>
                      <a:cubicBezTo>
                        <a:pt x="10280" y="9353"/>
                        <a:pt x="9453" y="9836"/>
                        <a:pt x="8553" y="10123"/>
                      </a:cubicBezTo>
                      <a:cubicBezTo>
                        <a:pt x="8578" y="10301"/>
                        <a:pt x="8571" y="10501"/>
                        <a:pt x="8522" y="10724"/>
                      </a:cubicBezTo>
                      <a:cubicBezTo>
                        <a:pt x="8360" y="11447"/>
                        <a:pt x="7754" y="12027"/>
                        <a:pt x="7047" y="12478"/>
                      </a:cubicBezTo>
                      <a:cubicBezTo>
                        <a:pt x="7011" y="12627"/>
                        <a:pt x="6951" y="12767"/>
                        <a:pt x="6836" y="12870"/>
                      </a:cubicBezTo>
                      <a:cubicBezTo>
                        <a:pt x="6776" y="12924"/>
                        <a:pt x="6702" y="12948"/>
                        <a:pt x="6630" y="12948"/>
                      </a:cubicBezTo>
                      <a:cubicBezTo>
                        <a:pt x="6543" y="12948"/>
                        <a:pt x="6457" y="12912"/>
                        <a:pt x="6401" y="12848"/>
                      </a:cubicBezTo>
                      <a:cubicBezTo>
                        <a:pt x="6272" y="12913"/>
                        <a:pt x="6142" y="12976"/>
                        <a:pt x="6015" y="13034"/>
                      </a:cubicBezTo>
                      <a:cubicBezTo>
                        <a:pt x="5724" y="14209"/>
                        <a:pt x="2847" y="15265"/>
                        <a:pt x="1734" y="16627"/>
                      </a:cubicBezTo>
                      <a:cubicBezTo>
                        <a:pt x="1568" y="16226"/>
                        <a:pt x="1454" y="15590"/>
                        <a:pt x="1432" y="14922"/>
                      </a:cubicBezTo>
                      <a:cubicBezTo>
                        <a:pt x="1414" y="14903"/>
                        <a:pt x="1396" y="14886"/>
                        <a:pt x="1380" y="14860"/>
                      </a:cubicBezTo>
                      <a:cubicBezTo>
                        <a:pt x="1270" y="14670"/>
                        <a:pt x="1201" y="14470"/>
                        <a:pt x="1073" y="14292"/>
                      </a:cubicBezTo>
                      <a:cubicBezTo>
                        <a:pt x="864" y="14003"/>
                        <a:pt x="1134" y="13717"/>
                        <a:pt x="1413" y="13717"/>
                      </a:cubicBezTo>
                      <a:cubicBezTo>
                        <a:pt x="1445" y="13717"/>
                        <a:pt x="1478" y="13721"/>
                        <a:pt x="1509" y="13729"/>
                      </a:cubicBezTo>
                      <a:cubicBezTo>
                        <a:pt x="1612" y="13153"/>
                        <a:pt x="1816" y="12648"/>
                        <a:pt x="2158" y="12364"/>
                      </a:cubicBezTo>
                      <a:cubicBezTo>
                        <a:pt x="2257" y="12281"/>
                        <a:pt x="2353" y="12218"/>
                        <a:pt x="2447" y="12169"/>
                      </a:cubicBezTo>
                      <a:cubicBezTo>
                        <a:pt x="2490" y="11100"/>
                        <a:pt x="2655" y="9932"/>
                        <a:pt x="3303" y="9150"/>
                      </a:cubicBezTo>
                      <a:cubicBezTo>
                        <a:pt x="3281" y="9110"/>
                        <a:pt x="3265" y="9063"/>
                        <a:pt x="3265" y="9008"/>
                      </a:cubicBezTo>
                      <a:cubicBezTo>
                        <a:pt x="3260" y="8699"/>
                        <a:pt x="3528" y="8481"/>
                        <a:pt x="3815" y="8481"/>
                      </a:cubicBezTo>
                      <a:cubicBezTo>
                        <a:pt x="3868" y="8481"/>
                        <a:pt x="3922" y="8488"/>
                        <a:pt x="3974" y="8504"/>
                      </a:cubicBezTo>
                      <a:cubicBezTo>
                        <a:pt x="4011" y="8514"/>
                        <a:pt x="4037" y="8531"/>
                        <a:pt x="4065" y="8547"/>
                      </a:cubicBezTo>
                      <a:cubicBezTo>
                        <a:pt x="4098" y="8531"/>
                        <a:pt x="4128" y="8512"/>
                        <a:pt x="4164" y="8497"/>
                      </a:cubicBezTo>
                      <a:cubicBezTo>
                        <a:pt x="4355" y="8412"/>
                        <a:pt x="4541" y="8361"/>
                        <a:pt x="4718" y="8334"/>
                      </a:cubicBezTo>
                      <a:cubicBezTo>
                        <a:pt x="4863" y="6973"/>
                        <a:pt x="5115" y="5628"/>
                        <a:pt x="6639" y="5170"/>
                      </a:cubicBezTo>
                      <a:cubicBezTo>
                        <a:pt x="6887" y="5095"/>
                        <a:pt x="7157" y="5055"/>
                        <a:pt x="7419" y="5055"/>
                      </a:cubicBezTo>
                      <a:cubicBezTo>
                        <a:pt x="7446" y="5055"/>
                        <a:pt x="7473" y="5055"/>
                        <a:pt x="7501" y="5056"/>
                      </a:cubicBezTo>
                      <a:cubicBezTo>
                        <a:pt x="7572" y="4764"/>
                        <a:pt x="7665" y="4475"/>
                        <a:pt x="7784" y="4207"/>
                      </a:cubicBezTo>
                      <a:cubicBezTo>
                        <a:pt x="7686" y="4171"/>
                        <a:pt x="7609" y="4090"/>
                        <a:pt x="7615" y="3965"/>
                      </a:cubicBezTo>
                      <a:cubicBezTo>
                        <a:pt x="7629" y="3705"/>
                        <a:pt x="7751" y="3497"/>
                        <a:pt x="7901" y="3288"/>
                      </a:cubicBezTo>
                      <a:cubicBezTo>
                        <a:pt x="7958" y="3209"/>
                        <a:pt x="8035" y="3156"/>
                        <a:pt x="8125" y="3156"/>
                      </a:cubicBezTo>
                      <a:cubicBezTo>
                        <a:pt x="8154" y="3156"/>
                        <a:pt x="8184" y="3162"/>
                        <a:pt x="8215" y="3173"/>
                      </a:cubicBezTo>
                      <a:cubicBezTo>
                        <a:pt x="8299" y="3206"/>
                        <a:pt x="8369" y="3288"/>
                        <a:pt x="8380" y="3379"/>
                      </a:cubicBezTo>
                      <a:cubicBezTo>
                        <a:pt x="8608" y="3192"/>
                        <a:pt x="8884" y="3061"/>
                        <a:pt x="9233" y="3033"/>
                      </a:cubicBezTo>
                      <a:cubicBezTo>
                        <a:pt x="9279" y="3029"/>
                        <a:pt x="9323" y="3027"/>
                        <a:pt x="9366" y="3027"/>
                      </a:cubicBezTo>
                      <a:cubicBezTo>
                        <a:pt x="9474" y="3027"/>
                        <a:pt x="9573" y="3038"/>
                        <a:pt x="9669" y="3055"/>
                      </a:cubicBezTo>
                      <a:cubicBezTo>
                        <a:pt x="9869" y="2206"/>
                        <a:pt x="10587" y="824"/>
                        <a:pt x="11489" y="824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34"/>
                <p:cNvSpPr/>
                <p:nvPr/>
              </p:nvSpPr>
              <p:spPr>
                <a:xfrm>
                  <a:off x="5292915" y="2904922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1489" y="824"/>
                      </a:moveTo>
                      <a:cubicBezTo>
                        <a:pt x="11703" y="824"/>
                        <a:pt x="11927" y="902"/>
                        <a:pt x="12158" y="1083"/>
                      </a:cubicBezTo>
                      <a:cubicBezTo>
                        <a:pt x="12528" y="1374"/>
                        <a:pt x="12628" y="1730"/>
                        <a:pt x="12582" y="2113"/>
                      </a:cubicBezTo>
                      <a:cubicBezTo>
                        <a:pt x="12814" y="2181"/>
                        <a:pt x="13036" y="2311"/>
                        <a:pt x="13225" y="2530"/>
                      </a:cubicBezTo>
                      <a:cubicBezTo>
                        <a:pt x="13606" y="2971"/>
                        <a:pt x="13536" y="3431"/>
                        <a:pt x="13285" y="3829"/>
                      </a:cubicBezTo>
                      <a:cubicBezTo>
                        <a:pt x="13287" y="3860"/>
                        <a:pt x="13290" y="3890"/>
                        <a:pt x="13283" y="3923"/>
                      </a:cubicBezTo>
                      <a:cubicBezTo>
                        <a:pt x="13257" y="4039"/>
                        <a:pt x="13166" y="4099"/>
                        <a:pt x="13068" y="4113"/>
                      </a:cubicBezTo>
                      <a:cubicBezTo>
                        <a:pt x="12957" y="4237"/>
                        <a:pt x="12833" y="4352"/>
                        <a:pt x="12705" y="4454"/>
                      </a:cubicBezTo>
                      <a:cubicBezTo>
                        <a:pt x="12580" y="4554"/>
                        <a:pt x="12466" y="4661"/>
                        <a:pt x="12348" y="4765"/>
                      </a:cubicBezTo>
                      <a:cubicBezTo>
                        <a:pt x="12809" y="5791"/>
                        <a:pt x="11789" y="6696"/>
                        <a:pt x="10640" y="7227"/>
                      </a:cubicBezTo>
                      <a:cubicBezTo>
                        <a:pt x="10758" y="7590"/>
                        <a:pt x="10756" y="8015"/>
                        <a:pt x="10603" y="8449"/>
                      </a:cubicBezTo>
                      <a:cubicBezTo>
                        <a:pt x="10280" y="9353"/>
                        <a:pt x="9453" y="9836"/>
                        <a:pt x="8553" y="10123"/>
                      </a:cubicBezTo>
                      <a:cubicBezTo>
                        <a:pt x="8578" y="10301"/>
                        <a:pt x="8571" y="10501"/>
                        <a:pt x="8522" y="10724"/>
                      </a:cubicBezTo>
                      <a:cubicBezTo>
                        <a:pt x="8360" y="11447"/>
                        <a:pt x="7754" y="12027"/>
                        <a:pt x="7047" y="12478"/>
                      </a:cubicBezTo>
                      <a:cubicBezTo>
                        <a:pt x="7011" y="12627"/>
                        <a:pt x="6951" y="12767"/>
                        <a:pt x="6836" y="12870"/>
                      </a:cubicBezTo>
                      <a:cubicBezTo>
                        <a:pt x="6776" y="12924"/>
                        <a:pt x="6702" y="12948"/>
                        <a:pt x="6630" y="12948"/>
                      </a:cubicBezTo>
                      <a:cubicBezTo>
                        <a:pt x="6543" y="12948"/>
                        <a:pt x="6457" y="12912"/>
                        <a:pt x="6401" y="12848"/>
                      </a:cubicBezTo>
                      <a:cubicBezTo>
                        <a:pt x="6272" y="12913"/>
                        <a:pt x="6142" y="12976"/>
                        <a:pt x="6015" y="13034"/>
                      </a:cubicBezTo>
                      <a:cubicBezTo>
                        <a:pt x="5724" y="14209"/>
                        <a:pt x="2847" y="15265"/>
                        <a:pt x="1734" y="16627"/>
                      </a:cubicBezTo>
                      <a:cubicBezTo>
                        <a:pt x="1568" y="16226"/>
                        <a:pt x="1454" y="15590"/>
                        <a:pt x="1432" y="14922"/>
                      </a:cubicBezTo>
                      <a:cubicBezTo>
                        <a:pt x="1414" y="14903"/>
                        <a:pt x="1396" y="14886"/>
                        <a:pt x="1380" y="14860"/>
                      </a:cubicBezTo>
                      <a:cubicBezTo>
                        <a:pt x="1270" y="14670"/>
                        <a:pt x="1201" y="14470"/>
                        <a:pt x="1073" y="14292"/>
                      </a:cubicBezTo>
                      <a:cubicBezTo>
                        <a:pt x="864" y="14003"/>
                        <a:pt x="1134" y="13717"/>
                        <a:pt x="1413" y="13717"/>
                      </a:cubicBezTo>
                      <a:cubicBezTo>
                        <a:pt x="1445" y="13717"/>
                        <a:pt x="1478" y="13721"/>
                        <a:pt x="1509" y="13729"/>
                      </a:cubicBezTo>
                      <a:cubicBezTo>
                        <a:pt x="1612" y="13153"/>
                        <a:pt x="1816" y="12648"/>
                        <a:pt x="2158" y="12364"/>
                      </a:cubicBezTo>
                      <a:cubicBezTo>
                        <a:pt x="2257" y="12281"/>
                        <a:pt x="2353" y="12218"/>
                        <a:pt x="2447" y="12169"/>
                      </a:cubicBezTo>
                      <a:cubicBezTo>
                        <a:pt x="2490" y="11100"/>
                        <a:pt x="2655" y="9932"/>
                        <a:pt x="3303" y="9150"/>
                      </a:cubicBezTo>
                      <a:cubicBezTo>
                        <a:pt x="3281" y="9110"/>
                        <a:pt x="3265" y="9063"/>
                        <a:pt x="3265" y="9008"/>
                      </a:cubicBezTo>
                      <a:cubicBezTo>
                        <a:pt x="3260" y="8699"/>
                        <a:pt x="3528" y="8481"/>
                        <a:pt x="3815" y="8481"/>
                      </a:cubicBezTo>
                      <a:cubicBezTo>
                        <a:pt x="3868" y="8481"/>
                        <a:pt x="3922" y="8488"/>
                        <a:pt x="3974" y="8504"/>
                      </a:cubicBezTo>
                      <a:cubicBezTo>
                        <a:pt x="4011" y="8514"/>
                        <a:pt x="4037" y="8531"/>
                        <a:pt x="4065" y="8547"/>
                      </a:cubicBezTo>
                      <a:cubicBezTo>
                        <a:pt x="4098" y="8531"/>
                        <a:pt x="4128" y="8512"/>
                        <a:pt x="4164" y="8497"/>
                      </a:cubicBezTo>
                      <a:cubicBezTo>
                        <a:pt x="4355" y="8412"/>
                        <a:pt x="4541" y="8361"/>
                        <a:pt x="4718" y="8334"/>
                      </a:cubicBezTo>
                      <a:cubicBezTo>
                        <a:pt x="4863" y="6973"/>
                        <a:pt x="5115" y="5628"/>
                        <a:pt x="6639" y="5170"/>
                      </a:cubicBezTo>
                      <a:cubicBezTo>
                        <a:pt x="6887" y="5095"/>
                        <a:pt x="7157" y="5055"/>
                        <a:pt x="7419" y="5055"/>
                      </a:cubicBezTo>
                      <a:cubicBezTo>
                        <a:pt x="7446" y="5055"/>
                        <a:pt x="7473" y="5055"/>
                        <a:pt x="7501" y="5056"/>
                      </a:cubicBezTo>
                      <a:cubicBezTo>
                        <a:pt x="7572" y="4764"/>
                        <a:pt x="7665" y="4475"/>
                        <a:pt x="7784" y="4207"/>
                      </a:cubicBezTo>
                      <a:cubicBezTo>
                        <a:pt x="7686" y="4171"/>
                        <a:pt x="7609" y="4090"/>
                        <a:pt x="7615" y="3965"/>
                      </a:cubicBezTo>
                      <a:cubicBezTo>
                        <a:pt x="7629" y="3705"/>
                        <a:pt x="7751" y="3497"/>
                        <a:pt x="7901" y="3288"/>
                      </a:cubicBezTo>
                      <a:cubicBezTo>
                        <a:pt x="7958" y="3209"/>
                        <a:pt x="8035" y="3156"/>
                        <a:pt x="8125" y="3156"/>
                      </a:cubicBezTo>
                      <a:cubicBezTo>
                        <a:pt x="8154" y="3156"/>
                        <a:pt x="8184" y="3162"/>
                        <a:pt x="8215" y="3173"/>
                      </a:cubicBezTo>
                      <a:cubicBezTo>
                        <a:pt x="8299" y="3206"/>
                        <a:pt x="8369" y="3288"/>
                        <a:pt x="8380" y="3379"/>
                      </a:cubicBezTo>
                      <a:cubicBezTo>
                        <a:pt x="8608" y="3192"/>
                        <a:pt x="8884" y="3061"/>
                        <a:pt x="9233" y="3033"/>
                      </a:cubicBezTo>
                      <a:cubicBezTo>
                        <a:pt x="9279" y="3029"/>
                        <a:pt x="9323" y="3027"/>
                        <a:pt x="9366" y="3027"/>
                      </a:cubicBezTo>
                      <a:cubicBezTo>
                        <a:pt x="9474" y="3027"/>
                        <a:pt x="9573" y="3038"/>
                        <a:pt x="9669" y="3055"/>
                      </a:cubicBezTo>
                      <a:cubicBezTo>
                        <a:pt x="9869" y="2206"/>
                        <a:pt x="10587" y="824"/>
                        <a:pt x="11489" y="824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74" name="Google Shape;3974;p34"/>
            <p:cNvGrpSpPr/>
            <p:nvPr/>
          </p:nvGrpSpPr>
          <p:grpSpPr>
            <a:xfrm>
              <a:off x="4187871" y="2741265"/>
              <a:ext cx="851649" cy="1406865"/>
              <a:chOff x="4187871" y="2741265"/>
              <a:chExt cx="851649" cy="1406865"/>
            </a:xfrm>
          </p:grpSpPr>
          <p:grpSp>
            <p:nvGrpSpPr>
              <p:cNvPr id="3975" name="Google Shape;3975;p34"/>
              <p:cNvGrpSpPr/>
              <p:nvPr/>
            </p:nvGrpSpPr>
            <p:grpSpPr>
              <a:xfrm>
                <a:off x="4187871" y="2741265"/>
                <a:ext cx="851649" cy="1406865"/>
                <a:chOff x="3998771" y="2828915"/>
                <a:chExt cx="851649" cy="1406865"/>
              </a:xfrm>
            </p:grpSpPr>
            <p:sp>
              <p:nvSpPr>
                <p:cNvPr id="3976" name="Google Shape;3976;p34"/>
                <p:cNvSpPr/>
                <p:nvPr/>
              </p:nvSpPr>
              <p:spPr>
                <a:xfrm>
                  <a:off x="3998771" y="2828915"/>
                  <a:ext cx="851649" cy="140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8" h="20365" extrusionOk="0">
                      <a:moveTo>
                        <a:pt x="5234" y="3020"/>
                      </a:moveTo>
                      <a:cubicBezTo>
                        <a:pt x="5407" y="3020"/>
                        <a:pt x="5582" y="3160"/>
                        <a:pt x="5541" y="3386"/>
                      </a:cubicBezTo>
                      <a:cubicBezTo>
                        <a:pt x="5512" y="3551"/>
                        <a:pt x="5541" y="3724"/>
                        <a:pt x="5494" y="3885"/>
                      </a:cubicBezTo>
                      <a:cubicBezTo>
                        <a:pt x="5451" y="4030"/>
                        <a:pt x="5316" y="4111"/>
                        <a:pt x="5185" y="4111"/>
                      </a:cubicBezTo>
                      <a:cubicBezTo>
                        <a:pt x="5068" y="4111"/>
                        <a:pt x="4955" y="4046"/>
                        <a:pt x="4914" y="3906"/>
                      </a:cubicBezTo>
                      <a:cubicBezTo>
                        <a:pt x="4850" y="3693"/>
                        <a:pt x="4892" y="3456"/>
                        <a:pt x="4950" y="3245"/>
                      </a:cubicBezTo>
                      <a:cubicBezTo>
                        <a:pt x="4993" y="3089"/>
                        <a:pt x="5113" y="3020"/>
                        <a:pt x="5234" y="3020"/>
                      </a:cubicBezTo>
                      <a:close/>
                      <a:moveTo>
                        <a:pt x="2025" y="4861"/>
                      </a:moveTo>
                      <a:cubicBezTo>
                        <a:pt x="2060" y="4861"/>
                        <a:pt x="2095" y="4870"/>
                        <a:pt x="2128" y="4889"/>
                      </a:cubicBezTo>
                      <a:cubicBezTo>
                        <a:pt x="2290" y="4981"/>
                        <a:pt x="2468" y="5095"/>
                        <a:pt x="2614" y="5208"/>
                      </a:cubicBezTo>
                      <a:cubicBezTo>
                        <a:pt x="2806" y="5356"/>
                        <a:pt x="2655" y="5682"/>
                        <a:pt x="2436" y="5682"/>
                      </a:cubicBezTo>
                      <a:cubicBezTo>
                        <a:pt x="2414" y="5682"/>
                        <a:pt x="2390" y="5679"/>
                        <a:pt x="2366" y="5671"/>
                      </a:cubicBezTo>
                      <a:cubicBezTo>
                        <a:pt x="2131" y="5593"/>
                        <a:pt x="1812" y="5367"/>
                        <a:pt x="1795" y="5096"/>
                      </a:cubicBezTo>
                      <a:cubicBezTo>
                        <a:pt x="1786" y="4963"/>
                        <a:pt x="1903" y="4861"/>
                        <a:pt x="2025" y="4861"/>
                      </a:cubicBezTo>
                      <a:close/>
                      <a:moveTo>
                        <a:pt x="2507" y="6287"/>
                      </a:moveTo>
                      <a:cubicBezTo>
                        <a:pt x="2669" y="6287"/>
                        <a:pt x="2828" y="6339"/>
                        <a:pt x="2960" y="6448"/>
                      </a:cubicBezTo>
                      <a:cubicBezTo>
                        <a:pt x="3209" y="6655"/>
                        <a:pt x="2982" y="6982"/>
                        <a:pt x="2718" y="6982"/>
                      </a:cubicBezTo>
                      <a:cubicBezTo>
                        <a:pt x="2703" y="6982"/>
                        <a:pt x="2689" y="6981"/>
                        <a:pt x="2674" y="6979"/>
                      </a:cubicBezTo>
                      <a:cubicBezTo>
                        <a:pt x="2529" y="6960"/>
                        <a:pt x="2416" y="6907"/>
                        <a:pt x="2266" y="6907"/>
                      </a:cubicBezTo>
                      <a:cubicBezTo>
                        <a:pt x="2263" y="6907"/>
                        <a:pt x="2260" y="6907"/>
                        <a:pt x="2257" y="6907"/>
                      </a:cubicBezTo>
                      <a:cubicBezTo>
                        <a:pt x="2255" y="6907"/>
                        <a:pt x="2253" y="6907"/>
                        <a:pt x="2251" y="6907"/>
                      </a:cubicBezTo>
                      <a:cubicBezTo>
                        <a:pt x="1990" y="6907"/>
                        <a:pt x="1859" y="6536"/>
                        <a:pt x="2100" y="6398"/>
                      </a:cubicBezTo>
                      <a:cubicBezTo>
                        <a:pt x="2226" y="6325"/>
                        <a:pt x="2367" y="6287"/>
                        <a:pt x="2507" y="6287"/>
                      </a:cubicBezTo>
                      <a:close/>
                      <a:moveTo>
                        <a:pt x="7592" y="6962"/>
                      </a:moveTo>
                      <a:cubicBezTo>
                        <a:pt x="7744" y="6962"/>
                        <a:pt x="7898" y="7007"/>
                        <a:pt x="8024" y="7092"/>
                      </a:cubicBezTo>
                      <a:cubicBezTo>
                        <a:pt x="8272" y="7262"/>
                        <a:pt x="8182" y="7660"/>
                        <a:pt x="7892" y="7660"/>
                      </a:cubicBezTo>
                      <a:cubicBezTo>
                        <a:pt x="7867" y="7660"/>
                        <a:pt x="7840" y="7657"/>
                        <a:pt x="7811" y="7651"/>
                      </a:cubicBezTo>
                      <a:cubicBezTo>
                        <a:pt x="7619" y="7606"/>
                        <a:pt x="7393" y="7582"/>
                        <a:pt x="7224" y="7475"/>
                      </a:cubicBezTo>
                      <a:cubicBezTo>
                        <a:pt x="7078" y="7383"/>
                        <a:pt x="7052" y="7165"/>
                        <a:pt x="7210" y="7067"/>
                      </a:cubicBezTo>
                      <a:cubicBezTo>
                        <a:pt x="7324" y="6996"/>
                        <a:pt x="7458" y="6962"/>
                        <a:pt x="7592" y="6962"/>
                      </a:cubicBezTo>
                      <a:close/>
                      <a:moveTo>
                        <a:pt x="8863" y="8625"/>
                      </a:moveTo>
                      <a:cubicBezTo>
                        <a:pt x="9005" y="8625"/>
                        <a:pt x="9152" y="8740"/>
                        <a:pt x="9156" y="8893"/>
                      </a:cubicBezTo>
                      <a:cubicBezTo>
                        <a:pt x="9161" y="9124"/>
                        <a:pt x="9079" y="9352"/>
                        <a:pt x="8920" y="9519"/>
                      </a:cubicBezTo>
                      <a:cubicBezTo>
                        <a:pt x="8863" y="9578"/>
                        <a:pt x="8785" y="9605"/>
                        <a:pt x="8707" y="9605"/>
                      </a:cubicBezTo>
                      <a:cubicBezTo>
                        <a:pt x="8518" y="9605"/>
                        <a:pt x="8324" y="9452"/>
                        <a:pt x="8402" y="9240"/>
                      </a:cubicBezTo>
                      <a:cubicBezTo>
                        <a:pt x="8470" y="9053"/>
                        <a:pt x="8553" y="8871"/>
                        <a:pt x="8677" y="8714"/>
                      </a:cubicBezTo>
                      <a:cubicBezTo>
                        <a:pt x="8727" y="8652"/>
                        <a:pt x="8794" y="8625"/>
                        <a:pt x="8863" y="8625"/>
                      </a:cubicBezTo>
                      <a:close/>
                      <a:moveTo>
                        <a:pt x="3055" y="10499"/>
                      </a:moveTo>
                      <a:cubicBezTo>
                        <a:pt x="3238" y="10499"/>
                        <a:pt x="3420" y="10550"/>
                        <a:pt x="3554" y="10668"/>
                      </a:cubicBezTo>
                      <a:cubicBezTo>
                        <a:pt x="3810" y="10890"/>
                        <a:pt x="3577" y="11215"/>
                        <a:pt x="3302" y="11215"/>
                      </a:cubicBezTo>
                      <a:cubicBezTo>
                        <a:pt x="3289" y="11215"/>
                        <a:pt x="3276" y="11214"/>
                        <a:pt x="3264" y="11213"/>
                      </a:cubicBezTo>
                      <a:cubicBezTo>
                        <a:pt x="3166" y="11203"/>
                        <a:pt x="3085" y="11159"/>
                        <a:pt x="2991" y="11133"/>
                      </a:cubicBezTo>
                      <a:cubicBezTo>
                        <a:pt x="2903" y="11110"/>
                        <a:pt x="2816" y="11100"/>
                        <a:pt x="2731" y="11067"/>
                      </a:cubicBezTo>
                      <a:cubicBezTo>
                        <a:pt x="2493" y="10978"/>
                        <a:pt x="2453" y="10656"/>
                        <a:pt x="2712" y="10559"/>
                      </a:cubicBezTo>
                      <a:cubicBezTo>
                        <a:pt x="2819" y="10520"/>
                        <a:pt x="2937" y="10499"/>
                        <a:pt x="3055" y="10499"/>
                      </a:cubicBezTo>
                      <a:close/>
                      <a:moveTo>
                        <a:pt x="5259" y="11757"/>
                      </a:moveTo>
                      <a:cubicBezTo>
                        <a:pt x="5367" y="11757"/>
                        <a:pt x="5473" y="11817"/>
                        <a:pt x="5519" y="11951"/>
                      </a:cubicBezTo>
                      <a:cubicBezTo>
                        <a:pt x="5597" y="12175"/>
                        <a:pt x="5623" y="12534"/>
                        <a:pt x="5492" y="12739"/>
                      </a:cubicBezTo>
                      <a:cubicBezTo>
                        <a:pt x="5418" y="12854"/>
                        <a:pt x="5311" y="12905"/>
                        <a:pt x="5206" y="12905"/>
                      </a:cubicBezTo>
                      <a:cubicBezTo>
                        <a:pt x="5049" y="12905"/>
                        <a:pt x="4896" y="12789"/>
                        <a:pt x="4869" y="12593"/>
                      </a:cubicBezTo>
                      <a:cubicBezTo>
                        <a:pt x="4854" y="12476"/>
                        <a:pt x="4888" y="12379"/>
                        <a:pt x="4909" y="12265"/>
                      </a:cubicBezTo>
                      <a:cubicBezTo>
                        <a:pt x="4929" y="12166"/>
                        <a:pt x="4933" y="12066"/>
                        <a:pt x="4965" y="11970"/>
                      </a:cubicBezTo>
                      <a:cubicBezTo>
                        <a:pt x="5012" y="11833"/>
                        <a:pt x="5137" y="11757"/>
                        <a:pt x="5259" y="11757"/>
                      </a:cubicBezTo>
                      <a:close/>
                      <a:moveTo>
                        <a:pt x="10185" y="14061"/>
                      </a:moveTo>
                      <a:cubicBezTo>
                        <a:pt x="10197" y="14061"/>
                        <a:pt x="10209" y="14062"/>
                        <a:pt x="10221" y="14063"/>
                      </a:cubicBezTo>
                      <a:cubicBezTo>
                        <a:pt x="10579" y="14104"/>
                        <a:pt x="10884" y="14443"/>
                        <a:pt x="10891" y="14796"/>
                      </a:cubicBezTo>
                      <a:cubicBezTo>
                        <a:pt x="10895" y="14991"/>
                        <a:pt x="10703" y="15141"/>
                        <a:pt x="10526" y="15141"/>
                      </a:cubicBezTo>
                      <a:cubicBezTo>
                        <a:pt x="10428" y="15141"/>
                        <a:pt x="10335" y="15095"/>
                        <a:pt x="10281" y="14985"/>
                      </a:cubicBezTo>
                      <a:cubicBezTo>
                        <a:pt x="10242" y="14903"/>
                        <a:pt x="10207" y="14800"/>
                        <a:pt x="10150" y="14730"/>
                      </a:cubicBezTo>
                      <a:cubicBezTo>
                        <a:pt x="10098" y="14665"/>
                        <a:pt x="10010" y="14625"/>
                        <a:pt x="9947" y="14573"/>
                      </a:cubicBezTo>
                      <a:cubicBezTo>
                        <a:pt x="9704" y="14369"/>
                        <a:pt x="9931" y="14061"/>
                        <a:pt x="10185" y="14061"/>
                      </a:cubicBezTo>
                      <a:close/>
                      <a:moveTo>
                        <a:pt x="8651" y="17849"/>
                      </a:moveTo>
                      <a:cubicBezTo>
                        <a:pt x="8759" y="17849"/>
                        <a:pt x="8864" y="17867"/>
                        <a:pt x="8955" y="17908"/>
                      </a:cubicBezTo>
                      <a:cubicBezTo>
                        <a:pt x="9178" y="18005"/>
                        <a:pt x="9207" y="18400"/>
                        <a:pt x="8976" y="18509"/>
                      </a:cubicBezTo>
                      <a:cubicBezTo>
                        <a:pt x="8804" y="18589"/>
                        <a:pt x="8663" y="18583"/>
                        <a:pt x="8482" y="18600"/>
                      </a:cubicBezTo>
                      <a:cubicBezTo>
                        <a:pt x="8345" y="18611"/>
                        <a:pt x="8216" y="18663"/>
                        <a:pt x="8077" y="18663"/>
                      </a:cubicBezTo>
                      <a:cubicBezTo>
                        <a:pt x="8075" y="18663"/>
                        <a:pt x="8074" y="18663"/>
                        <a:pt x="8073" y="18663"/>
                      </a:cubicBezTo>
                      <a:cubicBezTo>
                        <a:pt x="7878" y="18662"/>
                        <a:pt x="7721" y="18452"/>
                        <a:pt x="7827" y="18270"/>
                      </a:cubicBezTo>
                      <a:cubicBezTo>
                        <a:pt x="7980" y="18012"/>
                        <a:pt x="8332" y="17849"/>
                        <a:pt x="8651" y="17849"/>
                      </a:cubicBezTo>
                      <a:close/>
                      <a:moveTo>
                        <a:pt x="2046" y="1"/>
                      </a:moveTo>
                      <a:cubicBezTo>
                        <a:pt x="1759" y="1"/>
                        <a:pt x="1483" y="132"/>
                        <a:pt x="1238" y="447"/>
                      </a:cubicBezTo>
                      <a:cubicBezTo>
                        <a:pt x="731" y="1098"/>
                        <a:pt x="1095" y="2145"/>
                        <a:pt x="1386" y="2790"/>
                      </a:cubicBezTo>
                      <a:cubicBezTo>
                        <a:pt x="1466" y="2967"/>
                        <a:pt x="1557" y="3135"/>
                        <a:pt x="1652" y="3300"/>
                      </a:cubicBezTo>
                      <a:cubicBezTo>
                        <a:pt x="1603" y="3292"/>
                        <a:pt x="1555" y="3289"/>
                        <a:pt x="1506" y="3289"/>
                      </a:cubicBezTo>
                      <a:cubicBezTo>
                        <a:pt x="723" y="3289"/>
                        <a:pt x="1" y="4243"/>
                        <a:pt x="146" y="5145"/>
                      </a:cubicBezTo>
                      <a:cubicBezTo>
                        <a:pt x="238" y="5718"/>
                        <a:pt x="618" y="6309"/>
                        <a:pt x="1131" y="6792"/>
                      </a:cubicBezTo>
                      <a:cubicBezTo>
                        <a:pt x="938" y="7090"/>
                        <a:pt x="833" y="7454"/>
                        <a:pt x="864" y="7840"/>
                      </a:cubicBezTo>
                      <a:cubicBezTo>
                        <a:pt x="923" y="8576"/>
                        <a:pt x="1322" y="9166"/>
                        <a:pt x="1876" y="9609"/>
                      </a:cubicBezTo>
                      <a:cubicBezTo>
                        <a:pt x="1774" y="9778"/>
                        <a:pt x="1708" y="9973"/>
                        <a:pt x="1691" y="10183"/>
                      </a:cubicBezTo>
                      <a:cubicBezTo>
                        <a:pt x="1595" y="11396"/>
                        <a:pt x="2634" y="12205"/>
                        <a:pt x="3719" y="12545"/>
                      </a:cubicBezTo>
                      <a:cubicBezTo>
                        <a:pt x="3646" y="12824"/>
                        <a:pt x="3638" y="13118"/>
                        <a:pt x="3720" y="13382"/>
                      </a:cubicBezTo>
                      <a:cubicBezTo>
                        <a:pt x="3892" y="13943"/>
                        <a:pt x="4386" y="14469"/>
                        <a:pt x="4977" y="14826"/>
                      </a:cubicBezTo>
                      <a:cubicBezTo>
                        <a:pt x="4951" y="15190"/>
                        <a:pt x="5035" y="15571"/>
                        <a:pt x="5169" y="15909"/>
                      </a:cubicBezTo>
                      <a:cubicBezTo>
                        <a:pt x="5463" y="16649"/>
                        <a:pt x="6100" y="17560"/>
                        <a:pt x="6872" y="18191"/>
                      </a:cubicBezTo>
                      <a:cubicBezTo>
                        <a:pt x="6788" y="18775"/>
                        <a:pt x="7756" y="20365"/>
                        <a:pt x="10363" y="20365"/>
                      </a:cubicBezTo>
                      <a:cubicBezTo>
                        <a:pt x="10388" y="20365"/>
                        <a:pt x="10413" y="20365"/>
                        <a:pt x="10438" y="20364"/>
                      </a:cubicBezTo>
                      <a:cubicBezTo>
                        <a:pt x="10935" y="19820"/>
                        <a:pt x="11722" y="18710"/>
                        <a:pt x="11324" y="17451"/>
                      </a:cubicBezTo>
                      <a:cubicBezTo>
                        <a:pt x="11911" y="16315"/>
                        <a:pt x="12327" y="14898"/>
                        <a:pt x="11663" y="13911"/>
                      </a:cubicBezTo>
                      <a:cubicBezTo>
                        <a:pt x="12079" y="13351"/>
                        <a:pt x="11822" y="12286"/>
                        <a:pt x="11461" y="11790"/>
                      </a:cubicBezTo>
                      <a:cubicBezTo>
                        <a:pt x="11235" y="11480"/>
                        <a:pt x="10924" y="11254"/>
                        <a:pt x="10580" y="11122"/>
                      </a:cubicBezTo>
                      <a:cubicBezTo>
                        <a:pt x="11199" y="9921"/>
                        <a:pt x="10520" y="8375"/>
                        <a:pt x="9379" y="7861"/>
                      </a:cubicBezTo>
                      <a:cubicBezTo>
                        <a:pt x="9196" y="6979"/>
                        <a:pt x="8907" y="6124"/>
                        <a:pt x="8531" y="5304"/>
                      </a:cubicBezTo>
                      <a:cubicBezTo>
                        <a:pt x="8240" y="4670"/>
                        <a:pt x="7891" y="3890"/>
                        <a:pt x="7234" y="3551"/>
                      </a:cubicBezTo>
                      <a:cubicBezTo>
                        <a:pt x="7061" y="3464"/>
                        <a:pt x="6868" y="3425"/>
                        <a:pt x="6676" y="3425"/>
                      </a:cubicBezTo>
                      <a:cubicBezTo>
                        <a:pt x="6668" y="3425"/>
                        <a:pt x="6661" y="3425"/>
                        <a:pt x="6653" y="3425"/>
                      </a:cubicBezTo>
                      <a:cubicBezTo>
                        <a:pt x="6572" y="2547"/>
                        <a:pt x="6182" y="1700"/>
                        <a:pt x="5215" y="1607"/>
                      </a:cubicBezTo>
                      <a:cubicBezTo>
                        <a:pt x="5185" y="1604"/>
                        <a:pt x="5155" y="1602"/>
                        <a:pt x="5125" y="1602"/>
                      </a:cubicBezTo>
                      <a:cubicBezTo>
                        <a:pt x="4822" y="1602"/>
                        <a:pt x="4539" y="1748"/>
                        <a:pt x="4337" y="1961"/>
                      </a:cubicBezTo>
                      <a:cubicBezTo>
                        <a:pt x="3751" y="1029"/>
                        <a:pt x="2851" y="1"/>
                        <a:pt x="2046" y="1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34"/>
                <p:cNvSpPr/>
                <p:nvPr/>
              </p:nvSpPr>
              <p:spPr>
                <a:xfrm>
                  <a:off x="3998771" y="2828915"/>
                  <a:ext cx="851649" cy="140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8" h="20365" extrusionOk="0">
                      <a:moveTo>
                        <a:pt x="5234" y="3020"/>
                      </a:moveTo>
                      <a:cubicBezTo>
                        <a:pt x="5407" y="3020"/>
                        <a:pt x="5582" y="3160"/>
                        <a:pt x="5541" y="3386"/>
                      </a:cubicBezTo>
                      <a:cubicBezTo>
                        <a:pt x="5512" y="3551"/>
                        <a:pt x="5541" y="3724"/>
                        <a:pt x="5494" y="3885"/>
                      </a:cubicBezTo>
                      <a:cubicBezTo>
                        <a:pt x="5451" y="4030"/>
                        <a:pt x="5316" y="4111"/>
                        <a:pt x="5185" y="4111"/>
                      </a:cubicBezTo>
                      <a:cubicBezTo>
                        <a:pt x="5068" y="4111"/>
                        <a:pt x="4955" y="4046"/>
                        <a:pt x="4914" y="3906"/>
                      </a:cubicBezTo>
                      <a:cubicBezTo>
                        <a:pt x="4850" y="3693"/>
                        <a:pt x="4892" y="3456"/>
                        <a:pt x="4950" y="3245"/>
                      </a:cubicBezTo>
                      <a:cubicBezTo>
                        <a:pt x="4993" y="3089"/>
                        <a:pt x="5113" y="3020"/>
                        <a:pt x="5234" y="3020"/>
                      </a:cubicBezTo>
                      <a:close/>
                      <a:moveTo>
                        <a:pt x="2025" y="4861"/>
                      </a:moveTo>
                      <a:cubicBezTo>
                        <a:pt x="2060" y="4861"/>
                        <a:pt x="2095" y="4870"/>
                        <a:pt x="2128" y="4889"/>
                      </a:cubicBezTo>
                      <a:cubicBezTo>
                        <a:pt x="2290" y="4981"/>
                        <a:pt x="2468" y="5095"/>
                        <a:pt x="2614" y="5208"/>
                      </a:cubicBezTo>
                      <a:cubicBezTo>
                        <a:pt x="2806" y="5356"/>
                        <a:pt x="2655" y="5682"/>
                        <a:pt x="2436" y="5682"/>
                      </a:cubicBezTo>
                      <a:cubicBezTo>
                        <a:pt x="2414" y="5682"/>
                        <a:pt x="2390" y="5679"/>
                        <a:pt x="2366" y="5671"/>
                      </a:cubicBezTo>
                      <a:cubicBezTo>
                        <a:pt x="2131" y="5593"/>
                        <a:pt x="1812" y="5367"/>
                        <a:pt x="1795" y="5096"/>
                      </a:cubicBezTo>
                      <a:cubicBezTo>
                        <a:pt x="1786" y="4963"/>
                        <a:pt x="1903" y="4861"/>
                        <a:pt x="2025" y="4861"/>
                      </a:cubicBezTo>
                      <a:close/>
                      <a:moveTo>
                        <a:pt x="2507" y="6287"/>
                      </a:moveTo>
                      <a:cubicBezTo>
                        <a:pt x="2669" y="6287"/>
                        <a:pt x="2828" y="6339"/>
                        <a:pt x="2960" y="6448"/>
                      </a:cubicBezTo>
                      <a:cubicBezTo>
                        <a:pt x="3209" y="6655"/>
                        <a:pt x="2982" y="6982"/>
                        <a:pt x="2718" y="6982"/>
                      </a:cubicBezTo>
                      <a:cubicBezTo>
                        <a:pt x="2703" y="6982"/>
                        <a:pt x="2689" y="6981"/>
                        <a:pt x="2674" y="6979"/>
                      </a:cubicBezTo>
                      <a:cubicBezTo>
                        <a:pt x="2529" y="6960"/>
                        <a:pt x="2416" y="6907"/>
                        <a:pt x="2266" y="6907"/>
                      </a:cubicBezTo>
                      <a:cubicBezTo>
                        <a:pt x="2263" y="6907"/>
                        <a:pt x="2260" y="6907"/>
                        <a:pt x="2257" y="6907"/>
                      </a:cubicBezTo>
                      <a:cubicBezTo>
                        <a:pt x="2255" y="6907"/>
                        <a:pt x="2253" y="6907"/>
                        <a:pt x="2251" y="6907"/>
                      </a:cubicBezTo>
                      <a:cubicBezTo>
                        <a:pt x="1990" y="6907"/>
                        <a:pt x="1859" y="6536"/>
                        <a:pt x="2100" y="6398"/>
                      </a:cubicBezTo>
                      <a:cubicBezTo>
                        <a:pt x="2226" y="6325"/>
                        <a:pt x="2367" y="6287"/>
                        <a:pt x="2507" y="6287"/>
                      </a:cubicBezTo>
                      <a:close/>
                      <a:moveTo>
                        <a:pt x="7592" y="6962"/>
                      </a:moveTo>
                      <a:cubicBezTo>
                        <a:pt x="7744" y="6962"/>
                        <a:pt x="7898" y="7007"/>
                        <a:pt x="8024" y="7092"/>
                      </a:cubicBezTo>
                      <a:cubicBezTo>
                        <a:pt x="8272" y="7262"/>
                        <a:pt x="8182" y="7660"/>
                        <a:pt x="7892" y="7660"/>
                      </a:cubicBezTo>
                      <a:cubicBezTo>
                        <a:pt x="7867" y="7660"/>
                        <a:pt x="7840" y="7657"/>
                        <a:pt x="7811" y="7651"/>
                      </a:cubicBezTo>
                      <a:cubicBezTo>
                        <a:pt x="7619" y="7606"/>
                        <a:pt x="7393" y="7582"/>
                        <a:pt x="7224" y="7475"/>
                      </a:cubicBezTo>
                      <a:cubicBezTo>
                        <a:pt x="7078" y="7383"/>
                        <a:pt x="7052" y="7165"/>
                        <a:pt x="7210" y="7067"/>
                      </a:cubicBezTo>
                      <a:cubicBezTo>
                        <a:pt x="7324" y="6996"/>
                        <a:pt x="7458" y="6962"/>
                        <a:pt x="7592" y="6962"/>
                      </a:cubicBezTo>
                      <a:close/>
                      <a:moveTo>
                        <a:pt x="8863" y="8625"/>
                      </a:moveTo>
                      <a:cubicBezTo>
                        <a:pt x="9005" y="8625"/>
                        <a:pt x="9152" y="8740"/>
                        <a:pt x="9156" y="8893"/>
                      </a:cubicBezTo>
                      <a:cubicBezTo>
                        <a:pt x="9161" y="9124"/>
                        <a:pt x="9079" y="9352"/>
                        <a:pt x="8920" y="9519"/>
                      </a:cubicBezTo>
                      <a:cubicBezTo>
                        <a:pt x="8863" y="9578"/>
                        <a:pt x="8785" y="9605"/>
                        <a:pt x="8707" y="9605"/>
                      </a:cubicBezTo>
                      <a:cubicBezTo>
                        <a:pt x="8518" y="9605"/>
                        <a:pt x="8324" y="9452"/>
                        <a:pt x="8402" y="9240"/>
                      </a:cubicBezTo>
                      <a:cubicBezTo>
                        <a:pt x="8470" y="9053"/>
                        <a:pt x="8553" y="8871"/>
                        <a:pt x="8677" y="8714"/>
                      </a:cubicBezTo>
                      <a:cubicBezTo>
                        <a:pt x="8727" y="8652"/>
                        <a:pt x="8794" y="8625"/>
                        <a:pt x="8863" y="8625"/>
                      </a:cubicBezTo>
                      <a:close/>
                      <a:moveTo>
                        <a:pt x="3055" y="10499"/>
                      </a:moveTo>
                      <a:cubicBezTo>
                        <a:pt x="3238" y="10499"/>
                        <a:pt x="3420" y="10550"/>
                        <a:pt x="3554" y="10668"/>
                      </a:cubicBezTo>
                      <a:cubicBezTo>
                        <a:pt x="3810" y="10890"/>
                        <a:pt x="3577" y="11215"/>
                        <a:pt x="3302" y="11215"/>
                      </a:cubicBezTo>
                      <a:cubicBezTo>
                        <a:pt x="3289" y="11215"/>
                        <a:pt x="3276" y="11214"/>
                        <a:pt x="3264" y="11213"/>
                      </a:cubicBezTo>
                      <a:cubicBezTo>
                        <a:pt x="3166" y="11203"/>
                        <a:pt x="3085" y="11159"/>
                        <a:pt x="2991" y="11133"/>
                      </a:cubicBezTo>
                      <a:cubicBezTo>
                        <a:pt x="2903" y="11110"/>
                        <a:pt x="2816" y="11100"/>
                        <a:pt x="2731" y="11067"/>
                      </a:cubicBezTo>
                      <a:cubicBezTo>
                        <a:pt x="2493" y="10978"/>
                        <a:pt x="2453" y="10656"/>
                        <a:pt x="2712" y="10559"/>
                      </a:cubicBezTo>
                      <a:cubicBezTo>
                        <a:pt x="2819" y="10520"/>
                        <a:pt x="2937" y="10499"/>
                        <a:pt x="3055" y="10499"/>
                      </a:cubicBezTo>
                      <a:close/>
                      <a:moveTo>
                        <a:pt x="5259" y="11757"/>
                      </a:moveTo>
                      <a:cubicBezTo>
                        <a:pt x="5367" y="11757"/>
                        <a:pt x="5473" y="11817"/>
                        <a:pt x="5519" y="11951"/>
                      </a:cubicBezTo>
                      <a:cubicBezTo>
                        <a:pt x="5597" y="12175"/>
                        <a:pt x="5623" y="12534"/>
                        <a:pt x="5492" y="12739"/>
                      </a:cubicBezTo>
                      <a:cubicBezTo>
                        <a:pt x="5418" y="12854"/>
                        <a:pt x="5311" y="12905"/>
                        <a:pt x="5206" y="12905"/>
                      </a:cubicBezTo>
                      <a:cubicBezTo>
                        <a:pt x="5049" y="12905"/>
                        <a:pt x="4896" y="12789"/>
                        <a:pt x="4869" y="12593"/>
                      </a:cubicBezTo>
                      <a:cubicBezTo>
                        <a:pt x="4854" y="12476"/>
                        <a:pt x="4888" y="12379"/>
                        <a:pt x="4909" y="12265"/>
                      </a:cubicBezTo>
                      <a:cubicBezTo>
                        <a:pt x="4929" y="12166"/>
                        <a:pt x="4933" y="12066"/>
                        <a:pt x="4965" y="11970"/>
                      </a:cubicBezTo>
                      <a:cubicBezTo>
                        <a:pt x="5012" y="11833"/>
                        <a:pt x="5137" y="11757"/>
                        <a:pt x="5259" y="11757"/>
                      </a:cubicBezTo>
                      <a:close/>
                      <a:moveTo>
                        <a:pt x="10185" y="14061"/>
                      </a:moveTo>
                      <a:cubicBezTo>
                        <a:pt x="10197" y="14061"/>
                        <a:pt x="10209" y="14062"/>
                        <a:pt x="10221" y="14063"/>
                      </a:cubicBezTo>
                      <a:cubicBezTo>
                        <a:pt x="10579" y="14104"/>
                        <a:pt x="10884" y="14443"/>
                        <a:pt x="10891" y="14796"/>
                      </a:cubicBezTo>
                      <a:cubicBezTo>
                        <a:pt x="10895" y="14991"/>
                        <a:pt x="10703" y="15141"/>
                        <a:pt x="10526" y="15141"/>
                      </a:cubicBezTo>
                      <a:cubicBezTo>
                        <a:pt x="10428" y="15141"/>
                        <a:pt x="10335" y="15095"/>
                        <a:pt x="10281" y="14985"/>
                      </a:cubicBezTo>
                      <a:cubicBezTo>
                        <a:pt x="10242" y="14903"/>
                        <a:pt x="10207" y="14800"/>
                        <a:pt x="10150" y="14730"/>
                      </a:cubicBezTo>
                      <a:cubicBezTo>
                        <a:pt x="10098" y="14665"/>
                        <a:pt x="10010" y="14625"/>
                        <a:pt x="9947" y="14573"/>
                      </a:cubicBezTo>
                      <a:cubicBezTo>
                        <a:pt x="9704" y="14369"/>
                        <a:pt x="9931" y="14061"/>
                        <a:pt x="10185" y="14061"/>
                      </a:cubicBezTo>
                      <a:close/>
                      <a:moveTo>
                        <a:pt x="8651" y="17849"/>
                      </a:moveTo>
                      <a:cubicBezTo>
                        <a:pt x="8759" y="17849"/>
                        <a:pt x="8864" y="17867"/>
                        <a:pt x="8955" y="17908"/>
                      </a:cubicBezTo>
                      <a:cubicBezTo>
                        <a:pt x="9178" y="18005"/>
                        <a:pt x="9207" y="18400"/>
                        <a:pt x="8976" y="18509"/>
                      </a:cubicBezTo>
                      <a:cubicBezTo>
                        <a:pt x="8804" y="18589"/>
                        <a:pt x="8663" y="18583"/>
                        <a:pt x="8482" y="18600"/>
                      </a:cubicBezTo>
                      <a:cubicBezTo>
                        <a:pt x="8345" y="18611"/>
                        <a:pt x="8216" y="18663"/>
                        <a:pt x="8077" y="18663"/>
                      </a:cubicBezTo>
                      <a:cubicBezTo>
                        <a:pt x="8075" y="18663"/>
                        <a:pt x="8074" y="18663"/>
                        <a:pt x="8073" y="18663"/>
                      </a:cubicBezTo>
                      <a:cubicBezTo>
                        <a:pt x="7878" y="18662"/>
                        <a:pt x="7721" y="18452"/>
                        <a:pt x="7827" y="18270"/>
                      </a:cubicBezTo>
                      <a:cubicBezTo>
                        <a:pt x="7980" y="18012"/>
                        <a:pt x="8332" y="17849"/>
                        <a:pt x="8651" y="17849"/>
                      </a:cubicBezTo>
                      <a:close/>
                      <a:moveTo>
                        <a:pt x="2046" y="1"/>
                      </a:moveTo>
                      <a:cubicBezTo>
                        <a:pt x="1759" y="1"/>
                        <a:pt x="1483" y="132"/>
                        <a:pt x="1238" y="447"/>
                      </a:cubicBezTo>
                      <a:cubicBezTo>
                        <a:pt x="731" y="1098"/>
                        <a:pt x="1095" y="2145"/>
                        <a:pt x="1386" y="2790"/>
                      </a:cubicBezTo>
                      <a:cubicBezTo>
                        <a:pt x="1466" y="2967"/>
                        <a:pt x="1557" y="3135"/>
                        <a:pt x="1652" y="3300"/>
                      </a:cubicBezTo>
                      <a:cubicBezTo>
                        <a:pt x="1603" y="3292"/>
                        <a:pt x="1555" y="3289"/>
                        <a:pt x="1506" y="3289"/>
                      </a:cubicBezTo>
                      <a:cubicBezTo>
                        <a:pt x="723" y="3289"/>
                        <a:pt x="1" y="4243"/>
                        <a:pt x="146" y="5145"/>
                      </a:cubicBezTo>
                      <a:cubicBezTo>
                        <a:pt x="238" y="5718"/>
                        <a:pt x="618" y="6309"/>
                        <a:pt x="1131" y="6792"/>
                      </a:cubicBezTo>
                      <a:cubicBezTo>
                        <a:pt x="938" y="7090"/>
                        <a:pt x="833" y="7454"/>
                        <a:pt x="864" y="7840"/>
                      </a:cubicBezTo>
                      <a:cubicBezTo>
                        <a:pt x="923" y="8576"/>
                        <a:pt x="1322" y="9166"/>
                        <a:pt x="1876" y="9609"/>
                      </a:cubicBezTo>
                      <a:cubicBezTo>
                        <a:pt x="1774" y="9778"/>
                        <a:pt x="1708" y="9973"/>
                        <a:pt x="1691" y="10183"/>
                      </a:cubicBezTo>
                      <a:cubicBezTo>
                        <a:pt x="1595" y="11396"/>
                        <a:pt x="2634" y="12205"/>
                        <a:pt x="3719" y="12545"/>
                      </a:cubicBezTo>
                      <a:cubicBezTo>
                        <a:pt x="3646" y="12824"/>
                        <a:pt x="3638" y="13118"/>
                        <a:pt x="3720" y="13382"/>
                      </a:cubicBezTo>
                      <a:cubicBezTo>
                        <a:pt x="3892" y="13943"/>
                        <a:pt x="4386" y="14469"/>
                        <a:pt x="4977" y="14826"/>
                      </a:cubicBezTo>
                      <a:cubicBezTo>
                        <a:pt x="4951" y="15190"/>
                        <a:pt x="5035" y="15571"/>
                        <a:pt x="5169" y="15909"/>
                      </a:cubicBezTo>
                      <a:cubicBezTo>
                        <a:pt x="5463" y="16649"/>
                        <a:pt x="6100" y="17560"/>
                        <a:pt x="6872" y="18191"/>
                      </a:cubicBezTo>
                      <a:cubicBezTo>
                        <a:pt x="6788" y="18775"/>
                        <a:pt x="7756" y="20365"/>
                        <a:pt x="10363" y="20365"/>
                      </a:cubicBezTo>
                      <a:cubicBezTo>
                        <a:pt x="10388" y="20365"/>
                        <a:pt x="10413" y="20365"/>
                        <a:pt x="10438" y="20364"/>
                      </a:cubicBezTo>
                      <a:cubicBezTo>
                        <a:pt x="10935" y="19820"/>
                        <a:pt x="11722" y="18710"/>
                        <a:pt x="11324" y="17451"/>
                      </a:cubicBezTo>
                      <a:cubicBezTo>
                        <a:pt x="11911" y="16315"/>
                        <a:pt x="12327" y="14898"/>
                        <a:pt x="11663" y="13911"/>
                      </a:cubicBezTo>
                      <a:cubicBezTo>
                        <a:pt x="12079" y="13351"/>
                        <a:pt x="11822" y="12286"/>
                        <a:pt x="11461" y="11790"/>
                      </a:cubicBezTo>
                      <a:cubicBezTo>
                        <a:pt x="11235" y="11480"/>
                        <a:pt x="10924" y="11254"/>
                        <a:pt x="10580" y="11122"/>
                      </a:cubicBezTo>
                      <a:cubicBezTo>
                        <a:pt x="11199" y="9921"/>
                        <a:pt x="10520" y="8375"/>
                        <a:pt x="9379" y="7861"/>
                      </a:cubicBezTo>
                      <a:cubicBezTo>
                        <a:pt x="9196" y="6979"/>
                        <a:pt x="8907" y="6124"/>
                        <a:pt x="8531" y="5304"/>
                      </a:cubicBezTo>
                      <a:cubicBezTo>
                        <a:pt x="8240" y="4670"/>
                        <a:pt x="7891" y="3890"/>
                        <a:pt x="7234" y="3551"/>
                      </a:cubicBezTo>
                      <a:cubicBezTo>
                        <a:pt x="7061" y="3464"/>
                        <a:pt x="6868" y="3425"/>
                        <a:pt x="6676" y="3425"/>
                      </a:cubicBezTo>
                      <a:cubicBezTo>
                        <a:pt x="6668" y="3425"/>
                        <a:pt x="6661" y="3425"/>
                        <a:pt x="6653" y="3425"/>
                      </a:cubicBezTo>
                      <a:cubicBezTo>
                        <a:pt x="6572" y="2547"/>
                        <a:pt x="6182" y="1700"/>
                        <a:pt x="5215" y="1607"/>
                      </a:cubicBezTo>
                      <a:cubicBezTo>
                        <a:pt x="5185" y="1604"/>
                        <a:pt x="5155" y="1602"/>
                        <a:pt x="5125" y="1602"/>
                      </a:cubicBezTo>
                      <a:cubicBezTo>
                        <a:pt x="4822" y="1602"/>
                        <a:pt x="4539" y="1748"/>
                        <a:pt x="4337" y="1961"/>
                      </a:cubicBezTo>
                      <a:cubicBezTo>
                        <a:pt x="3751" y="1029"/>
                        <a:pt x="2851" y="1"/>
                        <a:pt x="204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6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78" name="Google Shape;3978;p34"/>
              <p:cNvSpPr/>
              <p:nvPr/>
            </p:nvSpPr>
            <p:spPr>
              <a:xfrm>
                <a:off x="4187871" y="2741265"/>
                <a:ext cx="851649" cy="1406865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20365" extrusionOk="0">
                    <a:moveTo>
                      <a:pt x="2279" y="1820"/>
                    </a:moveTo>
                    <a:cubicBezTo>
                      <a:pt x="2606" y="1820"/>
                      <a:pt x="3297" y="2345"/>
                      <a:pt x="3726" y="3457"/>
                    </a:cubicBezTo>
                    <a:cubicBezTo>
                      <a:pt x="3853" y="3393"/>
                      <a:pt x="3985" y="3363"/>
                      <a:pt x="4119" y="3363"/>
                    </a:cubicBezTo>
                    <a:cubicBezTo>
                      <a:pt x="4376" y="3363"/>
                      <a:pt x="4640" y="3472"/>
                      <a:pt x="4885" y="3655"/>
                    </a:cubicBezTo>
                    <a:cubicBezTo>
                      <a:pt x="4888" y="3517"/>
                      <a:pt x="4914" y="3379"/>
                      <a:pt x="4950" y="3248"/>
                    </a:cubicBezTo>
                    <a:cubicBezTo>
                      <a:pt x="4993" y="3092"/>
                      <a:pt x="5113" y="3023"/>
                      <a:pt x="5234" y="3023"/>
                    </a:cubicBezTo>
                    <a:cubicBezTo>
                      <a:pt x="5407" y="3023"/>
                      <a:pt x="5582" y="3163"/>
                      <a:pt x="5541" y="3389"/>
                    </a:cubicBezTo>
                    <a:cubicBezTo>
                      <a:pt x="5512" y="3554"/>
                      <a:pt x="5541" y="3726"/>
                      <a:pt x="5494" y="3887"/>
                    </a:cubicBezTo>
                    <a:cubicBezTo>
                      <a:pt x="5466" y="3984"/>
                      <a:pt x="5397" y="4048"/>
                      <a:pt x="5317" y="4083"/>
                    </a:cubicBezTo>
                    <a:cubicBezTo>
                      <a:pt x="5437" y="4237"/>
                      <a:pt x="5547" y="4407"/>
                      <a:pt x="5635" y="4590"/>
                    </a:cubicBezTo>
                    <a:cubicBezTo>
                      <a:pt x="6399" y="4609"/>
                      <a:pt x="6852" y="5743"/>
                      <a:pt x="7038" y="6833"/>
                    </a:cubicBezTo>
                    <a:cubicBezTo>
                      <a:pt x="7170" y="6851"/>
                      <a:pt x="7298" y="6906"/>
                      <a:pt x="7422" y="6984"/>
                    </a:cubicBezTo>
                    <a:cubicBezTo>
                      <a:pt x="7478" y="6972"/>
                      <a:pt x="7536" y="6965"/>
                      <a:pt x="7593" y="6965"/>
                    </a:cubicBezTo>
                    <a:cubicBezTo>
                      <a:pt x="7746" y="6965"/>
                      <a:pt x="7898" y="7009"/>
                      <a:pt x="8023" y="7094"/>
                    </a:cubicBezTo>
                    <a:cubicBezTo>
                      <a:pt x="8228" y="7234"/>
                      <a:pt x="8202" y="7529"/>
                      <a:pt x="8024" y="7629"/>
                    </a:cubicBezTo>
                    <a:cubicBezTo>
                      <a:pt x="8252" y="7982"/>
                      <a:pt x="8440" y="8421"/>
                      <a:pt x="8574" y="8882"/>
                    </a:cubicBezTo>
                    <a:cubicBezTo>
                      <a:pt x="8606" y="8826"/>
                      <a:pt x="8637" y="8768"/>
                      <a:pt x="8678" y="8716"/>
                    </a:cubicBezTo>
                    <a:cubicBezTo>
                      <a:pt x="8727" y="8654"/>
                      <a:pt x="8795" y="8627"/>
                      <a:pt x="8863" y="8627"/>
                    </a:cubicBezTo>
                    <a:cubicBezTo>
                      <a:pt x="9005" y="8627"/>
                      <a:pt x="9152" y="8742"/>
                      <a:pt x="9156" y="8894"/>
                    </a:cubicBezTo>
                    <a:cubicBezTo>
                      <a:pt x="9161" y="9125"/>
                      <a:pt x="9079" y="9353"/>
                      <a:pt x="8921" y="9520"/>
                    </a:cubicBezTo>
                    <a:cubicBezTo>
                      <a:pt x="8870" y="9571"/>
                      <a:pt x="8805" y="9599"/>
                      <a:pt x="8737" y="9605"/>
                    </a:cubicBezTo>
                    <a:cubicBezTo>
                      <a:pt x="8753" y="9714"/>
                      <a:pt x="8768" y="9823"/>
                      <a:pt x="8777" y="9930"/>
                    </a:cubicBezTo>
                    <a:cubicBezTo>
                      <a:pt x="9409" y="10292"/>
                      <a:pt x="9726" y="11624"/>
                      <a:pt x="9816" y="12776"/>
                    </a:cubicBezTo>
                    <a:cubicBezTo>
                      <a:pt x="9941" y="12734"/>
                      <a:pt x="10054" y="12714"/>
                      <a:pt x="10155" y="12714"/>
                    </a:cubicBezTo>
                    <a:cubicBezTo>
                      <a:pt x="11545" y="12714"/>
                      <a:pt x="10767" y="16483"/>
                      <a:pt x="10584" y="17797"/>
                    </a:cubicBezTo>
                    <a:cubicBezTo>
                      <a:pt x="10541" y="18107"/>
                      <a:pt x="10184" y="18378"/>
                      <a:pt x="9860" y="18378"/>
                    </a:cubicBezTo>
                    <a:cubicBezTo>
                      <a:pt x="9800" y="18378"/>
                      <a:pt x="9742" y="18368"/>
                      <a:pt x="9686" y="18348"/>
                    </a:cubicBezTo>
                    <a:cubicBezTo>
                      <a:pt x="9472" y="18271"/>
                      <a:pt x="9285" y="18193"/>
                      <a:pt x="9119" y="18108"/>
                    </a:cubicBezTo>
                    <a:lnTo>
                      <a:pt x="9119" y="18108"/>
                    </a:lnTo>
                    <a:cubicBezTo>
                      <a:pt x="9164" y="18258"/>
                      <a:pt x="9120" y="18440"/>
                      <a:pt x="8975" y="18509"/>
                    </a:cubicBezTo>
                    <a:cubicBezTo>
                      <a:pt x="8803" y="18589"/>
                      <a:pt x="8662" y="18583"/>
                      <a:pt x="8481" y="18600"/>
                    </a:cubicBezTo>
                    <a:cubicBezTo>
                      <a:pt x="8344" y="18611"/>
                      <a:pt x="8215" y="18663"/>
                      <a:pt x="8075" y="18663"/>
                    </a:cubicBezTo>
                    <a:cubicBezTo>
                      <a:pt x="8073" y="18663"/>
                      <a:pt x="8072" y="18663"/>
                      <a:pt x="8071" y="18663"/>
                    </a:cubicBezTo>
                    <a:cubicBezTo>
                      <a:pt x="7877" y="18662"/>
                      <a:pt x="7719" y="18452"/>
                      <a:pt x="7826" y="18270"/>
                    </a:cubicBezTo>
                    <a:cubicBezTo>
                      <a:pt x="7978" y="18011"/>
                      <a:pt x="8329" y="17852"/>
                      <a:pt x="8647" y="17852"/>
                    </a:cubicBezTo>
                    <a:cubicBezTo>
                      <a:pt x="8680" y="17852"/>
                      <a:pt x="8712" y="17854"/>
                      <a:pt x="8743" y="17857"/>
                    </a:cubicBezTo>
                    <a:cubicBezTo>
                      <a:pt x="8574" y="17706"/>
                      <a:pt x="8450" y="17523"/>
                      <a:pt x="8378" y="17277"/>
                    </a:cubicBezTo>
                    <a:cubicBezTo>
                      <a:pt x="7173" y="16714"/>
                      <a:pt x="6042" y="15435"/>
                      <a:pt x="6514" y="14524"/>
                    </a:cubicBezTo>
                    <a:cubicBezTo>
                      <a:pt x="5865" y="14147"/>
                      <a:pt x="5308" y="13641"/>
                      <a:pt x="5145" y="12899"/>
                    </a:cubicBezTo>
                    <a:cubicBezTo>
                      <a:pt x="5012" y="12873"/>
                      <a:pt x="4894" y="12765"/>
                      <a:pt x="4871" y="12595"/>
                    </a:cubicBezTo>
                    <a:cubicBezTo>
                      <a:pt x="4856" y="12477"/>
                      <a:pt x="4889" y="12380"/>
                      <a:pt x="4910" y="12266"/>
                    </a:cubicBezTo>
                    <a:cubicBezTo>
                      <a:pt x="4913" y="12261"/>
                      <a:pt x="4913" y="12256"/>
                      <a:pt x="4914" y="12251"/>
                    </a:cubicBezTo>
                    <a:cubicBezTo>
                      <a:pt x="4274" y="12041"/>
                      <a:pt x="3676" y="11733"/>
                      <a:pt x="3317" y="11211"/>
                    </a:cubicBezTo>
                    <a:cubicBezTo>
                      <a:pt x="3303" y="11213"/>
                      <a:pt x="3289" y="11214"/>
                      <a:pt x="3275" y="11214"/>
                    </a:cubicBezTo>
                    <a:cubicBezTo>
                      <a:pt x="3271" y="11214"/>
                      <a:pt x="3268" y="11214"/>
                      <a:pt x="3265" y="11214"/>
                    </a:cubicBezTo>
                    <a:cubicBezTo>
                      <a:pt x="3167" y="11204"/>
                      <a:pt x="3087" y="11161"/>
                      <a:pt x="2992" y="11136"/>
                    </a:cubicBezTo>
                    <a:cubicBezTo>
                      <a:pt x="2904" y="11111"/>
                      <a:pt x="2818" y="11101"/>
                      <a:pt x="2732" y="11069"/>
                    </a:cubicBezTo>
                    <a:cubicBezTo>
                      <a:pt x="2494" y="10980"/>
                      <a:pt x="2454" y="10657"/>
                      <a:pt x="2714" y="10561"/>
                    </a:cubicBezTo>
                    <a:cubicBezTo>
                      <a:pt x="2810" y="10526"/>
                      <a:pt x="2916" y="10511"/>
                      <a:pt x="3022" y="10507"/>
                    </a:cubicBezTo>
                    <a:cubicBezTo>
                      <a:pt x="2916" y="9982"/>
                      <a:pt x="3030" y="9524"/>
                      <a:pt x="3289" y="9175"/>
                    </a:cubicBezTo>
                    <a:cubicBezTo>
                      <a:pt x="2654" y="8778"/>
                      <a:pt x="2133" y="8244"/>
                      <a:pt x="2205" y="7445"/>
                    </a:cubicBezTo>
                    <a:cubicBezTo>
                      <a:pt x="2224" y="7237"/>
                      <a:pt x="2281" y="7068"/>
                      <a:pt x="2360" y="6923"/>
                    </a:cubicBezTo>
                    <a:cubicBezTo>
                      <a:pt x="2328" y="6919"/>
                      <a:pt x="2300" y="6911"/>
                      <a:pt x="2266" y="6911"/>
                    </a:cubicBezTo>
                    <a:cubicBezTo>
                      <a:pt x="2264" y="6911"/>
                      <a:pt x="2261" y="6911"/>
                      <a:pt x="2259" y="6911"/>
                    </a:cubicBezTo>
                    <a:cubicBezTo>
                      <a:pt x="2257" y="6911"/>
                      <a:pt x="2255" y="6911"/>
                      <a:pt x="2253" y="6911"/>
                    </a:cubicBezTo>
                    <a:cubicBezTo>
                      <a:pt x="1991" y="6911"/>
                      <a:pt x="1860" y="6540"/>
                      <a:pt x="2101" y="6401"/>
                    </a:cubicBezTo>
                    <a:cubicBezTo>
                      <a:pt x="2141" y="6378"/>
                      <a:pt x="2184" y="6367"/>
                      <a:pt x="2225" y="6351"/>
                    </a:cubicBezTo>
                    <a:cubicBezTo>
                      <a:pt x="2047" y="6068"/>
                      <a:pt x="1941" y="5759"/>
                      <a:pt x="1973" y="5432"/>
                    </a:cubicBezTo>
                    <a:cubicBezTo>
                      <a:pt x="1877" y="5336"/>
                      <a:pt x="1804" y="5222"/>
                      <a:pt x="1795" y="5098"/>
                    </a:cubicBezTo>
                    <a:cubicBezTo>
                      <a:pt x="1786" y="4965"/>
                      <a:pt x="1903" y="4863"/>
                      <a:pt x="2025" y="4863"/>
                    </a:cubicBezTo>
                    <a:cubicBezTo>
                      <a:pt x="2060" y="4863"/>
                      <a:pt x="2095" y="4872"/>
                      <a:pt x="2128" y="4891"/>
                    </a:cubicBezTo>
                    <a:cubicBezTo>
                      <a:pt x="2135" y="4895"/>
                      <a:pt x="2142" y="4900"/>
                      <a:pt x="2149" y="4904"/>
                    </a:cubicBezTo>
                    <a:cubicBezTo>
                      <a:pt x="2327" y="4629"/>
                      <a:pt x="2603" y="4505"/>
                      <a:pt x="2917" y="4470"/>
                    </a:cubicBezTo>
                    <a:cubicBezTo>
                      <a:pt x="2523" y="3705"/>
                      <a:pt x="2182" y="2934"/>
                      <a:pt x="2097" y="2041"/>
                    </a:cubicBezTo>
                    <a:cubicBezTo>
                      <a:pt x="2083" y="1895"/>
                      <a:pt x="2155" y="1820"/>
                      <a:pt x="2279" y="1820"/>
                    </a:cubicBezTo>
                    <a:close/>
                    <a:moveTo>
                      <a:pt x="2046" y="1"/>
                    </a:moveTo>
                    <a:cubicBezTo>
                      <a:pt x="1759" y="1"/>
                      <a:pt x="1483" y="132"/>
                      <a:pt x="1238" y="447"/>
                    </a:cubicBezTo>
                    <a:cubicBezTo>
                      <a:pt x="731" y="1098"/>
                      <a:pt x="1095" y="2145"/>
                      <a:pt x="1386" y="2790"/>
                    </a:cubicBezTo>
                    <a:cubicBezTo>
                      <a:pt x="1466" y="2967"/>
                      <a:pt x="1557" y="3135"/>
                      <a:pt x="1652" y="3300"/>
                    </a:cubicBezTo>
                    <a:cubicBezTo>
                      <a:pt x="1603" y="3292"/>
                      <a:pt x="1555" y="3289"/>
                      <a:pt x="1506" y="3289"/>
                    </a:cubicBezTo>
                    <a:cubicBezTo>
                      <a:pt x="723" y="3289"/>
                      <a:pt x="1" y="4243"/>
                      <a:pt x="146" y="5145"/>
                    </a:cubicBezTo>
                    <a:cubicBezTo>
                      <a:pt x="238" y="5718"/>
                      <a:pt x="618" y="6309"/>
                      <a:pt x="1131" y="6792"/>
                    </a:cubicBezTo>
                    <a:cubicBezTo>
                      <a:pt x="938" y="7090"/>
                      <a:pt x="833" y="7454"/>
                      <a:pt x="864" y="7840"/>
                    </a:cubicBezTo>
                    <a:cubicBezTo>
                      <a:pt x="923" y="8576"/>
                      <a:pt x="1322" y="9166"/>
                      <a:pt x="1876" y="9609"/>
                    </a:cubicBezTo>
                    <a:cubicBezTo>
                      <a:pt x="1774" y="9778"/>
                      <a:pt x="1708" y="9973"/>
                      <a:pt x="1691" y="10183"/>
                    </a:cubicBezTo>
                    <a:cubicBezTo>
                      <a:pt x="1595" y="11396"/>
                      <a:pt x="2634" y="12205"/>
                      <a:pt x="3719" y="12545"/>
                    </a:cubicBezTo>
                    <a:cubicBezTo>
                      <a:pt x="3646" y="12824"/>
                      <a:pt x="3638" y="13118"/>
                      <a:pt x="3720" y="13382"/>
                    </a:cubicBezTo>
                    <a:cubicBezTo>
                      <a:pt x="3892" y="13943"/>
                      <a:pt x="4386" y="14469"/>
                      <a:pt x="4977" y="14826"/>
                    </a:cubicBezTo>
                    <a:cubicBezTo>
                      <a:pt x="4951" y="15190"/>
                      <a:pt x="5035" y="15571"/>
                      <a:pt x="5169" y="15909"/>
                    </a:cubicBezTo>
                    <a:cubicBezTo>
                      <a:pt x="5463" y="16649"/>
                      <a:pt x="6100" y="17560"/>
                      <a:pt x="6872" y="18191"/>
                    </a:cubicBezTo>
                    <a:cubicBezTo>
                      <a:pt x="6788" y="18775"/>
                      <a:pt x="7756" y="20365"/>
                      <a:pt x="10363" y="20365"/>
                    </a:cubicBezTo>
                    <a:cubicBezTo>
                      <a:pt x="10388" y="20365"/>
                      <a:pt x="10413" y="20365"/>
                      <a:pt x="10438" y="20364"/>
                    </a:cubicBezTo>
                    <a:cubicBezTo>
                      <a:pt x="10935" y="19820"/>
                      <a:pt x="11722" y="18710"/>
                      <a:pt x="11324" y="17451"/>
                    </a:cubicBezTo>
                    <a:cubicBezTo>
                      <a:pt x="11911" y="16315"/>
                      <a:pt x="12327" y="14898"/>
                      <a:pt x="11663" y="13911"/>
                    </a:cubicBezTo>
                    <a:cubicBezTo>
                      <a:pt x="12079" y="13351"/>
                      <a:pt x="11822" y="12286"/>
                      <a:pt x="11461" y="11790"/>
                    </a:cubicBezTo>
                    <a:cubicBezTo>
                      <a:pt x="11235" y="11480"/>
                      <a:pt x="10924" y="11254"/>
                      <a:pt x="10580" y="11122"/>
                    </a:cubicBezTo>
                    <a:cubicBezTo>
                      <a:pt x="11199" y="9921"/>
                      <a:pt x="10520" y="8375"/>
                      <a:pt x="9379" y="7861"/>
                    </a:cubicBezTo>
                    <a:cubicBezTo>
                      <a:pt x="9196" y="6979"/>
                      <a:pt x="8907" y="6124"/>
                      <a:pt x="8531" y="5304"/>
                    </a:cubicBezTo>
                    <a:cubicBezTo>
                      <a:pt x="8240" y="4670"/>
                      <a:pt x="7891" y="3890"/>
                      <a:pt x="7234" y="3551"/>
                    </a:cubicBezTo>
                    <a:cubicBezTo>
                      <a:pt x="7061" y="3464"/>
                      <a:pt x="6868" y="3425"/>
                      <a:pt x="6676" y="3425"/>
                    </a:cubicBezTo>
                    <a:cubicBezTo>
                      <a:pt x="6668" y="3425"/>
                      <a:pt x="6661" y="3425"/>
                      <a:pt x="6653" y="3425"/>
                    </a:cubicBezTo>
                    <a:cubicBezTo>
                      <a:pt x="6572" y="2547"/>
                      <a:pt x="6182" y="1700"/>
                      <a:pt x="5215" y="1607"/>
                    </a:cubicBezTo>
                    <a:cubicBezTo>
                      <a:pt x="5185" y="1604"/>
                      <a:pt x="5155" y="1602"/>
                      <a:pt x="5125" y="1602"/>
                    </a:cubicBezTo>
                    <a:cubicBezTo>
                      <a:pt x="4822" y="1602"/>
                      <a:pt x="4539" y="1748"/>
                      <a:pt x="4337" y="1961"/>
                    </a:cubicBezTo>
                    <a:cubicBezTo>
                      <a:pt x="3751" y="1029"/>
                      <a:pt x="2851" y="1"/>
                      <a:pt x="2046" y="1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9" name="Google Shape;3979;p34"/>
            <p:cNvGrpSpPr/>
            <p:nvPr/>
          </p:nvGrpSpPr>
          <p:grpSpPr>
            <a:xfrm>
              <a:off x="4405964" y="2808216"/>
              <a:ext cx="1697568" cy="1883184"/>
              <a:chOff x="4405964" y="2808216"/>
              <a:chExt cx="1697568" cy="1883184"/>
            </a:xfrm>
          </p:grpSpPr>
          <p:grpSp>
            <p:nvGrpSpPr>
              <p:cNvPr id="3980" name="Google Shape;3980;p34"/>
              <p:cNvGrpSpPr/>
              <p:nvPr/>
            </p:nvGrpSpPr>
            <p:grpSpPr>
              <a:xfrm>
                <a:off x="5059554" y="2808216"/>
                <a:ext cx="381477" cy="1607493"/>
                <a:chOff x="5059554" y="2808216"/>
                <a:chExt cx="381477" cy="1607493"/>
              </a:xfrm>
            </p:grpSpPr>
            <p:sp>
              <p:nvSpPr>
                <p:cNvPr id="3981" name="Google Shape;3981;p34"/>
                <p:cNvSpPr/>
                <p:nvPr/>
              </p:nvSpPr>
              <p:spPr>
                <a:xfrm>
                  <a:off x="5059554" y="2808216"/>
                  <a:ext cx="381474" cy="160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23269" extrusionOk="0">
                      <a:moveTo>
                        <a:pt x="5299" y="1"/>
                      </a:moveTo>
                      <a:cubicBezTo>
                        <a:pt x="5297" y="1"/>
                        <a:pt x="5294" y="2"/>
                        <a:pt x="5293" y="4"/>
                      </a:cubicBezTo>
                      <a:cubicBezTo>
                        <a:pt x="4660" y="1353"/>
                        <a:pt x="4071" y="2728"/>
                        <a:pt x="3530" y="4123"/>
                      </a:cubicBezTo>
                      <a:cubicBezTo>
                        <a:pt x="3353" y="3304"/>
                        <a:pt x="3230" y="2481"/>
                        <a:pt x="3091" y="1653"/>
                      </a:cubicBezTo>
                      <a:cubicBezTo>
                        <a:pt x="3089" y="1643"/>
                        <a:pt x="3080" y="1637"/>
                        <a:pt x="3071" y="1637"/>
                      </a:cubicBezTo>
                      <a:cubicBezTo>
                        <a:pt x="3061" y="1637"/>
                        <a:pt x="3052" y="1643"/>
                        <a:pt x="3050" y="1654"/>
                      </a:cubicBezTo>
                      <a:cubicBezTo>
                        <a:pt x="2932" y="2632"/>
                        <a:pt x="3292" y="4654"/>
                        <a:pt x="3315" y="4678"/>
                      </a:cubicBezTo>
                      <a:cubicBezTo>
                        <a:pt x="2690" y="6342"/>
                        <a:pt x="2140" y="8037"/>
                        <a:pt x="1694" y="9754"/>
                      </a:cubicBezTo>
                      <a:cubicBezTo>
                        <a:pt x="1527" y="8964"/>
                        <a:pt x="1228" y="8183"/>
                        <a:pt x="981" y="7421"/>
                      </a:cubicBezTo>
                      <a:cubicBezTo>
                        <a:pt x="972" y="7396"/>
                        <a:pt x="952" y="7385"/>
                        <a:pt x="930" y="7385"/>
                      </a:cubicBezTo>
                      <a:cubicBezTo>
                        <a:pt x="894" y="7385"/>
                        <a:pt x="854" y="7415"/>
                        <a:pt x="863" y="7457"/>
                      </a:cubicBezTo>
                      <a:cubicBezTo>
                        <a:pt x="1047" y="8355"/>
                        <a:pt x="1367" y="9523"/>
                        <a:pt x="1578" y="10238"/>
                      </a:cubicBezTo>
                      <a:cubicBezTo>
                        <a:pt x="1497" y="10569"/>
                        <a:pt x="1412" y="10900"/>
                        <a:pt x="1338" y="11232"/>
                      </a:cubicBezTo>
                      <a:cubicBezTo>
                        <a:pt x="895" y="13221"/>
                        <a:pt x="562" y="15232"/>
                        <a:pt x="347" y="17258"/>
                      </a:cubicBezTo>
                      <a:cubicBezTo>
                        <a:pt x="153" y="19093"/>
                        <a:pt x="1" y="20888"/>
                        <a:pt x="124" y="23075"/>
                      </a:cubicBezTo>
                      <a:cubicBezTo>
                        <a:pt x="132" y="23207"/>
                        <a:pt x="230" y="23268"/>
                        <a:pt x="334" y="23268"/>
                      </a:cubicBezTo>
                      <a:cubicBezTo>
                        <a:pt x="447" y="23268"/>
                        <a:pt x="568" y="23196"/>
                        <a:pt x="593" y="23062"/>
                      </a:cubicBezTo>
                      <a:cubicBezTo>
                        <a:pt x="778" y="22051"/>
                        <a:pt x="687" y="20957"/>
                        <a:pt x="743" y="19930"/>
                      </a:cubicBezTo>
                      <a:cubicBezTo>
                        <a:pt x="791" y="19000"/>
                        <a:pt x="867" y="18071"/>
                        <a:pt x="960" y="17145"/>
                      </a:cubicBezTo>
                      <a:cubicBezTo>
                        <a:pt x="1090" y="15862"/>
                        <a:pt x="1266" y="14583"/>
                        <a:pt x="1481" y="13311"/>
                      </a:cubicBezTo>
                      <a:cubicBezTo>
                        <a:pt x="1855" y="13082"/>
                        <a:pt x="2192" y="12799"/>
                        <a:pt x="2568" y="12568"/>
                      </a:cubicBezTo>
                      <a:cubicBezTo>
                        <a:pt x="3098" y="12244"/>
                        <a:pt x="3624" y="12075"/>
                        <a:pt x="4223" y="11919"/>
                      </a:cubicBezTo>
                      <a:cubicBezTo>
                        <a:pt x="4234" y="11916"/>
                        <a:pt x="4235" y="11900"/>
                        <a:pt x="4223" y="11900"/>
                      </a:cubicBezTo>
                      <a:cubicBezTo>
                        <a:pt x="4188" y="11899"/>
                        <a:pt x="4153" y="11898"/>
                        <a:pt x="4117" y="11898"/>
                      </a:cubicBezTo>
                      <a:cubicBezTo>
                        <a:pt x="3268" y="11898"/>
                        <a:pt x="2201" y="12203"/>
                        <a:pt x="1561" y="12827"/>
                      </a:cubicBezTo>
                      <a:cubicBezTo>
                        <a:pt x="1643" y="12370"/>
                        <a:pt x="1729" y="11912"/>
                        <a:pt x="1820" y="11456"/>
                      </a:cubicBezTo>
                      <a:cubicBezTo>
                        <a:pt x="2056" y="10295"/>
                        <a:pt x="2322" y="9144"/>
                        <a:pt x="2615" y="8003"/>
                      </a:cubicBezTo>
                      <a:cubicBezTo>
                        <a:pt x="2637" y="7991"/>
                        <a:pt x="2657" y="7974"/>
                        <a:pt x="2676" y="7950"/>
                      </a:cubicBezTo>
                      <a:cubicBezTo>
                        <a:pt x="3333" y="7026"/>
                        <a:pt x="4606" y="6826"/>
                        <a:pt x="5498" y="6185"/>
                      </a:cubicBezTo>
                      <a:cubicBezTo>
                        <a:pt x="5522" y="6168"/>
                        <a:pt x="5504" y="6133"/>
                        <a:pt x="5479" y="6133"/>
                      </a:cubicBezTo>
                      <a:cubicBezTo>
                        <a:pt x="5475" y="6133"/>
                        <a:pt x="5471" y="6134"/>
                        <a:pt x="5467" y="6136"/>
                      </a:cubicBezTo>
                      <a:cubicBezTo>
                        <a:pt x="4585" y="6612"/>
                        <a:pt x="3555" y="6702"/>
                        <a:pt x="2792" y="7327"/>
                      </a:cubicBezTo>
                      <a:cubicBezTo>
                        <a:pt x="3030" y="6438"/>
                        <a:pt x="3297" y="5558"/>
                        <a:pt x="3576" y="4681"/>
                      </a:cubicBezTo>
                      <a:cubicBezTo>
                        <a:pt x="3610" y="4649"/>
                        <a:pt x="3630" y="4603"/>
                        <a:pt x="3619" y="4544"/>
                      </a:cubicBezTo>
                      <a:cubicBezTo>
                        <a:pt x="4113" y="3012"/>
                        <a:pt x="4664" y="1498"/>
                        <a:pt x="5304" y="8"/>
                      </a:cubicBezTo>
                      <a:cubicBezTo>
                        <a:pt x="5306" y="4"/>
                        <a:pt x="5303" y="1"/>
                        <a:pt x="5299" y="1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34"/>
                <p:cNvSpPr/>
                <p:nvPr/>
              </p:nvSpPr>
              <p:spPr>
                <a:xfrm>
                  <a:off x="5059557" y="2808228"/>
                  <a:ext cx="381474" cy="160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23269" extrusionOk="0">
                      <a:moveTo>
                        <a:pt x="5299" y="1"/>
                      </a:moveTo>
                      <a:cubicBezTo>
                        <a:pt x="5297" y="1"/>
                        <a:pt x="5294" y="2"/>
                        <a:pt x="5293" y="4"/>
                      </a:cubicBezTo>
                      <a:cubicBezTo>
                        <a:pt x="4660" y="1353"/>
                        <a:pt x="4071" y="2728"/>
                        <a:pt x="3530" y="4123"/>
                      </a:cubicBezTo>
                      <a:cubicBezTo>
                        <a:pt x="3353" y="3304"/>
                        <a:pt x="3230" y="2481"/>
                        <a:pt x="3091" y="1653"/>
                      </a:cubicBezTo>
                      <a:cubicBezTo>
                        <a:pt x="3089" y="1643"/>
                        <a:pt x="3080" y="1637"/>
                        <a:pt x="3071" y="1637"/>
                      </a:cubicBezTo>
                      <a:cubicBezTo>
                        <a:pt x="3061" y="1637"/>
                        <a:pt x="3052" y="1643"/>
                        <a:pt x="3050" y="1654"/>
                      </a:cubicBezTo>
                      <a:cubicBezTo>
                        <a:pt x="2932" y="2632"/>
                        <a:pt x="3292" y="4654"/>
                        <a:pt x="3315" y="4678"/>
                      </a:cubicBezTo>
                      <a:cubicBezTo>
                        <a:pt x="2690" y="6342"/>
                        <a:pt x="2140" y="8037"/>
                        <a:pt x="1694" y="9754"/>
                      </a:cubicBezTo>
                      <a:cubicBezTo>
                        <a:pt x="1527" y="8964"/>
                        <a:pt x="1228" y="8183"/>
                        <a:pt x="981" y="7421"/>
                      </a:cubicBezTo>
                      <a:cubicBezTo>
                        <a:pt x="972" y="7396"/>
                        <a:pt x="952" y="7385"/>
                        <a:pt x="930" y="7385"/>
                      </a:cubicBezTo>
                      <a:cubicBezTo>
                        <a:pt x="894" y="7385"/>
                        <a:pt x="854" y="7415"/>
                        <a:pt x="863" y="7457"/>
                      </a:cubicBezTo>
                      <a:cubicBezTo>
                        <a:pt x="1047" y="8355"/>
                        <a:pt x="1367" y="9523"/>
                        <a:pt x="1578" y="10238"/>
                      </a:cubicBezTo>
                      <a:cubicBezTo>
                        <a:pt x="1497" y="10569"/>
                        <a:pt x="1412" y="10900"/>
                        <a:pt x="1338" y="11232"/>
                      </a:cubicBezTo>
                      <a:cubicBezTo>
                        <a:pt x="895" y="13221"/>
                        <a:pt x="562" y="15232"/>
                        <a:pt x="347" y="17258"/>
                      </a:cubicBezTo>
                      <a:cubicBezTo>
                        <a:pt x="153" y="19093"/>
                        <a:pt x="1" y="20888"/>
                        <a:pt x="124" y="23075"/>
                      </a:cubicBezTo>
                      <a:cubicBezTo>
                        <a:pt x="132" y="23207"/>
                        <a:pt x="230" y="23268"/>
                        <a:pt x="334" y="23268"/>
                      </a:cubicBezTo>
                      <a:cubicBezTo>
                        <a:pt x="447" y="23268"/>
                        <a:pt x="568" y="23196"/>
                        <a:pt x="593" y="23062"/>
                      </a:cubicBezTo>
                      <a:cubicBezTo>
                        <a:pt x="778" y="22051"/>
                        <a:pt x="687" y="20957"/>
                        <a:pt x="743" y="19930"/>
                      </a:cubicBezTo>
                      <a:cubicBezTo>
                        <a:pt x="791" y="19000"/>
                        <a:pt x="867" y="18071"/>
                        <a:pt x="960" y="17145"/>
                      </a:cubicBezTo>
                      <a:cubicBezTo>
                        <a:pt x="1090" y="15862"/>
                        <a:pt x="1266" y="14583"/>
                        <a:pt x="1481" y="13311"/>
                      </a:cubicBezTo>
                      <a:cubicBezTo>
                        <a:pt x="1855" y="13082"/>
                        <a:pt x="2192" y="12799"/>
                        <a:pt x="2568" y="12568"/>
                      </a:cubicBezTo>
                      <a:cubicBezTo>
                        <a:pt x="3098" y="12244"/>
                        <a:pt x="3624" y="12075"/>
                        <a:pt x="4223" y="11919"/>
                      </a:cubicBezTo>
                      <a:cubicBezTo>
                        <a:pt x="4234" y="11916"/>
                        <a:pt x="4235" y="11900"/>
                        <a:pt x="4223" y="11900"/>
                      </a:cubicBezTo>
                      <a:cubicBezTo>
                        <a:pt x="4188" y="11899"/>
                        <a:pt x="4153" y="11898"/>
                        <a:pt x="4117" y="11898"/>
                      </a:cubicBezTo>
                      <a:cubicBezTo>
                        <a:pt x="3268" y="11898"/>
                        <a:pt x="2201" y="12203"/>
                        <a:pt x="1561" y="12827"/>
                      </a:cubicBezTo>
                      <a:cubicBezTo>
                        <a:pt x="1643" y="12370"/>
                        <a:pt x="1729" y="11912"/>
                        <a:pt x="1820" y="11456"/>
                      </a:cubicBezTo>
                      <a:cubicBezTo>
                        <a:pt x="2056" y="10295"/>
                        <a:pt x="2322" y="9144"/>
                        <a:pt x="2615" y="8003"/>
                      </a:cubicBezTo>
                      <a:cubicBezTo>
                        <a:pt x="2637" y="7991"/>
                        <a:pt x="2657" y="7974"/>
                        <a:pt x="2676" y="7950"/>
                      </a:cubicBezTo>
                      <a:cubicBezTo>
                        <a:pt x="3333" y="7026"/>
                        <a:pt x="4606" y="6826"/>
                        <a:pt x="5498" y="6185"/>
                      </a:cubicBezTo>
                      <a:cubicBezTo>
                        <a:pt x="5522" y="6168"/>
                        <a:pt x="5504" y="6133"/>
                        <a:pt x="5479" y="6133"/>
                      </a:cubicBezTo>
                      <a:cubicBezTo>
                        <a:pt x="5475" y="6133"/>
                        <a:pt x="5471" y="6134"/>
                        <a:pt x="5467" y="6136"/>
                      </a:cubicBezTo>
                      <a:cubicBezTo>
                        <a:pt x="4585" y="6612"/>
                        <a:pt x="3555" y="6702"/>
                        <a:pt x="2792" y="7327"/>
                      </a:cubicBezTo>
                      <a:cubicBezTo>
                        <a:pt x="3030" y="6438"/>
                        <a:pt x="3297" y="5558"/>
                        <a:pt x="3576" y="4681"/>
                      </a:cubicBezTo>
                      <a:cubicBezTo>
                        <a:pt x="3610" y="4649"/>
                        <a:pt x="3630" y="4603"/>
                        <a:pt x="3619" y="4544"/>
                      </a:cubicBezTo>
                      <a:cubicBezTo>
                        <a:pt x="4113" y="3012"/>
                        <a:pt x="4664" y="1498"/>
                        <a:pt x="5304" y="8"/>
                      </a:cubicBezTo>
                      <a:cubicBezTo>
                        <a:pt x="5306" y="4"/>
                        <a:pt x="5303" y="1"/>
                        <a:pt x="52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83" name="Google Shape;3983;p34"/>
              <p:cNvSpPr/>
              <p:nvPr/>
            </p:nvSpPr>
            <p:spPr>
              <a:xfrm>
                <a:off x="5043876" y="4265443"/>
                <a:ext cx="112121" cy="245381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3552" extrusionOk="0">
                    <a:moveTo>
                      <a:pt x="0" y="0"/>
                    </a:moveTo>
                    <a:lnTo>
                      <a:pt x="140" y="3238"/>
                    </a:lnTo>
                    <a:cubicBezTo>
                      <a:pt x="140" y="3238"/>
                      <a:pt x="359" y="3494"/>
                      <a:pt x="714" y="3548"/>
                    </a:cubicBezTo>
                    <a:cubicBezTo>
                      <a:pt x="727" y="3550"/>
                      <a:pt x="741" y="3551"/>
                      <a:pt x="757" y="3551"/>
                    </a:cubicBezTo>
                    <a:cubicBezTo>
                      <a:pt x="961" y="3551"/>
                      <a:pt x="1359" y="3386"/>
                      <a:pt x="1359" y="3386"/>
                    </a:cubicBezTo>
                    <a:cubicBezTo>
                      <a:pt x="1359" y="3386"/>
                      <a:pt x="1406" y="3118"/>
                      <a:pt x="1515" y="2513"/>
                    </a:cubicBezTo>
                    <a:cubicBezTo>
                      <a:pt x="1622" y="1908"/>
                      <a:pt x="1622" y="111"/>
                      <a:pt x="1622" y="111"/>
                    </a:cubicBezTo>
                    <a:lnTo>
                      <a:pt x="1622" y="111"/>
                    </a:lnTo>
                    <a:cubicBezTo>
                      <a:pt x="1622" y="111"/>
                      <a:pt x="1164" y="654"/>
                      <a:pt x="755" y="1272"/>
                    </a:cubicBezTo>
                    <a:cubicBezTo>
                      <a:pt x="408" y="53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84" name="Google Shape;3984;p34"/>
              <p:cNvGrpSpPr/>
              <p:nvPr/>
            </p:nvGrpSpPr>
            <p:grpSpPr>
              <a:xfrm>
                <a:off x="5261482" y="3088138"/>
                <a:ext cx="842050" cy="1489073"/>
                <a:chOff x="5261482" y="3088138"/>
                <a:chExt cx="842050" cy="1489073"/>
              </a:xfrm>
            </p:grpSpPr>
            <p:sp>
              <p:nvSpPr>
                <p:cNvPr id="3985" name="Google Shape;3985;p34"/>
                <p:cNvSpPr/>
                <p:nvPr/>
              </p:nvSpPr>
              <p:spPr>
                <a:xfrm>
                  <a:off x="5261482" y="3088138"/>
                  <a:ext cx="842047" cy="148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9" h="21555" extrusionOk="0">
                      <a:moveTo>
                        <a:pt x="12164" y="0"/>
                      </a:moveTo>
                      <a:cubicBezTo>
                        <a:pt x="12161" y="0"/>
                        <a:pt x="12158" y="2"/>
                        <a:pt x="12154" y="4"/>
                      </a:cubicBezTo>
                      <a:cubicBezTo>
                        <a:pt x="10034" y="1474"/>
                        <a:pt x="8205" y="3440"/>
                        <a:pt x="6642" y="5575"/>
                      </a:cubicBezTo>
                      <a:cubicBezTo>
                        <a:pt x="6946" y="4682"/>
                        <a:pt x="7024" y="3721"/>
                        <a:pt x="6801" y="2768"/>
                      </a:cubicBezTo>
                      <a:cubicBezTo>
                        <a:pt x="6800" y="2761"/>
                        <a:pt x="6794" y="2758"/>
                        <a:pt x="6789" y="2758"/>
                      </a:cubicBezTo>
                      <a:cubicBezTo>
                        <a:pt x="6782" y="2758"/>
                        <a:pt x="6775" y="2763"/>
                        <a:pt x="6773" y="2772"/>
                      </a:cubicBezTo>
                      <a:cubicBezTo>
                        <a:pt x="6685" y="4034"/>
                        <a:pt x="6487" y="5229"/>
                        <a:pt x="6054" y="6404"/>
                      </a:cubicBezTo>
                      <a:cubicBezTo>
                        <a:pt x="5382" y="7378"/>
                        <a:pt x="4761" y="8379"/>
                        <a:pt x="4193" y="9374"/>
                      </a:cubicBezTo>
                      <a:cubicBezTo>
                        <a:pt x="4054" y="9615"/>
                        <a:pt x="3929" y="9862"/>
                        <a:pt x="3797" y="10105"/>
                      </a:cubicBezTo>
                      <a:cubicBezTo>
                        <a:pt x="3795" y="9408"/>
                        <a:pt x="3686" y="8691"/>
                        <a:pt x="3604" y="8047"/>
                      </a:cubicBezTo>
                      <a:cubicBezTo>
                        <a:pt x="3597" y="7991"/>
                        <a:pt x="3550" y="7961"/>
                        <a:pt x="3506" y="7961"/>
                      </a:cubicBezTo>
                      <a:cubicBezTo>
                        <a:pt x="3463" y="7961"/>
                        <a:pt x="3423" y="7989"/>
                        <a:pt x="3427" y="8047"/>
                      </a:cubicBezTo>
                      <a:cubicBezTo>
                        <a:pt x="3496" y="8969"/>
                        <a:pt x="3367" y="9918"/>
                        <a:pt x="3401" y="10843"/>
                      </a:cubicBezTo>
                      <a:cubicBezTo>
                        <a:pt x="1729" y="14126"/>
                        <a:pt x="597" y="17633"/>
                        <a:pt x="25" y="21288"/>
                      </a:cubicBezTo>
                      <a:cubicBezTo>
                        <a:pt x="0" y="21448"/>
                        <a:pt x="137" y="21555"/>
                        <a:pt x="261" y="21555"/>
                      </a:cubicBezTo>
                      <a:cubicBezTo>
                        <a:pt x="342" y="21555"/>
                        <a:pt x="417" y="21508"/>
                        <a:pt x="436" y="21400"/>
                      </a:cubicBezTo>
                      <a:cubicBezTo>
                        <a:pt x="1120" y="17332"/>
                        <a:pt x="2502" y="13348"/>
                        <a:pt x="4507" y="9741"/>
                      </a:cubicBezTo>
                      <a:cubicBezTo>
                        <a:pt x="4530" y="9699"/>
                        <a:pt x="4558" y="9658"/>
                        <a:pt x="4580" y="9617"/>
                      </a:cubicBezTo>
                      <a:cubicBezTo>
                        <a:pt x="5471" y="8914"/>
                        <a:pt x="6436" y="8537"/>
                        <a:pt x="7534" y="8247"/>
                      </a:cubicBezTo>
                      <a:cubicBezTo>
                        <a:pt x="7585" y="8234"/>
                        <a:pt x="7576" y="8153"/>
                        <a:pt x="7523" y="8153"/>
                      </a:cubicBezTo>
                      <a:cubicBezTo>
                        <a:pt x="7523" y="8153"/>
                        <a:pt x="7522" y="8153"/>
                        <a:pt x="7521" y="8153"/>
                      </a:cubicBezTo>
                      <a:cubicBezTo>
                        <a:pt x="6593" y="8187"/>
                        <a:pt x="5701" y="8534"/>
                        <a:pt x="4923" y="9042"/>
                      </a:cubicBezTo>
                      <a:cubicBezTo>
                        <a:pt x="5957" y="7303"/>
                        <a:pt x="7142" y="5712"/>
                        <a:pt x="8419" y="4196"/>
                      </a:cubicBezTo>
                      <a:cubicBezTo>
                        <a:pt x="8856" y="3992"/>
                        <a:pt x="9271" y="3734"/>
                        <a:pt x="9728" y="3564"/>
                      </a:cubicBezTo>
                      <a:cubicBezTo>
                        <a:pt x="10311" y="3345"/>
                        <a:pt x="10915" y="3172"/>
                        <a:pt x="11524" y="3047"/>
                      </a:cubicBezTo>
                      <a:cubicBezTo>
                        <a:pt x="11550" y="3042"/>
                        <a:pt x="11545" y="3002"/>
                        <a:pt x="11519" y="3002"/>
                      </a:cubicBezTo>
                      <a:cubicBezTo>
                        <a:pt x="11518" y="3002"/>
                        <a:pt x="11518" y="3002"/>
                        <a:pt x="11517" y="3002"/>
                      </a:cubicBezTo>
                      <a:cubicBezTo>
                        <a:pt x="10713" y="3067"/>
                        <a:pt x="9740" y="3239"/>
                        <a:pt x="8920" y="3606"/>
                      </a:cubicBezTo>
                      <a:cubicBezTo>
                        <a:pt x="9966" y="2399"/>
                        <a:pt x="11061" y="1223"/>
                        <a:pt x="12176" y="36"/>
                      </a:cubicBezTo>
                      <a:cubicBezTo>
                        <a:pt x="12189" y="21"/>
                        <a:pt x="12178" y="0"/>
                        <a:pt x="12164" y="0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34"/>
                <p:cNvSpPr/>
                <p:nvPr/>
              </p:nvSpPr>
              <p:spPr>
                <a:xfrm>
                  <a:off x="5261486" y="3088138"/>
                  <a:ext cx="842047" cy="148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9" h="21555" extrusionOk="0">
                      <a:moveTo>
                        <a:pt x="12164" y="0"/>
                      </a:moveTo>
                      <a:cubicBezTo>
                        <a:pt x="12161" y="0"/>
                        <a:pt x="12158" y="2"/>
                        <a:pt x="12154" y="4"/>
                      </a:cubicBezTo>
                      <a:cubicBezTo>
                        <a:pt x="10034" y="1474"/>
                        <a:pt x="8205" y="3440"/>
                        <a:pt x="6642" y="5575"/>
                      </a:cubicBezTo>
                      <a:cubicBezTo>
                        <a:pt x="6946" y="4682"/>
                        <a:pt x="7024" y="3721"/>
                        <a:pt x="6801" y="2768"/>
                      </a:cubicBezTo>
                      <a:cubicBezTo>
                        <a:pt x="6800" y="2761"/>
                        <a:pt x="6794" y="2758"/>
                        <a:pt x="6789" y="2758"/>
                      </a:cubicBezTo>
                      <a:cubicBezTo>
                        <a:pt x="6782" y="2758"/>
                        <a:pt x="6775" y="2763"/>
                        <a:pt x="6773" y="2772"/>
                      </a:cubicBezTo>
                      <a:cubicBezTo>
                        <a:pt x="6685" y="4034"/>
                        <a:pt x="6487" y="5229"/>
                        <a:pt x="6054" y="6404"/>
                      </a:cubicBezTo>
                      <a:cubicBezTo>
                        <a:pt x="5382" y="7378"/>
                        <a:pt x="4761" y="8379"/>
                        <a:pt x="4193" y="9374"/>
                      </a:cubicBezTo>
                      <a:cubicBezTo>
                        <a:pt x="4054" y="9615"/>
                        <a:pt x="3929" y="9862"/>
                        <a:pt x="3797" y="10105"/>
                      </a:cubicBezTo>
                      <a:cubicBezTo>
                        <a:pt x="3795" y="9408"/>
                        <a:pt x="3686" y="8691"/>
                        <a:pt x="3604" y="8047"/>
                      </a:cubicBezTo>
                      <a:cubicBezTo>
                        <a:pt x="3597" y="7991"/>
                        <a:pt x="3550" y="7961"/>
                        <a:pt x="3506" y="7961"/>
                      </a:cubicBezTo>
                      <a:cubicBezTo>
                        <a:pt x="3463" y="7961"/>
                        <a:pt x="3423" y="7989"/>
                        <a:pt x="3427" y="8047"/>
                      </a:cubicBezTo>
                      <a:cubicBezTo>
                        <a:pt x="3496" y="8969"/>
                        <a:pt x="3367" y="9918"/>
                        <a:pt x="3401" y="10843"/>
                      </a:cubicBezTo>
                      <a:cubicBezTo>
                        <a:pt x="1729" y="14126"/>
                        <a:pt x="597" y="17633"/>
                        <a:pt x="25" y="21288"/>
                      </a:cubicBezTo>
                      <a:cubicBezTo>
                        <a:pt x="0" y="21448"/>
                        <a:pt x="137" y="21555"/>
                        <a:pt x="261" y="21555"/>
                      </a:cubicBezTo>
                      <a:cubicBezTo>
                        <a:pt x="342" y="21555"/>
                        <a:pt x="417" y="21508"/>
                        <a:pt x="436" y="21400"/>
                      </a:cubicBezTo>
                      <a:cubicBezTo>
                        <a:pt x="1120" y="17332"/>
                        <a:pt x="2502" y="13348"/>
                        <a:pt x="4507" y="9741"/>
                      </a:cubicBezTo>
                      <a:cubicBezTo>
                        <a:pt x="4530" y="9699"/>
                        <a:pt x="4558" y="9658"/>
                        <a:pt x="4580" y="9617"/>
                      </a:cubicBezTo>
                      <a:cubicBezTo>
                        <a:pt x="5471" y="8914"/>
                        <a:pt x="6436" y="8537"/>
                        <a:pt x="7534" y="8247"/>
                      </a:cubicBezTo>
                      <a:cubicBezTo>
                        <a:pt x="7585" y="8234"/>
                        <a:pt x="7576" y="8153"/>
                        <a:pt x="7523" y="8153"/>
                      </a:cubicBezTo>
                      <a:cubicBezTo>
                        <a:pt x="7523" y="8153"/>
                        <a:pt x="7522" y="8153"/>
                        <a:pt x="7521" y="8153"/>
                      </a:cubicBezTo>
                      <a:cubicBezTo>
                        <a:pt x="6593" y="8187"/>
                        <a:pt x="5701" y="8534"/>
                        <a:pt x="4923" y="9042"/>
                      </a:cubicBezTo>
                      <a:cubicBezTo>
                        <a:pt x="5957" y="7303"/>
                        <a:pt x="7142" y="5712"/>
                        <a:pt x="8419" y="4196"/>
                      </a:cubicBezTo>
                      <a:cubicBezTo>
                        <a:pt x="8856" y="3992"/>
                        <a:pt x="9271" y="3734"/>
                        <a:pt x="9728" y="3564"/>
                      </a:cubicBezTo>
                      <a:cubicBezTo>
                        <a:pt x="10311" y="3345"/>
                        <a:pt x="10915" y="3172"/>
                        <a:pt x="11524" y="3047"/>
                      </a:cubicBezTo>
                      <a:cubicBezTo>
                        <a:pt x="11550" y="3042"/>
                        <a:pt x="11545" y="3002"/>
                        <a:pt x="11519" y="3002"/>
                      </a:cubicBezTo>
                      <a:cubicBezTo>
                        <a:pt x="11518" y="3002"/>
                        <a:pt x="11518" y="3002"/>
                        <a:pt x="11517" y="3002"/>
                      </a:cubicBezTo>
                      <a:cubicBezTo>
                        <a:pt x="10713" y="3067"/>
                        <a:pt x="9740" y="3239"/>
                        <a:pt x="8920" y="3606"/>
                      </a:cubicBezTo>
                      <a:cubicBezTo>
                        <a:pt x="9966" y="2399"/>
                        <a:pt x="11061" y="1223"/>
                        <a:pt x="12176" y="36"/>
                      </a:cubicBezTo>
                      <a:cubicBezTo>
                        <a:pt x="12189" y="21"/>
                        <a:pt x="12178" y="0"/>
                        <a:pt x="1216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87" name="Google Shape;3987;p34"/>
              <p:cNvSpPr/>
              <p:nvPr/>
            </p:nvSpPr>
            <p:spPr>
              <a:xfrm>
                <a:off x="5227647" y="4446502"/>
                <a:ext cx="133467" cy="244897"/>
              </a:xfrm>
              <a:custGeom>
                <a:avLst/>
                <a:gdLst/>
                <a:ahLst/>
                <a:cxnLst/>
                <a:rect l="l" t="t" r="r" b="b"/>
                <a:pathLst>
                  <a:path w="1932" h="3545" extrusionOk="0">
                    <a:moveTo>
                      <a:pt x="316" y="0"/>
                    </a:moveTo>
                    <a:cubicBezTo>
                      <a:pt x="316" y="0"/>
                      <a:pt x="0" y="1769"/>
                      <a:pt x="0" y="2384"/>
                    </a:cubicBezTo>
                    <a:lnTo>
                      <a:pt x="0" y="3270"/>
                    </a:lnTo>
                    <a:cubicBezTo>
                      <a:pt x="0" y="3270"/>
                      <a:pt x="420" y="3539"/>
                      <a:pt x="607" y="3544"/>
                    </a:cubicBezTo>
                    <a:cubicBezTo>
                      <a:pt x="614" y="3544"/>
                      <a:pt x="622" y="3544"/>
                      <a:pt x="629" y="3544"/>
                    </a:cubicBezTo>
                    <a:cubicBezTo>
                      <a:pt x="977" y="3544"/>
                      <a:pt x="1226" y="3340"/>
                      <a:pt x="1226" y="3340"/>
                    </a:cubicBezTo>
                    <a:lnTo>
                      <a:pt x="1932" y="177"/>
                    </a:lnTo>
                    <a:lnTo>
                      <a:pt x="1932" y="177"/>
                    </a:lnTo>
                    <a:cubicBezTo>
                      <a:pt x="1931" y="177"/>
                      <a:pt x="1438" y="628"/>
                      <a:pt x="966" y="1297"/>
                    </a:cubicBezTo>
                    <a:cubicBezTo>
                      <a:pt x="671" y="616"/>
                      <a:pt x="316" y="0"/>
                      <a:pt x="316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88" name="Google Shape;3988;p34"/>
              <p:cNvGrpSpPr/>
              <p:nvPr/>
            </p:nvGrpSpPr>
            <p:grpSpPr>
              <a:xfrm>
                <a:off x="4405964" y="3015670"/>
                <a:ext cx="606548" cy="1533160"/>
                <a:chOff x="4405964" y="3015670"/>
                <a:chExt cx="606548" cy="1533160"/>
              </a:xfrm>
            </p:grpSpPr>
            <p:sp>
              <p:nvSpPr>
                <p:cNvPr id="3989" name="Google Shape;3989;p34"/>
                <p:cNvSpPr/>
                <p:nvPr/>
              </p:nvSpPr>
              <p:spPr>
                <a:xfrm>
                  <a:off x="4405964" y="3015670"/>
                  <a:ext cx="606544" cy="153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22193" extrusionOk="0">
                      <a:moveTo>
                        <a:pt x="10" y="0"/>
                      </a:moveTo>
                      <a:cubicBezTo>
                        <a:pt x="5" y="0"/>
                        <a:pt x="1" y="5"/>
                        <a:pt x="4" y="9"/>
                      </a:cubicBezTo>
                      <a:cubicBezTo>
                        <a:pt x="872" y="1380"/>
                        <a:pt x="1655" y="2787"/>
                        <a:pt x="2385" y="4220"/>
                      </a:cubicBezTo>
                      <a:cubicBezTo>
                        <a:pt x="2385" y="4280"/>
                        <a:pt x="2410" y="4323"/>
                        <a:pt x="2450" y="4349"/>
                      </a:cubicBezTo>
                      <a:cubicBezTo>
                        <a:pt x="2864" y="5170"/>
                        <a:pt x="3266" y="5998"/>
                        <a:pt x="3641" y="6838"/>
                      </a:cubicBezTo>
                      <a:cubicBezTo>
                        <a:pt x="2791" y="6341"/>
                        <a:pt x="1758" y="6414"/>
                        <a:pt x="811" y="6085"/>
                      </a:cubicBezTo>
                      <a:cubicBezTo>
                        <a:pt x="808" y="6085"/>
                        <a:pt x="805" y="6084"/>
                        <a:pt x="803" y="6084"/>
                      </a:cubicBezTo>
                      <a:cubicBezTo>
                        <a:pt x="777" y="6084"/>
                        <a:pt x="761" y="6125"/>
                        <a:pt x="788" y="6139"/>
                      </a:cubicBezTo>
                      <a:cubicBezTo>
                        <a:pt x="1771" y="6632"/>
                        <a:pt x="3059" y="6626"/>
                        <a:pt x="3853" y="7435"/>
                      </a:cubicBezTo>
                      <a:cubicBezTo>
                        <a:pt x="3876" y="7457"/>
                        <a:pt x="3899" y="7470"/>
                        <a:pt x="3923" y="7478"/>
                      </a:cubicBezTo>
                      <a:cubicBezTo>
                        <a:pt x="4391" y="8559"/>
                        <a:pt x="4836" y="9652"/>
                        <a:pt x="5253" y="10762"/>
                      </a:cubicBezTo>
                      <a:cubicBezTo>
                        <a:pt x="5415" y="11198"/>
                        <a:pt x="5574" y="11635"/>
                        <a:pt x="5726" y="12075"/>
                      </a:cubicBezTo>
                      <a:cubicBezTo>
                        <a:pt x="5171" y="11683"/>
                        <a:pt x="4402" y="11512"/>
                        <a:pt x="3696" y="11512"/>
                      </a:cubicBezTo>
                      <a:cubicBezTo>
                        <a:pt x="3434" y="11512"/>
                        <a:pt x="3181" y="11536"/>
                        <a:pt x="2950" y="11580"/>
                      </a:cubicBezTo>
                      <a:cubicBezTo>
                        <a:pt x="2938" y="11583"/>
                        <a:pt x="2942" y="11597"/>
                        <a:pt x="2952" y="11599"/>
                      </a:cubicBezTo>
                      <a:cubicBezTo>
                        <a:pt x="3569" y="11658"/>
                        <a:pt x="4115" y="11744"/>
                        <a:pt x="4690" y="11979"/>
                      </a:cubicBezTo>
                      <a:cubicBezTo>
                        <a:pt x="5098" y="12147"/>
                        <a:pt x="5476" y="12373"/>
                        <a:pt x="5883" y="12539"/>
                      </a:cubicBezTo>
                      <a:cubicBezTo>
                        <a:pt x="6297" y="13762"/>
                        <a:pt x="6672" y="14998"/>
                        <a:pt x="7003" y="16244"/>
                      </a:cubicBezTo>
                      <a:cubicBezTo>
                        <a:pt x="7243" y="17144"/>
                        <a:pt x="7462" y="18047"/>
                        <a:pt x="7659" y="18958"/>
                      </a:cubicBezTo>
                      <a:cubicBezTo>
                        <a:pt x="7876" y="19964"/>
                        <a:pt x="7960" y="21057"/>
                        <a:pt x="8301" y="22028"/>
                      </a:cubicBezTo>
                      <a:cubicBezTo>
                        <a:pt x="8341" y="22139"/>
                        <a:pt x="8446" y="22193"/>
                        <a:pt x="8546" y="22193"/>
                      </a:cubicBezTo>
                      <a:cubicBezTo>
                        <a:pt x="8666" y="22193"/>
                        <a:pt x="8780" y="22115"/>
                        <a:pt x="8765" y="21965"/>
                      </a:cubicBezTo>
                      <a:cubicBezTo>
                        <a:pt x="8542" y="19784"/>
                        <a:pt x="8109" y="18038"/>
                        <a:pt x="7627" y="16256"/>
                      </a:cubicBezTo>
                      <a:cubicBezTo>
                        <a:pt x="7094" y="14289"/>
                        <a:pt x="6448" y="12356"/>
                        <a:pt x="5695" y="10462"/>
                      </a:cubicBezTo>
                      <a:cubicBezTo>
                        <a:pt x="5569" y="10146"/>
                        <a:pt x="5435" y="9832"/>
                        <a:pt x="5301" y="9518"/>
                      </a:cubicBezTo>
                      <a:cubicBezTo>
                        <a:pt x="5397" y="8778"/>
                        <a:pt x="5528" y="7575"/>
                        <a:pt x="5567" y="6661"/>
                      </a:cubicBezTo>
                      <a:cubicBezTo>
                        <a:pt x="5569" y="6622"/>
                        <a:pt x="5533" y="6600"/>
                        <a:pt x="5500" y="6600"/>
                      </a:cubicBezTo>
                      <a:cubicBezTo>
                        <a:pt x="5474" y="6600"/>
                        <a:pt x="5450" y="6613"/>
                        <a:pt x="5445" y="6644"/>
                      </a:cubicBezTo>
                      <a:cubicBezTo>
                        <a:pt x="5321" y="7435"/>
                        <a:pt x="5151" y="8253"/>
                        <a:pt x="5109" y="9060"/>
                      </a:cubicBezTo>
                      <a:cubicBezTo>
                        <a:pt x="4396" y="7435"/>
                        <a:pt x="3588" y="5849"/>
                        <a:pt x="2705" y="4303"/>
                      </a:cubicBezTo>
                      <a:cubicBezTo>
                        <a:pt x="2725" y="4277"/>
                        <a:pt x="2760" y="2223"/>
                        <a:pt x="2490" y="1277"/>
                      </a:cubicBezTo>
                      <a:cubicBezTo>
                        <a:pt x="2487" y="1267"/>
                        <a:pt x="2478" y="1262"/>
                        <a:pt x="2470" y="1262"/>
                      </a:cubicBezTo>
                      <a:cubicBezTo>
                        <a:pt x="2460" y="1262"/>
                        <a:pt x="2450" y="1269"/>
                        <a:pt x="2450" y="1282"/>
                      </a:cubicBezTo>
                      <a:cubicBezTo>
                        <a:pt x="2443" y="2121"/>
                        <a:pt x="2451" y="2953"/>
                        <a:pt x="2407" y="3790"/>
                      </a:cubicBezTo>
                      <a:cubicBezTo>
                        <a:pt x="1653" y="2498"/>
                        <a:pt x="853" y="1234"/>
                        <a:pt x="15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34"/>
                <p:cNvSpPr/>
                <p:nvPr/>
              </p:nvSpPr>
              <p:spPr>
                <a:xfrm>
                  <a:off x="4405968" y="3015683"/>
                  <a:ext cx="606544" cy="153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22193" extrusionOk="0">
                      <a:moveTo>
                        <a:pt x="10" y="0"/>
                      </a:moveTo>
                      <a:cubicBezTo>
                        <a:pt x="5" y="0"/>
                        <a:pt x="1" y="5"/>
                        <a:pt x="4" y="9"/>
                      </a:cubicBezTo>
                      <a:cubicBezTo>
                        <a:pt x="872" y="1380"/>
                        <a:pt x="1655" y="2787"/>
                        <a:pt x="2385" y="4220"/>
                      </a:cubicBezTo>
                      <a:cubicBezTo>
                        <a:pt x="2385" y="4280"/>
                        <a:pt x="2410" y="4323"/>
                        <a:pt x="2450" y="4349"/>
                      </a:cubicBezTo>
                      <a:cubicBezTo>
                        <a:pt x="2864" y="5170"/>
                        <a:pt x="3266" y="5998"/>
                        <a:pt x="3641" y="6838"/>
                      </a:cubicBezTo>
                      <a:cubicBezTo>
                        <a:pt x="2791" y="6341"/>
                        <a:pt x="1758" y="6414"/>
                        <a:pt x="811" y="6085"/>
                      </a:cubicBezTo>
                      <a:cubicBezTo>
                        <a:pt x="808" y="6085"/>
                        <a:pt x="805" y="6084"/>
                        <a:pt x="803" y="6084"/>
                      </a:cubicBezTo>
                      <a:cubicBezTo>
                        <a:pt x="777" y="6084"/>
                        <a:pt x="761" y="6125"/>
                        <a:pt x="788" y="6139"/>
                      </a:cubicBezTo>
                      <a:cubicBezTo>
                        <a:pt x="1771" y="6632"/>
                        <a:pt x="3059" y="6626"/>
                        <a:pt x="3853" y="7435"/>
                      </a:cubicBezTo>
                      <a:cubicBezTo>
                        <a:pt x="3876" y="7457"/>
                        <a:pt x="3899" y="7470"/>
                        <a:pt x="3923" y="7478"/>
                      </a:cubicBezTo>
                      <a:cubicBezTo>
                        <a:pt x="4391" y="8559"/>
                        <a:pt x="4836" y="9652"/>
                        <a:pt x="5253" y="10762"/>
                      </a:cubicBezTo>
                      <a:cubicBezTo>
                        <a:pt x="5415" y="11198"/>
                        <a:pt x="5574" y="11635"/>
                        <a:pt x="5726" y="12075"/>
                      </a:cubicBezTo>
                      <a:cubicBezTo>
                        <a:pt x="5171" y="11683"/>
                        <a:pt x="4402" y="11512"/>
                        <a:pt x="3696" y="11512"/>
                      </a:cubicBezTo>
                      <a:cubicBezTo>
                        <a:pt x="3434" y="11512"/>
                        <a:pt x="3181" y="11536"/>
                        <a:pt x="2950" y="11580"/>
                      </a:cubicBezTo>
                      <a:cubicBezTo>
                        <a:pt x="2938" y="11583"/>
                        <a:pt x="2942" y="11597"/>
                        <a:pt x="2952" y="11599"/>
                      </a:cubicBezTo>
                      <a:cubicBezTo>
                        <a:pt x="3569" y="11658"/>
                        <a:pt x="4115" y="11744"/>
                        <a:pt x="4690" y="11979"/>
                      </a:cubicBezTo>
                      <a:cubicBezTo>
                        <a:pt x="5098" y="12147"/>
                        <a:pt x="5476" y="12373"/>
                        <a:pt x="5883" y="12539"/>
                      </a:cubicBezTo>
                      <a:cubicBezTo>
                        <a:pt x="6297" y="13762"/>
                        <a:pt x="6672" y="14998"/>
                        <a:pt x="7003" y="16244"/>
                      </a:cubicBezTo>
                      <a:cubicBezTo>
                        <a:pt x="7243" y="17144"/>
                        <a:pt x="7462" y="18047"/>
                        <a:pt x="7659" y="18958"/>
                      </a:cubicBezTo>
                      <a:cubicBezTo>
                        <a:pt x="7876" y="19964"/>
                        <a:pt x="7960" y="21057"/>
                        <a:pt x="8301" y="22028"/>
                      </a:cubicBezTo>
                      <a:cubicBezTo>
                        <a:pt x="8341" y="22139"/>
                        <a:pt x="8446" y="22193"/>
                        <a:pt x="8546" y="22193"/>
                      </a:cubicBezTo>
                      <a:cubicBezTo>
                        <a:pt x="8666" y="22193"/>
                        <a:pt x="8780" y="22115"/>
                        <a:pt x="8765" y="21965"/>
                      </a:cubicBezTo>
                      <a:cubicBezTo>
                        <a:pt x="8542" y="19784"/>
                        <a:pt x="8109" y="18038"/>
                        <a:pt x="7627" y="16256"/>
                      </a:cubicBezTo>
                      <a:cubicBezTo>
                        <a:pt x="7094" y="14289"/>
                        <a:pt x="6448" y="12356"/>
                        <a:pt x="5695" y="10462"/>
                      </a:cubicBezTo>
                      <a:cubicBezTo>
                        <a:pt x="5569" y="10146"/>
                        <a:pt x="5435" y="9832"/>
                        <a:pt x="5301" y="9518"/>
                      </a:cubicBezTo>
                      <a:cubicBezTo>
                        <a:pt x="5397" y="8778"/>
                        <a:pt x="5528" y="7575"/>
                        <a:pt x="5567" y="6661"/>
                      </a:cubicBezTo>
                      <a:cubicBezTo>
                        <a:pt x="5569" y="6622"/>
                        <a:pt x="5533" y="6600"/>
                        <a:pt x="5500" y="6600"/>
                      </a:cubicBezTo>
                      <a:cubicBezTo>
                        <a:pt x="5474" y="6600"/>
                        <a:pt x="5450" y="6613"/>
                        <a:pt x="5445" y="6644"/>
                      </a:cubicBezTo>
                      <a:cubicBezTo>
                        <a:pt x="5321" y="7435"/>
                        <a:pt x="5151" y="8253"/>
                        <a:pt x="5109" y="9060"/>
                      </a:cubicBezTo>
                      <a:cubicBezTo>
                        <a:pt x="4396" y="7435"/>
                        <a:pt x="3588" y="5849"/>
                        <a:pt x="2705" y="4303"/>
                      </a:cubicBezTo>
                      <a:cubicBezTo>
                        <a:pt x="2725" y="4277"/>
                        <a:pt x="2760" y="2223"/>
                        <a:pt x="2490" y="1277"/>
                      </a:cubicBezTo>
                      <a:cubicBezTo>
                        <a:pt x="2487" y="1267"/>
                        <a:pt x="2478" y="1262"/>
                        <a:pt x="2470" y="1262"/>
                      </a:cubicBezTo>
                      <a:cubicBezTo>
                        <a:pt x="2460" y="1262"/>
                        <a:pt x="2450" y="1269"/>
                        <a:pt x="2450" y="1282"/>
                      </a:cubicBezTo>
                      <a:cubicBezTo>
                        <a:pt x="2443" y="2121"/>
                        <a:pt x="2451" y="2953"/>
                        <a:pt x="2407" y="3790"/>
                      </a:cubicBezTo>
                      <a:cubicBezTo>
                        <a:pt x="1653" y="2498"/>
                        <a:pt x="853" y="1234"/>
                        <a:pt x="15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91" name="Google Shape;3991;p34"/>
              <p:cNvSpPr/>
              <p:nvPr/>
            </p:nvSpPr>
            <p:spPr>
              <a:xfrm>
                <a:off x="4910339" y="4418668"/>
                <a:ext cx="133536" cy="244897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545" extrusionOk="0">
                    <a:moveTo>
                      <a:pt x="1617" y="0"/>
                    </a:moveTo>
                    <a:cubicBezTo>
                      <a:pt x="1617" y="0"/>
                      <a:pt x="1261" y="616"/>
                      <a:pt x="966" y="1297"/>
                    </a:cubicBezTo>
                    <a:cubicBezTo>
                      <a:pt x="494" y="629"/>
                      <a:pt x="1" y="177"/>
                      <a:pt x="1" y="177"/>
                    </a:cubicBezTo>
                    <a:lnTo>
                      <a:pt x="1" y="177"/>
                    </a:lnTo>
                    <a:lnTo>
                      <a:pt x="706" y="3340"/>
                    </a:lnTo>
                    <a:cubicBezTo>
                      <a:pt x="706" y="3340"/>
                      <a:pt x="955" y="3544"/>
                      <a:pt x="1303" y="3544"/>
                    </a:cubicBezTo>
                    <a:cubicBezTo>
                      <a:pt x="1311" y="3544"/>
                      <a:pt x="1318" y="3544"/>
                      <a:pt x="1326" y="3544"/>
                    </a:cubicBezTo>
                    <a:cubicBezTo>
                      <a:pt x="1512" y="3539"/>
                      <a:pt x="1932" y="3270"/>
                      <a:pt x="1932" y="3270"/>
                    </a:cubicBezTo>
                    <a:lnTo>
                      <a:pt x="1932" y="2384"/>
                    </a:lnTo>
                    <a:cubicBezTo>
                      <a:pt x="1932" y="1769"/>
                      <a:pt x="1617" y="0"/>
                      <a:pt x="1617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92" name="Google Shape;3992;p34"/>
          <p:cNvGrpSpPr/>
          <p:nvPr/>
        </p:nvGrpSpPr>
        <p:grpSpPr>
          <a:xfrm rot="361608" flipH="1">
            <a:off x="5376367" y="4288489"/>
            <a:ext cx="2629191" cy="2829854"/>
            <a:chOff x="4187871" y="2521790"/>
            <a:chExt cx="2166785" cy="2332156"/>
          </a:xfrm>
        </p:grpSpPr>
        <p:sp>
          <p:nvSpPr>
            <p:cNvPr id="3993" name="Google Shape;3993;p34"/>
            <p:cNvSpPr/>
            <p:nvPr/>
          </p:nvSpPr>
          <p:spPr>
            <a:xfrm>
              <a:off x="4719668" y="4283946"/>
              <a:ext cx="883565" cy="570000"/>
            </a:xfrm>
            <a:custGeom>
              <a:avLst/>
              <a:gdLst/>
              <a:ahLst/>
              <a:cxnLst/>
              <a:rect l="l" t="t" r="r" b="b"/>
              <a:pathLst>
                <a:path w="12790" h="8251" extrusionOk="0">
                  <a:moveTo>
                    <a:pt x="6098" y="0"/>
                  </a:moveTo>
                  <a:cubicBezTo>
                    <a:pt x="5498" y="0"/>
                    <a:pt x="4907" y="127"/>
                    <a:pt x="4487" y="447"/>
                  </a:cubicBezTo>
                  <a:cubicBezTo>
                    <a:pt x="4371" y="442"/>
                    <a:pt x="4254" y="439"/>
                    <a:pt x="4136" y="439"/>
                  </a:cubicBezTo>
                  <a:cubicBezTo>
                    <a:pt x="3020" y="439"/>
                    <a:pt x="1860" y="690"/>
                    <a:pt x="1250" y="1515"/>
                  </a:cubicBezTo>
                  <a:cubicBezTo>
                    <a:pt x="784" y="2145"/>
                    <a:pt x="836" y="2968"/>
                    <a:pt x="1296" y="3469"/>
                  </a:cubicBezTo>
                  <a:cubicBezTo>
                    <a:pt x="702" y="3618"/>
                    <a:pt x="201" y="4021"/>
                    <a:pt x="237" y="4736"/>
                  </a:cubicBezTo>
                  <a:cubicBezTo>
                    <a:pt x="247" y="4946"/>
                    <a:pt x="321" y="5130"/>
                    <a:pt x="432" y="5278"/>
                  </a:cubicBezTo>
                  <a:cubicBezTo>
                    <a:pt x="293" y="5456"/>
                    <a:pt x="199" y="5671"/>
                    <a:pt x="175" y="5901"/>
                  </a:cubicBezTo>
                  <a:cubicBezTo>
                    <a:pt x="0" y="7646"/>
                    <a:pt x="2152" y="8021"/>
                    <a:pt x="3412" y="8124"/>
                  </a:cubicBezTo>
                  <a:cubicBezTo>
                    <a:pt x="4076" y="8179"/>
                    <a:pt x="4843" y="8251"/>
                    <a:pt x="5617" y="8251"/>
                  </a:cubicBezTo>
                  <a:cubicBezTo>
                    <a:pt x="6678" y="8251"/>
                    <a:pt x="7751" y="8116"/>
                    <a:pt x="8590" y="7616"/>
                  </a:cubicBezTo>
                  <a:cubicBezTo>
                    <a:pt x="8615" y="7617"/>
                    <a:pt x="8640" y="7617"/>
                    <a:pt x="8665" y="7617"/>
                  </a:cubicBezTo>
                  <a:cubicBezTo>
                    <a:pt x="9699" y="7617"/>
                    <a:pt x="10747" y="7367"/>
                    <a:pt x="11472" y="6796"/>
                  </a:cubicBezTo>
                  <a:cubicBezTo>
                    <a:pt x="12173" y="6246"/>
                    <a:pt x="12118" y="5585"/>
                    <a:pt x="11745" y="5031"/>
                  </a:cubicBezTo>
                  <a:cubicBezTo>
                    <a:pt x="12385" y="4667"/>
                    <a:pt x="12790" y="4074"/>
                    <a:pt x="12436" y="3219"/>
                  </a:cubicBezTo>
                  <a:cubicBezTo>
                    <a:pt x="11961" y="2073"/>
                    <a:pt x="10319" y="1770"/>
                    <a:pt x="8983" y="1770"/>
                  </a:cubicBezTo>
                  <a:cubicBezTo>
                    <a:pt x="8857" y="1770"/>
                    <a:pt x="8735" y="1773"/>
                    <a:pt x="8616" y="1778"/>
                  </a:cubicBezTo>
                  <a:cubicBezTo>
                    <a:pt x="8771" y="1280"/>
                    <a:pt x="8446" y="617"/>
                    <a:pt x="7888" y="364"/>
                  </a:cubicBezTo>
                  <a:cubicBezTo>
                    <a:pt x="7419" y="151"/>
                    <a:pt x="6753" y="0"/>
                    <a:pt x="6098" y="0"/>
                  </a:cubicBezTo>
                  <a:close/>
                </a:path>
              </a:pathLst>
            </a:custGeom>
            <a:solidFill>
              <a:srgbClr val="DD8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4"/>
            <p:cNvSpPr/>
            <p:nvPr/>
          </p:nvSpPr>
          <p:spPr>
            <a:xfrm>
              <a:off x="4719668" y="4283946"/>
              <a:ext cx="883565" cy="570000"/>
            </a:xfrm>
            <a:custGeom>
              <a:avLst/>
              <a:gdLst/>
              <a:ahLst/>
              <a:cxnLst/>
              <a:rect l="l" t="t" r="r" b="b"/>
              <a:pathLst>
                <a:path w="12790" h="8251" extrusionOk="0">
                  <a:moveTo>
                    <a:pt x="5674" y="1702"/>
                  </a:moveTo>
                  <a:cubicBezTo>
                    <a:pt x="6951" y="1702"/>
                    <a:pt x="8138" y="2074"/>
                    <a:pt x="8120" y="3172"/>
                  </a:cubicBezTo>
                  <a:cubicBezTo>
                    <a:pt x="8119" y="3250"/>
                    <a:pt x="8103" y="3322"/>
                    <a:pt x="8087" y="3396"/>
                  </a:cubicBezTo>
                  <a:cubicBezTo>
                    <a:pt x="8987" y="3592"/>
                    <a:pt x="9776" y="4062"/>
                    <a:pt x="9759" y="5006"/>
                  </a:cubicBezTo>
                  <a:cubicBezTo>
                    <a:pt x="9727" y="6701"/>
                    <a:pt x="7085" y="7125"/>
                    <a:pt x="5808" y="7192"/>
                  </a:cubicBezTo>
                  <a:cubicBezTo>
                    <a:pt x="5640" y="7201"/>
                    <a:pt x="5441" y="7208"/>
                    <a:pt x="5224" y="7208"/>
                  </a:cubicBezTo>
                  <a:cubicBezTo>
                    <a:pt x="3920" y="7208"/>
                    <a:pt x="1972" y="6960"/>
                    <a:pt x="2143" y="5408"/>
                  </a:cubicBezTo>
                  <a:cubicBezTo>
                    <a:pt x="2193" y="4953"/>
                    <a:pt x="2404" y="4627"/>
                    <a:pt x="2708" y="4388"/>
                  </a:cubicBezTo>
                  <a:cubicBezTo>
                    <a:pt x="2050" y="3827"/>
                    <a:pt x="2087" y="2891"/>
                    <a:pt x="2803" y="2360"/>
                  </a:cubicBezTo>
                  <a:cubicBezTo>
                    <a:pt x="3276" y="2010"/>
                    <a:pt x="4512" y="1702"/>
                    <a:pt x="5674" y="1702"/>
                  </a:cubicBezTo>
                  <a:close/>
                  <a:moveTo>
                    <a:pt x="6098" y="0"/>
                  </a:moveTo>
                  <a:cubicBezTo>
                    <a:pt x="5498" y="0"/>
                    <a:pt x="4907" y="127"/>
                    <a:pt x="4487" y="447"/>
                  </a:cubicBezTo>
                  <a:cubicBezTo>
                    <a:pt x="4371" y="442"/>
                    <a:pt x="4254" y="439"/>
                    <a:pt x="4136" y="439"/>
                  </a:cubicBezTo>
                  <a:cubicBezTo>
                    <a:pt x="3020" y="439"/>
                    <a:pt x="1860" y="690"/>
                    <a:pt x="1250" y="1515"/>
                  </a:cubicBezTo>
                  <a:cubicBezTo>
                    <a:pt x="784" y="2145"/>
                    <a:pt x="836" y="2968"/>
                    <a:pt x="1296" y="3469"/>
                  </a:cubicBezTo>
                  <a:cubicBezTo>
                    <a:pt x="702" y="3618"/>
                    <a:pt x="201" y="4021"/>
                    <a:pt x="237" y="4736"/>
                  </a:cubicBezTo>
                  <a:cubicBezTo>
                    <a:pt x="247" y="4946"/>
                    <a:pt x="321" y="5130"/>
                    <a:pt x="432" y="5278"/>
                  </a:cubicBezTo>
                  <a:cubicBezTo>
                    <a:pt x="293" y="5456"/>
                    <a:pt x="199" y="5671"/>
                    <a:pt x="175" y="5901"/>
                  </a:cubicBezTo>
                  <a:cubicBezTo>
                    <a:pt x="0" y="7646"/>
                    <a:pt x="2152" y="8021"/>
                    <a:pt x="3412" y="8124"/>
                  </a:cubicBezTo>
                  <a:cubicBezTo>
                    <a:pt x="4076" y="8179"/>
                    <a:pt x="4843" y="8251"/>
                    <a:pt x="5617" y="8251"/>
                  </a:cubicBezTo>
                  <a:cubicBezTo>
                    <a:pt x="6678" y="8251"/>
                    <a:pt x="7751" y="8116"/>
                    <a:pt x="8590" y="7616"/>
                  </a:cubicBezTo>
                  <a:cubicBezTo>
                    <a:pt x="8615" y="7617"/>
                    <a:pt x="8640" y="7617"/>
                    <a:pt x="8665" y="7617"/>
                  </a:cubicBezTo>
                  <a:cubicBezTo>
                    <a:pt x="9699" y="7617"/>
                    <a:pt x="10747" y="7367"/>
                    <a:pt x="11472" y="6796"/>
                  </a:cubicBezTo>
                  <a:cubicBezTo>
                    <a:pt x="12173" y="6246"/>
                    <a:pt x="12118" y="5585"/>
                    <a:pt x="11745" y="5031"/>
                  </a:cubicBezTo>
                  <a:cubicBezTo>
                    <a:pt x="12385" y="4667"/>
                    <a:pt x="12790" y="4074"/>
                    <a:pt x="12436" y="3219"/>
                  </a:cubicBezTo>
                  <a:cubicBezTo>
                    <a:pt x="11961" y="2073"/>
                    <a:pt x="10319" y="1770"/>
                    <a:pt x="8983" y="1770"/>
                  </a:cubicBezTo>
                  <a:cubicBezTo>
                    <a:pt x="8857" y="1770"/>
                    <a:pt x="8735" y="1773"/>
                    <a:pt x="8616" y="1778"/>
                  </a:cubicBezTo>
                  <a:cubicBezTo>
                    <a:pt x="8771" y="1280"/>
                    <a:pt x="8446" y="617"/>
                    <a:pt x="7888" y="364"/>
                  </a:cubicBezTo>
                  <a:cubicBezTo>
                    <a:pt x="7419" y="151"/>
                    <a:pt x="6753" y="0"/>
                    <a:pt x="6098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5" name="Google Shape;3995;p34"/>
            <p:cNvGrpSpPr/>
            <p:nvPr/>
          </p:nvGrpSpPr>
          <p:grpSpPr>
            <a:xfrm>
              <a:off x="4953789" y="2521790"/>
              <a:ext cx="724675" cy="1481820"/>
              <a:chOff x="4953789" y="2521790"/>
              <a:chExt cx="724675" cy="1481820"/>
            </a:xfrm>
          </p:grpSpPr>
          <p:grpSp>
            <p:nvGrpSpPr>
              <p:cNvPr id="3996" name="Google Shape;3996;p34"/>
              <p:cNvGrpSpPr/>
              <p:nvPr/>
            </p:nvGrpSpPr>
            <p:grpSpPr>
              <a:xfrm>
                <a:off x="4953789" y="2521790"/>
                <a:ext cx="724675" cy="1481820"/>
                <a:chOff x="4846064" y="2454465"/>
                <a:chExt cx="724675" cy="1481820"/>
              </a:xfrm>
            </p:grpSpPr>
            <p:sp>
              <p:nvSpPr>
                <p:cNvPr id="3997" name="Google Shape;3997;p34"/>
                <p:cNvSpPr/>
                <p:nvPr/>
              </p:nvSpPr>
              <p:spPr>
                <a:xfrm>
                  <a:off x="4846064" y="2454465"/>
                  <a:ext cx="724675" cy="148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21450" extrusionOk="0">
                      <a:moveTo>
                        <a:pt x="5225" y="3207"/>
                      </a:moveTo>
                      <a:cubicBezTo>
                        <a:pt x="5348" y="3207"/>
                        <a:pt x="5475" y="3301"/>
                        <a:pt x="5485" y="3441"/>
                      </a:cubicBezTo>
                      <a:cubicBezTo>
                        <a:pt x="5499" y="3614"/>
                        <a:pt x="5577" y="3742"/>
                        <a:pt x="5608" y="3907"/>
                      </a:cubicBezTo>
                      <a:cubicBezTo>
                        <a:pt x="5649" y="4126"/>
                        <a:pt x="5501" y="4273"/>
                        <a:pt x="5335" y="4273"/>
                      </a:cubicBezTo>
                      <a:cubicBezTo>
                        <a:pt x="5250" y="4273"/>
                        <a:pt x="5160" y="4234"/>
                        <a:pt x="5088" y="4147"/>
                      </a:cubicBezTo>
                      <a:cubicBezTo>
                        <a:pt x="4910" y="3933"/>
                        <a:pt x="4910" y="3577"/>
                        <a:pt x="5028" y="3333"/>
                      </a:cubicBezTo>
                      <a:cubicBezTo>
                        <a:pt x="5071" y="3245"/>
                        <a:pt x="5147" y="3207"/>
                        <a:pt x="5225" y="3207"/>
                      </a:cubicBezTo>
                      <a:close/>
                      <a:moveTo>
                        <a:pt x="8511" y="4346"/>
                      </a:moveTo>
                      <a:cubicBezTo>
                        <a:pt x="8637" y="4346"/>
                        <a:pt x="8764" y="4430"/>
                        <a:pt x="8755" y="4576"/>
                      </a:cubicBezTo>
                      <a:cubicBezTo>
                        <a:pt x="8740" y="4837"/>
                        <a:pt x="8676" y="5176"/>
                        <a:pt x="8499" y="5373"/>
                      </a:cubicBezTo>
                      <a:cubicBezTo>
                        <a:pt x="8439" y="5440"/>
                        <a:pt x="8367" y="5469"/>
                        <a:pt x="8297" y="5469"/>
                      </a:cubicBezTo>
                      <a:cubicBezTo>
                        <a:pt x="8127" y="5469"/>
                        <a:pt x="7967" y="5302"/>
                        <a:pt x="8002" y="5107"/>
                      </a:cubicBezTo>
                      <a:cubicBezTo>
                        <a:pt x="8039" y="4894"/>
                        <a:pt x="8201" y="4664"/>
                        <a:pt x="8298" y="4468"/>
                      </a:cubicBezTo>
                      <a:cubicBezTo>
                        <a:pt x="8340" y="4384"/>
                        <a:pt x="8425" y="4346"/>
                        <a:pt x="8511" y="4346"/>
                      </a:cubicBezTo>
                      <a:close/>
                      <a:moveTo>
                        <a:pt x="8814" y="5941"/>
                      </a:moveTo>
                      <a:cubicBezTo>
                        <a:pt x="9037" y="5941"/>
                        <a:pt x="9182" y="6200"/>
                        <a:pt x="9141" y="6396"/>
                      </a:cubicBezTo>
                      <a:cubicBezTo>
                        <a:pt x="9081" y="6679"/>
                        <a:pt x="8802" y="6813"/>
                        <a:pt x="8559" y="6917"/>
                      </a:cubicBezTo>
                      <a:cubicBezTo>
                        <a:pt x="8363" y="7001"/>
                        <a:pt x="8125" y="7070"/>
                        <a:pt x="7905" y="7070"/>
                      </a:cubicBezTo>
                      <a:cubicBezTo>
                        <a:pt x="7883" y="7070"/>
                        <a:pt x="7861" y="7069"/>
                        <a:pt x="7840" y="7068"/>
                      </a:cubicBezTo>
                      <a:cubicBezTo>
                        <a:pt x="7554" y="7049"/>
                        <a:pt x="7398" y="6681"/>
                        <a:pt x="7668" y="6509"/>
                      </a:cubicBezTo>
                      <a:cubicBezTo>
                        <a:pt x="7838" y="6400"/>
                        <a:pt x="8034" y="6335"/>
                        <a:pt x="8210" y="6237"/>
                      </a:cubicBezTo>
                      <a:cubicBezTo>
                        <a:pt x="8409" y="6126"/>
                        <a:pt x="8536" y="5980"/>
                        <a:pt x="8771" y="5944"/>
                      </a:cubicBezTo>
                      <a:cubicBezTo>
                        <a:pt x="8785" y="5942"/>
                        <a:pt x="8800" y="5941"/>
                        <a:pt x="8814" y="5941"/>
                      </a:cubicBezTo>
                      <a:close/>
                      <a:moveTo>
                        <a:pt x="3214" y="7746"/>
                      </a:moveTo>
                      <a:cubicBezTo>
                        <a:pt x="3286" y="7746"/>
                        <a:pt x="3357" y="7780"/>
                        <a:pt x="3406" y="7860"/>
                      </a:cubicBezTo>
                      <a:cubicBezTo>
                        <a:pt x="3528" y="8060"/>
                        <a:pt x="3642" y="8328"/>
                        <a:pt x="3583" y="8561"/>
                      </a:cubicBezTo>
                      <a:cubicBezTo>
                        <a:pt x="3546" y="8711"/>
                        <a:pt x="3416" y="8787"/>
                        <a:pt x="3286" y="8787"/>
                      </a:cubicBezTo>
                      <a:cubicBezTo>
                        <a:pt x="3165" y="8787"/>
                        <a:pt x="3044" y="8720"/>
                        <a:pt x="3001" y="8582"/>
                      </a:cubicBezTo>
                      <a:cubicBezTo>
                        <a:pt x="2946" y="8411"/>
                        <a:pt x="2945" y="8180"/>
                        <a:pt x="2953" y="8000"/>
                      </a:cubicBezTo>
                      <a:cubicBezTo>
                        <a:pt x="2961" y="7852"/>
                        <a:pt x="3088" y="7746"/>
                        <a:pt x="3214" y="7746"/>
                      </a:cubicBezTo>
                      <a:close/>
                      <a:moveTo>
                        <a:pt x="7779" y="11275"/>
                      </a:moveTo>
                      <a:cubicBezTo>
                        <a:pt x="8024" y="11275"/>
                        <a:pt x="8137" y="11593"/>
                        <a:pt x="8045" y="11790"/>
                      </a:cubicBezTo>
                      <a:cubicBezTo>
                        <a:pt x="7933" y="12033"/>
                        <a:pt x="7614" y="12189"/>
                        <a:pt x="7319" y="12189"/>
                      </a:cubicBezTo>
                      <a:cubicBezTo>
                        <a:pt x="7096" y="12189"/>
                        <a:pt x="6887" y="12099"/>
                        <a:pt x="6794" y="11890"/>
                      </a:cubicBezTo>
                      <a:cubicBezTo>
                        <a:pt x="6729" y="11744"/>
                        <a:pt x="6850" y="11593"/>
                        <a:pt x="6976" y="11542"/>
                      </a:cubicBezTo>
                      <a:cubicBezTo>
                        <a:pt x="7085" y="11500"/>
                        <a:pt x="7194" y="11518"/>
                        <a:pt x="7302" y="11463"/>
                      </a:cubicBezTo>
                      <a:cubicBezTo>
                        <a:pt x="7452" y="11385"/>
                        <a:pt x="7553" y="11309"/>
                        <a:pt x="7729" y="11280"/>
                      </a:cubicBezTo>
                      <a:cubicBezTo>
                        <a:pt x="7746" y="11277"/>
                        <a:pt x="7763" y="11275"/>
                        <a:pt x="7779" y="11275"/>
                      </a:cubicBezTo>
                      <a:close/>
                      <a:moveTo>
                        <a:pt x="5775" y="12410"/>
                      </a:moveTo>
                      <a:cubicBezTo>
                        <a:pt x="5968" y="12410"/>
                        <a:pt x="6115" y="12602"/>
                        <a:pt x="6019" y="12795"/>
                      </a:cubicBezTo>
                      <a:cubicBezTo>
                        <a:pt x="5967" y="12901"/>
                        <a:pt x="5884" y="12983"/>
                        <a:pt x="5826" y="13085"/>
                      </a:cubicBezTo>
                      <a:cubicBezTo>
                        <a:pt x="5766" y="13188"/>
                        <a:pt x="5734" y="13294"/>
                        <a:pt x="5657" y="13388"/>
                      </a:cubicBezTo>
                      <a:cubicBezTo>
                        <a:pt x="5597" y="13461"/>
                        <a:pt x="5521" y="13493"/>
                        <a:pt x="5445" y="13493"/>
                      </a:cubicBezTo>
                      <a:cubicBezTo>
                        <a:pt x="5284" y="13493"/>
                        <a:pt x="5121" y="13353"/>
                        <a:pt x="5104" y="13181"/>
                      </a:cubicBezTo>
                      <a:cubicBezTo>
                        <a:pt x="5072" y="12865"/>
                        <a:pt x="5412" y="12488"/>
                        <a:pt x="5708" y="12417"/>
                      </a:cubicBezTo>
                      <a:cubicBezTo>
                        <a:pt x="5731" y="12412"/>
                        <a:pt x="5753" y="12410"/>
                        <a:pt x="5775" y="12410"/>
                      </a:cubicBezTo>
                      <a:close/>
                      <a:moveTo>
                        <a:pt x="1205" y="13269"/>
                      </a:moveTo>
                      <a:cubicBezTo>
                        <a:pt x="1282" y="13269"/>
                        <a:pt x="1363" y="13298"/>
                        <a:pt x="1441" y="13366"/>
                      </a:cubicBezTo>
                      <a:cubicBezTo>
                        <a:pt x="1538" y="13451"/>
                        <a:pt x="1666" y="13507"/>
                        <a:pt x="1750" y="13604"/>
                      </a:cubicBezTo>
                      <a:cubicBezTo>
                        <a:pt x="1944" y="13829"/>
                        <a:pt x="1839" y="14158"/>
                        <a:pt x="1530" y="14191"/>
                      </a:cubicBezTo>
                      <a:cubicBezTo>
                        <a:pt x="1513" y="14193"/>
                        <a:pt x="1497" y="14194"/>
                        <a:pt x="1481" y="14194"/>
                      </a:cubicBezTo>
                      <a:cubicBezTo>
                        <a:pt x="1263" y="14194"/>
                        <a:pt x="1098" y="14040"/>
                        <a:pt x="959" y="13883"/>
                      </a:cubicBezTo>
                      <a:cubicBezTo>
                        <a:pt x="726" y="13622"/>
                        <a:pt x="937" y="13269"/>
                        <a:pt x="1205" y="13269"/>
                      </a:cubicBezTo>
                      <a:close/>
                      <a:moveTo>
                        <a:pt x="1863" y="14661"/>
                      </a:moveTo>
                      <a:cubicBezTo>
                        <a:pt x="2071" y="14661"/>
                        <a:pt x="2272" y="14910"/>
                        <a:pt x="2160" y="15137"/>
                      </a:cubicBezTo>
                      <a:cubicBezTo>
                        <a:pt x="2066" y="15328"/>
                        <a:pt x="2045" y="15556"/>
                        <a:pt x="1896" y="15712"/>
                      </a:cubicBezTo>
                      <a:cubicBezTo>
                        <a:pt x="1832" y="15779"/>
                        <a:pt x="1738" y="15813"/>
                        <a:pt x="1646" y="15813"/>
                      </a:cubicBezTo>
                      <a:cubicBezTo>
                        <a:pt x="1508" y="15813"/>
                        <a:pt x="1371" y="15737"/>
                        <a:pt x="1338" y="15586"/>
                      </a:cubicBezTo>
                      <a:cubicBezTo>
                        <a:pt x="1269" y="15269"/>
                        <a:pt x="1457" y="15009"/>
                        <a:pt x="1651" y="14771"/>
                      </a:cubicBezTo>
                      <a:cubicBezTo>
                        <a:pt x="1713" y="14693"/>
                        <a:pt x="1788" y="14661"/>
                        <a:pt x="1863" y="14661"/>
                      </a:cubicBezTo>
                      <a:close/>
                      <a:moveTo>
                        <a:pt x="5561" y="17132"/>
                      </a:moveTo>
                      <a:cubicBezTo>
                        <a:pt x="5736" y="17132"/>
                        <a:pt x="5864" y="17334"/>
                        <a:pt x="5788" y="17516"/>
                      </a:cubicBezTo>
                      <a:cubicBezTo>
                        <a:pt x="5648" y="17850"/>
                        <a:pt x="5208" y="18214"/>
                        <a:pt x="4830" y="18214"/>
                      </a:cubicBezTo>
                      <a:cubicBezTo>
                        <a:pt x="4805" y="18214"/>
                        <a:pt x="4781" y="18212"/>
                        <a:pt x="4757" y="18209"/>
                      </a:cubicBezTo>
                      <a:cubicBezTo>
                        <a:pt x="4548" y="18182"/>
                        <a:pt x="4454" y="17908"/>
                        <a:pt x="4547" y="17740"/>
                      </a:cubicBezTo>
                      <a:cubicBezTo>
                        <a:pt x="4651" y="17553"/>
                        <a:pt x="4814" y="17514"/>
                        <a:pt x="4994" y="17423"/>
                      </a:cubicBezTo>
                      <a:cubicBezTo>
                        <a:pt x="5140" y="17350"/>
                        <a:pt x="5283" y="17262"/>
                        <a:pt x="5421" y="17175"/>
                      </a:cubicBezTo>
                      <a:cubicBezTo>
                        <a:pt x="5469" y="17145"/>
                        <a:pt x="5516" y="17132"/>
                        <a:pt x="5561" y="17132"/>
                      </a:cubicBezTo>
                      <a:close/>
                      <a:moveTo>
                        <a:pt x="7941" y="1"/>
                      </a:moveTo>
                      <a:cubicBezTo>
                        <a:pt x="7091" y="1"/>
                        <a:pt x="6303" y="1236"/>
                        <a:pt x="5845" y="2310"/>
                      </a:cubicBezTo>
                      <a:cubicBezTo>
                        <a:pt x="5651" y="2162"/>
                        <a:pt x="5411" y="2069"/>
                        <a:pt x="5164" y="2069"/>
                      </a:cubicBezTo>
                      <a:cubicBezTo>
                        <a:pt x="5084" y="2069"/>
                        <a:pt x="5003" y="2079"/>
                        <a:pt x="4923" y="2099"/>
                      </a:cubicBezTo>
                      <a:cubicBezTo>
                        <a:pt x="3983" y="2344"/>
                        <a:pt x="3731" y="3242"/>
                        <a:pt x="3789" y="4124"/>
                      </a:cubicBezTo>
                      <a:cubicBezTo>
                        <a:pt x="3592" y="4152"/>
                        <a:pt x="3399" y="4220"/>
                        <a:pt x="3236" y="4339"/>
                      </a:cubicBezTo>
                      <a:cubicBezTo>
                        <a:pt x="2640" y="4776"/>
                        <a:pt x="2418" y="5603"/>
                        <a:pt x="2231" y="6273"/>
                      </a:cubicBezTo>
                      <a:cubicBezTo>
                        <a:pt x="1989" y="7141"/>
                        <a:pt x="1840" y="8034"/>
                        <a:pt x="1798" y="8934"/>
                      </a:cubicBezTo>
                      <a:cubicBezTo>
                        <a:pt x="753" y="9621"/>
                        <a:pt x="327" y="11254"/>
                        <a:pt x="1126" y="12343"/>
                      </a:cubicBezTo>
                      <a:cubicBezTo>
                        <a:pt x="809" y="12528"/>
                        <a:pt x="537" y="12799"/>
                        <a:pt x="364" y="13142"/>
                      </a:cubicBezTo>
                      <a:cubicBezTo>
                        <a:pt x="86" y="13688"/>
                        <a:pt x="1" y="14781"/>
                        <a:pt x="500" y="15267"/>
                      </a:cubicBezTo>
                      <a:cubicBezTo>
                        <a:pt x="1" y="16347"/>
                        <a:pt x="635" y="17681"/>
                        <a:pt x="1395" y="18712"/>
                      </a:cubicBezTo>
                      <a:cubicBezTo>
                        <a:pt x="1203" y="20020"/>
                        <a:pt x="2155" y="20992"/>
                        <a:pt x="2732" y="21450"/>
                      </a:cubicBezTo>
                      <a:cubicBezTo>
                        <a:pt x="5366" y="21059"/>
                        <a:pt x="6086" y="19307"/>
                        <a:pt x="5908" y="18740"/>
                      </a:cubicBezTo>
                      <a:cubicBezTo>
                        <a:pt x="6570" y="17995"/>
                        <a:pt x="7057" y="16994"/>
                        <a:pt x="7228" y="16217"/>
                      </a:cubicBezTo>
                      <a:cubicBezTo>
                        <a:pt x="7307" y="15861"/>
                        <a:pt x="7331" y="15472"/>
                        <a:pt x="7248" y="15117"/>
                      </a:cubicBezTo>
                      <a:cubicBezTo>
                        <a:pt x="7776" y="14671"/>
                        <a:pt x="8179" y="14075"/>
                        <a:pt x="8261" y="13492"/>
                      </a:cubicBezTo>
                      <a:cubicBezTo>
                        <a:pt x="8299" y="13219"/>
                        <a:pt x="8245" y="12930"/>
                        <a:pt x="8129" y="12666"/>
                      </a:cubicBezTo>
                      <a:cubicBezTo>
                        <a:pt x="9147" y="12158"/>
                        <a:pt x="10045" y="11195"/>
                        <a:pt x="9757" y="10012"/>
                      </a:cubicBezTo>
                      <a:cubicBezTo>
                        <a:pt x="9707" y="9808"/>
                        <a:pt x="9612" y="9627"/>
                        <a:pt x="9483" y="9475"/>
                      </a:cubicBezTo>
                      <a:cubicBezTo>
                        <a:pt x="9964" y="8947"/>
                        <a:pt x="10265" y="8303"/>
                        <a:pt x="10207" y="7566"/>
                      </a:cubicBezTo>
                      <a:cubicBezTo>
                        <a:pt x="10176" y="7181"/>
                        <a:pt x="10015" y="6839"/>
                        <a:pt x="9777" y="6573"/>
                      </a:cubicBezTo>
                      <a:cubicBezTo>
                        <a:pt x="10207" y="6015"/>
                        <a:pt x="10490" y="5371"/>
                        <a:pt x="10490" y="4792"/>
                      </a:cubicBezTo>
                      <a:cubicBezTo>
                        <a:pt x="10490" y="3938"/>
                        <a:pt x="9737" y="3160"/>
                        <a:pt x="9008" y="3160"/>
                      </a:cubicBezTo>
                      <a:cubicBezTo>
                        <a:pt x="8908" y="3160"/>
                        <a:pt x="8808" y="3175"/>
                        <a:pt x="8711" y="3206"/>
                      </a:cubicBezTo>
                      <a:cubicBezTo>
                        <a:pt x="8779" y="3029"/>
                        <a:pt x="8842" y="2848"/>
                        <a:pt x="8893" y="2662"/>
                      </a:cubicBezTo>
                      <a:cubicBezTo>
                        <a:pt x="9078" y="1980"/>
                        <a:pt x="9270" y="887"/>
                        <a:pt x="8666" y="324"/>
                      </a:cubicBezTo>
                      <a:cubicBezTo>
                        <a:pt x="8424" y="98"/>
                        <a:pt x="8180" y="1"/>
                        <a:pt x="7941" y="1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34"/>
                <p:cNvSpPr/>
                <p:nvPr/>
              </p:nvSpPr>
              <p:spPr>
                <a:xfrm>
                  <a:off x="4846064" y="2454465"/>
                  <a:ext cx="724675" cy="148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21450" extrusionOk="0">
                      <a:moveTo>
                        <a:pt x="5225" y="3207"/>
                      </a:moveTo>
                      <a:cubicBezTo>
                        <a:pt x="5348" y="3207"/>
                        <a:pt x="5475" y="3301"/>
                        <a:pt x="5485" y="3441"/>
                      </a:cubicBezTo>
                      <a:cubicBezTo>
                        <a:pt x="5499" y="3614"/>
                        <a:pt x="5577" y="3742"/>
                        <a:pt x="5608" y="3907"/>
                      </a:cubicBezTo>
                      <a:cubicBezTo>
                        <a:pt x="5649" y="4126"/>
                        <a:pt x="5501" y="4273"/>
                        <a:pt x="5335" y="4273"/>
                      </a:cubicBezTo>
                      <a:cubicBezTo>
                        <a:pt x="5250" y="4273"/>
                        <a:pt x="5160" y="4234"/>
                        <a:pt x="5088" y="4147"/>
                      </a:cubicBezTo>
                      <a:cubicBezTo>
                        <a:pt x="4910" y="3933"/>
                        <a:pt x="4910" y="3577"/>
                        <a:pt x="5028" y="3333"/>
                      </a:cubicBezTo>
                      <a:cubicBezTo>
                        <a:pt x="5071" y="3245"/>
                        <a:pt x="5147" y="3207"/>
                        <a:pt x="5225" y="3207"/>
                      </a:cubicBezTo>
                      <a:close/>
                      <a:moveTo>
                        <a:pt x="8511" y="4346"/>
                      </a:moveTo>
                      <a:cubicBezTo>
                        <a:pt x="8637" y="4346"/>
                        <a:pt x="8764" y="4430"/>
                        <a:pt x="8755" y="4576"/>
                      </a:cubicBezTo>
                      <a:cubicBezTo>
                        <a:pt x="8740" y="4837"/>
                        <a:pt x="8676" y="5176"/>
                        <a:pt x="8499" y="5373"/>
                      </a:cubicBezTo>
                      <a:cubicBezTo>
                        <a:pt x="8439" y="5440"/>
                        <a:pt x="8367" y="5469"/>
                        <a:pt x="8297" y="5469"/>
                      </a:cubicBezTo>
                      <a:cubicBezTo>
                        <a:pt x="8127" y="5469"/>
                        <a:pt x="7967" y="5302"/>
                        <a:pt x="8002" y="5107"/>
                      </a:cubicBezTo>
                      <a:cubicBezTo>
                        <a:pt x="8039" y="4894"/>
                        <a:pt x="8201" y="4664"/>
                        <a:pt x="8298" y="4468"/>
                      </a:cubicBezTo>
                      <a:cubicBezTo>
                        <a:pt x="8340" y="4384"/>
                        <a:pt x="8425" y="4346"/>
                        <a:pt x="8511" y="4346"/>
                      </a:cubicBezTo>
                      <a:close/>
                      <a:moveTo>
                        <a:pt x="8814" y="5941"/>
                      </a:moveTo>
                      <a:cubicBezTo>
                        <a:pt x="9037" y="5941"/>
                        <a:pt x="9182" y="6200"/>
                        <a:pt x="9141" y="6396"/>
                      </a:cubicBezTo>
                      <a:cubicBezTo>
                        <a:pt x="9081" y="6679"/>
                        <a:pt x="8802" y="6813"/>
                        <a:pt x="8559" y="6917"/>
                      </a:cubicBezTo>
                      <a:cubicBezTo>
                        <a:pt x="8363" y="7001"/>
                        <a:pt x="8125" y="7070"/>
                        <a:pt x="7905" y="7070"/>
                      </a:cubicBezTo>
                      <a:cubicBezTo>
                        <a:pt x="7883" y="7070"/>
                        <a:pt x="7861" y="7069"/>
                        <a:pt x="7840" y="7068"/>
                      </a:cubicBezTo>
                      <a:cubicBezTo>
                        <a:pt x="7554" y="7049"/>
                        <a:pt x="7398" y="6681"/>
                        <a:pt x="7668" y="6509"/>
                      </a:cubicBezTo>
                      <a:cubicBezTo>
                        <a:pt x="7838" y="6400"/>
                        <a:pt x="8034" y="6335"/>
                        <a:pt x="8210" y="6237"/>
                      </a:cubicBezTo>
                      <a:cubicBezTo>
                        <a:pt x="8409" y="6126"/>
                        <a:pt x="8536" y="5980"/>
                        <a:pt x="8771" y="5944"/>
                      </a:cubicBezTo>
                      <a:cubicBezTo>
                        <a:pt x="8785" y="5942"/>
                        <a:pt x="8800" y="5941"/>
                        <a:pt x="8814" y="5941"/>
                      </a:cubicBezTo>
                      <a:close/>
                      <a:moveTo>
                        <a:pt x="3214" y="7746"/>
                      </a:moveTo>
                      <a:cubicBezTo>
                        <a:pt x="3286" y="7746"/>
                        <a:pt x="3357" y="7780"/>
                        <a:pt x="3406" y="7860"/>
                      </a:cubicBezTo>
                      <a:cubicBezTo>
                        <a:pt x="3528" y="8060"/>
                        <a:pt x="3642" y="8328"/>
                        <a:pt x="3583" y="8561"/>
                      </a:cubicBezTo>
                      <a:cubicBezTo>
                        <a:pt x="3546" y="8711"/>
                        <a:pt x="3416" y="8787"/>
                        <a:pt x="3286" y="8787"/>
                      </a:cubicBezTo>
                      <a:cubicBezTo>
                        <a:pt x="3165" y="8787"/>
                        <a:pt x="3044" y="8720"/>
                        <a:pt x="3001" y="8582"/>
                      </a:cubicBezTo>
                      <a:cubicBezTo>
                        <a:pt x="2946" y="8411"/>
                        <a:pt x="2945" y="8180"/>
                        <a:pt x="2953" y="8000"/>
                      </a:cubicBezTo>
                      <a:cubicBezTo>
                        <a:pt x="2961" y="7852"/>
                        <a:pt x="3088" y="7746"/>
                        <a:pt x="3214" y="7746"/>
                      </a:cubicBezTo>
                      <a:close/>
                      <a:moveTo>
                        <a:pt x="7779" y="11275"/>
                      </a:moveTo>
                      <a:cubicBezTo>
                        <a:pt x="8024" y="11275"/>
                        <a:pt x="8137" y="11593"/>
                        <a:pt x="8045" y="11790"/>
                      </a:cubicBezTo>
                      <a:cubicBezTo>
                        <a:pt x="7933" y="12033"/>
                        <a:pt x="7614" y="12189"/>
                        <a:pt x="7319" y="12189"/>
                      </a:cubicBezTo>
                      <a:cubicBezTo>
                        <a:pt x="7096" y="12189"/>
                        <a:pt x="6887" y="12099"/>
                        <a:pt x="6794" y="11890"/>
                      </a:cubicBezTo>
                      <a:cubicBezTo>
                        <a:pt x="6729" y="11744"/>
                        <a:pt x="6850" y="11593"/>
                        <a:pt x="6976" y="11542"/>
                      </a:cubicBezTo>
                      <a:cubicBezTo>
                        <a:pt x="7085" y="11500"/>
                        <a:pt x="7194" y="11518"/>
                        <a:pt x="7302" y="11463"/>
                      </a:cubicBezTo>
                      <a:cubicBezTo>
                        <a:pt x="7452" y="11385"/>
                        <a:pt x="7553" y="11309"/>
                        <a:pt x="7729" y="11280"/>
                      </a:cubicBezTo>
                      <a:cubicBezTo>
                        <a:pt x="7746" y="11277"/>
                        <a:pt x="7763" y="11275"/>
                        <a:pt x="7779" y="11275"/>
                      </a:cubicBezTo>
                      <a:close/>
                      <a:moveTo>
                        <a:pt x="5775" y="12410"/>
                      </a:moveTo>
                      <a:cubicBezTo>
                        <a:pt x="5968" y="12410"/>
                        <a:pt x="6115" y="12602"/>
                        <a:pt x="6019" y="12795"/>
                      </a:cubicBezTo>
                      <a:cubicBezTo>
                        <a:pt x="5967" y="12901"/>
                        <a:pt x="5884" y="12983"/>
                        <a:pt x="5826" y="13085"/>
                      </a:cubicBezTo>
                      <a:cubicBezTo>
                        <a:pt x="5766" y="13188"/>
                        <a:pt x="5734" y="13294"/>
                        <a:pt x="5657" y="13388"/>
                      </a:cubicBezTo>
                      <a:cubicBezTo>
                        <a:pt x="5597" y="13461"/>
                        <a:pt x="5521" y="13493"/>
                        <a:pt x="5445" y="13493"/>
                      </a:cubicBezTo>
                      <a:cubicBezTo>
                        <a:pt x="5284" y="13493"/>
                        <a:pt x="5121" y="13353"/>
                        <a:pt x="5104" y="13181"/>
                      </a:cubicBezTo>
                      <a:cubicBezTo>
                        <a:pt x="5072" y="12865"/>
                        <a:pt x="5412" y="12488"/>
                        <a:pt x="5708" y="12417"/>
                      </a:cubicBezTo>
                      <a:cubicBezTo>
                        <a:pt x="5731" y="12412"/>
                        <a:pt x="5753" y="12410"/>
                        <a:pt x="5775" y="12410"/>
                      </a:cubicBezTo>
                      <a:close/>
                      <a:moveTo>
                        <a:pt x="1205" y="13269"/>
                      </a:moveTo>
                      <a:cubicBezTo>
                        <a:pt x="1282" y="13269"/>
                        <a:pt x="1363" y="13298"/>
                        <a:pt x="1441" y="13366"/>
                      </a:cubicBezTo>
                      <a:cubicBezTo>
                        <a:pt x="1538" y="13451"/>
                        <a:pt x="1666" y="13507"/>
                        <a:pt x="1750" y="13604"/>
                      </a:cubicBezTo>
                      <a:cubicBezTo>
                        <a:pt x="1944" y="13829"/>
                        <a:pt x="1839" y="14158"/>
                        <a:pt x="1530" y="14191"/>
                      </a:cubicBezTo>
                      <a:cubicBezTo>
                        <a:pt x="1513" y="14193"/>
                        <a:pt x="1497" y="14194"/>
                        <a:pt x="1481" y="14194"/>
                      </a:cubicBezTo>
                      <a:cubicBezTo>
                        <a:pt x="1263" y="14194"/>
                        <a:pt x="1098" y="14040"/>
                        <a:pt x="959" y="13883"/>
                      </a:cubicBezTo>
                      <a:cubicBezTo>
                        <a:pt x="726" y="13622"/>
                        <a:pt x="937" y="13269"/>
                        <a:pt x="1205" y="13269"/>
                      </a:cubicBezTo>
                      <a:close/>
                      <a:moveTo>
                        <a:pt x="1863" y="14661"/>
                      </a:moveTo>
                      <a:cubicBezTo>
                        <a:pt x="2071" y="14661"/>
                        <a:pt x="2272" y="14910"/>
                        <a:pt x="2160" y="15137"/>
                      </a:cubicBezTo>
                      <a:cubicBezTo>
                        <a:pt x="2066" y="15328"/>
                        <a:pt x="2045" y="15556"/>
                        <a:pt x="1896" y="15712"/>
                      </a:cubicBezTo>
                      <a:cubicBezTo>
                        <a:pt x="1832" y="15779"/>
                        <a:pt x="1738" y="15813"/>
                        <a:pt x="1646" y="15813"/>
                      </a:cubicBezTo>
                      <a:cubicBezTo>
                        <a:pt x="1508" y="15813"/>
                        <a:pt x="1371" y="15737"/>
                        <a:pt x="1338" y="15586"/>
                      </a:cubicBezTo>
                      <a:cubicBezTo>
                        <a:pt x="1269" y="15269"/>
                        <a:pt x="1457" y="15009"/>
                        <a:pt x="1651" y="14771"/>
                      </a:cubicBezTo>
                      <a:cubicBezTo>
                        <a:pt x="1713" y="14693"/>
                        <a:pt x="1788" y="14661"/>
                        <a:pt x="1863" y="14661"/>
                      </a:cubicBezTo>
                      <a:close/>
                      <a:moveTo>
                        <a:pt x="5561" y="17132"/>
                      </a:moveTo>
                      <a:cubicBezTo>
                        <a:pt x="5736" y="17132"/>
                        <a:pt x="5864" y="17334"/>
                        <a:pt x="5788" y="17516"/>
                      </a:cubicBezTo>
                      <a:cubicBezTo>
                        <a:pt x="5648" y="17850"/>
                        <a:pt x="5208" y="18214"/>
                        <a:pt x="4830" y="18214"/>
                      </a:cubicBezTo>
                      <a:cubicBezTo>
                        <a:pt x="4805" y="18214"/>
                        <a:pt x="4781" y="18212"/>
                        <a:pt x="4757" y="18209"/>
                      </a:cubicBezTo>
                      <a:cubicBezTo>
                        <a:pt x="4548" y="18182"/>
                        <a:pt x="4454" y="17908"/>
                        <a:pt x="4547" y="17740"/>
                      </a:cubicBezTo>
                      <a:cubicBezTo>
                        <a:pt x="4651" y="17553"/>
                        <a:pt x="4814" y="17514"/>
                        <a:pt x="4994" y="17423"/>
                      </a:cubicBezTo>
                      <a:cubicBezTo>
                        <a:pt x="5140" y="17350"/>
                        <a:pt x="5283" y="17262"/>
                        <a:pt x="5421" y="17175"/>
                      </a:cubicBezTo>
                      <a:cubicBezTo>
                        <a:pt x="5469" y="17145"/>
                        <a:pt x="5516" y="17132"/>
                        <a:pt x="5561" y="17132"/>
                      </a:cubicBezTo>
                      <a:close/>
                      <a:moveTo>
                        <a:pt x="7941" y="1"/>
                      </a:moveTo>
                      <a:cubicBezTo>
                        <a:pt x="7091" y="1"/>
                        <a:pt x="6303" y="1236"/>
                        <a:pt x="5845" y="2310"/>
                      </a:cubicBezTo>
                      <a:cubicBezTo>
                        <a:pt x="5651" y="2162"/>
                        <a:pt x="5411" y="2069"/>
                        <a:pt x="5164" y="2069"/>
                      </a:cubicBezTo>
                      <a:cubicBezTo>
                        <a:pt x="5084" y="2069"/>
                        <a:pt x="5003" y="2079"/>
                        <a:pt x="4923" y="2099"/>
                      </a:cubicBezTo>
                      <a:cubicBezTo>
                        <a:pt x="3983" y="2344"/>
                        <a:pt x="3731" y="3242"/>
                        <a:pt x="3789" y="4124"/>
                      </a:cubicBezTo>
                      <a:cubicBezTo>
                        <a:pt x="3592" y="4152"/>
                        <a:pt x="3399" y="4220"/>
                        <a:pt x="3236" y="4339"/>
                      </a:cubicBezTo>
                      <a:cubicBezTo>
                        <a:pt x="2640" y="4776"/>
                        <a:pt x="2418" y="5603"/>
                        <a:pt x="2231" y="6273"/>
                      </a:cubicBezTo>
                      <a:cubicBezTo>
                        <a:pt x="1989" y="7141"/>
                        <a:pt x="1840" y="8034"/>
                        <a:pt x="1798" y="8934"/>
                      </a:cubicBezTo>
                      <a:cubicBezTo>
                        <a:pt x="753" y="9621"/>
                        <a:pt x="327" y="11254"/>
                        <a:pt x="1126" y="12343"/>
                      </a:cubicBezTo>
                      <a:cubicBezTo>
                        <a:pt x="809" y="12528"/>
                        <a:pt x="537" y="12799"/>
                        <a:pt x="364" y="13142"/>
                      </a:cubicBezTo>
                      <a:cubicBezTo>
                        <a:pt x="86" y="13688"/>
                        <a:pt x="1" y="14781"/>
                        <a:pt x="500" y="15267"/>
                      </a:cubicBezTo>
                      <a:cubicBezTo>
                        <a:pt x="1" y="16347"/>
                        <a:pt x="635" y="17681"/>
                        <a:pt x="1395" y="18712"/>
                      </a:cubicBezTo>
                      <a:cubicBezTo>
                        <a:pt x="1203" y="20020"/>
                        <a:pt x="2155" y="20992"/>
                        <a:pt x="2732" y="21450"/>
                      </a:cubicBezTo>
                      <a:cubicBezTo>
                        <a:pt x="5366" y="21059"/>
                        <a:pt x="6086" y="19307"/>
                        <a:pt x="5908" y="18740"/>
                      </a:cubicBezTo>
                      <a:cubicBezTo>
                        <a:pt x="6570" y="17995"/>
                        <a:pt x="7057" y="16994"/>
                        <a:pt x="7228" y="16217"/>
                      </a:cubicBezTo>
                      <a:cubicBezTo>
                        <a:pt x="7307" y="15861"/>
                        <a:pt x="7331" y="15472"/>
                        <a:pt x="7248" y="15117"/>
                      </a:cubicBezTo>
                      <a:cubicBezTo>
                        <a:pt x="7776" y="14671"/>
                        <a:pt x="8179" y="14075"/>
                        <a:pt x="8261" y="13492"/>
                      </a:cubicBezTo>
                      <a:cubicBezTo>
                        <a:pt x="8299" y="13219"/>
                        <a:pt x="8245" y="12930"/>
                        <a:pt x="8129" y="12666"/>
                      </a:cubicBezTo>
                      <a:cubicBezTo>
                        <a:pt x="9147" y="12158"/>
                        <a:pt x="10045" y="11195"/>
                        <a:pt x="9757" y="10012"/>
                      </a:cubicBezTo>
                      <a:cubicBezTo>
                        <a:pt x="9707" y="9808"/>
                        <a:pt x="9612" y="9627"/>
                        <a:pt x="9483" y="9475"/>
                      </a:cubicBezTo>
                      <a:cubicBezTo>
                        <a:pt x="9964" y="8947"/>
                        <a:pt x="10265" y="8303"/>
                        <a:pt x="10207" y="7566"/>
                      </a:cubicBezTo>
                      <a:cubicBezTo>
                        <a:pt x="10176" y="7181"/>
                        <a:pt x="10015" y="6839"/>
                        <a:pt x="9777" y="6573"/>
                      </a:cubicBezTo>
                      <a:cubicBezTo>
                        <a:pt x="10207" y="6015"/>
                        <a:pt x="10490" y="5371"/>
                        <a:pt x="10490" y="4792"/>
                      </a:cubicBezTo>
                      <a:cubicBezTo>
                        <a:pt x="10490" y="3938"/>
                        <a:pt x="9737" y="3160"/>
                        <a:pt x="9008" y="3160"/>
                      </a:cubicBezTo>
                      <a:cubicBezTo>
                        <a:pt x="8908" y="3160"/>
                        <a:pt x="8808" y="3175"/>
                        <a:pt x="8711" y="3206"/>
                      </a:cubicBezTo>
                      <a:cubicBezTo>
                        <a:pt x="8779" y="3029"/>
                        <a:pt x="8842" y="2848"/>
                        <a:pt x="8893" y="2662"/>
                      </a:cubicBezTo>
                      <a:cubicBezTo>
                        <a:pt x="9078" y="1980"/>
                        <a:pt x="9270" y="887"/>
                        <a:pt x="8666" y="324"/>
                      </a:cubicBezTo>
                      <a:cubicBezTo>
                        <a:pt x="8424" y="98"/>
                        <a:pt x="8180" y="1"/>
                        <a:pt x="794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6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99" name="Google Shape;3999;p34"/>
              <p:cNvSpPr/>
              <p:nvPr/>
            </p:nvSpPr>
            <p:spPr>
              <a:xfrm>
                <a:off x="4953789" y="2521790"/>
                <a:ext cx="724675" cy="1481820"/>
              </a:xfrm>
              <a:custGeom>
                <a:avLst/>
                <a:gdLst/>
                <a:ahLst/>
                <a:cxnLst/>
                <a:rect l="l" t="t" r="r" b="b"/>
                <a:pathLst>
                  <a:path w="10490" h="21450" extrusionOk="0">
                    <a:moveTo>
                      <a:pt x="7902" y="1839"/>
                    </a:moveTo>
                    <a:cubicBezTo>
                      <a:pt x="8001" y="1839"/>
                      <a:pt x="8066" y="1903"/>
                      <a:pt x="8074" y="2032"/>
                    </a:cubicBezTo>
                    <a:cubicBezTo>
                      <a:pt x="8133" y="2927"/>
                      <a:pt x="7917" y="3743"/>
                      <a:pt x="7648" y="4560"/>
                    </a:cubicBezTo>
                    <a:cubicBezTo>
                      <a:pt x="7673" y="4559"/>
                      <a:pt x="7698" y="4558"/>
                      <a:pt x="7722" y="4558"/>
                    </a:cubicBezTo>
                    <a:cubicBezTo>
                      <a:pt x="7892" y="4558"/>
                      <a:pt x="8052" y="4590"/>
                      <a:pt x="8199" y="4659"/>
                    </a:cubicBezTo>
                    <a:cubicBezTo>
                      <a:pt x="8235" y="4595"/>
                      <a:pt x="8271" y="4532"/>
                      <a:pt x="8300" y="4471"/>
                    </a:cubicBezTo>
                    <a:cubicBezTo>
                      <a:pt x="8342" y="4387"/>
                      <a:pt x="8428" y="4349"/>
                      <a:pt x="8514" y="4349"/>
                    </a:cubicBezTo>
                    <a:cubicBezTo>
                      <a:pt x="8640" y="4349"/>
                      <a:pt x="8767" y="4432"/>
                      <a:pt x="8758" y="4578"/>
                    </a:cubicBezTo>
                    <a:cubicBezTo>
                      <a:pt x="8748" y="4749"/>
                      <a:pt x="8713" y="4949"/>
                      <a:pt x="8643" y="5126"/>
                    </a:cubicBezTo>
                    <a:cubicBezTo>
                      <a:pt x="8656" y="5152"/>
                      <a:pt x="8670" y="5176"/>
                      <a:pt x="8682" y="5204"/>
                    </a:cubicBezTo>
                    <a:cubicBezTo>
                      <a:pt x="8785" y="5452"/>
                      <a:pt x="8794" y="5707"/>
                      <a:pt x="8743" y="5957"/>
                    </a:cubicBezTo>
                    <a:cubicBezTo>
                      <a:pt x="8754" y="5953"/>
                      <a:pt x="8762" y="5948"/>
                      <a:pt x="8774" y="5947"/>
                    </a:cubicBezTo>
                    <a:cubicBezTo>
                      <a:pt x="8789" y="5945"/>
                      <a:pt x="8805" y="5944"/>
                      <a:pt x="8820" y="5944"/>
                    </a:cubicBezTo>
                    <a:cubicBezTo>
                      <a:pt x="9038" y="5944"/>
                      <a:pt x="9182" y="6201"/>
                      <a:pt x="9141" y="6396"/>
                    </a:cubicBezTo>
                    <a:cubicBezTo>
                      <a:pt x="9084" y="6666"/>
                      <a:pt x="8825" y="6800"/>
                      <a:pt x="8592" y="6902"/>
                    </a:cubicBezTo>
                    <a:cubicBezTo>
                      <a:pt x="8688" y="7030"/>
                      <a:pt x="8769" y="7185"/>
                      <a:pt x="8819" y="7384"/>
                    </a:cubicBezTo>
                    <a:cubicBezTo>
                      <a:pt x="9016" y="8163"/>
                      <a:pt x="8584" y="8771"/>
                      <a:pt x="8024" y="9265"/>
                    </a:cubicBezTo>
                    <a:cubicBezTo>
                      <a:pt x="8356" y="9588"/>
                      <a:pt x="8546" y="10061"/>
                      <a:pt x="8493" y="10647"/>
                    </a:cubicBezTo>
                    <a:cubicBezTo>
                      <a:pt x="8457" y="11051"/>
                      <a:pt x="8299" y="11385"/>
                      <a:pt x="8072" y="11670"/>
                    </a:cubicBezTo>
                    <a:cubicBezTo>
                      <a:pt x="8070" y="11712"/>
                      <a:pt x="8062" y="11753"/>
                      <a:pt x="8045" y="11791"/>
                    </a:cubicBezTo>
                    <a:cubicBezTo>
                      <a:pt x="7966" y="11964"/>
                      <a:pt x="7778" y="12090"/>
                      <a:pt x="7571" y="12149"/>
                    </a:cubicBezTo>
                    <a:cubicBezTo>
                      <a:pt x="7315" y="12340"/>
                      <a:pt x="7028" y="12504"/>
                      <a:pt x="6732" y="12648"/>
                    </a:cubicBezTo>
                    <a:cubicBezTo>
                      <a:pt x="6762" y="12768"/>
                      <a:pt x="6782" y="12897"/>
                      <a:pt x="6788" y="13041"/>
                    </a:cubicBezTo>
                    <a:cubicBezTo>
                      <a:pt x="6821" y="13897"/>
                      <a:pt x="6314" y="14542"/>
                      <a:pt x="5685" y="15057"/>
                    </a:cubicBezTo>
                    <a:cubicBezTo>
                      <a:pt x="6140" y="15671"/>
                      <a:pt x="5747" y="16630"/>
                      <a:pt x="5062" y="17386"/>
                    </a:cubicBezTo>
                    <a:cubicBezTo>
                      <a:pt x="5185" y="17320"/>
                      <a:pt x="5304" y="17247"/>
                      <a:pt x="5422" y="17175"/>
                    </a:cubicBezTo>
                    <a:cubicBezTo>
                      <a:pt x="5470" y="17145"/>
                      <a:pt x="5517" y="17132"/>
                      <a:pt x="5561" y="17132"/>
                    </a:cubicBezTo>
                    <a:cubicBezTo>
                      <a:pt x="5736" y="17132"/>
                      <a:pt x="5865" y="17335"/>
                      <a:pt x="5789" y="17517"/>
                    </a:cubicBezTo>
                    <a:cubicBezTo>
                      <a:pt x="5650" y="17851"/>
                      <a:pt x="5209" y="18215"/>
                      <a:pt x="4832" y="18215"/>
                    </a:cubicBezTo>
                    <a:cubicBezTo>
                      <a:pt x="4807" y="18215"/>
                      <a:pt x="4783" y="18213"/>
                      <a:pt x="4759" y="18210"/>
                    </a:cubicBezTo>
                    <a:cubicBezTo>
                      <a:pt x="4607" y="18192"/>
                      <a:pt x="4518" y="18044"/>
                      <a:pt x="4514" y="17899"/>
                    </a:cubicBezTo>
                    <a:cubicBezTo>
                      <a:pt x="4439" y="17960"/>
                      <a:pt x="4361" y="18017"/>
                      <a:pt x="4281" y="18071"/>
                    </a:cubicBezTo>
                    <a:cubicBezTo>
                      <a:pt x="4206" y="18668"/>
                      <a:pt x="3809" y="18979"/>
                      <a:pt x="3159" y="19338"/>
                    </a:cubicBezTo>
                    <a:cubicBezTo>
                      <a:pt x="3080" y="19382"/>
                      <a:pt x="2988" y="19402"/>
                      <a:pt x="2894" y="19402"/>
                    </a:cubicBezTo>
                    <a:cubicBezTo>
                      <a:pt x="2596" y="19402"/>
                      <a:pt x="2267" y="19203"/>
                      <a:pt x="2185" y="18934"/>
                    </a:cubicBezTo>
                    <a:cubicBezTo>
                      <a:pt x="1856" y="17864"/>
                      <a:pt x="834" y="15132"/>
                      <a:pt x="1351" y="14174"/>
                    </a:cubicBezTo>
                    <a:cubicBezTo>
                      <a:pt x="1196" y="14127"/>
                      <a:pt x="1068" y="14007"/>
                      <a:pt x="960" y="13884"/>
                    </a:cubicBezTo>
                    <a:cubicBezTo>
                      <a:pt x="727" y="13623"/>
                      <a:pt x="938" y="13270"/>
                      <a:pt x="1206" y="13270"/>
                    </a:cubicBezTo>
                    <a:cubicBezTo>
                      <a:pt x="1283" y="13270"/>
                      <a:pt x="1364" y="13299"/>
                      <a:pt x="1442" y="13367"/>
                    </a:cubicBezTo>
                    <a:cubicBezTo>
                      <a:pt x="1539" y="13452"/>
                      <a:pt x="1667" y="13508"/>
                      <a:pt x="1751" y="13605"/>
                    </a:cubicBezTo>
                    <a:cubicBezTo>
                      <a:pt x="1814" y="13678"/>
                      <a:pt x="1843" y="13761"/>
                      <a:pt x="1845" y="13843"/>
                    </a:cubicBezTo>
                    <a:cubicBezTo>
                      <a:pt x="1880" y="13839"/>
                      <a:pt x="1917" y="13837"/>
                      <a:pt x="1955" y="13837"/>
                    </a:cubicBezTo>
                    <a:cubicBezTo>
                      <a:pt x="2016" y="13837"/>
                      <a:pt x="2081" y="13842"/>
                      <a:pt x="2150" y="13854"/>
                    </a:cubicBezTo>
                    <a:cubicBezTo>
                      <a:pt x="2056" y="12703"/>
                      <a:pt x="2159" y="11338"/>
                      <a:pt x="2727" y="10880"/>
                    </a:cubicBezTo>
                    <a:cubicBezTo>
                      <a:pt x="2673" y="10143"/>
                      <a:pt x="2789" y="9308"/>
                      <a:pt x="3038" y="8652"/>
                    </a:cubicBezTo>
                    <a:cubicBezTo>
                      <a:pt x="3024" y="8632"/>
                      <a:pt x="3011" y="8610"/>
                      <a:pt x="3003" y="8584"/>
                    </a:cubicBezTo>
                    <a:cubicBezTo>
                      <a:pt x="2949" y="8413"/>
                      <a:pt x="2947" y="8182"/>
                      <a:pt x="2956" y="8003"/>
                    </a:cubicBezTo>
                    <a:cubicBezTo>
                      <a:pt x="2963" y="7855"/>
                      <a:pt x="3090" y="7749"/>
                      <a:pt x="3217" y="7749"/>
                    </a:cubicBezTo>
                    <a:cubicBezTo>
                      <a:pt x="3288" y="7749"/>
                      <a:pt x="3360" y="7783"/>
                      <a:pt x="3409" y="7863"/>
                    </a:cubicBezTo>
                    <a:cubicBezTo>
                      <a:pt x="3421" y="7881"/>
                      <a:pt x="3431" y="7902"/>
                      <a:pt x="3441" y="7922"/>
                    </a:cubicBezTo>
                    <a:cubicBezTo>
                      <a:pt x="3592" y="7739"/>
                      <a:pt x="3763" y="7605"/>
                      <a:pt x="3954" y="7548"/>
                    </a:cubicBezTo>
                    <a:cubicBezTo>
                      <a:pt x="3966" y="6442"/>
                      <a:pt x="4234" y="5249"/>
                      <a:pt x="4985" y="5109"/>
                    </a:cubicBezTo>
                    <a:cubicBezTo>
                      <a:pt x="5080" y="4792"/>
                      <a:pt x="5230" y="4502"/>
                      <a:pt x="5409" y="4263"/>
                    </a:cubicBezTo>
                    <a:lnTo>
                      <a:pt x="5409" y="4263"/>
                    </a:lnTo>
                    <a:cubicBezTo>
                      <a:pt x="5385" y="4270"/>
                      <a:pt x="5359" y="4273"/>
                      <a:pt x="5334" y="4273"/>
                    </a:cubicBezTo>
                    <a:cubicBezTo>
                      <a:pt x="5250" y="4273"/>
                      <a:pt x="5163" y="4237"/>
                      <a:pt x="5092" y="4151"/>
                    </a:cubicBezTo>
                    <a:cubicBezTo>
                      <a:pt x="4914" y="3934"/>
                      <a:pt x="4914" y="3578"/>
                      <a:pt x="5031" y="3335"/>
                    </a:cubicBezTo>
                    <a:cubicBezTo>
                      <a:pt x="5074" y="3247"/>
                      <a:pt x="5150" y="3209"/>
                      <a:pt x="5229" y="3209"/>
                    </a:cubicBezTo>
                    <a:cubicBezTo>
                      <a:pt x="5352" y="3209"/>
                      <a:pt x="5479" y="3303"/>
                      <a:pt x="5489" y="3443"/>
                    </a:cubicBezTo>
                    <a:cubicBezTo>
                      <a:pt x="5502" y="3616"/>
                      <a:pt x="5582" y="3744"/>
                      <a:pt x="5613" y="3909"/>
                    </a:cubicBezTo>
                    <a:cubicBezTo>
                      <a:pt x="5620" y="3951"/>
                      <a:pt x="5621" y="3990"/>
                      <a:pt x="5616" y="4026"/>
                    </a:cubicBezTo>
                    <a:cubicBezTo>
                      <a:pt x="5857" y="3791"/>
                      <a:pt x="6135" y="3646"/>
                      <a:pt x="6421" y="3646"/>
                    </a:cubicBezTo>
                    <a:cubicBezTo>
                      <a:pt x="6510" y="3646"/>
                      <a:pt x="6600" y="3660"/>
                      <a:pt x="6689" y="3689"/>
                    </a:cubicBezTo>
                    <a:cubicBezTo>
                      <a:pt x="6948" y="2470"/>
                      <a:pt x="7591" y="1839"/>
                      <a:pt x="7902" y="1839"/>
                    </a:cubicBezTo>
                    <a:close/>
                    <a:moveTo>
                      <a:pt x="7941" y="1"/>
                    </a:moveTo>
                    <a:cubicBezTo>
                      <a:pt x="7091" y="1"/>
                      <a:pt x="6303" y="1236"/>
                      <a:pt x="5845" y="2310"/>
                    </a:cubicBezTo>
                    <a:cubicBezTo>
                      <a:pt x="5651" y="2162"/>
                      <a:pt x="5411" y="2069"/>
                      <a:pt x="5164" y="2069"/>
                    </a:cubicBezTo>
                    <a:cubicBezTo>
                      <a:pt x="5084" y="2069"/>
                      <a:pt x="5003" y="2079"/>
                      <a:pt x="4923" y="2099"/>
                    </a:cubicBezTo>
                    <a:cubicBezTo>
                      <a:pt x="3983" y="2344"/>
                      <a:pt x="3731" y="3242"/>
                      <a:pt x="3789" y="4124"/>
                    </a:cubicBezTo>
                    <a:cubicBezTo>
                      <a:pt x="3592" y="4152"/>
                      <a:pt x="3399" y="4220"/>
                      <a:pt x="3236" y="4339"/>
                    </a:cubicBezTo>
                    <a:cubicBezTo>
                      <a:pt x="2640" y="4776"/>
                      <a:pt x="2418" y="5603"/>
                      <a:pt x="2231" y="6273"/>
                    </a:cubicBezTo>
                    <a:cubicBezTo>
                      <a:pt x="1989" y="7141"/>
                      <a:pt x="1840" y="8034"/>
                      <a:pt x="1798" y="8934"/>
                    </a:cubicBezTo>
                    <a:cubicBezTo>
                      <a:pt x="753" y="9621"/>
                      <a:pt x="327" y="11254"/>
                      <a:pt x="1126" y="12343"/>
                    </a:cubicBezTo>
                    <a:cubicBezTo>
                      <a:pt x="809" y="12528"/>
                      <a:pt x="537" y="12799"/>
                      <a:pt x="364" y="13142"/>
                    </a:cubicBezTo>
                    <a:cubicBezTo>
                      <a:pt x="86" y="13688"/>
                      <a:pt x="1" y="14781"/>
                      <a:pt x="500" y="15267"/>
                    </a:cubicBezTo>
                    <a:cubicBezTo>
                      <a:pt x="1" y="16347"/>
                      <a:pt x="635" y="17681"/>
                      <a:pt x="1395" y="18712"/>
                    </a:cubicBezTo>
                    <a:cubicBezTo>
                      <a:pt x="1203" y="20020"/>
                      <a:pt x="2155" y="20992"/>
                      <a:pt x="2732" y="21450"/>
                    </a:cubicBezTo>
                    <a:cubicBezTo>
                      <a:pt x="5366" y="21059"/>
                      <a:pt x="6086" y="19307"/>
                      <a:pt x="5908" y="18740"/>
                    </a:cubicBezTo>
                    <a:cubicBezTo>
                      <a:pt x="6570" y="17995"/>
                      <a:pt x="7057" y="16994"/>
                      <a:pt x="7228" y="16217"/>
                    </a:cubicBezTo>
                    <a:cubicBezTo>
                      <a:pt x="7307" y="15861"/>
                      <a:pt x="7331" y="15472"/>
                      <a:pt x="7248" y="15117"/>
                    </a:cubicBezTo>
                    <a:cubicBezTo>
                      <a:pt x="7776" y="14671"/>
                      <a:pt x="8179" y="14075"/>
                      <a:pt x="8261" y="13492"/>
                    </a:cubicBezTo>
                    <a:cubicBezTo>
                      <a:pt x="8299" y="13219"/>
                      <a:pt x="8245" y="12930"/>
                      <a:pt x="8129" y="12666"/>
                    </a:cubicBezTo>
                    <a:cubicBezTo>
                      <a:pt x="9147" y="12158"/>
                      <a:pt x="10045" y="11195"/>
                      <a:pt x="9757" y="10012"/>
                    </a:cubicBezTo>
                    <a:cubicBezTo>
                      <a:pt x="9707" y="9808"/>
                      <a:pt x="9612" y="9627"/>
                      <a:pt x="9483" y="9475"/>
                    </a:cubicBezTo>
                    <a:cubicBezTo>
                      <a:pt x="9964" y="8947"/>
                      <a:pt x="10265" y="8303"/>
                      <a:pt x="10207" y="7566"/>
                    </a:cubicBezTo>
                    <a:cubicBezTo>
                      <a:pt x="10176" y="7181"/>
                      <a:pt x="10015" y="6839"/>
                      <a:pt x="9777" y="6573"/>
                    </a:cubicBezTo>
                    <a:cubicBezTo>
                      <a:pt x="10207" y="6015"/>
                      <a:pt x="10490" y="5371"/>
                      <a:pt x="10490" y="4792"/>
                    </a:cubicBezTo>
                    <a:cubicBezTo>
                      <a:pt x="10490" y="3938"/>
                      <a:pt x="9737" y="3160"/>
                      <a:pt x="9008" y="3160"/>
                    </a:cubicBezTo>
                    <a:cubicBezTo>
                      <a:pt x="8908" y="3160"/>
                      <a:pt x="8808" y="3175"/>
                      <a:pt x="8711" y="3206"/>
                    </a:cubicBezTo>
                    <a:cubicBezTo>
                      <a:pt x="8779" y="3029"/>
                      <a:pt x="8842" y="2848"/>
                      <a:pt x="8893" y="2662"/>
                    </a:cubicBezTo>
                    <a:cubicBezTo>
                      <a:pt x="9078" y="1980"/>
                      <a:pt x="9270" y="887"/>
                      <a:pt x="8666" y="324"/>
                    </a:cubicBezTo>
                    <a:cubicBezTo>
                      <a:pt x="8424" y="98"/>
                      <a:pt x="8180" y="1"/>
                      <a:pt x="7941" y="1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0" name="Google Shape;4000;p34"/>
            <p:cNvGrpSpPr/>
            <p:nvPr/>
          </p:nvGrpSpPr>
          <p:grpSpPr>
            <a:xfrm>
              <a:off x="5292915" y="2904922"/>
              <a:ext cx="1061741" cy="1312156"/>
              <a:chOff x="5292915" y="2904922"/>
              <a:chExt cx="1061741" cy="1312156"/>
            </a:xfrm>
          </p:grpSpPr>
          <p:grpSp>
            <p:nvGrpSpPr>
              <p:cNvPr id="4001" name="Google Shape;4001;p34"/>
              <p:cNvGrpSpPr/>
              <p:nvPr/>
            </p:nvGrpSpPr>
            <p:grpSpPr>
              <a:xfrm>
                <a:off x="5292927" y="2904922"/>
                <a:ext cx="1061729" cy="1312156"/>
                <a:chOff x="5496277" y="3083647"/>
                <a:chExt cx="1061729" cy="1312156"/>
              </a:xfrm>
            </p:grpSpPr>
            <p:sp>
              <p:nvSpPr>
                <p:cNvPr id="4002" name="Google Shape;4002;p34"/>
                <p:cNvSpPr/>
                <p:nvPr/>
              </p:nvSpPr>
              <p:spPr>
                <a:xfrm>
                  <a:off x="5496277" y="3083647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2947" y="3507"/>
                      </a:moveTo>
                      <a:cubicBezTo>
                        <a:pt x="12961" y="3507"/>
                        <a:pt x="12976" y="3509"/>
                        <a:pt x="12990" y="3512"/>
                      </a:cubicBezTo>
                      <a:cubicBezTo>
                        <a:pt x="13195" y="3554"/>
                        <a:pt x="13330" y="3709"/>
                        <a:pt x="13283" y="3923"/>
                      </a:cubicBezTo>
                      <a:cubicBezTo>
                        <a:pt x="13254" y="4053"/>
                        <a:pt x="13142" y="4118"/>
                        <a:pt x="13031" y="4118"/>
                      </a:cubicBezTo>
                      <a:cubicBezTo>
                        <a:pt x="12925" y="4118"/>
                        <a:pt x="12819" y="4060"/>
                        <a:pt x="12782" y="3942"/>
                      </a:cubicBezTo>
                      <a:cubicBezTo>
                        <a:pt x="12772" y="3910"/>
                        <a:pt x="12756" y="3854"/>
                        <a:pt x="12751" y="3846"/>
                      </a:cubicBezTo>
                      <a:cubicBezTo>
                        <a:pt x="12642" y="3696"/>
                        <a:pt x="12785" y="3507"/>
                        <a:pt x="12947" y="3507"/>
                      </a:cubicBezTo>
                      <a:close/>
                      <a:moveTo>
                        <a:pt x="8124" y="3156"/>
                      </a:moveTo>
                      <a:cubicBezTo>
                        <a:pt x="8153" y="3156"/>
                        <a:pt x="8183" y="3162"/>
                        <a:pt x="8214" y="3173"/>
                      </a:cubicBezTo>
                      <a:cubicBezTo>
                        <a:pt x="8325" y="3217"/>
                        <a:pt x="8410" y="3348"/>
                        <a:pt x="8372" y="3468"/>
                      </a:cubicBezTo>
                      <a:cubicBezTo>
                        <a:pt x="8307" y="3675"/>
                        <a:pt x="8250" y="3898"/>
                        <a:pt x="8146" y="4089"/>
                      </a:cubicBezTo>
                      <a:cubicBezTo>
                        <a:pt x="8094" y="4184"/>
                        <a:pt x="7993" y="4229"/>
                        <a:pt x="7893" y="4229"/>
                      </a:cubicBezTo>
                      <a:cubicBezTo>
                        <a:pt x="7748" y="4229"/>
                        <a:pt x="7606" y="4136"/>
                        <a:pt x="7614" y="3965"/>
                      </a:cubicBezTo>
                      <a:cubicBezTo>
                        <a:pt x="7627" y="3705"/>
                        <a:pt x="7750" y="3497"/>
                        <a:pt x="7900" y="3289"/>
                      </a:cubicBezTo>
                      <a:cubicBezTo>
                        <a:pt x="7957" y="3209"/>
                        <a:pt x="8034" y="3156"/>
                        <a:pt x="8124" y="3156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3816" y="8481"/>
                      </a:moveTo>
                      <a:cubicBezTo>
                        <a:pt x="3869" y="8481"/>
                        <a:pt x="3922" y="8488"/>
                        <a:pt x="3974" y="8504"/>
                      </a:cubicBezTo>
                      <a:cubicBezTo>
                        <a:pt x="4352" y="8614"/>
                        <a:pt x="4241" y="9110"/>
                        <a:pt x="3891" y="9123"/>
                      </a:cubicBezTo>
                      <a:cubicBezTo>
                        <a:pt x="3870" y="9156"/>
                        <a:pt x="3845" y="9189"/>
                        <a:pt x="3814" y="9213"/>
                      </a:cubicBezTo>
                      <a:cubicBezTo>
                        <a:pt x="3747" y="9275"/>
                        <a:pt x="3661" y="9305"/>
                        <a:pt x="3577" y="9305"/>
                      </a:cubicBezTo>
                      <a:cubicBezTo>
                        <a:pt x="3418" y="9305"/>
                        <a:pt x="3266" y="9200"/>
                        <a:pt x="3265" y="9008"/>
                      </a:cubicBezTo>
                      <a:cubicBezTo>
                        <a:pt x="3260" y="8699"/>
                        <a:pt x="3529" y="8481"/>
                        <a:pt x="3816" y="8481"/>
                      </a:cubicBezTo>
                      <a:close/>
                      <a:moveTo>
                        <a:pt x="8868" y="8719"/>
                      </a:moveTo>
                      <a:cubicBezTo>
                        <a:pt x="9040" y="8719"/>
                        <a:pt x="9222" y="8833"/>
                        <a:pt x="9225" y="9031"/>
                      </a:cubicBezTo>
                      <a:cubicBezTo>
                        <a:pt x="9230" y="9248"/>
                        <a:pt x="9232" y="9499"/>
                        <a:pt x="9077" y="9662"/>
                      </a:cubicBezTo>
                      <a:cubicBezTo>
                        <a:pt x="9014" y="9729"/>
                        <a:pt x="8937" y="9759"/>
                        <a:pt x="8861" y="9759"/>
                      </a:cubicBezTo>
                      <a:cubicBezTo>
                        <a:pt x="8760" y="9759"/>
                        <a:pt x="8659" y="9706"/>
                        <a:pt x="8589" y="9617"/>
                      </a:cubicBezTo>
                      <a:cubicBezTo>
                        <a:pt x="8433" y="9415"/>
                        <a:pt x="8547" y="9192"/>
                        <a:pt x="8573" y="8966"/>
                      </a:cubicBezTo>
                      <a:cubicBezTo>
                        <a:pt x="8593" y="8796"/>
                        <a:pt x="8727" y="8719"/>
                        <a:pt x="8868" y="8719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6802" y="11902"/>
                      </a:moveTo>
                      <a:cubicBezTo>
                        <a:pt x="6946" y="11902"/>
                        <a:pt x="7092" y="12000"/>
                        <a:pt x="7086" y="12167"/>
                      </a:cubicBezTo>
                      <a:cubicBezTo>
                        <a:pt x="7078" y="12419"/>
                        <a:pt x="7027" y="12697"/>
                        <a:pt x="6834" y="12871"/>
                      </a:cubicBezTo>
                      <a:cubicBezTo>
                        <a:pt x="6774" y="12926"/>
                        <a:pt x="6699" y="12950"/>
                        <a:pt x="6626" y="12950"/>
                      </a:cubicBezTo>
                      <a:cubicBezTo>
                        <a:pt x="6456" y="12950"/>
                        <a:pt x="6296" y="12816"/>
                        <a:pt x="6347" y="12610"/>
                      </a:cubicBezTo>
                      <a:cubicBezTo>
                        <a:pt x="6396" y="12418"/>
                        <a:pt x="6472" y="12222"/>
                        <a:pt x="6560" y="12044"/>
                      </a:cubicBezTo>
                      <a:cubicBezTo>
                        <a:pt x="6609" y="11946"/>
                        <a:pt x="6705" y="11902"/>
                        <a:pt x="6802" y="11902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1416" y="13711"/>
                      </a:moveTo>
                      <a:cubicBezTo>
                        <a:pt x="1530" y="13711"/>
                        <a:pt x="1646" y="13760"/>
                        <a:pt x="1732" y="13876"/>
                      </a:cubicBezTo>
                      <a:cubicBezTo>
                        <a:pt x="1899" y="14105"/>
                        <a:pt x="2046" y="14371"/>
                        <a:pt x="2023" y="14663"/>
                      </a:cubicBezTo>
                      <a:cubicBezTo>
                        <a:pt x="2006" y="14865"/>
                        <a:pt x="1823" y="15025"/>
                        <a:pt x="1643" y="15025"/>
                      </a:cubicBezTo>
                      <a:cubicBezTo>
                        <a:pt x="1545" y="15025"/>
                        <a:pt x="1448" y="14977"/>
                        <a:pt x="1380" y="14860"/>
                      </a:cubicBezTo>
                      <a:cubicBezTo>
                        <a:pt x="1270" y="14670"/>
                        <a:pt x="1201" y="14471"/>
                        <a:pt x="1073" y="14292"/>
                      </a:cubicBezTo>
                      <a:cubicBezTo>
                        <a:pt x="864" y="14002"/>
                        <a:pt x="1135" y="13711"/>
                        <a:pt x="1416" y="1371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34"/>
                <p:cNvSpPr/>
                <p:nvPr/>
              </p:nvSpPr>
              <p:spPr>
                <a:xfrm>
                  <a:off x="5496277" y="3083649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2947" y="3507"/>
                      </a:moveTo>
                      <a:cubicBezTo>
                        <a:pt x="12961" y="3507"/>
                        <a:pt x="12976" y="3509"/>
                        <a:pt x="12990" y="3512"/>
                      </a:cubicBezTo>
                      <a:cubicBezTo>
                        <a:pt x="13195" y="3554"/>
                        <a:pt x="13330" y="3709"/>
                        <a:pt x="13283" y="3923"/>
                      </a:cubicBezTo>
                      <a:cubicBezTo>
                        <a:pt x="13254" y="4053"/>
                        <a:pt x="13142" y="4118"/>
                        <a:pt x="13031" y="4118"/>
                      </a:cubicBezTo>
                      <a:cubicBezTo>
                        <a:pt x="12925" y="4118"/>
                        <a:pt x="12819" y="4060"/>
                        <a:pt x="12782" y="3942"/>
                      </a:cubicBezTo>
                      <a:cubicBezTo>
                        <a:pt x="12772" y="3910"/>
                        <a:pt x="12756" y="3854"/>
                        <a:pt x="12751" y="3846"/>
                      </a:cubicBezTo>
                      <a:cubicBezTo>
                        <a:pt x="12642" y="3696"/>
                        <a:pt x="12785" y="3507"/>
                        <a:pt x="12947" y="3507"/>
                      </a:cubicBezTo>
                      <a:close/>
                      <a:moveTo>
                        <a:pt x="8124" y="3156"/>
                      </a:moveTo>
                      <a:cubicBezTo>
                        <a:pt x="8153" y="3156"/>
                        <a:pt x="8183" y="3162"/>
                        <a:pt x="8214" y="3173"/>
                      </a:cubicBezTo>
                      <a:cubicBezTo>
                        <a:pt x="8325" y="3217"/>
                        <a:pt x="8410" y="3348"/>
                        <a:pt x="8372" y="3468"/>
                      </a:cubicBezTo>
                      <a:cubicBezTo>
                        <a:pt x="8307" y="3675"/>
                        <a:pt x="8250" y="3898"/>
                        <a:pt x="8146" y="4089"/>
                      </a:cubicBezTo>
                      <a:cubicBezTo>
                        <a:pt x="8094" y="4184"/>
                        <a:pt x="7993" y="4229"/>
                        <a:pt x="7893" y="4229"/>
                      </a:cubicBezTo>
                      <a:cubicBezTo>
                        <a:pt x="7748" y="4229"/>
                        <a:pt x="7606" y="4136"/>
                        <a:pt x="7614" y="3965"/>
                      </a:cubicBezTo>
                      <a:cubicBezTo>
                        <a:pt x="7627" y="3705"/>
                        <a:pt x="7750" y="3497"/>
                        <a:pt x="7900" y="3289"/>
                      </a:cubicBezTo>
                      <a:cubicBezTo>
                        <a:pt x="7957" y="3209"/>
                        <a:pt x="8034" y="3156"/>
                        <a:pt x="8124" y="3156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3816" y="8481"/>
                      </a:moveTo>
                      <a:cubicBezTo>
                        <a:pt x="3869" y="8481"/>
                        <a:pt x="3922" y="8488"/>
                        <a:pt x="3974" y="8504"/>
                      </a:cubicBezTo>
                      <a:cubicBezTo>
                        <a:pt x="4352" y="8614"/>
                        <a:pt x="4241" y="9110"/>
                        <a:pt x="3891" y="9123"/>
                      </a:cubicBezTo>
                      <a:cubicBezTo>
                        <a:pt x="3870" y="9156"/>
                        <a:pt x="3845" y="9189"/>
                        <a:pt x="3814" y="9213"/>
                      </a:cubicBezTo>
                      <a:cubicBezTo>
                        <a:pt x="3747" y="9275"/>
                        <a:pt x="3661" y="9305"/>
                        <a:pt x="3577" y="9305"/>
                      </a:cubicBezTo>
                      <a:cubicBezTo>
                        <a:pt x="3418" y="9305"/>
                        <a:pt x="3266" y="9200"/>
                        <a:pt x="3265" y="9008"/>
                      </a:cubicBezTo>
                      <a:cubicBezTo>
                        <a:pt x="3260" y="8699"/>
                        <a:pt x="3529" y="8481"/>
                        <a:pt x="3816" y="8481"/>
                      </a:cubicBezTo>
                      <a:close/>
                      <a:moveTo>
                        <a:pt x="8868" y="8719"/>
                      </a:moveTo>
                      <a:cubicBezTo>
                        <a:pt x="9040" y="8719"/>
                        <a:pt x="9222" y="8833"/>
                        <a:pt x="9225" y="9031"/>
                      </a:cubicBezTo>
                      <a:cubicBezTo>
                        <a:pt x="9230" y="9248"/>
                        <a:pt x="9232" y="9499"/>
                        <a:pt x="9077" y="9662"/>
                      </a:cubicBezTo>
                      <a:cubicBezTo>
                        <a:pt x="9014" y="9729"/>
                        <a:pt x="8937" y="9759"/>
                        <a:pt x="8861" y="9759"/>
                      </a:cubicBezTo>
                      <a:cubicBezTo>
                        <a:pt x="8760" y="9759"/>
                        <a:pt x="8659" y="9706"/>
                        <a:pt x="8589" y="9617"/>
                      </a:cubicBezTo>
                      <a:cubicBezTo>
                        <a:pt x="8433" y="9415"/>
                        <a:pt x="8547" y="9192"/>
                        <a:pt x="8573" y="8966"/>
                      </a:cubicBezTo>
                      <a:cubicBezTo>
                        <a:pt x="8593" y="8796"/>
                        <a:pt x="8727" y="8719"/>
                        <a:pt x="8868" y="8719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6802" y="11902"/>
                      </a:moveTo>
                      <a:cubicBezTo>
                        <a:pt x="6946" y="11902"/>
                        <a:pt x="7092" y="12000"/>
                        <a:pt x="7086" y="12167"/>
                      </a:cubicBezTo>
                      <a:cubicBezTo>
                        <a:pt x="7078" y="12419"/>
                        <a:pt x="7027" y="12697"/>
                        <a:pt x="6834" y="12871"/>
                      </a:cubicBezTo>
                      <a:cubicBezTo>
                        <a:pt x="6774" y="12926"/>
                        <a:pt x="6699" y="12950"/>
                        <a:pt x="6626" y="12950"/>
                      </a:cubicBezTo>
                      <a:cubicBezTo>
                        <a:pt x="6456" y="12950"/>
                        <a:pt x="6296" y="12816"/>
                        <a:pt x="6347" y="12610"/>
                      </a:cubicBezTo>
                      <a:cubicBezTo>
                        <a:pt x="6396" y="12418"/>
                        <a:pt x="6472" y="12222"/>
                        <a:pt x="6560" y="12044"/>
                      </a:cubicBezTo>
                      <a:cubicBezTo>
                        <a:pt x="6609" y="11946"/>
                        <a:pt x="6705" y="11902"/>
                        <a:pt x="6802" y="11902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1416" y="13711"/>
                      </a:moveTo>
                      <a:cubicBezTo>
                        <a:pt x="1530" y="13711"/>
                        <a:pt x="1646" y="13760"/>
                        <a:pt x="1732" y="13876"/>
                      </a:cubicBezTo>
                      <a:cubicBezTo>
                        <a:pt x="1899" y="14105"/>
                        <a:pt x="2046" y="14371"/>
                        <a:pt x="2023" y="14663"/>
                      </a:cubicBezTo>
                      <a:cubicBezTo>
                        <a:pt x="2006" y="14865"/>
                        <a:pt x="1823" y="15025"/>
                        <a:pt x="1643" y="15025"/>
                      </a:cubicBezTo>
                      <a:cubicBezTo>
                        <a:pt x="1545" y="15025"/>
                        <a:pt x="1448" y="14977"/>
                        <a:pt x="1380" y="14860"/>
                      </a:cubicBezTo>
                      <a:cubicBezTo>
                        <a:pt x="1270" y="14670"/>
                        <a:pt x="1201" y="14471"/>
                        <a:pt x="1073" y="14292"/>
                      </a:cubicBezTo>
                      <a:cubicBezTo>
                        <a:pt x="864" y="14002"/>
                        <a:pt x="1135" y="13711"/>
                        <a:pt x="1416" y="1371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4" name="Google Shape;4004;p34"/>
              <p:cNvGrpSpPr/>
              <p:nvPr/>
            </p:nvGrpSpPr>
            <p:grpSpPr>
              <a:xfrm>
                <a:off x="5292915" y="2904922"/>
                <a:ext cx="1061729" cy="1312153"/>
                <a:chOff x="5292915" y="2904922"/>
                <a:chExt cx="1061729" cy="1312153"/>
              </a:xfrm>
            </p:grpSpPr>
            <p:sp>
              <p:nvSpPr>
                <p:cNvPr id="4005" name="Google Shape;4005;p34"/>
                <p:cNvSpPr/>
                <p:nvPr/>
              </p:nvSpPr>
              <p:spPr>
                <a:xfrm>
                  <a:off x="5292915" y="2904922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1489" y="824"/>
                      </a:moveTo>
                      <a:cubicBezTo>
                        <a:pt x="11703" y="824"/>
                        <a:pt x="11927" y="902"/>
                        <a:pt x="12158" y="1083"/>
                      </a:cubicBezTo>
                      <a:cubicBezTo>
                        <a:pt x="12528" y="1374"/>
                        <a:pt x="12628" y="1730"/>
                        <a:pt x="12582" y="2113"/>
                      </a:cubicBezTo>
                      <a:cubicBezTo>
                        <a:pt x="12814" y="2181"/>
                        <a:pt x="13036" y="2311"/>
                        <a:pt x="13225" y="2530"/>
                      </a:cubicBezTo>
                      <a:cubicBezTo>
                        <a:pt x="13606" y="2971"/>
                        <a:pt x="13536" y="3431"/>
                        <a:pt x="13285" y="3829"/>
                      </a:cubicBezTo>
                      <a:cubicBezTo>
                        <a:pt x="13287" y="3860"/>
                        <a:pt x="13290" y="3890"/>
                        <a:pt x="13283" y="3923"/>
                      </a:cubicBezTo>
                      <a:cubicBezTo>
                        <a:pt x="13257" y="4039"/>
                        <a:pt x="13166" y="4099"/>
                        <a:pt x="13068" y="4113"/>
                      </a:cubicBezTo>
                      <a:cubicBezTo>
                        <a:pt x="12957" y="4237"/>
                        <a:pt x="12833" y="4352"/>
                        <a:pt x="12705" y="4454"/>
                      </a:cubicBezTo>
                      <a:cubicBezTo>
                        <a:pt x="12580" y="4554"/>
                        <a:pt x="12466" y="4661"/>
                        <a:pt x="12348" y="4765"/>
                      </a:cubicBezTo>
                      <a:cubicBezTo>
                        <a:pt x="12809" y="5791"/>
                        <a:pt x="11789" y="6696"/>
                        <a:pt x="10640" y="7227"/>
                      </a:cubicBezTo>
                      <a:cubicBezTo>
                        <a:pt x="10758" y="7590"/>
                        <a:pt x="10756" y="8015"/>
                        <a:pt x="10603" y="8449"/>
                      </a:cubicBezTo>
                      <a:cubicBezTo>
                        <a:pt x="10280" y="9353"/>
                        <a:pt x="9453" y="9836"/>
                        <a:pt x="8553" y="10123"/>
                      </a:cubicBezTo>
                      <a:cubicBezTo>
                        <a:pt x="8578" y="10301"/>
                        <a:pt x="8571" y="10501"/>
                        <a:pt x="8522" y="10724"/>
                      </a:cubicBezTo>
                      <a:cubicBezTo>
                        <a:pt x="8360" y="11447"/>
                        <a:pt x="7754" y="12027"/>
                        <a:pt x="7047" y="12478"/>
                      </a:cubicBezTo>
                      <a:cubicBezTo>
                        <a:pt x="7011" y="12627"/>
                        <a:pt x="6951" y="12767"/>
                        <a:pt x="6836" y="12870"/>
                      </a:cubicBezTo>
                      <a:cubicBezTo>
                        <a:pt x="6776" y="12924"/>
                        <a:pt x="6702" y="12948"/>
                        <a:pt x="6630" y="12948"/>
                      </a:cubicBezTo>
                      <a:cubicBezTo>
                        <a:pt x="6543" y="12948"/>
                        <a:pt x="6457" y="12912"/>
                        <a:pt x="6401" y="12848"/>
                      </a:cubicBezTo>
                      <a:cubicBezTo>
                        <a:pt x="6272" y="12913"/>
                        <a:pt x="6142" y="12976"/>
                        <a:pt x="6015" y="13034"/>
                      </a:cubicBezTo>
                      <a:cubicBezTo>
                        <a:pt x="5724" y="14209"/>
                        <a:pt x="2847" y="15265"/>
                        <a:pt x="1734" y="16627"/>
                      </a:cubicBezTo>
                      <a:cubicBezTo>
                        <a:pt x="1568" y="16226"/>
                        <a:pt x="1454" y="15590"/>
                        <a:pt x="1432" y="14922"/>
                      </a:cubicBezTo>
                      <a:cubicBezTo>
                        <a:pt x="1414" y="14903"/>
                        <a:pt x="1396" y="14886"/>
                        <a:pt x="1380" y="14860"/>
                      </a:cubicBezTo>
                      <a:cubicBezTo>
                        <a:pt x="1270" y="14670"/>
                        <a:pt x="1201" y="14470"/>
                        <a:pt x="1073" y="14292"/>
                      </a:cubicBezTo>
                      <a:cubicBezTo>
                        <a:pt x="864" y="14003"/>
                        <a:pt x="1134" y="13717"/>
                        <a:pt x="1413" y="13717"/>
                      </a:cubicBezTo>
                      <a:cubicBezTo>
                        <a:pt x="1445" y="13717"/>
                        <a:pt x="1478" y="13721"/>
                        <a:pt x="1509" y="13729"/>
                      </a:cubicBezTo>
                      <a:cubicBezTo>
                        <a:pt x="1612" y="13153"/>
                        <a:pt x="1816" y="12648"/>
                        <a:pt x="2158" y="12364"/>
                      </a:cubicBezTo>
                      <a:cubicBezTo>
                        <a:pt x="2257" y="12281"/>
                        <a:pt x="2353" y="12218"/>
                        <a:pt x="2447" y="12169"/>
                      </a:cubicBezTo>
                      <a:cubicBezTo>
                        <a:pt x="2490" y="11100"/>
                        <a:pt x="2655" y="9932"/>
                        <a:pt x="3303" y="9150"/>
                      </a:cubicBezTo>
                      <a:cubicBezTo>
                        <a:pt x="3281" y="9110"/>
                        <a:pt x="3265" y="9063"/>
                        <a:pt x="3265" y="9008"/>
                      </a:cubicBezTo>
                      <a:cubicBezTo>
                        <a:pt x="3260" y="8699"/>
                        <a:pt x="3528" y="8481"/>
                        <a:pt x="3815" y="8481"/>
                      </a:cubicBezTo>
                      <a:cubicBezTo>
                        <a:pt x="3868" y="8481"/>
                        <a:pt x="3922" y="8488"/>
                        <a:pt x="3974" y="8504"/>
                      </a:cubicBezTo>
                      <a:cubicBezTo>
                        <a:pt x="4011" y="8514"/>
                        <a:pt x="4037" y="8531"/>
                        <a:pt x="4065" y="8547"/>
                      </a:cubicBezTo>
                      <a:cubicBezTo>
                        <a:pt x="4098" y="8531"/>
                        <a:pt x="4128" y="8512"/>
                        <a:pt x="4164" y="8497"/>
                      </a:cubicBezTo>
                      <a:cubicBezTo>
                        <a:pt x="4355" y="8412"/>
                        <a:pt x="4541" y="8361"/>
                        <a:pt x="4718" y="8334"/>
                      </a:cubicBezTo>
                      <a:cubicBezTo>
                        <a:pt x="4863" y="6973"/>
                        <a:pt x="5115" y="5628"/>
                        <a:pt x="6639" y="5170"/>
                      </a:cubicBezTo>
                      <a:cubicBezTo>
                        <a:pt x="6887" y="5095"/>
                        <a:pt x="7157" y="5055"/>
                        <a:pt x="7419" y="5055"/>
                      </a:cubicBezTo>
                      <a:cubicBezTo>
                        <a:pt x="7446" y="5055"/>
                        <a:pt x="7473" y="5055"/>
                        <a:pt x="7501" y="5056"/>
                      </a:cubicBezTo>
                      <a:cubicBezTo>
                        <a:pt x="7572" y="4764"/>
                        <a:pt x="7665" y="4475"/>
                        <a:pt x="7784" y="4207"/>
                      </a:cubicBezTo>
                      <a:cubicBezTo>
                        <a:pt x="7686" y="4171"/>
                        <a:pt x="7609" y="4090"/>
                        <a:pt x="7615" y="3965"/>
                      </a:cubicBezTo>
                      <a:cubicBezTo>
                        <a:pt x="7629" y="3705"/>
                        <a:pt x="7751" y="3497"/>
                        <a:pt x="7901" y="3288"/>
                      </a:cubicBezTo>
                      <a:cubicBezTo>
                        <a:pt x="7958" y="3209"/>
                        <a:pt x="8035" y="3156"/>
                        <a:pt x="8125" y="3156"/>
                      </a:cubicBezTo>
                      <a:cubicBezTo>
                        <a:pt x="8154" y="3156"/>
                        <a:pt x="8184" y="3162"/>
                        <a:pt x="8215" y="3173"/>
                      </a:cubicBezTo>
                      <a:cubicBezTo>
                        <a:pt x="8299" y="3206"/>
                        <a:pt x="8369" y="3288"/>
                        <a:pt x="8380" y="3379"/>
                      </a:cubicBezTo>
                      <a:cubicBezTo>
                        <a:pt x="8608" y="3192"/>
                        <a:pt x="8884" y="3061"/>
                        <a:pt x="9233" y="3033"/>
                      </a:cubicBezTo>
                      <a:cubicBezTo>
                        <a:pt x="9279" y="3029"/>
                        <a:pt x="9323" y="3027"/>
                        <a:pt x="9366" y="3027"/>
                      </a:cubicBezTo>
                      <a:cubicBezTo>
                        <a:pt x="9474" y="3027"/>
                        <a:pt x="9573" y="3038"/>
                        <a:pt x="9669" y="3055"/>
                      </a:cubicBezTo>
                      <a:cubicBezTo>
                        <a:pt x="9869" y="2206"/>
                        <a:pt x="10587" y="824"/>
                        <a:pt x="11489" y="824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34"/>
                <p:cNvSpPr/>
                <p:nvPr/>
              </p:nvSpPr>
              <p:spPr>
                <a:xfrm>
                  <a:off x="5292915" y="2904922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1489" y="824"/>
                      </a:moveTo>
                      <a:cubicBezTo>
                        <a:pt x="11703" y="824"/>
                        <a:pt x="11927" y="902"/>
                        <a:pt x="12158" y="1083"/>
                      </a:cubicBezTo>
                      <a:cubicBezTo>
                        <a:pt x="12528" y="1374"/>
                        <a:pt x="12628" y="1730"/>
                        <a:pt x="12582" y="2113"/>
                      </a:cubicBezTo>
                      <a:cubicBezTo>
                        <a:pt x="12814" y="2181"/>
                        <a:pt x="13036" y="2311"/>
                        <a:pt x="13225" y="2530"/>
                      </a:cubicBezTo>
                      <a:cubicBezTo>
                        <a:pt x="13606" y="2971"/>
                        <a:pt x="13536" y="3431"/>
                        <a:pt x="13285" y="3829"/>
                      </a:cubicBezTo>
                      <a:cubicBezTo>
                        <a:pt x="13287" y="3860"/>
                        <a:pt x="13290" y="3890"/>
                        <a:pt x="13283" y="3923"/>
                      </a:cubicBezTo>
                      <a:cubicBezTo>
                        <a:pt x="13257" y="4039"/>
                        <a:pt x="13166" y="4099"/>
                        <a:pt x="13068" y="4113"/>
                      </a:cubicBezTo>
                      <a:cubicBezTo>
                        <a:pt x="12957" y="4237"/>
                        <a:pt x="12833" y="4352"/>
                        <a:pt x="12705" y="4454"/>
                      </a:cubicBezTo>
                      <a:cubicBezTo>
                        <a:pt x="12580" y="4554"/>
                        <a:pt x="12466" y="4661"/>
                        <a:pt x="12348" y="4765"/>
                      </a:cubicBezTo>
                      <a:cubicBezTo>
                        <a:pt x="12809" y="5791"/>
                        <a:pt x="11789" y="6696"/>
                        <a:pt x="10640" y="7227"/>
                      </a:cubicBezTo>
                      <a:cubicBezTo>
                        <a:pt x="10758" y="7590"/>
                        <a:pt x="10756" y="8015"/>
                        <a:pt x="10603" y="8449"/>
                      </a:cubicBezTo>
                      <a:cubicBezTo>
                        <a:pt x="10280" y="9353"/>
                        <a:pt x="9453" y="9836"/>
                        <a:pt x="8553" y="10123"/>
                      </a:cubicBezTo>
                      <a:cubicBezTo>
                        <a:pt x="8578" y="10301"/>
                        <a:pt x="8571" y="10501"/>
                        <a:pt x="8522" y="10724"/>
                      </a:cubicBezTo>
                      <a:cubicBezTo>
                        <a:pt x="8360" y="11447"/>
                        <a:pt x="7754" y="12027"/>
                        <a:pt x="7047" y="12478"/>
                      </a:cubicBezTo>
                      <a:cubicBezTo>
                        <a:pt x="7011" y="12627"/>
                        <a:pt x="6951" y="12767"/>
                        <a:pt x="6836" y="12870"/>
                      </a:cubicBezTo>
                      <a:cubicBezTo>
                        <a:pt x="6776" y="12924"/>
                        <a:pt x="6702" y="12948"/>
                        <a:pt x="6630" y="12948"/>
                      </a:cubicBezTo>
                      <a:cubicBezTo>
                        <a:pt x="6543" y="12948"/>
                        <a:pt x="6457" y="12912"/>
                        <a:pt x="6401" y="12848"/>
                      </a:cubicBezTo>
                      <a:cubicBezTo>
                        <a:pt x="6272" y="12913"/>
                        <a:pt x="6142" y="12976"/>
                        <a:pt x="6015" y="13034"/>
                      </a:cubicBezTo>
                      <a:cubicBezTo>
                        <a:pt x="5724" y="14209"/>
                        <a:pt x="2847" y="15265"/>
                        <a:pt x="1734" y="16627"/>
                      </a:cubicBezTo>
                      <a:cubicBezTo>
                        <a:pt x="1568" y="16226"/>
                        <a:pt x="1454" y="15590"/>
                        <a:pt x="1432" y="14922"/>
                      </a:cubicBezTo>
                      <a:cubicBezTo>
                        <a:pt x="1414" y="14903"/>
                        <a:pt x="1396" y="14886"/>
                        <a:pt x="1380" y="14860"/>
                      </a:cubicBezTo>
                      <a:cubicBezTo>
                        <a:pt x="1270" y="14670"/>
                        <a:pt x="1201" y="14470"/>
                        <a:pt x="1073" y="14292"/>
                      </a:cubicBezTo>
                      <a:cubicBezTo>
                        <a:pt x="864" y="14003"/>
                        <a:pt x="1134" y="13717"/>
                        <a:pt x="1413" y="13717"/>
                      </a:cubicBezTo>
                      <a:cubicBezTo>
                        <a:pt x="1445" y="13717"/>
                        <a:pt x="1478" y="13721"/>
                        <a:pt x="1509" y="13729"/>
                      </a:cubicBezTo>
                      <a:cubicBezTo>
                        <a:pt x="1612" y="13153"/>
                        <a:pt x="1816" y="12648"/>
                        <a:pt x="2158" y="12364"/>
                      </a:cubicBezTo>
                      <a:cubicBezTo>
                        <a:pt x="2257" y="12281"/>
                        <a:pt x="2353" y="12218"/>
                        <a:pt x="2447" y="12169"/>
                      </a:cubicBezTo>
                      <a:cubicBezTo>
                        <a:pt x="2490" y="11100"/>
                        <a:pt x="2655" y="9932"/>
                        <a:pt x="3303" y="9150"/>
                      </a:cubicBezTo>
                      <a:cubicBezTo>
                        <a:pt x="3281" y="9110"/>
                        <a:pt x="3265" y="9063"/>
                        <a:pt x="3265" y="9008"/>
                      </a:cubicBezTo>
                      <a:cubicBezTo>
                        <a:pt x="3260" y="8699"/>
                        <a:pt x="3528" y="8481"/>
                        <a:pt x="3815" y="8481"/>
                      </a:cubicBezTo>
                      <a:cubicBezTo>
                        <a:pt x="3868" y="8481"/>
                        <a:pt x="3922" y="8488"/>
                        <a:pt x="3974" y="8504"/>
                      </a:cubicBezTo>
                      <a:cubicBezTo>
                        <a:pt x="4011" y="8514"/>
                        <a:pt x="4037" y="8531"/>
                        <a:pt x="4065" y="8547"/>
                      </a:cubicBezTo>
                      <a:cubicBezTo>
                        <a:pt x="4098" y="8531"/>
                        <a:pt x="4128" y="8512"/>
                        <a:pt x="4164" y="8497"/>
                      </a:cubicBezTo>
                      <a:cubicBezTo>
                        <a:pt x="4355" y="8412"/>
                        <a:pt x="4541" y="8361"/>
                        <a:pt x="4718" y="8334"/>
                      </a:cubicBezTo>
                      <a:cubicBezTo>
                        <a:pt x="4863" y="6973"/>
                        <a:pt x="5115" y="5628"/>
                        <a:pt x="6639" y="5170"/>
                      </a:cubicBezTo>
                      <a:cubicBezTo>
                        <a:pt x="6887" y="5095"/>
                        <a:pt x="7157" y="5055"/>
                        <a:pt x="7419" y="5055"/>
                      </a:cubicBezTo>
                      <a:cubicBezTo>
                        <a:pt x="7446" y="5055"/>
                        <a:pt x="7473" y="5055"/>
                        <a:pt x="7501" y="5056"/>
                      </a:cubicBezTo>
                      <a:cubicBezTo>
                        <a:pt x="7572" y="4764"/>
                        <a:pt x="7665" y="4475"/>
                        <a:pt x="7784" y="4207"/>
                      </a:cubicBezTo>
                      <a:cubicBezTo>
                        <a:pt x="7686" y="4171"/>
                        <a:pt x="7609" y="4090"/>
                        <a:pt x="7615" y="3965"/>
                      </a:cubicBezTo>
                      <a:cubicBezTo>
                        <a:pt x="7629" y="3705"/>
                        <a:pt x="7751" y="3497"/>
                        <a:pt x="7901" y="3288"/>
                      </a:cubicBezTo>
                      <a:cubicBezTo>
                        <a:pt x="7958" y="3209"/>
                        <a:pt x="8035" y="3156"/>
                        <a:pt x="8125" y="3156"/>
                      </a:cubicBezTo>
                      <a:cubicBezTo>
                        <a:pt x="8154" y="3156"/>
                        <a:pt x="8184" y="3162"/>
                        <a:pt x="8215" y="3173"/>
                      </a:cubicBezTo>
                      <a:cubicBezTo>
                        <a:pt x="8299" y="3206"/>
                        <a:pt x="8369" y="3288"/>
                        <a:pt x="8380" y="3379"/>
                      </a:cubicBezTo>
                      <a:cubicBezTo>
                        <a:pt x="8608" y="3192"/>
                        <a:pt x="8884" y="3061"/>
                        <a:pt x="9233" y="3033"/>
                      </a:cubicBezTo>
                      <a:cubicBezTo>
                        <a:pt x="9279" y="3029"/>
                        <a:pt x="9323" y="3027"/>
                        <a:pt x="9366" y="3027"/>
                      </a:cubicBezTo>
                      <a:cubicBezTo>
                        <a:pt x="9474" y="3027"/>
                        <a:pt x="9573" y="3038"/>
                        <a:pt x="9669" y="3055"/>
                      </a:cubicBezTo>
                      <a:cubicBezTo>
                        <a:pt x="9869" y="2206"/>
                        <a:pt x="10587" y="824"/>
                        <a:pt x="11489" y="824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07" name="Google Shape;4007;p34"/>
            <p:cNvGrpSpPr/>
            <p:nvPr/>
          </p:nvGrpSpPr>
          <p:grpSpPr>
            <a:xfrm>
              <a:off x="4187871" y="2741265"/>
              <a:ext cx="851649" cy="1406865"/>
              <a:chOff x="4187871" y="2741265"/>
              <a:chExt cx="851649" cy="1406865"/>
            </a:xfrm>
          </p:grpSpPr>
          <p:grpSp>
            <p:nvGrpSpPr>
              <p:cNvPr id="4008" name="Google Shape;4008;p34"/>
              <p:cNvGrpSpPr/>
              <p:nvPr/>
            </p:nvGrpSpPr>
            <p:grpSpPr>
              <a:xfrm>
                <a:off x="4187871" y="2741265"/>
                <a:ext cx="851649" cy="1406865"/>
                <a:chOff x="3998771" y="2828915"/>
                <a:chExt cx="851649" cy="1406865"/>
              </a:xfrm>
            </p:grpSpPr>
            <p:sp>
              <p:nvSpPr>
                <p:cNvPr id="4009" name="Google Shape;4009;p34"/>
                <p:cNvSpPr/>
                <p:nvPr/>
              </p:nvSpPr>
              <p:spPr>
                <a:xfrm>
                  <a:off x="3998771" y="2828915"/>
                  <a:ext cx="851649" cy="140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8" h="20365" extrusionOk="0">
                      <a:moveTo>
                        <a:pt x="5234" y="3020"/>
                      </a:moveTo>
                      <a:cubicBezTo>
                        <a:pt x="5407" y="3020"/>
                        <a:pt x="5582" y="3160"/>
                        <a:pt x="5541" y="3386"/>
                      </a:cubicBezTo>
                      <a:cubicBezTo>
                        <a:pt x="5512" y="3551"/>
                        <a:pt x="5541" y="3724"/>
                        <a:pt x="5494" y="3885"/>
                      </a:cubicBezTo>
                      <a:cubicBezTo>
                        <a:pt x="5451" y="4030"/>
                        <a:pt x="5316" y="4111"/>
                        <a:pt x="5185" y="4111"/>
                      </a:cubicBezTo>
                      <a:cubicBezTo>
                        <a:pt x="5068" y="4111"/>
                        <a:pt x="4955" y="4046"/>
                        <a:pt x="4914" y="3906"/>
                      </a:cubicBezTo>
                      <a:cubicBezTo>
                        <a:pt x="4850" y="3693"/>
                        <a:pt x="4892" y="3456"/>
                        <a:pt x="4950" y="3245"/>
                      </a:cubicBezTo>
                      <a:cubicBezTo>
                        <a:pt x="4993" y="3089"/>
                        <a:pt x="5113" y="3020"/>
                        <a:pt x="5234" y="3020"/>
                      </a:cubicBezTo>
                      <a:close/>
                      <a:moveTo>
                        <a:pt x="2025" y="4861"/>
                      </a:moveTo>
                      <a:cubicBezTo>
                        <a:pt x="2060" y="4861"/>
                        <a:pt x="2095" y="4870"/>
                        <a:pt x="2128" y="4889"/>
                      </a:cubicBezTo>
                      <a:cubicBezTo>
                        <a:pt x="2290" y="4981"/>
                        <a:pt x="2468" y="5095"/>
                        <a:pt x="2614" y="5208"/>
                      </a:cubicBezTo>
                      <a:cubicBezTo>
                        <a:pt x="2806" y="5356"/>
                        <a:pt x="2655" y="5682"/>
                        <a:pt x="2436" y="5682"/>
                      </a:cubicBezTo>
                      <a:cubicBezTo>
                        <a:pt x="2414" y="5682"/>
                        <a:pt x="2390" y="5679"/>
                        <a:pt x="2366" y="5671"/>
                      </a:cubicBezTo>
                      <a:cubicBezTo>
                        <a:pt x="2131" y="5593"/>
                        <a:pt x="1812" y="5367"/>
                        <a:pt x="1795" y="5096"/>
                      </a:cubicBezTo>
                      <a:cubicBezTo>
                        <a:pt x="1786" y="4963"/>
                        <a:pt x="1903" y="4861"/>
                        <a:pt x="2025" y="4861"/>
                      </a:cubicBezTo>
                      <a:close/>
                      <a:moveTo>
                        <a:pt x="2507" y="6287"/>
                      </a:moveTo>
                      <a:cubicBezTo>
                        <a:pt x="2669" y="6287"/>
                        <a:pt x="2828" y="6339"/>
                        <a:pt x="2960" y="6448"/>
                      </a:cubicBezTo>
                      <a:cubicBezTo>
                        <a:pt x="3209" y="6655"/>
                        <a:pt x="2982" y="6982"/>
                        <a:pt x="2718" y="6982"/>
                      </a:cubicBezTo>
                      <a:cubicBezTo>
                        <a:pt x="2703" y="6982"/>
                        <a:pt x="2689" y="6981"/>
                        <a:pt x="2674" y="6979"/>
                      </a:cubicBezTo>
                      <a:cubicBezTo>
                        <a:pt x="2529" y="6960"/>
                        <a:pt x="2416" y="6907"/>
                        <a:pt x="2266" y="6907"/>
                      </a:cubicBezTo>
                      <a:cubicBezTo>
                        <a:pt x="2263" y="6907"/>
                        <a:pt x="2260" y="6907"/>
                        <a:pt x="2257" y="6907"/>
                      </a:cubicBezTo>
                      <a:cubicBezTo>
                        <a:pt x="2255" y="6907"/>
                        <a:pt x="2253" y="6907"/>
                        <a:pt x="2251" y="6907"/>
                      </a:cubicBezTo>
                      <a:cubicBezTo>
                        <a:pt x="1990" y="6907"/>
                        <a:pt x="1859" y="6536"/>
                        <a:pt x="2100" y="6398"/>
                      </a:cubicBezTo>
                      <a:cubicBezTo>
                        <a:pt x="2226" y="6325"/>
                        <a:pt x="2367" y="6287"/>
                        <a:pt x="2507" y="6287"/>
                      </a:cubicBezTo>
                      <a:close/>
                      <a:moveTo>
                        <a:pt x="7592" y="6962"/>
                      </a:moveTo>
                      <a:cubicBezTo>
                        <a:pt x="7744" y="6962"/>
                        <a:pt x="7898" y="7007"/>
                        <a:pt x="8024" y="7092"/>
                      </a:cubicBezTo>
                      <a:cubicBezTo>
                        <a:pt x="8272" y="7262"/>
                        <a:pt x="8182" y="7660"/>
                        <a:pt x="7892" y="7660"/>
                      </a:cubicBezTo>
                      <a:cubicBezTo>
                        <a:pt x="7867" y="7660"/>
                        <a:pt x="7840" y="7657"/>
                        <a:pt x="7811" y="7651"/>
                      </a:cubicBezTo>
                      <a:cubicBezTo>
                        <a:pt x="7619" y="7606"/>
                        <a:pt x="7393" y="7582"/>
                        <a:pt x="7224" y="7475"/>
                      </a:cubicBezTo>
                      <a:cubicBezTo>
                        <a:pt x="7078" y="7383"/>
                        <a:pt x="7052" y="7165"/>
                        <a:pt x="7210" y="7067"/>
                      </a:cubicBezTo>
                      <a:cubicBezTo>
                        <a:pt x="7324" y="6996"/>
                        <a:pt x="7458" y="6962"/>
                        <a:pt x="7592" y="6962"/>
                      </a:cubicBezTo>
                      <a:close/>
                      <a:moveTo>
                        <a:pt x="8863" y="8625"/>
                      </a:moveTo>
                      <a:cubicBezTo>
                        <a:pt x="9005" y="8625"/>
                        <a:pt x="9152" y="8740"/>
                        <a:pt x="9156" y="8893"/>
                      </a:cubicBezTo>
                      <a:cubicBezTo>
                        <a:pt x="9161" y="9124"/>
                        <a:pt x="9079" y="9352"/>
                        <a:pt x="8920" y="9519"/>
                      </a:cubicBezTo>
                      <a:cubicBezTo>
                        <a:pt x="8863" y="9578"/>
                        <a:pt x="8785" y="9605"/>
                        <a:pt x="8707" y="9605"/>
                      </a:cubicBezTo>
                      <a:cubicBezTo>
                        <a:pt x="8518" y="9605"/>
                        <a:pt x="8324" y="9452"/>
                        <a:pt x="8402" y="9240"/>
                      </a:cubicBezTo>
                      <a:cubicBezTo>
                        <a:pt x="8470" y="9053"/>
                        <a:pt x="8553" y="8871"/>
                        <a:pt x="8677" y="8714"/>
                      </a:cubicBezTo>
                      <a:cubicBezTo>
                        <a:pt x="8727" y="8652"/>
                        <a:pt x="8794" y="8625"/>
                        <a:pt x="8863" y="8625"/>
                      </a:cubicBezTo>
                      <a:close/>
                      <a:moveTo>
                        <a:pt x="3055" y="10499"/>
                      </a:moveTo>
                      <a:cubicBezTo>
                        <a:pt x="3238" y="10499"/>
                        <a:pt x="3420" y="10550"/>
                        <a:pt x="3554" y="10668"/>
                      </a:cubicBezTo>
                      <a:cubicBezTo>
                        <a:pt x="3810" y="10890"/>
                        <a:pt x="3577" y="11215"/>
                        <a:pt x="3302" y="11215"/>
                      </a:cubicBezTo>
                      <a:cubicBezTo>
                        <a:pt x="3289" y="11215"/>
                        <a:pt x="3276" y="11214"/>
                        <a:pt x="3264" y="11213"/>
                      </a:cubicBezTo>
                      <a:cubicBezTo>
                        <a:pt x="3166" y="11203"/>
                        <a:pt x="3085" y="11159"/>
                        <a:pt x="2991" y="11133"/>
                      </a:cubicBezTo>
                      <a:cubicBezTo>
                        <a:pt x="2903" y="11110"/>
                        <a:pt x="2816" y="11100"/>
                        <a:pt x="2731" y="11067"/>
                      </a:cubicBezTo>
                      <a:cubicBezTo>
                        <a:pt x="2493" y="10978"/>
                        <a:pt x="2453" y="10656"/>
                        <a:pt x="2712" y="10559"/>
                      </a:cubicBezTo>
                      <a:cubicBezTo>
                        <a:pt x="2819" y="10520"/>
                        <a:pt x="2937" y="10499"/>
                        <a:pt x="3055" y="10499"/>
                      </a:cubicBezTo>
                      <a:close/>
                      <a:moveTo>
                        <a:pt x="5259" y="11757"/>
                      </a:moveTo>
                      <a:cubicBezTo>
                        <a:pt x="5367" y="11757"/>
                        <a:pt x="5473" y="11817"/>
                        <a:pt x="5519" y="11951"/>
                      </a:cubicBezTo>
                      <a:cubicBezTo>
                        <a:pt x="5597" y="12175"/>
                        <a:pt x="5623" y="12534"/>
                        <a:pt x="5492" y="12739"/>
                      </a:cubicBezTo>
                      <a:cubicBezTo>
                        <a:pt x="5418" y="12854"/>
                        <a:pt x="5311" y="12905"/>
                        <a:pt x="5206" y="12905"/>
                      </a:cubicBezTo>
                      <a:cubicBezTo>
                        <a:pt x="5049" y="12905"/>
                        <a:pt x="4896" y="12789"/>
                        <a:pt x="4869" y="12593"/>
                      </a:cubicBezTo>
                      <a:cubicBezTo>
                        <a:pt x="4854" y="12476"/>
                        <a:pt x="4888" y="12379"/>
                        <a:pt x="4909" y="12265"/>
                      </a:cubicBezTo>
                      <a:cubicBezTo>
                        <a:pt x="4929" y="12166"/>
                        <a:pt x="4933" y="12066"/>
                        <a:pt x="4965" y="11970"/>
                      </a:cubicBezTo>
                      <a:cubicBezTo>
                        <a:pt x="5012" y="11833"/>
                        <a:pt x="5137" y="11757"/>
                        <a:pt x="5259" y="11757"/>
                      </a:cubicBezTo>
                      <a:close/>
                      <a:moveTo>
                        <a:pt x="10185" y="14061"/>
                      </a:moveTo>
                      <a:cubicBezTo>
                        <a:pt x="10197" y="14061"/>
                        <a:pt x="10209" y="14062"/>
                        <a:pt x="10221" y="14063"/>
                      </a:cubicBezTo>
                      <a:cubicBezTo>
                        <a:pt x="10579" y="14104"/>
                        <a:pt x="10884" y="14443"/>
                        <a:pt x="10891" y="14796"/>
                      </a:cubicBezTo>
                      <a:cubicBezTo>
                        <a:pt x="10895" y="14991"/>
                        <a:pt x="10703" y="15141"/>
                        <a:pt x="10526" y="15141"/>
                      </a:cubicBezTo>
                      <a:cubicBezTo>
                        <a:pt x="10428" y="15141"/>
                        <a:pt x="10335" y="15095"/>
                        <a:pt x="10281" y="14985"/>
                      </a:cubicBezTo>
                      <a:cubicBezTo>
                        <a:pt x="10242" y="14903"/>
                        <a:pt x="10207" y="14800"/>
                        <a:pt x="10150" y="14730"/>
                      </a:cubicBezTo>
                      <a:cubicBezTo>
                        <a:pt x="10098" y="14665"/>
                        <a:pt x="10010" y="14625"/>
                        <a:pt x="9947" y="14573"/>
                      </a:cubicBezTo>
                      <a:cubicBezTo>
                        <a:pt x="9704" y="14369"/>
                        <a:pt x="9931" y="14061"/>
                        <a:pt x="10185" y="14061"/>
                      </a:cubicBezTo>
                      <a:close/>
                      <a:moveTo>
                        <a:pt x="8651" y="17849"/>
                      </a:moveTo>
                      <a:cubicBezTo>
                        <a:pt x="8759" y="17849"/>
                        <a:pt x="8864" y="17867"/>
                        <a:pt x="8955" y="17908"/>
                      </a:cubicBezTo>
                      <a:cubicBezTo>
                        <a:pt x="9178" y="18005"/>
                        <a:pt x="9207" y="18400"/>
                        <a:pt x="8976" y="18509"/>
                      </a:cubicBezTo>
                      <a:cubicBezTo>
                        <a:pt x="8804" y="18589"/>
                        <a:pt x="8663" y="18583"/>
                        <a:pt x="8482" y="18600"/>
                      </a:cubicBezTo>
                      <a:cubicBezTo>
                        <a:pt x="8345" y="18611"/>
                        <a:pt x="8216" y="18663"/>
                        <a:pt x="8077" y="18663"/>
                      </a:cubicBezTo>
                      <a:cubicBezTo>
                        <a:pt x="8075" y="18663"/>
                        <a:pt x="8074" y="18663"/>
                        <a:pt x="8073" y="18663"/>
                      </a:cubicBezTo>
                      <a:cubicBezTo>
                        <a:pt x="7878" y="18662"/>
                        <a:pt x="7721" y="18452"/>
                        <a:pt x="7827" y="18270"/>
                      </a:cubicBezTo>
                      <a:cubicBezTo>
                        <a:pt x="7980" y="18012"/>
                        <a:pt x="8332" y="17849"/>
                        <a:pt x="8651" y="17849"/>
                      </a:cubicBezTo>
                      <a:close/>
                      <a:moveTo>
                        <a:pt x="2046" y="1"/>
                      </a:moveTo>
                      <a:cubicBezTo>
                        <a:pt x="1759" y="1"/>
                        <a:pt x="1483" y="132"/>
                        <a:pt x="1238" y="447"/>
                      </a:cubicBezTo>
                      <a:cubicBezTo>
                        <a:pt x="731" y="1098"/>
                        <a:pt x="1095" y="2145"/>
                        <a:pt x="1386" y="2790"/>
                      </a:cubicBezTo>
                      <a:cubicBezTo>
                        <a:pt x="1466" y="2967"/>
                        <a:pt x="1557" y="3135"/>
                        <a:pt x="1652" y="3300"/>
                      </a:cubicBezTo>
                      <a:cubicBezTo>
                        <a:pt x="1603" y="3292"/>
                        <a:pt x="1555" y="3289"/>
                        <a:pt x="1506" y="3289"/>
                      </a:cubicBezTo>
                      <a:cubicBezTo>
                        <a:pt x="723" y="3289"/>
                        <a:pt x="1" y="4243"/>
                        <a:pt x="146" y="5145"/>
                      </a:cubicBezTo>
                      <a:cubicBezTo>
                        <a:pt x="238" y="5718"/>
                        <a:pt x="618" y="6309"/>
                        <a:pt x="1131" y="6792"/>
                      </a:cubicBezTo>
                      <a:cubicBezTo>
                        <a:pt x="938" y="7090"/>
                        <a:pt x="833" y="7454"/>
                        <a:pt x="864" y="7840"/>
                      </a:cubicBezTo>
                      <a:cubicBezTo>
                        <a:pt x="923" y="8576"/>
                        <a:pt x="1322" y="9166"/>
                        <a:pt x="1876" y="9609"/>
                      </a:cubicBezTo>
                      <a:cubicBezTo>
                        <a:pt x="1774" y="9778"/>
                        <a:pt x="1708" y="9973"/>
                        <a:pt x="1691" y="10183"/>
                      </a:cubicBezTo>
                      <a:cubicBezTo>
                        <a:pt x="1595" y="11396"/>
                        <a:pt x="2634" y="12205"/>
                        <a:pt x="3719" y="12545"/>
                      </a:cubicBezTo>
                      <a:cubicBezTo>
                        <a:pt x="3646" y="12824"/>
                        <a:pt x="3638" y="13118"/>
                        <a:pt x="3720" y="13382"/>
                      </a:cubicBezTo>
                      <a:cubicBezTo>
                        <a:pt x="3892" y="13943"/>
                        <a:pt x="4386" y="14469"/>
                        <a:pt x="4977" y="14826"/>
                      </a:cubicBezTo>
                      <a:cubicBezTo>
                        <a:pt x="4951" y="15190"/>
                        <a:pt x="5035" y="15571"/>
                        <a:pt x="5169" y="15909"/>
                      </a:cubicBezTo>
                      <a:cubicBezTo>
                        <a:pt x="5463" y="16649"/>
                        <a:pt x="6100" y="17560"/>
                        <a:pt x="6872" y="18191"/>
                      </a:cubicBezTo>
                      <a:cubicBezTo>
                        <a:pt x="6788" y="18775"/>
                        <a:pt x="7756" y="20365"/>
                        <a:pt x="10363" y="20365"/>
                      </a:cubicBezTo>
                      <a:cubicBezTo>
                        <a:pt x="10388" y="20365"/>
                        <a:pt x="10413" y="20365"/>
                        <a:pt x="10438" y="20364"/>
                      </a:cubicBezTo>
                      <a:cubicBezTo>
                        <a:pt x="10935" y="19820"/>
                        <a:pt x="11722" y="18710"/>
                        <a:pt x="11324" y="17451"/>
                      </a:cubicBezTo>
                      <a:cubicBezTo>
                        <a:pt x="11911" y="16315"/>
                        <a:pt x="12327" y="14898"/>
                        <a:pt x="11663" y="13911"/>
                      </a:cubicBezTo>
                      <a:cubicBezTo>
                        <a:pt x="12079" y="13351"/>
                        <a:pt x="11822" y="12286"/>
                        <a:pt x="11461" y="11790"/>
                      </a:cubicBezTo>
                      <a:cubicBezTo>
                        <a:pt x="11235" y="11480"/>
                        <a:pt x="10924" y="11254"/>
                        <a:pt x="10580" y="11122"/>
                      </a:cubicBezTo>
                      <a:cubicBezTo>
                        <a:pt x="11199" y="9921"/>
                        <a:pt x="10520" y="8375"/>
                        <a:pt x="9379" y="7861"/>
                      </a:cubicBezTo>
                      <a:cubicBezTo>
                        <a:pt x="9196" y="6979"/>
                        <a:pt x="8907" y="6124"/>
                        <a:pt x="8531" y="5304"/>
                      </a:cubicBezTo>
                      <a:cubicBezTo>
                        <a:pt x="8240" y="4670"/>
                        <a:pt x="7891" y="3890"/>
                        <a:pt x="7234" y="3551"/>
                      </a:cubicBezTo>
                      <a:cubicBezTo>
                        <a:pt x="7061" y="3464"/>
                        <a:pt x="6868" y="3425"/>
                        <a:pt x="6676" y="3425"/>
                      </a:cubicBezTo>
                      <a:cubicBezTo>
                        <a:pt x="6668" y="3425"/>
                        <a:pt x="6661" y="3425"/>
                        <a:pt x="6653" y="3425"/>
                      </a:cubicBezTo>
                      <a:cubicBezTo>
                        <a:pt x="6572" y="2547"/>
                        <a:pt x="6182" y="1700"/>
                        <a:pt x="5215" y="1607"/>
                      </a:cubicBezTo>
                      <a:cubicBezTo>
                        <a:pt x="5185" y="1604"/>
                        <a:pt x="5155" y="1602"/>
                        <a:pt x="5125" y="1602"/>
                      </a:cubicBezTo>
                      <a:cubicBezTo>
                        <a:pt x="4822" y="1602"/>
                        <a:pt x="4539" y="1748"/>
                        <a:pt x="4337" y="1961"/>
                      </a:cubicBezTo>
                      <a:cubicBezTo>
                        <a:pt x="3751" y="1029"/>
                        <a:pt x="2851" y="1"/>
                        <a:pt x="2046" y="1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34"/>
                <p:cNvSpPr/>
                <p:nvPr/>
              </p:nvSpPr>
              <p:spPr>
                <a:xfrm>
                  <a:off x="3998771" y="2828915"/>
                  <a:ext cx="851649" cy="140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8" h="20365" extrusionOk="0">
                      <a:moveTo>
                        <a:pt x="5234" y="3020"/>
                      </a:moveTo>
                      <a:cubicBezTo>
                        <a:pt x="5407" y="3020"/>
                        <a:pt x="5582" y="3160"/>
                        <a:pt x="5541" y="3386"/>
                      </a:cubicBezTo>
                      <a:cubicBezTo>
                        <a:pt x="5512" y="3551"/>
                        <a:pt x="5541" y="3724"/>
                        <a:pt x="5494" y="3885"/>
                      </a:cubicBezTo>
                      <a:cubicBezTo>
                        <a:pt x="5451" y="4030"/>
                        <a:pt x="5316" y="4111"/>
                        <a:pt x="5185" y="4111"/>
                      </a:cubicBezTo>
                      <a:cubicBezTo>
                        <a:pt x="5068" y="4111"/>
                        <a:pt x="4955" y="4046"/>
                        <a:pt x="4914" y="3906"/>
                      </a:cubicBezTo>
                      <a:cubicBezTo>
                        <a:pt x="4850" y="3693"/>
                        <a:pt x="4892" y="3456"/>
                        <a:pt x="4950" y="3245"/>
                      </a:cubicBezTo>
                      <a:cubicBezTo>
                        <a:pt x="4993" y="3089"/>
                        <a:pt x="5113" y="3020"/>
                        <a:pt x="5234" y="3020"/>
                      </a:cubicBezTo>
                      <a:close/>
                      <a:moveTo>
                        <a:pt x="2025" y="4861"/>
                      </a:moveTo>
                      <a:cubicBezTo>
                        <a:pt x="2060" y="4861"/>
                        <a:pt x="2095" y="4870"/>
                        <a:pt x="2128" y="4889"/>
                      </a:cubicBezTo>
                      <a:cubicBezTo>
                        <a:pt x="2290" y="4981"/>
                        <a:pt x="2468" y="5095"/>
                        <a:pt x="2614" y="5208"/>
                      </a:cubicBezTo>
                      <a:cubicBezTo>
                        <a:pt x="2806" y="5356"/>
                        <a:pt x="2655" y="5682"/>
                        <a:pt x="2436" y="5682"/>
                      </a:cubicBezTo>
                      <a:cubicBezTo>
                        <a:pt x="2414" y="5682"/>
                        <a:pt x="2390" y="5679"/>
                        <a:pt x="2366" y="5671"/>
                      </a:cubicBezTo>
                      <a:cubicBezTo>
                        <a:pt x="2131" y="5593"/>
                        <a:pt x="1812" y="5367"/>
                        <a:pt x="1795" y="5096"/>
                      </a:cubicBezTo>
                      <a:cubicBezTo>
                        <a:pt x="1786" y="4963"/>
                        <a:pt x="1903" y="4861"/>
                        <a:pt x="2025" y="4861"/>
                      </a:cubicBezTo>
                      <a:close/>
                      <a:moveTo>
                        <a:pt x="2507" y="6287"/>
                      </a:moveTo>
                      <a:cubicBezTo>
                        <a:pt x="2669" y="6287"/>
                        <a:pt x="2828" y="6339"/>
                        <a:pt x="2960" y="6448"/>
                      </a:cubicBezTo>
                      <a:cubicBezTo>
                        <a:pt x="3209" y="6655"/>
                        <a:pt x="2982" y="6982"/>
                        <a:pt x="2718" y="6982"/>
                      </a:cubicBezTo>
                      <a:cubicBezTo>
                        <a:pt x="2703" y="6982"/>
                        <a:pt x="2689" y="6981"/>
                        <a:pt x="2674" y="6979"/>
                      </a:cubicBezTo>
                      <a:cubicBezTo>
                        <a:pt x="2529" y="6960"/>
                        <a:pt x="2416" y="6907"/>
                        <a:pt x="2266" y="6907"/>
                      </a:cubicBezTo>
                      <a:cubicBezTo>
                        <a:pt x="2263" y="6907"/>
                        <a:pt x="2260" y="6907"/>
                        <a:pt x="2257" y="6907"/>
                      </a:cubicBezTo>
                      <a:cubicBezTo>
                        <a:pt x="2255" y="6907"/>
                        <a:pt x="2253" y="6907"/>
                        <a:pt x="2251" y="6907"/>
                      </a:cubicBezTo>
                      <a:cubicBezTo>
                        <a:pt x="1990" y="6907"/>
                        <a:pt x="1859" y="6536"/>
                        <a:pt x="2100" y="6398"/>
                      </a:cubicBezTo>
                      <a:cubicBezTo>
                        <a:pt x="2226" y="6325"/>
                        <a:pt x="2367" y="6287"/>
                        <a:pt x="2507" y="6287"/>
                      </a:cubicBezTo>
                      <a:close/>
                      <a:moveTo>
                        <a:pt x="7592" y="6962"/>
                      </a:moveTo>
                      <a:cubicBezTo>
                        <a:pt x="7744" y="6962"/>
                        <a:pt x="7898" y="7007"/>
                        <a:pt x="8024" y="7092"/>
                      </a:cubicBezTo>
                      <a:cubicBezTo>
                        <a:pt x="8272" y="7262"/>
                        <a:pt x="8182" y="7660"/>
                        <a:pt x="7892" y="7660"/>
                      </a:cubicBezTo>
                      <a:cubicBezTo>
                        <a:pt x="7867" y="7660"/>
                        <a:pt x="7840" y="7657"/>
                        <a:pt x="7811" y="7651"/>
                      </a:cubicBezTo>
                      <a:cubicBezTo>
                        <a:pt x="7619" y="7606"/>
                        <a:pt x="7393" y="7582"/>
                        <a:pt x="7224" y="7475"/>
                      </a:cubicBezTo>
                      <a:cubicBezTo>
                        <a:pt x="7078" y="7383"/>
                        <a:pt x="7052" y="7165"/>
                        <a:pt x="7210" y="7067"/>
                      </a:cubicBezTo>
                      <a:cubicBezTo>
                        <a:pt x="7324" y="6996"/>
                        <a:pt x="7458" y="6962"/>
                        <a:pt x="7592" y="6962"/>
                      </a:cubicBezTo>
                      <a:close/>
                      <a:moveTo>
                        <a:pt x="8863" y="8625"/>
                      </a:moveTo>
                      <a:cubicBezTo>
                        <a:pt x="9005" y="8625"/>
                        <a:pt x="9152" y="8740"/>
                        <a:pt x="9156" y="8893"/>
                      </a:cubicBezTo>
                      <a:cubicBezTo>
                        <a:pt x="9161" y="9124"/>
                        <a:pt x="9079" y="9352"/>
                        <a:pt x="8920" y="9519"/>
                      </a:cubicBezTo>
                      <a:cubicBezTo>
                        <a:pt x="8863" y="9578"/>
                        <a:pt x="8785" y="9605"/>
                        <a:pt x="8707" y="9605"/>
                      </a:cubicBezTo>
                      <a:cubicBezTo>
                        <a:pt x="8518" y="9605"/>
                        <a:pt x="8324" y="9452"/>
                        <a:pt x="8402" y="9240"/>
                      </a:cubicBezTo>
                      <a:cubicBezTo>
                        <a:pt x="8470" y="9053"/>
                        <a:pt x="8553" y="8871"/>
                        <a:pt x="8677" y="8714"/>
                      </a:cubicBezTo>
                      <a:cubicBezTo>
                        <a:pt x="8727" y="8652"/>
                        <a:pt x="8794" y="8625"/>
                        <a:pt x="8863" y="8625"/>
                      </a:cubicBezTo>
                      <a:close/>
                      <a:moveTo>
                        <a:pt x="3055" y="10499"/>
                      </a:moveTo>
                      <a:cubicBezTo>
                        <a:pt x="3238" y="10499"/>
                        <a:pt x="3420" y="10550"/>
                        <a:pt x="3554" y="10668"/>
                      </a:cubicBezTo>
                      <a:cubicBezTo>
                        <a:pt x="3810" y="10890"/>
                        <a:pt x="3577" y="11215"/>
                        <a:pt x="3302" y="11215"/>
                      </a:cubicBezTo>
                      <a:cubicBezTo>
                        <a:pt x="3289" y="11215"/>
                        <a:pt x="3276" y="11214"/>
                        <a:pt x="3264" y="11213"/>
                      </a:cubicBezTo>
                      <a:cubicBezTo>
                        <a:pt x="3166" y="11203"/>
                        <a:pt x="3085" y="11159"/>
                        <a:pt x="2991" y="11133"/>
                      </a:cubicBezTo>
                      <a:cubicBezTo>
                        <a:pt x="2903" y="11110"/>
                        <a:pt x="2816" y="11100"/>
                        <a:pt x="2731" y="11067"/>
                      </a:cubicBezTo>
                      <a:cubicBezTo>
                        <a:pt x="2493" y="10978"/>
                        <a:pt x="2453" y="10656"/>
                        <a:pt x="2712" y="10559"/>
                      </a:cubicBezTo>
                      <a:cubicBezTo>
                        <a:pt x="2819" y="10520"/>
                        <a:pt x="2937" y="10499"/>
                        <a:pt x="3055" y="10499"/>
                      </a:cubicBezTo>
                      <a:close/>
                      <a:moveTo>
                        <a:pt x="5259" y="11757"/>
                      </a:moveTo>
                      <a:cubicBezTo>
                        <a:pt x="5367" y="11757"/>
                        <a:pt x="5473" y="11817"/>
                        <a:pt x="5519" y="11951"/>
                      </a:cubicBezTo>
                      <a:cubicBezTo>
                        <a:pt x="5597" y="12175"/>
                        <a:pt x="5623" y="12534"/>
                        <a:pt x="5492" y="12739"/>
                      </a:cubicBezTo>
                      <a:cubicBezTo>
                        <a:pt x="5418" y="12854"/>
                        <a:pt x="5311" y="12905"/>
                        <a:pt x="5206" y="12905"/>
                      </a:cubicBezTo>
                      <a:cubicBezTo>
                        <a:pt x="5049" y="12905"/>
                        <a:pt x="4896" y="12789"/>
                        <a:pt x="4869" y="12593"/>
                      </a:cubicBezTo>
                      <a:cubicBezTo>
                        <a:pt x="4854" y="12476"/>
                        <a:pt x="4888" y="12379"/>
                        <a:pt x="4909" y="12265"/>
                      </a:cubicBezTo>
                      <a:cubicBezTo>
                        <a:pt x="4929" y="12166"/>
                        <a:pt x="4933" y="12066"/>
                        <a:pt x="4965" y="11970"/>
                      </a:cubicBezTo>
                      <a:cubicBezTo>
                        <a:pt x="5012" y="11833"/>
                        <a:pt x="5137" y="11757"/>
                        <a:pt x="5259" y="11757"/>
                      </a:cubicBezTo>
                      <a:close/>
                      <a:moveTo>
                        <a:pt x="10185" y="14061"/>
                      </a:moveTo>
                      <a:cubicBezTo>
                        <a:pt x="10197" y="14061"/>
                        <a:pt x="10209" y="14062"/>
                        <a:pt x="10221" y="14063"/>
                      </a:cubicBezTo>
                      <a:cubicBezTo>
                        <a:pt x="10579" y="14104"/>
                        <a:pt x="10884" y="14443"/>
                        <a:pt x="10891" y="14796"/>
                      </a:cubicBezTo>
                      <a:cubicBezTo>
                        <a:pt x="10895" y="14991"/>
                        <a:pt x="10703" y="15141"/>
                        <a:pt x="10526" y="15141"/>
                      </a:cubicBezTo>
                      <a:cubicBezTo>
                        <a:pt x="10428" y="15141"/>
                        <a:pt x="10335" y="15095"/>
                        <a:pt x="10281" y="14985"/>
                      </a:cubicBezTo>
                      <a:cubicBezTo>
                        <a:pt x="10242" y="14903"/>
                        <a:pt x="10207" y="14800"/>
                        <a:pt x="10150" y="14730"/>
                      </a:cubicBezTo>
                      <a:cubicBezTo>
                        <a:pt x="10098" y="14665"/>
                        <a:pt x="10010" y="14625"/>
                        <a:pt x="9947" y="14573"/>
                      </a:cubicBezTo>
                      <a:cubicBezTo>
                        <a:pt x="9704" y="14369"/>
                        <a:pt x="9931" y="14061"/>
                        <a:pt x="10185" y="14061"/>
                      </a:cubicBezTo>
                      <a:close/>
                      <a:moveTo>
                        <a:pt x="8651" y="17849"/>
                      </a:moveTo>
                      <a:cubicBezTo>
                        <a:pt x="8759" y="17849"/>
                        <a:pt x="8864" y="17867"/>
                        <a:pt x="8955" y="17908"/>
                      </a:cubicBezTo>
                      <a:cubicBezTo>
                        <a:pt x="9178" y="18005"/>
                        <a:pt x="9207" y="18400"/>
                        <a:pt x="8976" y="18509"/>
                      </a:cubicBezTo>
                      <a:cubicBezTo>
                        <a:pt x="8804" y="18589"/>
                        <a:pt x="8663" y="18583"/>
                        <a:pt x="8482" y="18600"/>
                      </a:cubicBezTo>
                      <a:cubicBezTo>
                        <a:pt x="8345" y="18611"/>
                        <a:pt x="8216" y="18663"/>
                        <a:pt x="8077" y="18663"/>
                      </a:cubicBezTo>
                      <a:cubicBezTo>
                        <a:pt x="8075" y="18663"/>
                        <a:pt x="8074" y="18663"/>
                        <a:pt x="8073" y="18663"/>
                      </a:cubicBezTo>
                      <a:cubicBezTo>
                        <a:pt x="7878" y="18662"/>
                        <a:pt x="7721" y="18452"/>
                        <a:pt x="7827" y="18270"/>
                      </a:cubicBezTo>
                      <a:cubicBezTo>
                        <a:pt x="7980" y="18012"/>
                        <a:pt x="8332" y="17849"/>
                        <a:pt x="8651" y="17849"/>
                      </a:cubicBezTo>
                      <a:close/>
                      <a:moveTo>
                        <a:pt x="2046" y="1"/>
                      </a:moveTo>
                      <a:cubicBezTo>
                        <a:pt x="1759" y="1"/>
                        <a:pt x="1483" y="132"/>
                        <a:pt x="1238" y="447"/>
                      </a:cubicBezTo>
                      <a:cubicBezTo>
                        <a:pt x="731" y="1098"/>
                        <a:pt x="1095" y="2145"/>
                        <a:pt x="1386" y="2790"/>
                      </a:cubicBezTo>
                      <a:cubicBezTo>
                        <a:pt x="1466" y="2967"/>
                        <a:pt x="1557" y="3135"/>
                        <a:pt x="1652" y="3300"/>
                      </a:cubicBezTo>
                      <a:cubicBezTo>
                        <a:pt x="1603" y="3292"/>
                        <a:pt x="1555" y="3289"/>
                        <a:pt x="1506" y="3289"/>
                      </a:cubicBezTo>
                      <a:cubicBezTo>
                        <a:pt x="723" y="3289"/>
                        <a:pt x="1" y="4243"/>
                        <a:pt x="146" y="5145"/>
                      </a:cubicBezTo>
                      <a:cubicBezTo>
                        <a:pt x="238" y="5718"/>
                        <a:pt x="618" y="6309"/>
                        <a:pt x="1131" y="6792"/>
                      </a:cubicBezTo>
                      <a:cubicBezTo>
                        <a:pt x="938" y="7090"/>
                        <a:pt x="833" y="7454"/>
                        <a:pt x="864" y="7840"/>
                      </a:cubicBezTo>
                      <a:cubicBezTo>
                        <a:pt x="923" y="8576"/>
                        <a:pt x="1322" y="9166"/>
                        <a:pt x="1876" y="9609"/>
                      </a:cubicBezTo>
                      <a:cubicBezTo>
                        <a:pt x="1774" y="9778"/>
                        <a:pt x="1708" y="9973"/>
                        <a:pt x="1691" y="10183"/>
                      </a:cubicBezTo>
                      <a:cubicBezTo>
                        <a:pt x="1595" y="11396"/>
                        <a:pt x="2634" y="12205"/>
                        <a:pt x="3719" y="12545"/>
                      </a:cubicBezTo>
                      <a:cubicBezTo>
                        <a:pt x="3646" y="12824"/>
                        <a:pt x="3638" y="13118"/>
                        <a:pt x="3720" y="13382"/>
                      </a:cubicBezTo>
                      <a:cubicBezTo>
                        <a:pt x="3892" y="13943"/>
                        <a:pt x="4386" y="14469"/>
                        <a:pt x="4977" y="14826"/>
                      </a:cubicBezTo>
                      <a:cubicBezTo>
                        <a:pt x="4951" y="15190"/>
                        <a:pt x="5035" y="15571"/>
                        <a:pt x="5169" y="15909"/>
                      </a:cubicBezTo>
                      <a:cubicBezTo>
                        <a:pt x="5463" y="16649"/>
                        <a:pt x="6100" y="17560"/>
                        <a:pt x="6872" y="18191"/>
                      </a:cubicBezTo>
                      <a:cubicBezTo>
                        <a:pt x="6788" y="18775"/>
                        <a:pt x="7756" y="20365"/>
                        <a:pt x="10363" y="20365"/>
                      </a:cubicBezTo>
                      <a:cubicBezTo>
                        <a:pt x="10388" y="20365"/>
                        <a:pt x="10413" y="20365"/>
                        <a:pt x="10438" y="20364"/>
                      </a:cubicBezTo>
                      <a:cubicBezTo>
                        <a:pt x="10935" y="19820"/>
                        <a:pt x="11722" y="18710"/>
                        <a:pt x="11324" y="17451"/>
                      </a:cubicBezTo>
                      <a:cubicBezTo>
                        <a:pt x="11911" y="16315"/>
                        <a:pt x="12327" y="14898"/>
                        <a:pt x="11663" y="13911"/>
                      </a:cubicBezTo>
                      <a:cubicBezTo>
                        <a:pt x="12079" y="13351"/>
                        <a:pt x="11822" y="12286"/>
                        <a:pt x="11461" y="11790"/>
                      </a:cubicBezTo>
                      <a:cubicBezTo>
                        <a:pt x="11235" y="11480"/>
                        <a:pt x="10924" y="11254"/>
                        <a:pt x="10580" y="11122"/>
                      </a:cubicBezTo>
                      <a:cubicBezTo>
                        <a:pt x="11199" y="9921"/>
                        <a:pt x="10520" y="8375"/>
                        <a:pt x="9379" y="7861"/>
                      </a:cubicBezTo>
                      <a:cubicBezTo>
                        <a:pt x="9196" y="6979"/>
                        <a:pt x="8907" y="6124"/>
                        <a:pt x="8531" y="5304"/>
                      </a:cubicBezTo>
                      <a:cubicBezTo>
                        <a:pt x="8240" y="4670"/>
                        <a:pt x="7891" y="3890"/>
                        <a:pt x="7234" y="3551"/>
                      </a:cubicBezTo>
                      <a:cubicBezTo>
                        <a:pt x="7061" y="3464"/>
                        <a:pt x="6868" y="3425"/>
                        <a:pt x="6676" y="3425"/>
                      </a:cubicBezTo>
                      <a:cubicBezTo>
                        <a:pt x="6668" y="3425"/>
                        <a:pt x="6661" y="3425"/>
                        <a:pt x="6653" y="3425"/>
                      </a:cubicBezTo>
                      <a:cubicBezTo>
                        <a:pt x="6572" y="2547"/>
                        <a:pt x="6182" y="1700"/>
                        <a:pt x="5215" y="1607"/>
                      </a:cubicBezTo>
                      <a:cubicBezTo>
                        <a:pt x="5185" y="1604"/>
                        <a:pt x="5155" y="1602"/>
                        <a:pt x="5125" y="1602"/>
                      </a:cubicBezTo>
                      <a:cubicBezTo>
                        <a:pt x="4822" y="1602"/>
                        <a:pt x="4539" y="1748"/>
                        <a:pt x="4337" y="1961"/>
                      </a:cubicBezTo>
                      <a:cubicBezTo>
                        <a:pt x="3751" y="1029"/>
                        <a:pt x="2851" y="1"/>
                        <a:pt x="204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6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11" name="Google Shape;4011;p34"/>
              <p:cNvSpPr/>
              <p:nvPr/>
            </p:nvSpPr>
            <p:spPr>
              <a:xfrm>
                <a:off x="4187871" y="2741265"/>
                <a:ext cx="851649" cy="1406865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20365" extrusionOk="0">
                    <a:moveTo>
                      <a:pt x="2279" y="1820"/>
                    </a:moveTo>
                    <a:cubicBezTo>
                      <a:pt x="2606" y="1820"/>
                      <a:pt x="3297" y="2345"/>
                      <a:pt x="3726" y="3457"/>
                    </a:cubicBezTo>
                    <a:cubicBezTo>
                      <a:pt x="3853" y="3393"/>
                      <a:pt x="3985" y="3363"/>
                      <a:pt x="4119" y="3363"/>
                    </a:cubicBezTo>
                    <a:cubicBezTo>
                      <a:pt x="4376" y="3363"/>
                      <a:pt x="4640" y="3472"/>
                      <a:pt x="4885" y="3655"/>
                    </a:cubicBezTo>
                    <a:cubicBezTo>
                      <a:pt x="4888" y="3517"/>
                      <a:pt x="4914" y="3379"/>
                      <a:pt x="4950" y="3248"/>
                    </a:cubicBezTo>
                    <a:cubicBezTo>
                      <a:pt x="4993" y="3092"/>
                      <a:pt x="5113" y="3023"/>
                      <a:pt x="5234" y="3023"/>
                    </a:cubicBezTo>
                    <a:cubicBezTo>
                      <a:pt x="5407" y="3023"/>
                      <a:pt x="5582" y="3163"/>
                      <a:pt x="5541" y="3389"/>
                    </a:cubicBezTo>
                    <a:cubicBezTo>
                      <a:pt x="5512" y="3554"/>
                      <a:pt x="5541" y="3726"/>
                      <a:pt x="5494" y="3887"/>
                    </a:cubicBezTo>
                    <a:cubicBezTo>
                      <a:pt x="5466" y="3984"/>
                      <a:pt x="5397" y="4048"/>
                      <a:pt x="5317" y="4083"/>
                    </a:cubicBezTo>
                    <a:cubicBezTo>
                      <a:pt x="5437" y="4237"/>
                      <a:pt x="5547" y="4407"/>
                      <a:pt x="5635" y="4590"/>
                    </a:cubicBezTo>
                    <a:cubicBezTo>
                      <a:pt x="6399" y="4609"/>
                      <a:pt x="6852" y="5743"/>
                      <a:pt x="7038" y="6833"/>
                    </a:cubicBezTo>
                    <a:cubicBezTo>
                      <a:pt x="7170" y="6851"/>
                      <a:pt x="7298" y="6906"/>
                      <a:pt x="7422" y="6984"/>
                    </a:cubicBezTo>
                    <a:cubicBezTo>
                      <a:pt x="7478" y="6972"/>
                      <a:pt x="7536" y="6965"/>
                      <a:pt x="7593" y="6965"/>
                    </a:cubicBezTo>
                    <a:cubicBezTo>
                      <a:pt x="7746" y="6965"/>
                      <a:pt x="7898" y="7009"/>
                      <a:pt x="8023" y="7094"/>
                    </a:cubicBezTo>
                    <a:cubicBezTo>
                      <a:pt x="8228" y="7234"/>
                      <a:pt x="8202" y="7529"/>
                      <a:pt x="8024" y="7629"/>
                    </a:cubicBezTo>
                    <a:cubicBezTo>
                      <a:pt x="8252" y="7982"/>
                      <a:pt x="8440" y="8421"/>
                      <a:pt x="8574" y="8882"/>
                    </a:cubicBezTo>
                    <a:cubicBezTo>
                      <a:pt x="8606" y="8826"/>
                      <a:pt x="8637" y="8768"/>
                      <a:pt x="8678" y="8716"/>
                    </a:cubicBezTo>
                    <a:cubicBezTo>
                      <a:pt x="8727" y="8654"/>
                      <a:pt x="8795" y="8627"/>
                      <a:pt x="8863" y="8627"/>
                    </a:cubicBezTo>
                    <a:cubicBezTo>
                      <a:pt x="9005" y="8627"/>
                      <a:pt x="9152" y="8742"/>
                      <a:pt x="9156" y="8894"/>
                    </a:cubicBezTo>
                    <a:cubicBezTo>
                      <a:pt x="9161" y="9125"/>
                      <a:pt x="9079" y="9353"/>
                      <a:pt x="8921" y="9520"/>
                    </a:cubicBezTo>
                    <a:cubicBezTo>
                      <a:pt x="8870" y="9571"/>
                      <a:pt x="8805" y="9599"/>
                      <a:pt x="8737" y="9605"/>
                    </a:cubicBezTo>
                    <a:cubicBezTo>
                      <a:pt x="8753" y="9714"/>
                      <a:pt x="8768" y="9823"/>
                      <a:pt x="8777" y="9930"/>
                    </a:cubicBezTo>
                    <a:cubicBezTo>
                      <a:pt x="9409" y="10292"/>
                      <a:pt x="9726" y="11624"/>
                      <a:pt x="9816" y="12776"/>
                    </a:cubicBezTo>
                    <a:cubicBezTo>
                      <a:pt x="9941" y="12734"/>
                      <a:pt x="10054" y="12714"/>
                      <a:pt x="10155" y="12714"/>
                    </a:cubicBezTo>
                    <a:cubicBezTo>
                      <a:pt x="11545" y="12714"/>
                      <a:pt x="10767" y="16483"/>
                      <a:pt x="10584" y="17797"/>
                    </a:cubicBezTo>
                    <a:cubicBezTo>
                      <a:pt x="10541" y="18107"/>
                      <a:pt x="10184" y="18378"/>
                      <a:pt x="9860" y="18378"/>
                    </a:cubicBezTo>
                    <a:cubicBezTo>
                      <a:pt x="9800" y="18378"/>
                      <a:pt x="9742" y="18368"/>
                      <a:pt x="9686" y="18348"/>
                    </a:cubicBezTo>
                    <a:cubicBezTo>
                      <a:pt x="9472" y="18271"/>
                      <a:pt x="9285" y="18193"/>
                      <a:pt x="9119" y="18108"/>
                    </a:cubicBezTo>
                    <a:lnTo>
                      <a:pt x="9119" y="18108"/>
                    </a:lnTo>
                    <a:cubicBezTo>
                      <a:pt x="9164" y="18258"/>
                      <a:pt x="9120" y="18440"/>
                      <a:pt x="8975" y="18509"/>
                    </a:cubicBezTo>
                    <a:cubicBezTo>
                      <a:pt x="8803" y="18589"/>
                      <a:pt x="8662" y="18583"/>
                      <a:pt x="8481" y="18600"/>
                    </a:cubicBezTo>
                    <a:cubicBezTo>
                      <a:pt x="8344" y="18611"/>
                      <a:pt x="8215" y="18663"/>
                      <a:pt x="8075" y="18663"/>
                    </a:cubicBezTo>
                    <a:cubicBezTo>
                      <a:pt x="8073" y="18663"/>
                      <a:pt x="8072" y="18663"/>
                      <a:pt x="8071" y="18663"/>
                    </a:cubicBezTo>
                    <a:cubicBezTo>
                      <a:pt x="7877" y="18662"/>
                      <a:pt x="7719" y="18452"/>
                      <a:pt x="7826" y="18270"/>
                    </a:cubicBezTo>
                    <a:cubicBezTo>
                      <a:pt x="7978" y="18011"/>
                      <a:pt x="8329" y="17852"/>
                      <a:pt x="8647" y="17852"/>
                    </a:cubicBezTo>
                    <a:cubicBezTo>
                      <a:pt x="8680" y="17852"/>
                      <a:pt x="8712" y="17854"/>
                      <a:pt x="8743" y="17857"/>
                    </a:cubicBezTo>
                    <a:cubicBezTo>
                      <a:pt x="8574" y="17706"/>
                      <a:pt x="8450" y="17523"/>
                      <a:pt x="8378" y="17277"/>
                    </a:cubicBezTo>
                    <a:cubicBezTo>
                      <a:pt x="7173" y="16714"/>
                      <a:pt x="6042" y="15435"/>
                      <a:pt x="6514" y="14524"/>
                    </a:cubicBezTo>
                    <a:cubicBezTo>
                      <a:pt x="5865" y="14147"/>
                      <a:pt x="5308" y="13641"/>
                      <a:pt x="5145" y="12899"/>
                    </a:cubicBezTo>
                    <a:cubicBezTo>
                      <a:pt x="5012" y="12873"/>
                      <a:pt x="4894" y="12765"/>
                      <a:pt x="4871" y="12595"/>
                    </a:cubicBezTo>
                    <a:cubicBezTo>
                      <a:pt x="4856" y="12477"/>
                      <a:pt x="4889" y="12380"/>
                      <a:pt x="4910" y="12266"/>
                    </a:cubicBezTo>
                    <a:cubicBezTo>
                      <a:pt x="4913" y="12261"/>
                      <a:pt x="4913" y="12256"/>
                      <a:pt x="4914" y="12251"/>
                    </a:cubicBezTo>
                    <a:cubicBezTo>
                      <a:pt x="4274" y="12041"/>
                      <a:pt x="3676" y="11733"/>
                      <a:pt x="3317" y="11211"/>
                    </a:cubicBezTo>
                    <a:cubicBezTo>
                      <a:pt x="3303" y="11213"/>
                      <a:pt x="3289" y="11214"/>
                      <a:pt x="3275" y="11214"/>
                    </a:cubicBezTo>
                    <a:cubicBezTo>
                      <a:pt x="3271" y="11214"/>
                      <a:pt x="3268" y="11214"/>
                      <a:pt x="3265" y="11214"/>
                    </a:cubicBezTo>
                    <a:cubicBezTo>
                      <a:pt x="3167" y="11204"/>
                      <a:pt x="3087" y="11161"/>
                      <a:pt x="2992" y="11136"/>
                    </a:cubicBezTo>
                    <a:cubicBezTo>
                      <a:pt x="2904" y="11111"/>
                      <a:pt x="2818" y="11101"/>
                      <a:pt x="2732" y="11069"/>
                    </a:cubicBezTo>
                    <a:cubicBezTo>
                      <a:pt x="2494" y="10980"/>
                      <a:pt x="2454" y="10657"/>
                      <a:pt x="2714" y="10561"/>
                    </a:cubicBezTo>
                    <a:cubicBezTo>
                      <a:pt x="2810" y="10526"/>
                      <a:pt x="2916" y="10511"/>
                      <a:pt x="3022" y="10507"/>
                    </a:cubicBezTo>
                    <a:cubicBezTo>
                      <a:pt x="2916" y="9982"/>
                      <a:pt x="3030" y="9524"/>
                      <a:pt x="3289" y="9175"/>
                    </a:cubicBezTo>
                    <a:cubicBezTo>
                      <a:pt x="2654" y="8778"/>
                      <a:pt x="2133" y="8244"/>
                      <a:pt x="2205" y="7445"/>
                    </a:cubicBezTo>
                    <a:cubicBezTo>
                      <a:pt x="2224" y="7237"/>
                      <a:pt x="2281" y="7068"/>
                      <a:pt x="2360" y="6923"/>
                    </a:cubicBezTo>
                    <a:cubicBezTo>
                      <a:pt x="2328" y="6919"/>
                      <a:pt x="2300" y="6911"/>
                      <a:pt x="2266" y="6911"/>
                    </a:cubicBezTo>
                    <a:cubicBezTo>
                      <a:pt x="2264" y="6911"/>
                      <a:pt x="2261" y="6911"/>
                      <a:pt x="2259" y="6911"/>
                    </a:cubicBezTo>
                    <a:cubicBezTo>
                      <a:pt x="2257" y="6911"/>
                      <a:pt x="2255" y="6911"/>
                      <a:pt x="2253" y="6911"/>
                    </a:cubicBezTo>
                    <a:cubicBezTo>
                      <a:pt x="1991" y="6911"/>
                      <a:pt x="1860" y="6540"/>
                      <a:pt x="2101" y="6401"/>
                    </a:cubicBezTo>
                    <a:cubicBezTo>
                      <a:pt x="2141" y="6378"/>
                      <a:pt x="2184" y="6367"/>
                      <a:pt x="2225" y="6351"/>
                    </a:cubicBezTo>
                    <a:cubicBezTo>
                      <a:pt x="2047" y="6068"/>
                      <a:pt x="1941" y="5759"/>
                      <a:pt x="1973" y="5432"/>
                    </a:cubicBezTo>
                    <a:cubicBezTo>
                      <a:pt x="1877" y="5336"/>
                      <a:pt x="1804" y="5222"/>
                      <a:pt x="1795" y="5098"/>
                    </a:cubicBezTo>
                    <a:cubicBezTo>
                      <a:pt x="1786" y="4965"/>
                      <a:pt x="1903" y="4863"/>
                      <a:pt x="2025" y="4863"/>
                    </a:cubicBezTo>
                    <a:cubicBezTo>
                      <a:pt x="2060" y="4863"/>
                      <a:pt x="2095" y="4872"/>
                      <a:pt x="2128" y="4891"/>
                    </a:cubicBezTo>
                    <a:cubicBezTo>
                      <a:pt x="2135" y="4895"/>
                      <a:pt x="2142" y="4900"/>
                      <a:pt x="2149" y="4904"/>
                    </a:cubicBezTo>
                    <a:cubicBezTo>
                      <a:pt x="2327" y="4629"/>
                      <a:pt x="2603" y="4505"/>
                      <a:pt x="2917" y="4470"/>
                    </a:cubicBezTo>
                    <a:cubicBezTo>
                      <a:pt x="2523" y="3705"/>
                      <a:pt x="2182" y="2934"/>
                      <a:pt x="2097" y="2041"/>
                    </a:cubicBezTo>
                    <a:cubicBezTo>
                      <a:pt x="2083" y="1895"/>
                      <a:pt x="2155" y="1820"/>
                      <a:pt x="2279" y="1820"/>
                    </a:cubicBezTo>
                    <a:close/>
                    <a:moveTo>
                      <a:pt x="2046" y="1"/>
                    </a:moveTo>
                    <a:cubicBezTo>
                      <a:pt x="1759" y="1"/>
                      <a:pt x="1483" y="132"/>
                      <a:pt x="1238" y="447"/>
                    </a:cubicBezTo>
                    <a:cubicBezTo>
                      <a:pt x="731" y="1098"/>
                      <a:pt x="1095" y="2145"/>
                      <a:pt x="1386" y="2790"/>
                    </a:cubicBezTo>
                    <a:cubicBezTo>
                      <a:pt x="1466" y="2967"/>
                      <a:pt x="1557" y="3135"/>
                      <a:pt x="1652" y="3300"/>
                    </a:cubicBezTo>
                    <a:cubicBezTo>
                      <a:pt x="1603" y="3292"/>
                      <a:pt x="1555" y="3289"/>
                      <a:pt x="1506" y="3289"/>
                    </a:cubicBezTo>
                    <a:cubicBezTo>
                      <a:pt x="723" y="3289"/>
                      <a:pt x="1" y="4243"/>
                      <a:pt x="146" y="5145"/>
                    </a:cubicBezTo>
                    <a:cubicBezTo>
                      <a:pt x="238" y="5718"/>
                      <a:pt x="618" y="6309"/>
                      <a:pt x="1131" y="6792"/>
                    </a:cubicBezTo>
                    <a:cubicBezTo>
                      <a:pt x="938" y="7090"/>
                      <a:pt x="833" y="7454"/>
                      <a:pt x="864" y="7840"/>
                    </a:cubicBezTo>
                    <a:cubicBezTo>
                      <a:pt x="923" y="8576"/>
                      <a:pt x="1322" y="9166"/>
                      <a:pt x="1876" y="9609"/>
                    </a:cubicBezTo>
                    <a:cubicBezTo>
                      <a:pt x="1774" y="9778"/>
                      <a:pt x="1708" y="9973"/>
                      <a:pt x="1691" y="10183"/>
                    </a:cubicBezTo>
                    <a:cubicBezTo>
                      <a:pt x="1595" y="11396"/>
                      <a:pt x="2634" y="12205"/>
                      <a:pt x="3719" y="12545"/>
                    </a:cubicBezTo>
                    <a:cubicBezTo>
                      <a:pt x="3646" y="12824"/>
                      <a:pt x="3638" y="13118"/>
                      <a:pt x="3720" y="13382"/>
                    </a:cubicBezTo>
                    <a:cubicBezTo>
                      <a:pt x="3892" y="13943"/>
                      <a:pt x="4386" y="14469"/>
                      <a:pt x="4977" y="14826"/>
                    </a:cubicBezTo>
                    <a:cubicBezTo>
                      <a:pt x="4951" y="15190"/>
                      <a:pt x="5035" y="15571"/>
                      <a:pt x="5169" y="15909"/>
                    </a:cubicBezTo>
                    <a:cubicBezTo>
                      <a:pt x="5463" y="16649"/>
                      <a:pt x="6100" y="17560"/>
                      <a:pt x="6872" y="18191"/>
                    </a:cubicBezTo>
                    <a:cubicBezTo>
                      <a:pt x="6788" y="18775"/>
                      <a:pt x="7756" y="20365"/>
                      <a:pt x="10363" y="20365"/>
                    </a:cubicBezTo>
                    <a:cubicBezTo>
                      <a:pt x="10388" y="20365"/>
                      <a:pt x="10413" y="20365"/>
                      <a:pt x="10438" y="20364"/>
                    </a:cubicBezTo>
                    <a:cubicBezTo>
                      <a:pt x="10935" y="19820"/>
                      <a:pt x="11722" y="18710"/>
                      <a:pt x="11324" y="17451"/>
                    </a:cubicBezTo>
                    <a:cubicBezTo>
                      <a:pt x="11911" y="16315"/>
                      <a:pt x="12327" y="14898"/>
                      <a:pt x="11663" y="13911"/>
                    </a:cubicBezTo>
                    <a:cubicBezTo>
                      <a:pt x="12079" y="13351"/>
                      <a:pt x="11822" y="12286"/>
                      <a:pt x="11461" y="11790"/>
                    </a:cubicBezTo>
                    <a:cubicBezTo>
                      <a:pt x="11235" y="11480"/>
                      <a:pt x="10924" y="11254"/>
                      <a:pt x="10580" y="11122"/>
                    </a:cubicBezTo>
                    <a:cubicBezTo>
                      <a:pt x="11199" y="9921"/>
                      <a:pt x="10520" y="8375"/>
                      <a:pt x="9379" y="7861"/>
                    </a:cubicBezTo>
                    <a:cubicBezTo>
                      <a:pt x="9196" y="6979"/>
                      <a:pt x="8907" y="6124"/>
                      <a:pt x="8531" y="5304"/>
                    </a:cubicBezTo>
                    <a:cubicBezTo>
                      <a:pt x="8240" y="4670"/>
                      <a:pt x="7891" y="3890"/>
                      <a:pt x="7234" y="3551"/>
                    </a:cubicBezTo>
                    <a:cubicBezTo>
                      <a:pt x="7061" y="3464"/>
                      <a:pt x="6868" y="3425"/>
                      <a:pt x="6676" y="3425"/>
                    </a:cubicBezTo>
                    <a:cubicBezTo>
                      <a:pt x="6668" y="3425"/>
                      <a:pt x="6661" y="3425"/>
                      <a:pt x="6653" y="3425"/>
                    </a:cubicBezTo>
                    <a:cubicBezTo>
                      <a:pt x="6572" y="2547"/>
                      <a:pt x="6182" y="1700"/>
                      <a:pt x="5215" y="1607"/>
                    </a:cubicBezTo>
                    <a:cubicBezTo>
                      <a:pt x="5185" y="1604"/>
                      <a:pt x="5155" y="1602"/>
                      <a:pt x="5125" y="1602"/>
                    </a:cubicBezTo>
                    <a:cubicBezTo>
                      <a:pt x="4822" y="1602"/>
                      <a:pt x="4539" y="1748"/>
                      <a:pt x="4337" y="1961"/>
                    </a:cubicBezTo>
                    <a:cubicBezTo>
                      <a:pt x="3751" y="1029"/>
                      <a:pt x="2851" y="1"/>
                      <a:pt x="2046" y="1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2" name="Google Shape;4012;p34"/>
            <p:cNvGrpSpPr/>
            <p:nvPr/>
          </p:nvGrpSpPr>
          <p:grpSpPr>
            <a:xfrm>
              <a:off x="4405964" y="2808216"/>
              <a:ext cx="1697568" cy="1883184"/>
              <a:chOff x="4405964" y="2808216"/>
              <a:chExt cx="1697568" cy="1883184"/>
            </a:xfrm>
          </p:grpSpPr>
          <p:grpSp>
            <p:nvGrpSpPr>
              <p:cNvPr id="4013" name="Google Shape;4013;p34"/>
              <p:cNvGrpSpPr/>
              <p:nvPr/>
            </p:nvGrpSpPr>
            <p:grpSpPr>
              <a:xfrm>
                <a:off x="5059554" y="2808216"/>
                <a:ext cx="381477" cy="1607493"/>
                <a:chOff x="5059554" y="2808216"/>
                <a:chExt cx="381477" cy="1607493"/>
              </a:xfrm>
            </p:grpSpPr>
            <p:sp>
              <p:nvSpPr>
                <p:cNvPr id="4014" name="Google Shape;4014;p34"/>
                <p:cNvSpPr/>
                <p:nvPr/>
              </p:nvSpPr>
              <p:spPr>
                <a:xfrm>
                  <a:off x="5059554" y="2808216"/>
                  <a:ext cx="381474" cy="160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23269" extrusionOk="0">
                      <a:moveTo>
                        <a:pt x="5299" y="1"/>
                      </a:moveTo>
                      <a:cubicBezTo>
                        <a:pt x="5297" y="1"/>
                        <a:pt x="5294" y="2"/>
                        <a:pt x="5293" y="4"/>
                      </a:cubicBezTo>
                      <a:cubicBezTo>
                        <a:pt x="4660" y="1353"/>
                        <a:pt x="4071" y="2728"/>
                        <a:pt x="3530" y="4123"/>
                      </a:cubicBezTo>
                      <a:cubicBezTo>
                        <a:pt x="3353" y="3304"/>
                        <a:pt x="3230" y="2481"/>
                        <a:pt x="3091" y="1653"/>
                      </a:cubicBezTo>
                      <a:cubicBezTo>
                        <a:pt x="3089" y="1643"/>
                        <a:pt x="3080" y="1637"/>
                        <a:pt x="3071" y="1637"/>
                      </a:cubicBezTo>
                      <a:cubicBezTo>
                        <a:pt x="3061" y="1637"/>
                        <a:pt x="3052" y="1643"/>
                        <a:pt x="3050" y="1654"/>
                      </a:cubicBezTo>
                      <a:cubicBezTo>
                        <a:pt x="2932" y="2632"/>
                        <a:pt x="3292" y="4654"/>
                        <a:pt x="3315" y="4678"/>
                      </a:cubicBezTo>
                      <a:cubicBezTo>
                        <a:pt x="2690" y="6342"/>
                        <a:pt x="2140" y="8037"/>
                        <a:pt x="1694" y="9754"/>
                      </a:cubicBezTo>
                      <a:cubicBezTo>
                        <a:pt x="1527" y="8964"/>
                        <a:pt x="1228" y="8183"/>
                        <a:pt x="981" y="7421"/>
                      </a:cubicBezTo>
                      <a:cubicBezTo>
                        <a:pt x="972" y="7396"/>
                        <a:pt x="952" y="7385"/>
                        <a:pt x="930" y="7385"/>
                      </a:cubicBezTo>
                      <a:cubicBezTo>
                        <a:pt x="894" y="7385"/>
                        <a:pt x="854" y="7415"/>
                        <a:pt x="863" y="7457"/>
                      </a:cubicBezTo>
                      <a:cubicBezTo>
                        <a:pt x="1047" y="8355"/>
                        <a:pt x="1367" y="9523"/>
                        <a:pt x="1578" y="10238"/>
                      </a:cubicBezTo>
                      <a:cubicBezTo>
                        <a:pt x="1497" y="10569"/>
                        <a:pt x="1412" y="10900"/>
                        <a:pt x="1338" y="11232"/>
                      </a:cubicBezTo>
                      <a:cubicBezTo>
                        <a:pt x="895" y="13221"/>
                        <a:pt x="562" y="15232"/>
                        <a:pt x="347" y="17258"/>
                      </a:cubicBezTo>
                      <a:cubicBezTo>
                        <a:pt x="153" y="19093"/>
                        <a:pt x="1" y="20888"/>
                        <a:pt x="124" y="23075"/>
                      </a:cubicBezTo>
                      <a:cubicBezTo>
                        <a:pt x="132" y="23207"/>
                        <a:pt x="230" y="23268"/>
                        <a:pt x="334" y="23268"/>
                      </a:cubicBezTo>
                      <a:cubicBezTo>
                        <a:pt x="447" y="23268"/>
                        <a:pt x="568" y="23196"/>
                        <a:pt x="593" y="23062"/>
                      </a:cubicBezTo>
                      <a:cubicBezTo>
                        <a:pt x="778" y="22051"/>
                        <a:pt x="687" y="20957"/>
                        <a:pt x="743" y="19930"/>
                      </a:cubicBezTo>
                      <a:cubicBezTo>
                        <a:pt x="791" y="19000"/>
                        <a:pt x="867" y="18071"/>
                        <a:pt x="960" y="17145"/>
                      </a:cubicBezTo>
                      <a:cubicBezTo>
                        <a:pt x="1090" y="15862"/>
                        <a:pt x="1266" y="14583"/>
                        <a:pt x="1481" y="13311"/>
                      </a:cubicBezTo>
                      <a:cubicBezTo>
                        <a:pt x="1855" y="13082"/>
                        <a:pt x="2192" y="12799"/>
                        <a:pt x="2568" y="12568"/>
                      </a:cubicBezTo>
                      <a:cubicBezTo>
                        <a:pt x="3098" y="12244"/>
                        <a:pt x="3624" y="12075"/>
                        <a:pt x="4223" y="11919"/>
                      </a:cubicBezTo>
                      <a:cubicBezTo>
                        <a:pt x="4234" y="11916"/>
                        <a:pt x="4235" y="11900"/>
                        <a:pt x="4223" y="11900"/>
                      </a:cubicBezTo>
                      <a:cubicBezTo>
                        <a:pt x="4188" y="11899"/>
                        <a:pt x="4153" y="11898"/>
                        <a:pt x="4117" y="11898"/>
                      </a:cubicBezTo>
                      <a:cubicBezTo>
                        <a:pt x="3268" y="11898"/>
                        <a:pt x="2201" y="12203"/>
                        <a:pt x="1561" y="12827"/>
                      </a:cubicBezTo>
                      <a:cubicBezTo>
                        <a:pt x="1643" y="12370"/>
                        <a:pt x="1729" y="11912"/>
                        <a:pt x="1820" y="11456"/>
                      </a:cubicBezTo>
                      <a:cubicBezTo>
                        <a:pt x="2056" y="10295"/>
                        <a:pt x="2322" y="9144"/>
                        <a:pt x="2615" y="8003"/>
                      </a:cubicBezTo>
                      <a:cubicBezTo>
                        <a:pt x="2637" y="7991"/>
                        <a:pt x="2657" y="7974"/>
                        <a:pt x="2676" y="7950"/>
                      </a:cubicBezTo>
                      <a:cubicBezTo>
                        <a:pt x="3333" y="7026"/>
                        <a:pt x="4606" y="6826"/>
                        <a:pt x="5498" y="6185"/>
                      </a:cubicBezTo>
                      <a:cubicBezTo>
                        <a:pt x="5522" y="6168"/>
                        <a:pt x="5504" y="6133"/>
                        <a:pt x="5479" y="6133"/>
                      </a:cubicBezTo>
                      <a:cubicBezTo>
                        <a:pt x="5475" y="6133"/>
                        <a:pt x="5471" y="6134"/>
                        <a:pt x="5467" y="6136"/>
                      </a:cubicBezTo>
                      <a:cubicBezTo>
                        <a:pt x="4585" y="6612"/>
                        <a:pt x="3555" y="6702"/>
                        <a:pt x="2792" y="7327"/>
                      </a:cubicBezTo>
                      <a:cubicBezTo>
                        <a:pt x="3030" y="6438"/>
                        <a:pt x="3297" y="5558"/>
                        <a:pt x="3576" y="4681"/>
                      </a:cubicBezTo>
                      <a:cubicBezTo>
                        <a:pt x="3610" y="4649"/>
                        <a:pt x="3630" y="4603"/>
                        <a:pt x="3619" y="4544"/>
                      </a:cubicBezTo>
                      <a:cubicBezTo>
                        <a:pt x="4113" y="3012"/>
                        <a:pt x="4664" y="1498"/>
                        <a:pt x="5304" y="8"/>
                      </a:cubicBezTo>
                      <a:cubicBezTo>
                        <a:pt x="5306" y="4"/>
                        <a:pt x="5303" y="1"/>
                        <a:pt x="5299" y="1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34"/>
                <p:cNvSpPr/>
                <p:nvPr/>
              </p:nvSpPr>
              <p:spPr>
                <a:xfrm>
                  <a:off x="5059557" y="2808228"/>
                  <a:ext cx="381474" cy="160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23269" extrusionOk="0">
                      <a:moveTo>
                        <a:pt x="5299" y="1"/>
                      </a:moveTo>
                      <a:cubicBezTo>
                        <a:pt x="5297" y="1"/>
                        <a:pt x="5294" y="2"/>
                        <a:pt x="5293" y="4"/>
                      </a:cubicBezTo>
                      <a:cubicBezTo>
                        <a:pt x="4660" y="1353"/>
                        <a:pt x="4071" y="2728"/>
                        <a:pt x="3530" y="4123"/>
                      </a:cubicBezTo>
                      <a:cubicBezTo>
                        <a:pt x="3353" y="3304"/>
                        <a:pt x="3230" y="2481"/>
                        <a:pt x="3091" y="1653"/>
                      </a:cubicBezTo>
                      <a:cubicBezTo>
                        <a:pt x="3089" y="1643"/>
                        <a:pt x="3080" y="1637"/>
                        <a:pt x="3071" y="1637"/>
                      </a:cubicBezTo>
                      <a:cubicBezTo>
                        <a:pt x="3061" y="1637"/>
                        <a:pt x="3052" y="1643"/>
                        <a:pt x="3050" y="1654"/>
                      </a:cubicBezTo>
                      <a:cubicBezTo>
                        <a:pt x="2932" y="2632"/>
                        <a:pt x="3292" y="4654"/>
                        <a:pt x="3315" y="4678"/>
                      </a:cubicBezTo>
                      <a:cubicBezTo>
                        <a:pt x="2690" y="6342"/>
                        <a:pt x="2140" y="8037"/>
                        <a:pt x="1694" y="9754"/>
                      </a:cubicBezTo>
                      <a:cubicBezTo>
                        <a:pt x="1527" y="8964"/>
                        <a:pt x="1228" y="8183"/>
                        <a:pt x="981" y="7421"/>
                      </a:cubicBezTo>
                      <a:cubicBezTo>
                        <a:pt x="972" y="7396"/>
                        <a:pt x="952" y="7385"/>
                        <a:pt x="930" y="7385"/>
                      </a:cubicBezTo>
                      <a:cubicBezTo>
                        <a:pt x="894" y="7385"/>
                        <a:pt x="854" y="7415"/>
                        <a:pt x="863" y="7457"/>
                      </a:cubicBezTo>
                      <a:cubicBezTo>
                        <a:pt x="1047" y="8355"/>
                        <a:pt x="1367" y="9523"/>
                        <a:pt x="1578" y="10238"/>
                      </a:cubicBezTo>
                      <a:cubicBezTo>
                        <a:pt x="1497" y="10569"/>
                        <a:pt x="1412" y="10900"/>
                        <a:pt x="1338" y="11232"/>
                      </a:cubicBezTo>
                      <a:cubicBezTo>
                        <a:pt x="895" y="13221"/>
                        <a:pt x="562" y="15232"/>
                        <a:pt x="347" y="17258"/>
                      </a:cubicBezTo>
                      <a:cubicBezTo>
                        <a:pt x="153" y="19093"/>
                        <a:pt x="1" y="20888"/>
                        <a:pt x="124" y="23075"/>
                      </a:cubicBezTo>
                      <a:cubicBezTo>
                        <a:pt x="132" y="23207"/>
                        <a:pt x="230" y="23268"/>
                        <a:pt x="334" y="23268"/>
                      </a:cubicBezTo>
                      <a:cubicBezTo>
                        <a:pt x="447" y="23268"/>
                        <a:pt x="568" y="23196"/>
                        <a:pt x="593" y="23062"/>
                      </a:cubicBezTo>
                      <a:cubicBezTo>
                        <a:pt x="778" y="22051"/>
                        <a:pt x="687" y="20957"/>
                        <a:pt x="743" y="19930"/>
                      </a:cubicBezTo>
                      <a:cubicBezTo>
                        <a:pt x="791" y="19000"/>
                        <a:pt x="867" y="18071"/>
                        <a:pt x="960" y="17145"/>
                      </a:cubicBezTo>
                      <a:cubicBezTo>
                        <a:pt x="1090" y="15862"/>
                        <a:pt x="1266" y="14583"/>
                        <a:pt x="1481" y="13311"/>
                      </a:cubicBezTo>
                      <a:cubicBezTo>
                        <a:pt x="1855" y="13082"/>
                        <a:pt x="2192" y="12799"/>
                        <a:pt x="2568" y="12568"/>
                      </a:cubicBezTo>
                      <a:cubicBezTo>
                        <a:pt x="3098" y="12244"/>
                        <a:pt x="3624" y="12075"/>
                        <a:pt x="4223" y="11919"/>
                      </a:cubicBezTo>
                      <a:cubicBezTo>
                        <a:pt x="4234" y="11916"/>
                        <a:pt x="4235" y="11900"/>
                        <a:pt x="4223" y="11900"/>
                      </a:cubicBezTo>
                      <a:cubicBezTo>
                        <a:pt x="4188" y="11899"/>
                        <a:pt x="4153" y="11898"/>
                        <a:pt x="4117" y="11898"/>
                      </a:cubicBezTo>
                      <a:cubicBezTo>
                        <a:pt x="3268" y="11898"/>
                        <a:pt x="2201" y="12203"/>
                        <a:pt x="1561" y="12827"/>
                      </a:cubicBezTo>
                      <a:cubicBezTo>
                        <a:pt x="1643" y="12370"/>
                        <a:pt x="1729" y="11912"/>
                        <a:pt x="1820" y="11456"/>
                      </a:cubicBezTo>
                      <a:cubicBezTo>
                        <a:pt x="2056" y="10295"/>
                        <a:pt x="2322" y="9144"/>
                        <a:pt x="2615" y="8003"/>
                      </a:cubicBezTo>
                      <a:cubicBezTo>
                        <a:pt x="2637" y="7991"/>
                        <a:pt x="2657" y="7974"/>
                        <a:pt x="2676" y="7950"/>
                      </a:cubicBezTo>
                      <a:cubicBezTo>
                        <a:pt x="3333" y="7026"/>
                        <a:pt x="4606" y="6826"/>
                        <a:pt x="5498" y="6185"/>
                      </a:cubicBezTo>
                      <a:cubicBezTo>
                        <a:pt x="5522" y="6168"/>
                        <a:pt x="5504" y="6133"/>
                        <a:pt x="5479" y="6133"/>
                      </a:cubicBezTo>
                      <a:cubicBezTo>
                        <a:pt x="5475" y="6133"/>
                        <a:pt x="5471" y="6134"/>
                        <a:pt x="5467" y="6136"/>
                      </a:cubicBezTo>
                      <a:cubicBezTo>
                        <a:pt x="4585" y="6612"/>
                        <a:pt x="3555" y="6702"/>
                        <a:pt x="2792" y="7327"/>
                      </a:cubicBezTo>
                      <a:cubicBezTo>
                        <a:pt x="3030" y="6438"/>
                        <a:pt x="3297" y="5558"/>
                        <a:pt x="3576" y="4681"/>
                      </a:cubicBezTo>
                      <a:cubicBezTo>
                        <a:pt x="3610" y="4649"/>
                        <a:pt x="3630" y="4603"/>
                        <a:pt x="3619" y="4544"/>
                      </a:cubicBezTo>
                      <a:cubicBezTo>
                        <a:pt x="4113" y="3012"/>
                        <a:pt x="4664" y="1498"/>
                        <a:pt x="5304" y="8"/>
                      </a:cubicBezTo>
                      <a:cubicBezTo>
                        <a:pt x="5306" y="4"/>
                        <a:pt x="5303" y="1"/>
                        <a:pt x="52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16" name="Google Shape;4016;p34"/>
              <p:cNvSpPr/>
              <p:nvPr/>
            </p:nvSpPr>
            <p:spPr>
              <a:xfrm>
                <a:off x="5043876" y="4265443"/>
                <a:ext cx="112121" cy="245381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3552" extrusionOk="0">
                    <a:moveTo>
                      <a:pt x="0" y="0"/>
                    </a:moveTo>
                    <a:lnTo>
                      <a:pt x="140" y="3238"/>
                    </a:lnTo>
                    <a:cubicBezTo>
                      <a:pt x="140" y="3238"/>
                      <a:pt x="359" y="3494"/>
                      <a:pt x="714" y="3548"/>
                    </a:cubicBezTo>
                    <a:cubicBezTo>
                      <a:pt x="727" y="3550"/>
                      <a:pt x="741" y="3551"/>
                      <a:pt x="757" y="3551"/>
                    </a:cubicBezTo>
                    <a:cubicBezTo>
                      <a:pt x="961" y="3551"/>
                      <a:pt x="1359" y="3386"/>
                      <a:pt x="1359" y="3386"/>
                    </a:cubicBezTo>
                    <a:cubicBezTo>
                      <a:pt x="1359" y="3386"/>
                      <a:pt x="1406" y="3118"/>
                      <a:pt x="1515" y="2513"/>
                    </a:cubicBezTo>
                    <a:cubicBezTo>
                      <a:pt x="1622" y="1908"/>
                      <a:pt x="1622" y="111"/>
                      <a:pt x="1622" y="111"/>
                    </a:cubicBezTo>
                    <a:lnTo>
                      <a:pt x="1622" y="111"/>
                    </a:lnTo>
                    <a:cubicBezTo>
                      <a:pt x="1622" y="111"/>
                      <a:pt x="1164" y="654"/>
                      <a:pt x="755" y="1272"/>
                    </a:cubicBezTo>
                    <a:cubicBezTo>
                      <a:pt x="408" y="53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17" name="Google Shape;4017;p34"/>
              <p:cNvGrpSpPr/>
              <p:nvPr/>
            </p:nvGrpSpPr>
            <p:grpSpPr>
              <a:xfrm>
                <a:off x="5261482" y="3088138"/>
                <a:ext cx="842050" cy="1489073"/>
                <a:chOff x="5261482" y="3088138"/>
                <a:chExt cx="842050" cy="1489073"/>
              </a:xfrm>
            </p:grpSpPr>
            <p:sp>
              <p:nvSpPr>
                <p:cNvPr id="4018" name="Google Shape;4018;p34"/>
                <p:cNvSpPr/>
                <p:nvPr/>
              </p:nvSpPr>
              <p:spPr>
                <a:xfrm>
                  <a:off x="5261482" y="3088138"/>
                  <a:ext cx="842047" cy="148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9" h="21555" extrusionOk="0">
                      <a:moveTo>
                        <a:pt x="12164" y="0"/>
                      </a:moveTo>
                      <a:cubicBezTo>
                        <a:pt x="12161" y="0"/>
                        <a:pt x="12158" y="2"/>
                        <a:pt x="12154" y="4"/>
                      </a:cubicBezTo>
                      <a:cubicBezTo>
                        <a:pt x="10034" y="1474"/>
                        <a:pt x="8205" y="3440"/>
                        <a:pt x="6642" y="5575"/>
                      </a:cubicBezTo>
                      <a:cubicBezTo>
                        <a:pt x="6946" y="4682"/>
                        <a:pt x="7024" y="3721"/>
                        <a:pt x="6801" y="2768"/>
                      </a:cubicBezTo>
                      <a:cubicBezTo>
                        <a:pt x="6800" y="2761"/>
                        <a:pt x="6794" y="2758"/>
                        <a:pt x="6789" y="2758"/>
                      </a:cubicBezTo>
                      <a:cubicBezTo>
                        <a:pt x="6782" y="2758"/>
                        <a:pt x="6775" y="2763"/>
                        <a:pt x="6773" y="2772"/>
                      </a:cubicBezTo>
                      <a:cubicBezTo>
                        <a:pt x="6685" y="4034"/>
                        <a:pt x="6487" y="5229"/>
                        <a:pt x="6054" y="6404"/>
                      </a:cubicBezTo>
                      <a:cubicBezTo>
                        <a:pt x="5382" y="7378"/>
                        <a:pt x="4761" y="8379"/>
                        <a:pt x="4193" y="9374"/>
                      </a:cubicBezTo>
                      <a:cubicBezTo>
                        <a:pt x="4054" y="9615"/>
                        <a:pt x="3929" y="9862"/>
                        <a:pt x="3797" y="10105"/>
                      </a:cubicBezTo>
                      <a:cubicBezTo>
                        <a:pt x="3795" y="9408"/>
                        <a:pt x="3686" y="8691"/>
                        <a:pt x="3604" y="8047"/>
                      </a:cubicBezTo>
                      <a:cubicBezTo>
                        <a:pt x="3597" y="7991"/>
                        <a:pt x="3550" y="7961"/>
                        <a:pt x="3506" y="7961"/>
                      </a:cubicBezTo>
                      <a:cubicBezTo>
                        <a:pt x="3463" y="7961"/>
                        <a:pt x="3423" y="7989"/>
                        <a:pt x="3427" y="8047"/>
                      </a:cubicBezTo>
                      <a:cubicBezTo>
                        <a:pt x="3496" y="8969"/>
                        <a:pt x="3367" y="9918"/>
                        <a:pt x="3401" y="10843"/>
                      </a:cubicBezTo>
                      <a:cubicBezTo>
                        <a:pt x="1729" y="14126"/>
                        <a:pt x="597" y="17633"/>
                        <a:pt x="25" y="21288"/>
                      </a:cubicBezTo>
                      <a:cubicBezTo>
                        <a:pt x="0" y="21448"/>
                        <a:pt x="137" y="21555"/>
                        <a:pt x="261" y="21555"/>
                      </a:cubicBezTo>
                      <a:cubicBezTo>
                        <a:pt x="342" y="21555"/>
                        <a:pt x="417" y="21508"/>
                        <a:pt x="436" y="21400"/>
                      </a:cubicBezTo>
                      <a:cubicBezTo>
                        <a:pt x="1120" y="17332"/>
                        <a:pt x="2502" y="13348"/>
                        <a:pt x="4507" y="9741"/>
                      </a:cubicBezTo>
                      <a:cubicBezTo>
                        <a:pt x="4530" y="9699"/>
                        <a:pt x="4558" y="9658"/>
                        <a:pt x="4580" y="9617"/>
                      </a:cubicBezTo>
                      <a:cubicBezTo>
                        <a:pt x="5471" y="8914"/>
                        <a:pt x="6436" y="8537"/>
                        <a:pt x="7534" y="8247"/>
                      </a:cubicBezTo>
                      <a:cubicBezTo>
                        <a:pt x="7585" y="8234"/>
                        <a:pt x="7576" y="8153"/>
                        <a:pt x="7523" y="8153"/>
                      </a:cubicBezTo>
                      <a:cubicBezTo>
                        <a:pt x="7523" y="8153"/>
                        <a:pt x="7522" y="8153"/>
                        <a:pt x="7521" y="8153"/>
                      </a:cubicBezTo>
                      <a:cubicBezTo>
                        <a:pt x="6593" y="8187"/>
                        <a:pt x="5701" y="8534"/>
                        <a:pt x="4923" y="9042"/>
                      </a:cubicBezTo>
                      <a:cubicBezTo>
                        <a:pt x="5957" y="7303"/>
                        <a:pt x="7142" y="5712"/>
                        <a:pt x="8419" y="4196"/>
                      </a:cubicBezTo>
                      <a:cubicBezTo>
                        <a:pt x="8856" y="3992"/>
                        <a:pt x="9271" y="3734"/>
                        <a:pt x="9728" y="3564"/>
                      </a:cubicBezTo>
                      <a:cubicBezTo>
                        <a:pt x="10311" y="3345"/>
                        <a:pt x="10915" y="3172"/>
                        <a:pt x="11524" y="3047"/>
                      </a:cubicBezTo>
                      <a:cubicBezTo>
                        <a:pt x="11550" y="3042"/>
                        <a:pt x="11545" y="3002"/>
                        <a:pt x="11519" y="3002"/>
                      </a:cubicBezTo>
                      <a:cubicBezTo>
                        <a:pt x="11518" y="3002"/>
                        <a:pt x="11518" y="3002"/>
                        <a:pt x="11517" y="3002"/>
                      </a:cubicBezTo>
                      <a:cubicBezTo>
                        <a:pt x="10713" y="3067"/>
                        <a:pt x="9740" y="3239"/>
                        <a:pt x="8920" y="3606"/>
                      </a:cubicBezTo>
                      <a:cubicBezTo>
                        <a:pt x="9966" y="2399"/>
                        <a:pt x="11061" y="1223"/>
                        <a:pt x="12176" y="36"/>
                      </a:cubicBezTo>
                      <a:cubicBezTo>
                        <a:pt x="12189" y="21"/>
                        <a:pt x="12178" y="0"/>
                        <a:pt x="12164" y="0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34"/>
                <p:cNvSpPr/>
                <p:nvPr/>
              </p:nvSpPr>
              <p:spPr>
                <a:xfrm>
                  <a:off x="5261486" y="3088138"/>
                  <a:ext cx="842047" cy="148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9" h="21555" extrusionOk="0">
                      <a:moveTo>
                        <a:pt x="12164" y="0"/>
                      </a:moveTo>
                      <a:cubicBezTo>
                        <a:pt x="12161" y="0"/>
                        <a:pt x="12158" y="2"/>
                        <a:pt x="12154" y="4"/>
                      </a:cubicBezTo>
                      <a:cubicBezTo>
                        <a:pt x="10034" y="1474"/>
                        <a:pt x="8205" y="3440"/>
                        <a:pt x="6642" y="5575"/>
                      </a:cubicBezTo>
                      <a:cubicBezTo>
                        <a:pt x="6946" y="4682"/>
                        <a:pt x="7024" y="3721"/>
                        <a:pt x="6801" y="2768"/>
                      </a:cubicBezTo>
                      <a:cubicBezTo>
                        <a:pt x="6800" y="2761"/>
                        <a:pt x="6794" y="2758"/>
                        <a:pt x="6789" y="2758"/>
                      </a:cubicBezTo>
                      <a:cubicBezTo>
                        <a:pt x="6782" y="2758"/>
                        <a:pt x="6775" y="2763"/>
                        <a:pt x="6773" y="2772"/>
                      </a:cubicBezTo>
                      <a:cubicBezTo>
                        <a:pt x="6685" y="4034"/>
                        <a:pt x="6487" y="5229"/>
                        <a:pt x="6054" y="6404"/>
                      </a:cubicBezTo>
                      <a:cubicBezTo>
                        <a:pt x="5382" y="7378"/>
                        <a:pt x="4761" y="8379"/>
                        <a:pt x="4193" y="9374"/>
                      </a:cubicBezTo>
                      <a:cubicBezTo>
                        <a:pt x="4054" y="9615"/>
                        <a:pt x="3929" y="9862"/>
                        <a:pt x="3797" y="10105"/>
                      </a:cubicBezTo>
                      <a:cubicBezTo>
                        <a:pt x="3795" y="9408"/>
                        <a:pt x="3686" y="8691"/>
                        <a:pt x="3604" y="8047"/>
                      </a:cubicBezTo>
                      <a:cubicBezTo>
                        <a:pt x="3597" y="7991"/>
                        <a:pt x="3550" y="7961"/>
                        <a:pt x="3506" y="7961"/>
                      </a:cubicBezTo>
                      <a:cubicBezTo>
                        <a:pt x="3463" y="7961"/>
                        <a:pt x="3423" y="7989"/>
                        <a:pt x="3427" y="8047"/>
                      </a:cubicBezTo>
                      <a:cubicBezTo>
                        <a:pt x="3496" y="8969"/>
                        <a:pt x="3367" y="9918"/>
                        <a:pt x="3401" y="10843"/>
                      </a:cubicBezTo>
                      <a:cubicBezTo>
                        <a:pt x="1729" y="14126"/>
                        <a:pt x="597" y="17633"/>
                        <a:pt x="25" y="21288"/>
                      </a:cubicBezTo>
                      <a:cubicBezTo>
                        <a:pt x="0" y="21448"/>
                        <a:pt x="137" y="21555"/>
                        <a:pt x="261" y="21555"/>
                      </a:cubicBezTo>
                      <a:cubicBezTo>
                        <a:pt x="342" y="21555"/>
                        <a:pt x="417" y="21508"/>
                        <a:pt x="436" y="21400"/>
                      </a:cubicBezTo>
                      <a:cubicBezTo>
                        <a:pt x="1120" y="17332"/>
                        <a:pt x="2502" y="13348"/>
                        <a:pt x="4507" y="9741"/>
                      </a:cubicBezTo>
                      <a:cubicBezTo>
                        <a:pt x="4530" y="9699"/>
                        <a:pt x="4558" y="9658"/>
                        <a:pt x="4580" y="9617"/>
                      </a:cubicBezTo>
                      <a:cubicBezTo>
                        <a:pt x="5471" y="8914"/>
                        <a:pt x="6436" y="8537"/>
                        <a:pt x="7534" y="8247"/>
                      </a:cubicBezTo>
                      <a:cubicBezTo>
                        <a:pt x="7585" y="8234"/>
                        <a:pt x="7576" y="8153"/>
                        <a:pt x="7523" y="8153"/>
                      </a:cubicBezTo>
                      <a:cubicBezTo>
                        <a:pt x="7523" y="8153"/>
                        <a:pt x="7522" y="8153"/>
                        <a:pt x="7521" y="8153"/>
                      </a:cubicBezTo>
                      <a:cubicBezTo>
                        <a:pt x="6593" y="8187"/>
                        <a:pt x="5701" y="8534"/>
                        <a:pt x="4923" y="9042"/>
                      </a:cubicBezTo>
                      <a:cubicBezTo>
                        <a:pt x="5957" y="7303"/>
                        <a:pt x="7142" y="5712"/>
                        <a:pt x="8419" y="4196"/>
                      </a:cubicBezTo>
                      <a:cubicBezTo>
                        <a:pt x="8856" y="3992"/>
                        <a:pt x="9271" y="3734"/>
                        <a:pt x="9728" y="3564"/>
                      </a:cubicBezTo>
                      <a:cubicBezTo>
                        <a:pt x="10311" y="3345"/>
                        <a:pt x="10915" y="3172"/>
                        <a:pt x="11524" y="3047"/>
                      </a:cubicBezTo>
                      <a:cubicBezTo>
                        <a:pt x="11550" y="3042"/>
                        <a:pt x="11545" y="3002"/>
                        <a:pt x="11519" y="3002"/>
                      </a:cubicBezTo>
                      <a:cubicBezTo>
                        <a:pt x="11518" y="3002"/>
                        <a:pt x="11518" y="3002"/>
                        <a:pt x="11517" y="3002"/>
                      </a:cubicBezTo>
                      <a:cubicBezTo>
                        <a:pt x="10713" y="3067"/>
                        <a:pt x="9740" y="3239"/>
                        <a:pt x="8920" y="3606"/>
                      </a:cubicBezTo>
                      <a:cubicBezTo>
                        <a:pt x="9966" y="2399"/>
                        <a:pt x="11061" y="1223"/>
                        <a:pt x="12176" y="36"/>
                      </a:cubicBezTo>
                      <a:cubicBezTo>
                        <a:pt x="12189" y="21"/>
                        <a:pt x="12178" y="0"/>
                        <a:pt x="1216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20" name="Google Shape;4020;p34"/>
              <p:cNvSpPr/>
              <p:nvPr/>
            </p:nvSpPr>
            <p:spPr>
              <a:xfrm>
                <a:off x="5227647" y="4446502"/>
                <a:ext cx="133467" cy="244897"/>
              </a:xfrm>
              <a:custGeom>
                <a:avLst/>
                <a:gdLst/>
                <a:ahLst/>
                <a:cxnLst/>
                <a:rect l="l" t="t" r="r" b="b"/>
                <a:pathLst>
                  <a:path w="1932" h="3545" extrusionOk="0">
                    <a:moveTo>
                      <a:pt x="316" y="0"/>
                    </a:moveTo>
                    <a:cubicBezTo>
                      <a:pt x="316" y="0"/>
                      <a:pt x="0" y="1769"/>
                      <a:pt x="0" y="2384"/>
                    </a:cubicBezTo>
                    <a:lnTo>
                      <a:pt x="0" y="3270"/>
                    </a:lnTo>
                    <a:cubicBezTo>
                      <a:pt x="0" y="3270"/>
                      <a:pt x="420" y="3539"/>
                      <a:pt x="607" y="3544"/>
                    </a:cubicBezTo>
                    <a:cubicBezTo>
                      <a:pt x="614" y="3544"/>
                      <a:pt x="622" y="3544"/>
                      <a:pt x="629" y="3544"/>
                    </a:cubicBezTo>
                    <a:cubicBezTo>
                      <a:pt x="977" y="3544"/>
                      <a:pt x="1226" y="3340"/>
                      <a:pt x="1226" y="3340"/>
                    </a:cubicBezTo>
                    <a:lnTo>
                      <a:pt x="1932" y="177"/>
                    </a:lnTo>
                    <a:lnTo>
                      <a:pt x="1932" y="177"/>
                    </a:lnTo>
                    <a:cubicBezTo>
                      <a:pt x="1931" y="177"/>
                      <a:pt x="1438" y="628"/>
                      <a:pt x="966" y="1297"/>
                    </a:cubicBezTo>
                    <a:cubicBezTo>
                      <a:pt x="671" y="616"/>
                      <a:pt x="316" y="0"/>
                      <a:pt x="316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1" name="Google Shape;4021;p34"/>
              <p:cNvGrpSpPr/>
              <p:nvPr/>
            </p:nvGrpSpPr>
            <p:grpSpPr>
              <a:xfrm>
                <a:off x="4405964" y="3015670"/>
                <a:ext cx="606548" cy="1533160"/>
                <a:chOff x="4405964" y="3015670"/>
                <a:chExt cx="606548" cy="1533160"/>
              </a:xfrm>
            </p:grpSpPr>
            <p:sp>
              <p:nvSpPr>
                <p:cNvPr id="4022" name="Google Shape;4022;p34"/>
                <p:cNvSpPr/>
                <p:nvPr/>
              </p:nvSpPr>
              <p:spPr>
                <a:xfrm>
                  <a:off x="4405964" y="3015670"/>
                  <a:ext cx="606544" cy="153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22193" extrusionOk="0">
                      <a:moveTo>
                        <a:pt x="10" y="0"/>
                      </a:moveTo>
                      <a:cubicBezTo>
                        <a:pt x="5" y="0"/>
                        <a:pt x="1" y="5"/>
                        <a:pt x="4" y="9"/>
                      </a:cubicBezTo>
                      <a:cubicBezTo>
                        <a:pt x="872" y="1380"/>
                        <a:pt x="1655" y="2787"/>
                        <a:pt x="2385" y="4220"/>
                      </a:cubicBezTo>
                      <a:cubicBezTo>
                        <a:pt x="2385" y="4280"/>
                        <a:pt x="2410" y="4323"/>
                        <a:pt x="2450" y="4349"/>
                      </a:cubicBezTo>
                      <a:cubicBezTo>
                        <a:pt x="2864" y="5170"/>
                        <a:pt x="3266" y="5998"/>
                        <a:pt x="3641" y="6838"/>
                      </a:cubicBezTo>
                      <a:cubicBezTo>
                        <a:pt x="2791" y="6341"/>
                        <a:pt x="1758" y="6414"/>
                        <a:pt x="811" y="6085"/>
                      </a:cubicBezTo>
                      <a:cubicBezTo>
                        <a:pt x="808" y="6085"/>
                        <a:pt x="805" y="6084"/>
                        <a:pt x="803" y="6084"/>
                      </a:cubicBezTo>
                      <a:cubicBezTo>
                        <a:pt x="777" y="6084"/>
                        <a:pt x="761" y="6125"/>
                        <a:pt x="788" y="6139"/>
                      </a:cubicBezTo>
                      <a:cubicBezTo>
                        <a:pt x="1771" y="6632"/>
                        <a:pt x="3059" y="6626"/>
                        <a:pt x="3853" y="7435"/>
                      </a:cubicBezTo>
                      <a:cubicBezTo>
                        <a:pt x="3876" y="7457"/>
                        <a:pt x="3899" y="7470"/>
                        <a:pt x="3923" y="7478"/>
                      </a:cubicBezTo>
                      <a:cubicBezTo>
                        <a:pt x="4391" y="8559"/>
                        <a:pt x="4836" y="9652"/>
                        <a:pt x="5253" y="10762"/>
                      </a:cubicBezTo>
                      <a:cubicBezTo>
                        <a:pt x="5415" y="11198"/>
                        <a:pt x="5574" y="11635"/>
                        <a:pt x="5726" y="12075"/>
                      </a:cubicBezTo>
                      <a:cubicBezTo>
                        <a:pt x="5171" y="11683"/>
                        <a:pt x="4402" y="11512"/>
                        <a:pt x="3696" y="11512"/>
                      </a:cubicBezTo>
                      <a:cubicBezTo>
                        <a:pt x="3434" y="11512"/>
                        <a:pt x="3181" y="11536"/>
                        <a:pt x="2950" y="11580"/>
                      </a:cubicBezTo>
                      <a:cubicBezTo>
                        <a:pt x="2938" y="11583"/>
                        <a:pt x="2942" y="11597"/>
                        <a:pt x="2952" y="11599"/>
                      </a:cubicBezTo>
                      <a:cubicBezTo>
                        <a:pt x="3569" y="11658"/>
                        <a:pt x="4115" y="11744"/>
                        <a:pt x="4690" y="11979"/>
                      </a:cubicBezTo>
                      <a:cubicBezTo>
                        <a:pt x="5098" y="12147"/>
                        <a:pt x="5476" y="12373"/>
                        <a:pt x="5883" y="12539"/>
                      </a:cubicBezTo>
                      <a:cubicBezTo>
                        <a:pt x="6297" y="13762"/>
                        <a:pt x="6672" y="14998"/>
                        <a:pt x="7003" y="16244"/>
                      </a:cubicBezTo>
                      <a:cubicBezTo>
                        <a:pt x="7243" y="17144"/>
                        <a:pt x="7462" y="18047"/>
                        <a:pt x="7659" y="18958"/>
                      </a:cubicBezTo>
                      <a:cubicBezTo>
                        <a:pt x="7876" y="19964"/>
                        <a:pt x="7960" y="21057"/>
                        <a:pt x="8301" y="22028"/>
                      </a:cubicBezTo>
                      <a:cubicBezTo>
                        <a:pt x="8341" y="22139"/>
                        <a:pt x="8446" y="22193"/>
                        <a:pt x="8546" y="22193"/>
                      </a:cubicBezTo>
                      <a:cubicBezTo>
                        <a:pt x="8666" y="22193"/>
                        <a:pt x="8780" y="22115"/>
                        <a:pt x="8765" y="21965"/>
                      </a:cubicBezTo>
                      <a:cubicBezTo>
                        <a:pt x="8542" y="19784"/>
                        <a:pt x="8109" y="18038"/>
                        <a:pt x="7627" y="16256"/>
                      </a:cubicBezTo>
                      <a:cubicBezTo>
                        <a:pt x="7094" y="14289"/>
                        <a:pt x="6448" y="12356"/>
                        <a:pt x="5695" y="10462"/>
                      </a:cubicBezTo>
                      <a:cubicBezTo>
                        <a:pt x="5569" y="10146"/>
                        <a:pt x="5435" y="9832"/>
                        <a:pt x="5301" y="9518"/>
                      </a:cubicBezTo>
                      <a:cubicBezTo>
                        <a:pt x="5397" y="8778"/>
                        <a:pt x="5528" y="7575"/>
                        <a:pt x="5567" y="6661"/>
                      </a:cubicBezTo>
                      <a:cubicBezTo>
                        <a:pt x="5569" y="6622"/>
                        <a:pt x="5533" y="6600"/>
                        <a:pt x="5500" y="6600"/>
                      </a:cubicBezTo>
                      <a:cubicBezTo>
                        <a:pt x="5474" y="6600"/>
                        <a:pt x="5450" y="6613"/>
                        <a:pt x="5445" y="6644"/>
                      </a:cubicBezTo>
                      <a:cubicBezTo>
                        <a:pt x="5321" y="7435"/>
                        <a:pt x="5151" y="8253"/>
                        <a:pt x="5109" y="9060"/>
                      </a:cubicBezTo>
                      <a:cubicBezTo>
                        <a:pt x="4396" y="7435"/>
                        <a:pt x="3588" y="5849"/>
                        <a:pt x="2705" y="4303"/>
                      </a:cubicBezTo>
                      <a:cubicBezTo>
                        <a:pt x="2725" y="4277"/>
                        <a:pt x="2760" y="2223"/>
                        <a:pt x="2490" y="1277"/>
                      </a:cubicBezTo>
                      <a:cubicBezTo>
                        <a:pt x="2487" y="1267"/>
                        <a:pt x="2478" y="1262"/>
                        <a:pt x="2470" y="1262"/>
                      </a:cubicBezTo>
                      <a:cubicBezTo>
                        <a:pt x="2460" y="1262"/>
                        <a:pt x="2450" y="1269"/>
                        <a:pt x="2450" y="1282"/>
                      </a:cubicBezTo>
                      <a:cubicBezTo>
                        <a:pt x="2443" y="2121"/>
                        <a:pt x="2451" y="2953"/>
                        <a:pt x="2407" y="3790"/>
                      </a:cubicBezTo>
                      <a:cubicBezTo>
                        <a:pt x="1653" y="2498"/>
                        <a:pt x="853" y="1234"/>
                        <a:pt x="15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34"/>
                <p:cNvSpPr/>
                <p:nvPr/>
              </p:nvSpPr>
              <p:spPr>
                <a:xfrm>
                  <a:off x="4405968" y="3015683"/>
                  <a:ext cx="606544" cy="153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22193" extrusionOk="0">
                      <a:moveTo>
                        <a:pt x="10" y="0"/>
                      </a:moveTo>
                      <a:cubicBezTo>
                        <a:pt x="5" y="0"/>
                        <a:pt x="1" y="5"/>
                        <a:pt x="4" y="9"/>
                      </a:cubicBezTo>
                      <a:cubicBezTo>
                        <a:pt x="872" y="1380"/>
                        <a:pt x="1655" y="2787"/>
                        <a:pt x="2385" y="4220"/>
                      </a:cubicBezTo>
                      <a:cubicBezTo>
                        <a:pt x="2385" y="4280"/>
                        <a:pt x="2410" y="4323"/>
                        <a:pt x="2450" y="4349"/>
                      </a:cubicBezTo>
                      <a:cubicBezTo>
                        <a:pt x="2864" y="5170"/>
                        <a:pt x="3266" y="5998"/>
                        <a:pt x="3641" y="6838"/>
                      </a:cubicBezTo>
                      <a:cubicBezTo>
                        <a:pt x="2791" y="6341"/>
                        <a:pt x="1758" y="6414"/>
                        <a:pt x="811" y="6085"/>
                      </a:cubicBezTo>
                      <a:cubicBezTo>
                        <a:pt x="808" y="6085"/>
                        <a:pt x="805" y="6084"/>
                        <a:pt x="803" y="6084"/>
                      </a:cubicBezTo>
                      <a:cubicBezTo>
                        <a:pt x="777" y="6084"/>
                        <a:pt x="761" y="6125"/>
                        <a:pt x="788" y="6139"/>
                      </a:cubicBezTo>
                      <a:cubicBezTo>
                        <a:pt x="1771" y="6632"/>
                        <a:pt x="3059" y="6626"/>
                        <a:pt x="3853" y="7435"/>
                      </a:cubicBezTo>
                      <a:cubicBezTo>
                        <a:pt x="3876" y="7457"/>
                        <a:pt x="3899" y="7470"/>
                        <a:pt x="3923" y="7478"/>
                      </a:cubicBezTo>
                      <a:cubicBezTo>
                        <a:pt x="4391" y="8559"/>
                        <a:pt x="4836" y="9652"/>
                        <a:pt x="5253" y="10762"/>
                      </a:cubicBezTo>
                      <a:cubicBezTo>
                        <a:pt x="5415" y="11198"/>
                        <a:pt x="5574" y="11635"/>
                        <a:pt x="5726" y="12075"/>
                      </a:cubicBezTo>
                      <a:cubicBezTo>
                        <a:pt x="5171" y="11683"/>
                        <a:pt x="4402" y="11512"/>
                        <a:pt x="3696" y="11512"/>
                      </a:cubicBezTo>
                      <a:cubicBezTo>
                        <a:pt x="3434" y="11512"/>
                        <a:pt x="3181" y="11536"/>
                        <a:pt x="2950" y="11580"/>
                      </a:cubicBezTo>
                      <a:cubicBezTo>
                        <a:pt x="2938" y="11583"/>
                        <a:pt x="2942" y="11597"/>
                        <a:pt x="2952" y="11599"/>
                      </a:cubicBezTo>
                      <a:cubicBezTo>
                        <a:pt x="3569" y="11658"/>
                        <a:pt x="4115" y="11744"/>
                        <a:pt x="4690" y="11979"/>
                      </a:cubicBezTo>
                      <a:cubicBezTo>
                        <a:pt x="5098" y="12147"/>
                        <a:pt x="5476" y="12373"/>
                        <a:pt x="5883" y="12539"/>
                      </a:cubicBezTo>
                      <a:cubicBezTo>
                        <a:pt x="6297" y="13762"/>
                        <a:pt x="6672" y="14998"/>
                        <a:pt x="7003" y="16244"/>
                      </a:cubicBezTo>
                      <a:cubicBezTo>
                        <a:pt x="7243" y="17144"/>
                        <a:pt x="7462" y="18047"/>
                        <a:pt x="7659" y="18958"/>
                      </a:cubicBezTo>
                      <a:cubicBezTo>
                        <a:pt x="7876" y="19964"/>
                        <a:pt x="7960" y="21057"/>
                        <a:pt x="8301" y="22028"/>
                      </a:cubicBezTo>
                      <a:cubicBezTo>
                        <a:pt x="8341" y="22139"/>
                        <a:pt x="8446" y="22193"/>
                        <a:pt x="8546" y="22193"/>
                      </a:cubicBezTo>
                      <a:cubicBezTo>
                        <a:pt x="8666" y="22193"/>
                        <a:pt x="8780" y="22115"/>
                        <a:pt x="8765" y="21965"/>
                      </a:cubicBezTo>
                      <a:cubicBezTo>
                        <a:pt x="8542" y="19784"/>
                        <a:pt x="8109" y="18038"/>
                        <a:pt x="7627" y="16256"/>
                      </a:cubicBezTo>
                      <a:cubicBezTo>
                        <a:pt x="7094" y="14289"/>
                        <a:pt x="6448" y="12356"/>
                        <a:pt x="5695" y="10462"/>
                      </a:cubicBezTo>
                      <a:cubicBezTo>
                        <a:pt x="5569" y="10146"/>
                        <a:pt x="5435" y="9832"/>
                        <a:pt x="5301" y="9518"/>
                      </a:cubicBezTo>
                      <a:cubicBezTo>
                        <a:pt x="5397" y="8778"/>
                        <a:pt x="5528" y="7575"/>
                        <a:pt x="5567" y="6661"/>
                      </a:cubicBezTo>
                      <a:cubicBezTo>
                        <a:pt x="5569" y="6622"/>
                        <a:pt x="5533" y="6600"/>
                        <a:pt x="5500" y="6600"/>
                      </a:cubicBezTo>
                      <a:cubicBezTo>
                        <a:pt x="5474" y="6600"/>
                        <a:pt x="5450" y="6613"/>
                        <a:pt x="5445" y="6644"/>
                      </a:cubicBezTo>
                      <a:cubicBezTo>
                        <a:pt x="5321" y="7435"/>
                        <a:pt x="5151" y="8253"/>
                        <a:pt x="5109" y="9060"/>
                      </a:cubicBezTo>
                      <a:cubicBezTo>
                        <a:pt x="4396" y="7435"/>
                        <a:pt x="3588" y="5849"/>
                        <a:pt x="2705" y="4303"/>
                      </a:cubicBezTo>
                      <a:cubicBezTo>
                        <a:pt x="2725" y="4277"/>
                        <a:pt x="2760" y="2223"/>
                        <a:pt x="2490" y="1277"/>
                      </a:cubicBezTo>
                      <a:cubicBezTo>
                        <a:pt x="2487" y="1267"/>
                        <a:pt x="2478" y="1262"/>
                        <a:pt x="2470" y="1262"/>
                      </a:cubicBezTo>
                      <a:cubicBezTo>
                        <a:pt x="2460" y="1262"/>
                        <a:pt x="2450" y="1269"/>
                        <a:pt x="2450" y="1282"/>
                      </a:cubicBezTo>
                      <a:cubicBezTo>
                        <a:pt x="2443" y="2121"/>
                        <a:pt x="2451" y="2953"/>
                        <a:pt x="2407" y="3790"/>
                      </a:cubicBezTo>
                      <a:cubicBezTo>
                        <a:pt x="1653" y="2498"/>
                        <a:pt x="853" y="1234"/>
                        <a:pt x="15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24" name="Google Shape;4024;p34"/>
              <p:cNvSpPr/>
              <p:nvPr/>
            </p:nvSpPr>
            <p:spPr>
              <a:xfrm>
                <a:off x="4910339" y="4418668"/>
                <a:ext cx="133536" cy="244897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545" extrusionOk="0">
                    <a:moveTo>
                      <a:pt x="1617" y="0"/>
                    </a:moveTo>
                    <a:cubicBezTo>
                      <a:pt x="1617" y="0"/>
                      <a:pt x="1261" y="616"/>
                      <a:pt x="966" y="1297"/>
                    </a:cubicBezTo>
                    <a:cubicBezTo>
                      <a:pt x="494" y="629"/>
                      <a:pt x="1" y="177"/>
                      <a:pt x="1" y="177"/>
                    </a:cubicBezTo>
                    <a:lnTo>
                      <a:pt x="1" y="177"/>
                    </a:lnTo>
                    <a:lnTo>
                      <a:pt x="706" y="3340"/>
                    </a:lnTo>
                    <a:cubicBezTo>
                      <a:pt x="706" y="3340"/>
                      <a:pt x="955" y="3544"/>
                      <a:pt x="1303" y="3544"/>
                    </a:cubicBezTo>
                    <a:cubicBezTo>
                      <a:pt x="1311" y="3544"/>
                      <a:pt x="1318" y="3544"/>
                      <a:pt x="1326" y="3544"/>
                    </a:cubicBezTo>
                    <a:cubicBezTo>
                      <a:pt x="1512" y="3539"/>
                      <a:pt x="1932" y="3270"/>
                      <a:pt x="1932" y="3270"/>
                    </a:cubicBezTo>
                    <a:lnTo>
                      <a:pt x="1932" y="2384"/>
                    </a:lnTo>
                    <a:cubicBezTo>
                      <a:pt x="1932" y="1769"/>
                      <a:pt x="1617" y="0"/>
                      <a:pt x="1617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25" name="Google Shape;4025;p34"/>
          <p:cNvGrpSpPr/>
          <p:nvPr/>
        </p:nvGrpSpPr>
        <p:grpSpPr>
          <a:xfrm rot="227676">
            <a:off x="3461370" y="4346774"/>
            <a:ext cx="2629090" cy="2829745"/>
            <a:chOff x="4187871" y="2521790"/>
            <a:chExt cx="2166785" cy="2332156"/>
          </a:xfrm>
        </p:grpSpPr>
        <p:sp>
          <p:nvSpPr>
            <p:cNvPr id="4026" name="Google Shape;4026;p34"/>
            <p:cNvSpPr/>
            <p:nvPr/>
          </p:nvSpPr>
          <p:spPr>
            <a:xfrm>
              <a:off x="4719668" y="4283946"/>
              <a:ext cx="883565" cy="570000"/>
            </a:xfrm>
            <a:custGeom>
              <a:avLst/>
              <a:gdLst/>
              <a:ahLst/>
              <a:cxnLst/>
              <a:rect l="l" t="t" r="r" b="b"/>
              <a:pathLst>
                <a:path w="12790" h="8251" extrusionOk="0">
                  <a:moveTo>
                    <a:pt x="6098" y="0"/>
                  </a:moveTo>
                  <a:cubicBezTo>
                    <a:pt x="5498" y="0"/>
                    <a:pt x="4907" y="127"/>
                    <a:pt x="4487" y="447"/>
                  </a:cubicBezTo>
                  <a:cubicBezTo>
                    <a:pt x="4371" y="442"/>
                    <a:pt x="4254" y="439"/>
                    <a:pt x="4136" y="439"/>
                  </a:cubicBezTo>
                  <a:cubicBezTo>
                    <a:pt x="3020" y="439"/>
                    <a:pt x="1860" y="690"/>
                    <a:pt x="1250" y="1515"/>
                  </a:cubicBezTo>
                  <a:cubicBezTo>
                    <a:pt x="784" y="2145"/>
                    <a:pt x="836" y="2968"/>
                    <a:pt x="1296" y="3469"/>
                  </a:cubicBezTo>
                  <a:cubicBezTo>
                    <a:pt x="702" y="3618"/>
                    <a:pt x="201" y="4021"/>
                    <a:pt x="237" y="4736"/>
                  </a:cubicBezTo>
                  <a:cubicBezTo>
                    <a:pt x="247" y="4946"/>
                    <a:pt x="321" y="5130"/>
                    <a:pt x="432" y="5278"/>
                  </a:cubicBezTo>
                  <a:cubicBezTo>
                    <a:pt x="293" y="5456"/>
                    <a:pt x="199" y="5671"/>
                    <a:pt x="175" y="5901"/>
                  </a:cubicBezTo>
                  <a:cubicBezTo>
                    <a:pt x="0" y="7646"/>
                    <a:pt x="2152" y="8021"/>
                    <a:pt x="3412" y="8124"/>
                  </a:cubicBezTo>
                  <a:cubicBezTo>
                    <a:pt x="4076" y="8179"/>
                    <a:pt x="4843" y="8251"/>
                    <a:pt x="5617" y="8251"/>
                  </a:cubicBezTo>
                  <a:cubicBezTo>
                    <a:pt x="6678" y="8251"/>
                    <a:pt x="7751" y="8116"/>
                    <a:pt x="8590" y="7616"/>
                  </a:cubicBezTo>
                  <a:cubicBezTo>
                    <a:pt x="8615" y="7617"/>
                    <a:pt x="8640" y="7617"/>
                    <a:pt x="8665" y="7617"/>
                  </a:cubicBezTo>
                  <a:cubicBezTo>
                    <a:pt x="9699" y="7617"/>
                    <a:pt x="10747" y="7367"/>
                    <a:pt x="11472" y="6796"/>
                  </a:cubicBezTo>
                  <a:cubicBezTo>
                    <a:pt x="12173" y="6246"/>
                    <a:pt x="12118" y="5585"/>
                    <a:pt x="11745" y="5031"/>
                  </a:cubicBezTo>
                  <a:cubicBezTo>
                    <a:pt x="12385" y="4667"/>
                    <a:pt x="12790" y="4074"/>
                    <a:pt x="12436" y="3219"/>
                  </a:cubicBezTo>
                  <a:cubicBezTo>
                    <a:pt x="11961" y="2073"/>
                    <a:pt x="10319" y="1770"/>
                    <a:pt x="8983" y="1770"/>
                  </a:cubicBezTo>
                  <a:cubicBezTo>
                    <a:pt x="8857" y="1770"/>
                    <a:pt x="8735" y="1773"/>
                    <a:pt x="8616" y="1778"/>
                  </a:cubicBezTo>
                  <a:cubicBezTo>
                    <a:pt x="8771" y="1280"/>
                    <a:pt x="8446" y="617"/>
                    <a:pt x="7888" y="364"/>
                  </a:cubicBezTo>
                  <a:cubicBezTo>
                    <a:pt x="7419" y="151"/>
                    <a:pt x="6753" y="0"/>
                    <a:pt x="6098" y="0"/>
                  </a:cubicBezTo>
                  <a:close/>
                </a:path>
              </a:pathLst>
            </a:custGeom>
            <a:solidFill>
              <a:srgbClr val="DD8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4"/>
            <p:cNvSpPr/>
            <p:nvPr/>
          </p:nvSpPr>
          <p:spPr>
            <a:xfrm>
              <a:off x="4719668" y="4283946"/>
              <a:ext cx="883565" cy="570000"/>
            </a:xfrm>
            <a:custGeom>
              <a:avLst/>
              <a:gdLst/>
              <a:ahLst/>
              <a:cxnLst/>
              <a:rect l="l" t="t" r="r" b="b"/>
              <a:pathLst>
                <a:path w="12790" h="8251" extrusionOk="0">
                  <a:moveTo>
                    <a:pt x="5674" y="1702"/>
                  </a:moveTo>
                  <a:cubicBezTo>
                    <a:pt x="6951" y="1702"/>
                    <a:pt x="8138" y="2074"/>
                    <a:pt x="8120" y="3172"/>
                  </a:cubicBezTo>
                  <a:cubicBezTo>
                    <a:pt x="8119" y="3250"/>
                    <a:pt x="8103" y="3322"/>
                    <a:pt x="8087" y="3396"/>
                  </a:cubicBezTo>
                  <a:cubicBezTo>
                    <a:pt x="8987" y="3592"/>
                    <a:pt x="9776" y="4062"/>
                    <a:pt x="9759" y="5006"/>
                  </a:cubicBezTo>
                  <a:cubicBezTo>
                    <a:pt x="9727" y="6701"/>
                    <a:pt x="7085" y="7125"/>
                    <a:pt x="5808" y="7192"/>
                  </a:cubicBezTo>
                  <a:cubicBezTo>
                    <a:pt x="5640" y="7201"/>
                    <a:pt x="5441" y="7208"/>
                    <a:pt x="5224" y="7208"/>
                  </a:cubicBezTo>
                  <a:cubicBezTo>
                    <a:pt x="3920" y="7208"/>
                    <a:pt x="1972" y="6960"/>
                    <a:pt x="2143" y="5408"/>
                  </a:cubicBezTo>
                  <a:cubicBezTo>
                    <a:pt x="2193" y="4953"/>
                    <a:pt x="2404" y="4627"/>
                    <a:pt x="2708" y="4388"/>
                  </a:cubicBezTo>
                  <a:cubicBezTo>
                    <a:pt x="2050" y="3827"/>
                    <a:pt x="2087" y="2891"/>
                    <a:pt x="2803" y="2360"/>
                  </a:cubicBezTo>
                  <a:cubicBezTo>
                    <a:pt x="3276" y="2010"/>
                    <a:pt x="4512" y="1702"/>
                    <a:pt x="5674" y="1702"/>
                  </a:cubicBezTo>
                  <a:close/>
                  <a:moveTo>
                    <a:pt x="6098" y="0"/>
                  </a:moveTo>
                  <a:cubicBezTo>
                    <a:pt x="5498" y="0"/>
                    <a:pt x="4907" y="127"/>
                    <a:pt x="4487" y="447"/>
                  </a:cubicBezTo>
                  <a:cubicBezTo>
                    <a:pt x="4371" y="442"/>
                    <a:pt x="4254" y="439"/>
                    <a:pt x="4136" y="439"/>
                  </a:cubicBezTo>
                  <a:cubicBezTo>
                    <a:pt x="3020" y="439"/>
                    <a:pt x="1860" y="690"/>
                    <a:pt x="1250" y="1515"/>
                  </a:cubicBezTo>
                  <a:cubicBezTo>
                    <a:pt x="784" y="2145"/>
                    <a:pt x="836" y="2968"/>
                    <a:pt x="1296" y="3469"/>
                  </a:cubicBezTo>
                  <a:cubicBezTo>
                    <a:pt x="702" y="3618"/>
                    <a:pt x="201" y="4021"/>
                    <a:pt x="237" y="4736"/>
                  </a:cubicBezTo>
                  <a:cubicBezTo>
                    <a:pt x="247" y="4946"/>
                    <a:pt x="321" y="5130"/>
                    <a:pt x="432" y="5278"/>
                  </a:cubicBezTo>
                  <a:cubicBezTo>
                    <a:pt x="293" y="5456"/>
                    <a:pt x="199" y="5671"/>
                    <a:pt x="175" y="5901"/>
                  </a:cubicBezTo>
                  <a:cubicBezTo>
                    <a:pt x="0" y="7646"/>
                    <a:pt x="2152" y="8021"/>
                    <a:pt x="3412" y="8124"/>
                  </a:cubicBezTo>
                  <a:cubicBezTo>
                    <a:pt x="4076" y="8179"/>
                    <a:pt x="4843" y="8251"/>
                    <a:pt x="5617" y="8251"/>
                  </a:cubicBezTo>
                  <a:cubicBezTo>
                    <a:pt x="6678" y="8251"/>
                    <a:pt x="7751" y="8116"/>
                    <a:pt x="8590" y="7616"/>
                  </a:cubicBezTo>
                  <a:cubicBezTo>
                    <a:pt x="8615" y="7617"/>
                    <a:pt x="8640" y="7617"/>
                    <a:pt x="8665" y="7617"/>
                  </a:cubicBezTo>
                  <a:cubicBezTo>
                    <a:pt x="9699" y="7617"/>
                    <a:pt x="10747" y="7367"/>
                    <a:pt x="11472" y="6796"/>
                  </a:cubicBezTo>
                  <a:cubicBezTo>
                    <a:pt x="12173" y="6246"/>
                    <a:pt x="12118" y="5585"/>
                    <a:pt x="11745" y="5031"/>
                  </a:cubicBezTo>
                  <a:cubicBezTo>
                    <a:pt x="12385" y="4667"/>
                    <a:pt x="12790" y="4074"/>
                    <a:pt x="12436" y="3219"/>
                  </a:cubicBezTo>
                  <a:cubicBezTo>
                    <a:pt x="11961" y="2073"/>
                    <a:pt x="10319" y="1770"/>
                    <a:pt x="8983" y="1770"/>
                  </a:cubicBezTo>
                  <a:cubicBezTo>
                    <a:pt x="8857" y="1770"/>
                    <a:pt x="8735" y="1773"/>
                    <a:pt x="8616" y="1778"/>
                  </a:cubicBezTo>
                  <a:cubicBezTo>
                    <a:pt x="8771" y="1280"/>
                    <a:pt x="8446" y="617"/>
                    <a:pt x="7888" y="364"/>
                  </a:cubicBezTo>
                  <a:cubicBezTo>
                    <a:pt x="7419" y="151"/>
                    <a:pt x="6753" y="0"/>
                    <a:pt x="6098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8" name="Google Shape;4028;p34"/>
            <p:cNvGrpSpPr/>
            <p:nvPr/>
          </p:nvGrpSpPr>
          <p:grpSpPr>
            <a:xfrm>
              <a:off x="4953789" y="2521790"/>
              <a:ext cx="724675" cy="1481820"/>
              <a:chOff x="4953789" y="2521790"/>
              <a:chExt cx="724675" cy="1481820"/>
            </a:xfrm>
          </p:grpSpPr>
          <p:grpSp>
            <p:nvGrpSpPr>
              <p:cNvPr id="4029" name="Google Shape;4029;p34"/>
              <p:cNvGrpSpPr/>
              <p:nvPr/>
            </p:nvGrpSpPr>
            <p:grpSpPr>
              <a:xfrm>
                <a:off x="4953789" y="2521790"/>
                <a:ext cx="724675" cy="1481820"/>
                <a:chOff x="4846064" y="2454465"/>
                <a:chExt cx="724675" cy="1481820"/>
              </a:xfrm>
            </p:grpSpPr>
            <p:sp>
              <p:nvSpPr>
                <p:cNvPr id="4030" name="Google Shape;4030;p34"/>
                <p:cNvSpPr/>
                <p:nvPr/>
              </p:nvSpPr>
              <p:spPr>
                <a:xfrm>
                  <a:off x="4846064" y="2454465"/>
                  <a:ext cx="724675" cy="148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21450" extrusionOk="0">
                      <a:moveTo>
                        <a:pt x="5225" y="3207"/>
                      </a:moveTo>
                      <a:cubicBezTo>
                        <a:pt x="5348" y="3207"/>
                        <a:pt x="5475" y="3301"/>
                        <a:pt x="5485" y="3441"/>
                      </a:cubicBezTo>
                      <a:cubicBezTo>
                        <a:pt x="5499" y="3614"/>
                        <a:pt x="5577" y="3742"/>
                        <a:pt x="5608" y="3907"/>
                      </a:cubicBezTo>
                      <a:cubicBezTo>
                        <a:pt x="5649" y="4126"/>
                        <a:pt x="5501" y="4273"/>
                        <a:pt x="5335" y="4273"/>
                      </a:cubicBezTo>
                      <a:cubicBezTo>
                        <a:pt x="5250" y="4273"/>
                        <a:pt x="5160" y="4234"/>
                        <a:pt x="5088" y="4147"/>
                      </a:cubicBezTo>
                      <a:cubicBezTo>
                        <a:pt x="4910" y="3933"/>
                        <a:pt x="4910" y="3577"/>
                        <a:pt x="5028" y="3333"/>
                      </a:cubicBezTo>
                      <a:cubicBezTo>
                        <a:pt x="5071" y="3245"/>
                        <a:pt x="5147" y="3207"/>
                        <a:pt x="5225" y="3207"/>
                      </a:cubicBezTo>
                      <a:close/>
                      <a:moveTo>
                        <a:pt x="8511" y="4346"/>
                      </a:moveTo>
                      <a:cubicBezTo>
                        <a:pt x="8637" y="4346"/>
                        <a:pt x="8764" y="4430"/>
                        <a:pt x="8755" y="4576"/>
                      </a:cubicBezTo>
                      <a:cubicBezTo>
                        <a:pt x="8740" y="4837"/>
                        <a:pt x="8676" y="5176"/>
                        <a:pt x="8499" y="5373"/>
                      </a:cubicBezTo>
                      <a:cubicBezTo>
                        <a:pt x="8439" y="5440"/>
                        <a:pt x="8367" y="5469"/>
                        <a:pt x="8297" y="5469"/>
                      </a:cubicBezTo>
                      <a:cubicBezTo>
                        <a:pt x="8127" y="5469"/>
                        <a:pt x="7967" y="5302"/>
                        <a:pt x="8002" y="5107"/>
                      </a:cubicBezTo>
                      <a:cubicBezTo>
                        <a:pt x="8039" y="4894"/>
                        <a:pt x="8201" y="4664"/>
                        <a:pt x="8298" y="4468"/>
                      </a:cubicBezTo>
                      <a:cubicBezTo>
                        <a:pt x="8340" y="4384"/>
                        <a:pt x="8425" y="4346"/>
                        <a:pt x="8511" y="4346"/>
                      </a:cubicBezTo>
                      <a:close/>
                      <a:moveTo>
                        <a:pt x="8814" y="5941"/>
                      </a:moveTo>
                      <a:cubicBezTo>
                        <a:pt x="9037" y="5941"/>
                        <a:pt x="9182" y="6200"/>
                        <a:pt x="9141" y="6396"/>
                      </a:cubicBezTo>
                      <a:cubicBezTo>
                        <a:pt x="9081" y="6679"/>
                        <a:pt x="8802" y="6813"/>
                        <a:pt x="8559" y="6917"/>
                      </a:cubicBezTo>
                      <a:cubicBezTo>
                        <a:pt x="8363" y="7001"/>
                        <a:pt x="8125" y="7070"/>
                        <a:pt x="7905" y="7070"/>
                      </a:cubicBezTo>
                      <a:cubicBezTo>
                        <a:pt x="7883" y="7070"/>
                        <a:pt x="7861" y="7069"/>
                        <a:pt x="7840" y="7068"/>
                      </a:cubicBezTo>
                      <a:cubicBezTo>
                        <a:pt x="7554" y="7049"/>
                        <a:pt x="7398" y="6681"/>
                        <a:pt x="7668" y="6509"/>
                      </a:cubicBezTo>
                      <a:cubicBezTo>
                        <a:pt x="7838" y="6400"/>
                        <a:pt x="8034" y="6335"/>
                        <a:pt x="8210" y="6237"/>
                      </a:cubicBezTo>
                      <a:cubicBezTo>
                        <a:pt x="8409" y="6126"/>
                        <a:pt x="8536" y="5980"/>
                        <a:pt x="8771" y="5944"/>
                      </a:cubicBezTo>
                      <a:cubicBezTo>
                        <a:pt x="8785" y="5942"/>
                        <a:pt x="8800" y="5941"/>
                        <a:pt x="8814" y="5941"/>
                      </a:cubicBezTo>
                      <a:close/>
                      <a:moveTo>
                        <a:pt x="3214" y="7746"/>
                      </a:moveTo>
                      <a:cubicBezTo>
                        <a:pt x="3286" y="7746"/>
                        <a:pt x="3357" y="7780"/>
                        <a:pt x="3406" y="7860"/>
                      </a:cubicBezTo>
                      <a:cubicBezTo>
                        <a:pt x="3528" y="8060"/>
                        <a:pt x="3642" y="8328"/>
                        <a:pt x="3583" y="8561"/>
                      </a:cubicBezTo>
                      <a:cubicBezTo>
                        <a:pt x="3546" y="8711"/>
                        <a:pt x="3416" y="8787"/>
                        <a:pt x="3286" y="8787"/>
                      </a:cubicBezTo>
                      <a:cubicBezTo>
                        <a:pt x="3165" y="8787"/>
                        <a:pt x="3044" y="8720"/>
                        <a:pt x="3001" y="8582"/>
                      </a:cubicBezTo>
                      <a:cubicBezTo>
                        <a:pt x="2946" y="8411"/>
                        <a:pt x="2945" y="8180"/>
                        <a:pt x="2953" y="8000"/>
                      </a:cubicBezTo>
                      <a:cubicBezTo>
                        <a:pt x="2961" y="7852"/>
                        <a:pt x="3088" y="7746"/>
                        <a:pt x="3214" y="7746"/>
                      </a:cubicBezTo>
                      <a:close/>
                      <a:moveTo>
                        <a:pt x="7779" y="11275"/>
                      </a:moveTo>
                      <a:cubicBezTo>
                        <a:pt x="8024" y="11275"/>
                        <a:pt x="8137" y="11593"/>
                        <a:pt x="8045" y="11790"/>
                      </a:cubicBezTo>
                      <a:cubicBezTo>
                        <a:pt x="7933" y="12033"/>
                        <a:pt x="7614" y="12189"/>
                        <a:pt x="7319" y="12189"/>
                      </a:cubicBezTo>
                      <a:cubicBezTo>
                        <a:pt x="7096" y="12189"/>
                        <a:pt x="6887" y="12099"/>
                        <a:pt x="6794" y="11890"/>
                      </a:cubicBezTo>
                      <a:cubicBezTo>
                        <a:pt x="6729" y="11744"/>
                        <a:pt x="6850" y="11593"/>
                        <a:pt x="6976" y="11542"/>
                      </a:cubicBezTo>
                      <a:cubicBezTo>
                        <a:pt x="7085" y="11500"/>
                        <a:pt x="7194" y="11518"/>
                        <a:pt x="7302" y="11463"/>
                      </a:cubicBezTo>
                      <a:cubicBezTo>
                        <a:pt x="7452" y="11385"/>
                        <a:pt x="7553" y="11309"/>
                        <a:pt x="7729" y="11280"/>
                      </a:cubicBezTo>
                      <a:cubicBezTo>
                        <a:pt x="7746" y="11277"/>
                        <a:pt x="7763" y="11275"/>
                        <a:pt x="7779" y="11275"/>
                      </a:cubicBezTo>
                      <a:close/>
                      <a:moveTo>
                        <a:pt x="5775" y="12410"/>
                      </a:moveTo>
                      <a:cubicBezTo>
                        <a:pt x="5968" y="12410"/>
                        <a:pt x="6115" y="12602"/>
                        <a:pt x="6019" y="12795"/>
                      </a:cubicBezTo>
                      <a:cubicBezTo>
                        <a:pt x="5967" y="12901"/>
                        <a:pt x="5884" y="12983"/>
                        <a:pt x="5826" y="13085"/>
                      </a:cubicBezTo>
                      <a:cubicBezTo>
                        <a:pt x="5766" y="13188"/>
                        <a:pt x="5734" y="13294"/>
                        <a:pt x="5657" y="13388"/>
                      </a:cubicBezTo>
                      <a:cubicBezTo>
                        <a:pt x="5597" y="13461"/>
                        <a:pt x="5521" y="13493"/>
                        <a:pt x="5445" y="13493"/>
                      </a:cubicBezTo>
                      <a:cubicBezTo>
                        <a:pt x="5284" y="13493"/>
                        <a:pt x="5121" y="13353"/>
                        <a:pt x="5104" y="13181"/>
                      </a:cubicBezTo>
                      <a:cubicBezTo>
                        <a:pt x="5072" y="12865"/>
                        <a:pt x="5412" y="12488"/>
                        <a:pt x="5708" y="12417"/>
                      </a:cubicBezTo>
                      <a:cubicBezTo>
                        <a:pt x="5731" y="12412"/>
                        <a:pt x="5753" y="12410"/>
                        <a:pt x="5775" y="12410"/>
                      </a:cubicBezTo>
                      <a:close/>
                      <a:moveTo>
                        <a:pt x="1205" y="13269"/>
                      </a:moveTo>
                      <a:cubicBezTo>
                        <a:pt x="1282" y="13269"/>
                        <a:pt x="1363" y="13298"/>
                        <a:pt x="1441" y="13366"/>
                      </a:cubicBezTo>
                      <a:cubicBezTo>
                        <a:pt x="1538" y="13451"/>
                        <a:pt x="1666" y="13507"/>
                        <a:pt x="1750" y="13604"/>
                      </a:cubicBezTo>
                      <a:cubicBezTo>
                        <a:pt x="1944" y="13829"/>
                        <a:pt x="1839" y="14158"/>
                        <a:pt x="1530" y="14191"/>
                      </a:cubicBezTo>
                      <a:cubicBezTo>
                        <a:pt x="1513" y="14193"/>
                        <a:pt x="1497" y="14194"/>
                        <a:pt x="1481" y="14194"/>
                      </a:cubicBezTo>
                      <a:cubicBezTo>
                        <a:pt x="1263" y="14194"/>
                        <a:pt x="1098" y="14040"/>
                        <a:pt x="959" y="13883"/>
                      </a:cubicBezTo>
                      <a:cubicBezTo>
                        <a:pt x="726" y="13622"/>
                        <a:pt x="937" y="13269"/>
                        <a:pt x="1205" y="13269"/>
                      </a:cubicBezTo>
                      <a:close/>
                      <a:moveTo>
                        <a:pt x="1863" y="14661"/>
                      </a:moveTo>
                      <a:cubicBezTo>
                        <a:pt x="2071" y="14661"/>
                        <a:pt x="2272" y="14910"/>
                        <a:pt x="2160" y="15137"/>
                      </a:cubicBezTo>
                      <a:cubicBezTo>
                        <a:pt x="2066" y="15328"/>
                        <a:pt x="2045" y="15556"/>
                        <a:pt x="1896" y="15712"/>
                      </a:cubicBezTo>
                      <a:cubicBezTo>
                        <a:pt x="1832" y="15779"/>
                        <a:pt x="1738" y="15813"/>
                        <a:pt x="1646" y="15813"/>
                      </a:cubicBezTo>
                      <a:cubicBezTo>
                        <a:pt x="1508" y="15813"/>
                        <a:pt x="1371" y="15737"/>
                        <a:pt x="1338" y="15586"/>
                      </a:cubicBezTo>
                      <a:cubicBezTo>
                        <a:pt x="1269" y="15269"/>
                        <a:pt x="1457" y="15009"/>
                        <a:pt x="1651" y="14771"/>
                      </a:cubicBezTo>
                      <a:cubicBezTo>
                        <a:pt x="1713" y="14693"/>
                        <a:pt x="1788" y="14661"/>
                        <a:pt x="1863" y="14661"/>
                      </a:cubicBezTo>
                      <a:close/>
                      <a:moveTo>
                        <a:pt x="5561" y="17132"/>
                      </a:moveTo>
                      <a:cubicBezTo>
                        <a:pt x="5736" y="17132"/>
                        <a:pt x="5864" y="17334"/>
                        <a:pt x="5788" y="17516"/>
                      </a:cubicBezTo>
                      <a:cubicBezTo>
                        <a:pt x="5648" y="17850"/>
                        <a:pt x="5208" y="18214"/>
                        <a:pt x="4830" y="18214"/>
                      </a:cubicBezTo>
                      <a:cubicBezTo>
                        <a:pt x="4805" y="18214"/>
                        <a:pt x="4781" y="18212"/>
                        <a:pt x="4757" y="18209"/>
                      </a:cubicBezTo>
                      <a:cubicBezTo>
                        <a:pt x="4548" y="18182"/>
                        <a:pt x="4454" y="17908"/>
                        <a:pt x="4547" y="17740"/>
                      </a:cubicBezTo>
                      <a:cubicBezTo>
                        <a:pt x="4651" y="17553"/>
                        <a:pt x="4814" y="17514"/>
                        <a:pt x="4994" y="17423"/>
                      </a:cubicBezTo>
                      <a:cubicBezTo>
                        <a:pt x="5140" y="17350"/>
                        <a:pt x="5283" y="17262"/>
                        <a:pt x="5421" y="17175"/>
                      </a:cubicBezTo>
                      <a:cubicBezTo>
                        <a:pt x="5469" y="17145"/>
                        <a:pt x="5516" y="17132"/>
                        <a:pt x="5561" y="17132"/>
                      </a:cubicBezTo>
                      <a:close/>
                      <a:moveTo>
                        <a:pt x="7941" y="1"/>
                      </a:moveTo>
                      <a:cubicBezTo>
                        <a:pt x="7091" y="1"/>
                        <a:pt x="6303" y="1236"/>
                        <a:pt x="5845" y="2310"/>
                      </a:cubicBezTo>
                      <a:cubicBezTo>
                        <a:pt x="5651" y="2162"/>
                        <a:pt x="5411" y="2069"/>
                        <a:pt x="5164" y="2069"/>
                      </a:cubicBezTo>
                      <a:cubicBezTo>
                        <a:pt x="5084" y="2069"/>
                        <a:pt x="5003" y="2079"/>
                        <a:pt x="4923" y="2099"/>
                      </a:cubicBezTo>
                      <a:cubicBezTo>
                        <a:pt x="3983" y="2344"/>
                        <a:pt x="3731" y="3242"/>
                        <a:pt x="3789" y="4124"/>
                      </a:cubicBezTo>
                      <a:cubicBezTo>
                        <a:pt x="3592" y="4152"/>
                        <a:pt x="3399" y="4220"/>
                        <a:pt x="3236" y="4339"/>
                      </a:cubicBezTo>
                      <a:cubicBezTo>
                        <a:pt x="2640" y="4776"/>
                        <a:pt x="2418" y="5603"/>
                        <a:pt x="2231" y="6273"/>
                      </a:cubicBezTo>
                      <a:cubicBezTo>
                        <a:pt x="1989" y="7141"/>
                        <a:pt x="1840" y="8034"/>
                        <a:pt x="1798" y="8934"/>
                      </a:cubicBezTo>
                      <a:cubicBezTo>
                        <a:pt x="753" y="9621"/>
                        <a:pt x="327" y="11254"/>
                        <a:pt x="1126" y="12343"/>
                      </a:cubicBezTo>
                      <a:cubicBezTo>
                        <a:pt x="809" y="12528"/>
                        <a:pt x="537" y="12799"/>
                        <a:pt x="364" y="13142"/>
                      </a:cubicBezTo>
                      <a:cubicBezTo>
                        <a:pt x="86" y="13688"/>
                        <a:pt x="1" y="14781"/>
                        <a:pt x="500" y="15267"/>
                      </a:cubicBezTo>
                      <a:cubicBezTo>
                        <a:pt x="1" y="16347"/>
                        <a:pt x="635" y="17681"/>
                        <a:pt x="1395" y="18712"/>
                      </a:cubicBezTo>
                      <a:cubicBezTo>
                        <a:pt x="1203" y="20020"/>
                        <a:pt x="2155" y="20992"/>
                        <a:pt x="2732" y="21450"/>
                      </a:cubicBezTo>
                      <a:cubicBezTo>
                        <a:pt x="5366" y="21059"/>
                        <a:pt x="6086" y="19307"/>
                        <a:pt x="5908" y="18740"/>
                      </a:cubicBezTo>
                      <a:cubicBezTo>
                        <a:pt x="6570" y="17995"/>
                        <a:pt x="7057" y="16994"/>
                        <a:pt x="7228" y="16217"/>
                      </a:cubicBezTo>
                      <a:cubicBezTo>
                        <a:pt x="7307" y="15861"/>
                        <a:pt x="7331" y="15472"/>
                        <a:pt x="7248" y="15117"/>
                      </a:cubicBezTo>
                      <a:cubicBezTo>
                        <a:pt x="7776" y="14671"/>
                        <a:pt x="8179" y="14075"/>
                        <a:pt x="8261" y="13492"/>
                      </a:cubicBezTo>
                      <a:cubicBezTo>
                        <a:pt x="8299" y="13219"/>
                        <a:pt x="8245" y="12930"/>
                        <a:pt x="8129" y="12666"/>
                      </a:cubicBezTo>
                      <a:cubicBezTo>
                        <a:pt x="9147" y="12158"/>
                        <a:pt x="10045" y="11195"/>
                        <a:pt x="9757" y="10012"/>
                      </a:cubicBezTo>
                      <a:cubicBezTo>
                        <a:pt x="9707" y="9808"/>
                        <a:pt x="9612" y="9627"/>
                        <a:pt x="9483" y="9475"/>
                      </a:cubicBezTo>
                      <a:cubicBezTo>
                        <a:pt x="9964" y="8947"/>
                        <a:pt x="10265" y="8303"/>
                        <a:pt x="10207" y="7566"/>
                      </a:cubicBezTo>
                      <a:cubicBezTo>
                        <a:pt x="10176" y="7181"/>
                        <a:pt x="10015" y="6839"/>
                        <a:pt x="9777" y="6573"/>
                      </a:cubicBezTo>
                      <a:cubicBezTo>
                        <a:pt x="10207" y="6015"/>
                        <a:pt x="10490" y="5371"/>
                        <a:pt x="10490" y="4792"/>
                      </a:cubicBezTo>
                      <a:cubicBezTo>
                        <a:pt x="10490" y="3938"/>
                        <a:pt x="9737" y="3160"/>
                        <a:pt x="9008" y="3160"/>
                      </a:cubicBezTo>
                      <a:cubicBezTo>
                        <a:pt x="8908" y="3160"/>
                        <a:pt x="8808" y="3175"/>
                        <a:pt x="8711" y="3206"/>
                      </a:cubicBezTo>
                      <a:cubicBezTo>
                        <a:pt x="8779" y="3029"/>
                        <a:pt x="8842" y="2848"/>
                        <a:pt x="8893" y="2662"/>
                      </a:cubicBezTo>
                      <a:cubicBezTo>
                        <a:pt x="9078" y="1980"/>
                        <a:pt x="9270" y="887"/>
                        <a:pt x="8666" y="324"/>
                      </a:cubicBezTo>
                      <a:cubicBezTo>
                        <a:pt x="8424" y="98"/>
                        <a:pt x="8180" y="1"/>
                        <a:pt x="7941" y="1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34"/>
                <p:cNvSpPr/>
                <p:nvPr/>
              </p:nvSpPr>
              <p:spPr>
                <a:xfrm>
                  <a:off x="4846064" y="2454465"/>
                  <a:ext cx="724675" cy="148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21450" extrusionOk="0">
                      <a:moveTo>
                        <a:pt x="5225" y="3207"/>
                      </a:moveTo>
                      <a:cubicBezTo>
                        <a:pt x="5348" y="3207"/>
                        <a:pt x="5475" y="3301"/>
                        <a:pt x="5485" y="3441"/>
                      </a:cubicBezTo>
                      <a:cubicBezTo>
                        <a:pt x="5499" y="3614"/>
                        <a:pt x="5577" y="3742"/>
                        <a:pt x="5608" y="3907"/>
                      </a:cubicBezTo>
                      <a:cubicBezTo>
                        <a:pt x="5649" y="4126"/>
                        <a:pt x="5501" y="4273"/>
                        <a:pt x="5335" y="4273"/>
                      </a:cubicBezTo>
                      <a:cubicBezTo>
                        <a:pt x="5250" y="4273"/>
                        <a:pt x="5160" y="4234"/>
                        <a:pt x="5088" y="4147"/>
                      </a:cubicBezTo>
                      <a:cubicBezTo>
                        <a:pt x="4910" y="3933"/>
                        <a:pt x="4910" y="3577"/>
                        <a:pt x="5028" y="3333"/>
                      </a:cubicBezTo>
                      <a:cubicBezTo>
                        <a:pt x="5071" y="3245"/>
                        <a:pt x="5147" y="3207"/>
                        <a:pt x="5225" y="3207"/>
                      </a:cubicBezTo>
                      <a:close/>
                      <a:moveTo>
                        <a:pt x="8511" y="4346"/>
                      </a:moveTo>
                      <a:cubicBezTo>
                        <a:pt x="8637" y="4346"/>
                        <a:pt x="8764" y="4430"/>
                        <a:pt x="8755" y="4576"/>
                      </a:cubicBezTo>
                      <a:cubicBezTo>
                        <a:pt x="8740" y="4837"/>
                        <a:pt x="8676" y="5176"/>
                        <a:pt x="8499" y="5373"/>
                      </a:cubicBezTo>
                      <a:cubicBezTo>
                        <a:pt x="8439" y="5440"/>
                        <a:pt x="8367" y="5469"/>
                        <a:pt x="8297" y="5469"/>
                      </a:cubicBezTo>
                      <a:cubicBezTo>
                        <a:pt x="8127" y="5469"/>
                        <a:pt x="7967" y="5302"/>
                        <a:pt x="8002" y="5107"/>
                      </a:cubicBezTo>
                      <a:cubicBezTo>
                        <a:pt x="8039" y="4894"/>
                        <a:pt x="8201" y="4664"/>
                        <a:pt x="8298" y="4468"/>
                      </a:cubicBezTo>
                      <a:cubicBezTo>
                        <a:pt x="8340" y="4384"/>
                        <a:pt x="8425" y="4346"/>
                        <a:pt x="8511" y="4346"/>
                      </a:cubicBezTo>
                      <a:close/>
                      <a:moveTo>
                        <a:pt x="8814" y="5941"/>
                      </a:moveTo>
                      <a:cubicBezTo>
                        <a:pt x="9037" y="5941"/>
                        <a:pt x="9182" y="6200"/>
                        <a:pt x="9141" y="6396"/>
                      </a:cubicBezTo>
                      <a:cubicBezTo>
                        <a:pt x="9081" y="6679"/>
                        <a:pt x="8802" y="6813"/>
                        <a:pt x="8559" y="6917"/>
                      </a:cubicBezTo>
                      <a:cubicBezTo>
                        <a:pt x="8363" y="7001"/>
                        <a:pt x="8125" y="7070"/>
                        <a:pt x="7905" y="7070"/>
                      </a:cubicBezTo>
                      <a:cubicBezTo>
                        <a:pt x="7883" y="7070"/>
                        <a:pt x="7861" y="7069"/>
                        <a:pt x="7840" y="7068"/>
                      </a:cubicBezTo>
                      <a:cubicBezTo>
                        <a:pt x="7554" y="7049"/>
                        <a:pt x="7398" y="6681"/>
                        <a:pt x="7668" y="6509"/>
                      </a:cubicBezTo>
                      <a:cubicBezTo>
                        <a:pt x="7838" y="6400"/>
                        <a:pt x="8034" y="6335"/>
                        <a:pt x="8210" y="6237"/>
                      </a:cubicBezTo>
                      <a:cubicBezTo>
                        <a:pt x="8409" y="6126"/>
                        <a:pt x="8536" y="5980"/>
                        <a:pt x="8771" y="5944"/>
                      </a:cubicBezTo>
                      <a:cubicBezTo>
                        <a:pt x="8785" y="5942"/>
                        <a:pt x="8800" y="5941"/>
                        <a:pt x="8814" y="5941"/>
                      </a:cubicBezTo>
                      <a:close/>
                      <a:moveTo>
                        <a:pt x="3214" y="7746"/>
                      </a:moveTo>
                      <a:cubicBezTo>
                        <a:pt x="3286" y="7746"/>
                        <a:pt x="3357" y="7780"/>
                        <a:pt x="3406" y="7860"/>
                      </a:cubicBezTo>
                      <a:cubicBezTo>
                        <a:pt x="3528" y="8060"/>
                        <a:pt x="3642" y="8328"/>
                        <a:pt x="3583" y="8561"/>
                      </a:cubicBezTo>
                      <a:cubicBezTo>
                        <a:pt x="3546" y="8711"/>
                        <a:pt x="3416" y="8787"/>
                        <a:pt x="3286" y="8787"/>
                      </a:cubicBezTo>
                      <a:cubicBezTo>
                        <a:pt x="3165" y="8787"/>
                        <a:pt x="3044" y="8720"/>
                        <a:pt x="3001" y="8582"/>
                      </a:cubicBezTo>
                      <a:cubicBezTo>
                        <a:pt x="2946" y="8411"/>
                        <a:pt x="2945" y="8180"/>
                        <a:pt x="2953" y="8000"/>
                      </a:cubicBezTo>
                      <a:cubicBezTo>
                        <a:pt x="2961" y="7852"/>
                        <a:pt x="3088" y="7746"/>
                        <a:pt x="3214" y="7746"/>
                      </a:cubicBezTo>
                      <a:close/>
                      <a:moveTo>
                        <a:pt x="7779" y="11275"/>
                      </a:moveTo>
                      <a:cubicBezTo>
                        <a:pt x="8024" y="11275"/>
                        <a:pt x="8137" y="11593"/>
                        <a:pt x="8045" y="11790"/>
                      </a:cubicBezTo>
                      <a:cubicBezTo>
                        <a:pt x="7933" y="12033"/>
                        <a:pt x="7614" y="12189"/>
                        <a:pt x="7319" y="12189"/>
                      </a:cubicBezTo>
                      <a:cubicBezTo>
                        <a:pt x="7096" y="12189"/>
                        <a:pt x="6887" y="12099"/>
                        <a:pt x="6794" y="11890"/>
                      </a:cubicBezTo>
                      <a:cubicBezTo>
                        <a:pt x="6729" y="11744"/>
                        <a:pt x="6850" y="11593"/>
                        <a:pt x="6976" y="11542"/>
                      </a:cubicBezTo>
                      <a:cubicBezTo>
                        <a:pt x="7085" y="11500"/>
                        <a:pt x="7194" y="11518"/>
                        <a:pt x="7302" y="11463"/>
                      </a:cubicBezTo>
                      <a:cubicBezTo>
                        <a:pt x="7452" y="11385"/>
                        <a:pt x="7553" y="11309"/>
                        <a:pt x="7729" y="11280"/>
                      </a:cubicBezTo>
                      <a:cubicBezTo>
                        <a:pt x="7746" y="11277"/>
                        <a:pt x="7763" y="11275"/>
                        <a:pt x="7779" y="11275"/>
                      </a:cubicBezTo>
                      <a:close/>
                      <a:moveTo>
                        <a:pt x="5775" y="12410"/>
                      </a:moveTo>
                      <a:cubicBezTo>
                        <a:pt x="5968" y="12410"/>
                        <a:pt x="6115" y="12602"/>
                        <a:pt x="6019" y="12795"/>
                      </a:cubicBezTo>
                      <a:cubicBezTo>
                        <a:pt x="5967" y="12901"/>
                        <a:pt x="5884" y="12983"/>
                        <a:pt x="5826" y="13085"/>
                      </a:cubicBezTo>
                      <a:cubicBezTo>
                        <a:pt x="5766" y="13188"/>
                        <a:pt x="5734" y="13294"/>
                        <a:pt x="5657" y="13388"/>
                      </a:cubicBezTo>
                      <a:cubicBezTo>
                        <a:pt x="5597" y="13461"/>
                        <a:pt x="5521" y="13493"/>
                        <a:pt x="5445" y="13493"/>
                      </a:cubicBezTo>
                      <a:cubicBezTo>
                        <a:pt x="5284" y="13493"/>
                        <a:pt x="5121" y="13353"/>
                        <a:pt x="5104" y="13181"/>
                      </a:cubicBezTo>
                      <a:cubicBezTo>
                        <a:pt x="5072" y="12865"/>
                        <a:pt x="5412" y="12488"/>
                        <a:pt x="5708" y="12417"/>
                      </a:cubicBezTo>
                      <a:cubicBezTo>
                        <a:pt x="5731" y="12412"/>
                        <a:pt x="5753" y="12410"/>
                        <a:pt x="5775" y="12410"/>
                      </a:cubicBezTo>
                      <a:close/>
                      <a:moveTo>
                        <a:pt x="1205" y="13269"/>
                      </a:moveTo>
                      <a:cubicBezTo>
                        <a:pt x="1282" y="13269"/>
                        <a:pt x="1363" y="13298"/>
                        <a:pt x="1441" y="13366"/>
                      </a:cubicBezTo>
                      <a:cubicBezTo>
                        <a:pt x="1538" y="13451"/>
                        <a:pt x="1666" y="13507"/>
                        <a:pt x="1750" y="13604"/>
                      </a:cubicBezTo>
                      <a:cubicBezTo>
                        <a:pt x="1944" y="13829"/>
                        <a:pt x="1839" y="14158"/>
                        <a:pt x="1530" y="14191"/>
                      </a:cubicBezTo>
                      <a:cubicBezTo>
                        <a:pt x="1513" y="14193"/>
                        <a:pt x="1497" y="14194"/>
                        <a:pt x="1481" y="14194"/>
                      </a:cubicBezTo>
                      <a:cubicBezTo>
                        <a:pt x="1263" y="14194"/>
                        <a:pt x="1098" y="14040"/>
                        <a:pt x="959" y="13883"/>
                      </a:cubicBezTo>
                      <a:cubicBezTo>
                        <a:pt x="726" y="13622"/>
                        <a:pt x="937" y="13269"/>
                        <a:pt x="1205" y="13269"/>
                      </a:cubicBezTo>
                      <a:close/>
                      <a:moveTo>
                        <a:pt x="1863" y="14661"/>
                      </a:moveTo>
                      <a:cubicBezTo>
                        <a:pt x="2071" y="14661"/>
                        <a:pt x="2272" y="14910"/>
                        <a:pt x="2160" y="15137"/>
                      </a:cubicBezTo>
                      <a:cubicBezTo>
                        <a:pt x="2066" y="15328"/>
                        <a:pt x="2045" y="15556"/>
                        <a:pt x="1896" y="15712"/>
                      </a:cubicBezTo>
                      <a:cubicBezTo>
                        <a:pt x="1832" y="15779"/>
                        <a:pt x="1738" y="15813"/>
                        <a:pt x="1646" y="15813"/>
                      </a:cubicBezTo>
                      <a:cubicBezTo>
                        <a:pt x="1508" y="15813"/>
                        <a:pt x="1371" y="15737"/>
                        <a:pt x="1338" y="15586"/>
                      </a:cubicBezTo>
                      <a:cubicBezTo>
                        <a:pt x="1269" y="15269"/>
                        <a:pt x="1457" y="15009"/>
                        <a:pt x="1651" y="14771"/>
                      </a:cubicBezTo>
                      <a:cubicBezTo>
                        <a:pt x="1713" y="14693"/>
                        <a:pt x="1788" y="14661"/>
                        <a:pt x="1863" y="14661"/>
                      </a:cubicBezTo>
                      <a:close/>
                      <a:moveTo>
                        <a:pt x="5561" y="17132"/>
                      </a:moveTo>
                      <a:cubicBezTo>
                        <a:pt x="5736" y="17132"/>
                        <a:pt x="5864" y="17334"/>
                        <a:pt x="5788" y="17516"/>
                      </a:cubicBezTo>
                      <a:cubicBezTo>
                        <a:pt x="5648" y="17850"/>
                        <a:pt x="5208" y="18214"/>
                        <a:pt x="4830" y="18214"/>
                      </a:cubicBezTo>
                      <a:cubicBezTo>
                        <a:pt x="4805" y="18214"/>
                        <a:pt x="4781" y="18212"/>
                        <a:pt x="4757" y="18209"/>
                      </a:cubicBezTo>
                      <a:cubicBezTo>
                        <a:pt x="4548" y="18182"/>
                        <a:pt x="4454" y="17908"/>
                        <a:pt x="4547" y="17740"/>
                      </a:cubicBezTo>
                      <a:cubicBezTo>
                        <a:pt x="4651" y="17553"/>
                        <a:pt x="4814" y="17514"/>
                        <a:pt x="4994" y="17423"/>
                      </a:cubicBezTo>
                      <a:cubicBezTo>
                        <a:pt x="5140" y="17350"/>
                        <a:pt x="5283" y="17262"/>
                        <a:pt x="5421" y="17175"/>
                      </a:cubicBezTo>
                      <a:cubicBezTo>
                        <a:pt x="5469" y="17145"/>
                        <a:pt x="5516" y="17132"/>
                        <a:pt x="5561" y="17132"/>
                      </a:cubicBezTo>
                      <a:close/>
                      <a:moveTo>
                        <a:pt x="7941" y="1"/>
                      </a:moveTo>
                      <a:cubicBezTo>
                        <a:pt x="7091" y="1"/>
                        <a:pt x="6303" y="1236"/>
                        <a:pt x="5845" y="2310"/>
                      </a:cubicBezTo>
                      <a:cubicBezTo>
                        <a:pt x="5651" y="2162"/>
                        <a:pt x="5411" y="2069"/>
                        <a:pt x="5164" y="2069"/>
                      </a:cubicBezTo>
                      <a:cubicBezTo>
                        <a:pt x="5084" y="2069"/>
                        <a:pt x="5003" y="2079"/>
                        <a:pt x="4923" y="2099"/>
                      </a:cubicBezTo>
                      <a:cubicBezTo>
                        <a:pt x="3983" y="2344"/>
                        <a:pt x="3731" y="3242"/>
                        <a:pt x="3789" y="4124"/>
                      </a:cubicBezTo>
                      <a:cubicBezTo>
                        <a:pt x="3592" y="4152"/>
                        <a:pt x="3399" y="4220"/>
                        <a:pt x="3236" y="4339"/>
                      </a:cubicBezTo>
                      <a:cubicBezTo>
                        <a:pt x="2640" y="4776"/>
                        <a:pt x="2418" y="5603"/>
                        <a:pt x="2231" y="6273"/>
                      </a:cubicBezTo>
                      <a:cubicBezTo>
                        <a:pt x="1989" y="7141"/>
                        <a:pt x="1840" y="8034"/>
                        <a:pt x="1798" y="8934"/>
                      </a:cubicBezTo>
                      <a:cubicBezTo>
                        <a:pt x="753" y="9621"/>
                        <a:pt x="327" y="11254"/>
                        <a:pt x="1126" y="12343"/>
                      </a:cubicBezTo>
                      <a:cubicBezTo>
                        <a:pt x="809" y="12528"/>
                        <a:pt x="537" y="12799"/>
                        <a:pt x="364" y="13142"/>
                      </a:cubicBezTo>
                      <a:cubicBezTo>
                        <a:pt x="86" y="13688"/>
                        <a:pt x="1" y="14781"/>
                        <a:pt x="500" y="15267"/>
                      </a:cubicBezTo>
                      <a:cubicBezTo>
                        <a:pt x="1" y="16347"/>
                        <a:pt x="635" y="17681"/>
                        <a:pt x="1395" y="18712"/>
                      </a:cubicBezTo>
                      <a:cubicBezTo>
                        <a:pt x="1203" y="20020"/>
                        <a:pt x="2155" y="20992"/>
                        <a:pt x="2732" y="21450"/>
                      </a:cubicBezTo>
                      <a:cubicBezTo>
                        <a:pt x="5366" y="21059"/>
                        <a:pt x="6086" y="19307"/>
                        <a:pt x="5908" y="18740"/>
                      </a:cubicBezTo>
                      <a:cubicBezTo>
                        <a:pt x="6570" y="17995"/>
                        <a:pt x="7057" y="16994"/>
                        <a:pt x="7228" y="16217"/>
                      </a:cubicBezTo>
                      <a:cubicBezTo>
                        <a:pt x="7307" y="15861"/>
                        <a:pt x="7331" y="15472"/>
                        <a:pt x="7248" y="15117"/>
                      </a:cubicBezTo>
                      <a:cubicBezTo>
                        <a:pt x="7776" y="14671"/>
                        <a:pt x="8179" y="14075"/>
                        <a:pt x="8261" y="13492"/>
                      </a:cubicBezTo>
                      <a:cubicBezTo>
                        <a:pt x="8299" y="13219"/>
                        <a:pt x="8245" y="12930"/>
                        <a:pt x="8129" y="12666"/>
                      </a:cubicBezTo>
                      <a:cubicBezTo>
                        <a:pt x="9147" y="12158"/>
                        <a:pt x="10045" y="11195"/>
                        <a:pt x="9757" y="10012"/>
                      </a:cubicBezTo>
                      <a:cubicBezTo>
                        <a:pt x="9707" y="9808"/>
                        <a:pt x="9612" y="9627"/>
                        <a:pt x="9483" y="9475"/>
                      </a:cubicBezTo>
                      <a:cubicBezTo>
                        <a:pt x="9964" y="8947"/>
                        <a:pt x="10265" y="8303"/>
                        <a:pt x="10207" y="7566"/>
                      </a:cubicBezTo>
                      <a:cubicBezTo>
                        <a:pt x="10176" y="7181"/>
                        <a:pt x="10015" y="6839"/>
                        <a:pt x="9777" y="6573"/>
                      </a:cubicBezTo>
                      <a:cubicBezTo>
                        <a:pt x="10207" y="6015"/>
                        <a:pt x="10490" y="5371"/>
                        <a:pt x="10490" y="4792"/>
                      </a:cubicBezTo>
                      <a:cubicBezTo>
                        <a:pt x="10490" y="3938"/>
                        <a:pt x="9737" y="3160"/>
                        <a:pt x="9008" y="3160"/>
                      </a:cubicBezTo>
                      <a:cubicBezTo>
                        <a:pt x="8908" y="3160"/>
                        <a:pt x="8808" y="3175"/>
                        <a:pt x="8711" y="3206"/>
                      </a:cubicBezTo>
                      <a:cubicBezTo>
                        <a:pt x="8779" y="3029"/>
                        <a:pt x="8842" y="2848"/>
                        <a:pt x="8893" y="2662"/>
                      </a:cubicBezTo>
                      <a:cubicBezTo>
                        <a:pt x="9078" y="1980"/>
                        <a:pt x="9270" y="887"/>
                        <a:pt x="8666" y="324"/>
                      </a:cubicBezTo>
                      <a:cubicBezTo>
                        <a:pt x="8424" y="98"/>
                        <a:pt x="8180" y="1"/>
                        <a:pt x="794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6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32" name="Google Shape;4032;p34"/>
              <p:cNvSpPr/>
              <p:nvPr/>
            </p:nvSpPr>
            <p:spPr>
              <a:xfrm>
                <a:off x="4953789" y="2521790"/>
                <a:ext cx="724675" cy="1481820"/>
              </a:xfrm>
              <a:custGeom>
                <a:avLst/>
                <a:gdLst/>
                <a:ahLst/>
                <a:cxnLst/>
                <a:rect l="l" t="t" r="r" b="b"/>
                <a:pathLst>
                  <a:path w="10490" h="21450" extrusionOk="0">
                    <a:moveTo>
                      <a:pt x="7902" y="1839"/>
                    </a:moveTo>
                    <a:cubicBezTo>
                      <a:pt x="8001" y="1839"/>
                      <a:pt x="8066" y="1903"/>
                      <a:pt x="8074" y="2032"/>
                    </a:cubicBezTo>
                    <a:cubicBezTo>
                      <a:pt x="8133" y="2927"/>
                      <a:pt x="7917" y="3743"/>
                      <a:pt x="7648" y="4560"/>
                    </a:cubicBezTo>
                    <a:cubicBezTo>
                      <a:pt x="7673" y="4559"/>
                      <a:pt x="7698" y="4558"/>
                      <a:pt x="7722" y="4558"/>
                    </a:cubicBezTo>
                    <a:cubicBezTo>
                      <a:pt x="7892" y="4558"/>
                      <a:pt x="8052" y="4590"/>
                      <a:pt x="8199" y="4659"/>
                    </a:cubicBezTo>
                    <a:cubicBezTo>
                      <a:pt x="8235" y="4595"/>
                      <a:pt x="8271" y="4532"/>
                      <a:pt x="8300" y="4471"/>
                    </a:cubicBezTo>
                    <a:cubicBezTo>
                      <a:pt x="8342" y="4387"/>
                      <a:pt x="8428" y="4349"/>
                      <a:pt x="8514" y="4349"/>
                    </a:cubicBezTo>
                    <a:cubicBezTo>
                      <a:pt x="8640" y="4349"/>
                      <a:pt x="8767" y="4432"/>
                      <a:pt x="8758" y="4578"/>
                    </a:cubicBezTo>
                    <a:cubicBezTo>
                      <a:pt x="8748" y="4749"/>
                      <a:pt x="8713" y="4949"/>
                      <a:pt x="8643" y="5126"/>
                    </a:cubicBezTo>
                    <a:cubicBezTo>
                      <a:pt x="8656" y="5152"/>
                      <a:pt x="8670" y="5176"/>
                      <a:pt x="8682" y="5204"/>
                    </a:cubicBezTo>
                    <a:cubicBezTo>
                      <a:pt x="8785" y="5452"/>
                      <a:pt x="8794" y="5707"/>
                      <a:pt x="8743" y="5957"/>
                    </a:cubicBezTo>
                    <a:cubicBezTo>
                      <a:pt x="8754" y="5953"/>
                      <a:pt x="8762" y="5948"/>
                      <a:pt x="8774" y="5947"/>
                    </a:cubicBezTo>
                    <a:cubicBezTo>
                      <a:pt x="8789" y="5945"/>
                      <a:pt x="8805" y="5944"/>
                      <a:pt x="8820" y="5944"/>
                    </a:cubicBezTo>
                    <a:cubicBezTo>
                      <a:pt x="9038" y="5944"/>
                      <a:pt x="9182" y="6201"/>
                      <a:pt x="9141" y="6396"/>
                    </a:cubicBezTo>
                    <a:cubicBezTo>
                      <a:pt x="9084" y="6666"/>
                      <a:pt x="8825" y="6800"/>
                      <a:pt x="8592" y="6902"/>
                    </a:cubicBezTo>
                    <a:cubicBezTo>
                      <a:pt x="8688" y="7030"/>
                      <a:pt x="8769" y="7185"/>
                      <a:pt x="8819" y="7384"/>
                    </a:cubicBezTo>
                    <a:cubicBezTo>
                      <a:pt x="9016" y="8163"/>
                      <a:pt x="8584" y="8771"/>
                      <a:pt x="8024" y="9265"/>
                    </a:cubicBezTo>
                    <a:cubicBezTo>
                      <a:pt x="8356" y="9588"/>
                      <a:pt x="8546" y="10061"/>
                      <a:pt x="8493" y="10647"/>
                    </a:cubicBezTo>
                    <a:cubicBezTo>
                      <a:pt x="8457" y="11051"/>
                      <a:pt x="8299" y="11385"/>
                      <a:pt x="8072" y="11670"/>
                    </a:cubicBezTo>
                    <a:cubicBezTo>
                      <a:pt x="8070" y="11712"/>
                      <a:pt x="8062" y="11753"/>
                      <a:pt x="8045" y="11791"/>
                    </a:cubicBezTo>
                    <a:cubicBezTo>
                      <a:pt x="7966" y="11964"/>
                      <a:pt x="7778" y="12090"/>
                      <a:pt x="7571" y="12149"/>
                    </a:cubicBezTo>
                    <a:cubicBezTo>
                      <a:pt x="7315" y="12340"/>
                      <a:pt x="7028" y="12504"/>
                      <a:pt x="6732" y="12648"/>
                    </a:cubicBezTo>
                    <a:cubicBezTo>
                      <a:pt x="6762" y="12768"/>
                      <a:pt x="6782" y="12897"/>
                      <a:pt x="6788" y="13041"/>
                    </a:cubicBezTo>
                    <a:cubicBezTo>
                      <a:pt x="6821" y="13897"/>
                      <a:pt x="6314" y="14542"/>
                      <a:pt x="5685" y="15057"/>
                    </a:cubicBezTo>
                    <a:cubicBezTo>
                      <a:pt x="6140" y="15671"/>
                      <a:pt x="5747" y="16630"/>
                      <a:pt x="5062" y="17386"/>
                    </a:cubicBezTo>
                    <a:cubicBezTo>
                      <a:pt x="5185" y="17320"/>
                      <a:pt x="5304" y="17247"/>
                      <a:pt x="5422" y="17175"/>
                    </a:cubicBezTo>
                    <a:cubicBezTo>
                      <a:pt x="5470" y="17145"/>
                      <a:pt x="5517" y="17132"/>
                      <a:pt x="5561" y="17132"/>
                    </a:cubicBezTo>
                    <a:cubicBezTo>
                      <a:pt x="5736" y="17132"/>
                      <a:pt x="5865" y="17335"/>
                      <a:pt x="5789" y="17517"/>
                    </a:cubicBezTo>
                    <a:cubicBezTo>
                      <a:pt x="5650" y="17851"/>
                      <a:pt x="5209" y="18215"/>
                      <a:pt x="4832" y="18215"/>
                    </a:cubicBezTo>
                    <a:cubicBezTo>
                      <a:pt x="4807" y="18215"/>
                      <a:pt x="4783" y="18213"/>
                      <a:pt x="4759" y="18210"/>
                    </a:cubicBezTo>
                    <a:cubicBezTo>
                      <a:pt x="4607" y="18192"/>
                      <a:pt x="4518" y="18044"/>
                      <a:pt x="4514" y="17899"/>
                    </a:cubicBezTo>
                    <a:cubicBezTo>
                      <a:pt x="4439" y="17960"/>
                      <a:pt x="4361" y="18017"/>
                      <a:pt x="4281" y="18071"/>
                    </a:cubicBezTo>
                    <a:cubicBezTo>
                      <a:pt x="4206" y="18668"/>
                      <a:pt x="3809" y="18979"/>
                      <a:pt x="3159" y="19338"/>
                    </a:cubicBezTo>
                    <a:cubicBezTo>
                      <a:pt x="3080" y="19382"/>
                      <a:pt x="2988" y="19402"/>
                      <a:pt x="2894" y="19402"/>
                    </a:cubicBezTo>
                    <a:cubicBezTo>
                      <a:pt x="2596" y="19402"/>
                      <a:pt x="2267" y="19203"/>
                      <a:pt x="2185" y="18934"/>
                    </a:cubicBezTo>
                    <a:cubicBezTo>
                      <a:pt x="1856" y="17864"/>
                      <a:pt x="834" y="15132"/>
                      <a:pt x="1351" y="14174"/>
                    </a:cubicBezTo>
                    <a:cubicBezTo>
                      <a:pt x="1196" y="14127"/>
                      <a:pt x="1068" y="14007"/>
                      <a:pt x="960" y="13884"/>
                    </a:cubicBezTo>
                    <a:cubicBezTo>
                      <a:pt x="727" y="13623"/>
                      <a:pt x="938" y="13270"/>
                      <a:pt x="1206" y="13270"/>
                    </a:cubicBezTo>
                    <a:cubicBezTo>
                      <a:pt x="1283" y="13270"/>
                      <a:pt x="1364" y="13299"/>
                      <a:pt x="1442" y="13367"/>
                    </a:cubicBezTo>
                    <a:cubicBezTo>
                      <a:pt x="1539" y="13452"/>
                      <a:pt x="1667" y="13508"/>
                      <a:pt x="1751" y="13605"/>
                    </a:cubicBezTo>
                    <a:cubicBezTo>
                      <a:pt x="1814" y="13678"/>
                      <a:pt x="1843" y="13761"/>
                      <a:pt x="1845" y="13843"/>
                    </a:cubicBezTo>
                    <a:cubicBezTo>
                      <a:pt x="1880" y="13839"/>
                      <a:pt x="1917" y="13837"/>
                      <a:pt x="1955" y="13837"/>
                    </a:cubicBezTo>
                    <a:cubicBezTo>
                      <a:pt x="2016" y="13837"/>
                      <a:pt x="2081" y="13842"/>
                      <a:pt x="2150" y="13854"/>
                    </a:cubicBezTo>
                    <a:cubicBezTo>
                      <a:pt x="2056" y="12703"/>
                      <a:pt x="2159" y="11338"/>
                      <a:pt x="2727" y="10880"/>
                    </a:cubicBezTo>
                    <a:cubicBezTo>
                      <a:pt x="2673" y="10143"/>
                      <a:pt x="2789" y="9308"/>
                      <a:pt x="3038" y="8652"/>
                    </a:cubicBezTo>
                    <a:cubicBezTo>
                      <a:pt x="3024" y="8632"/>
                      <a:pt x="3011" y="8610"/>
                      <a:pt x="3003" y="8584"/>
                    </a:cubicBezTo>
                    <a:cubicBezTo>
                      <a:pt x="2949" y="8413"/>
                      <a:pt x="2947" y="8182"/>
                      <a:pt x="2956" y="8003"/>
                    </a:cubicBezTo>
                    <a:cubicBezTo>
                      <a:pt x="2963" y="7855"/>
                      <a:pt x="3090" y="7749"/>
                      <a:pt x="3217" y="7749"/>
                    </a:cubicBezTo>
                    <a:cubicBezTo>
                      <a:pt x="3288" y="7749"/>
                      <a:pt x="3360" y="7783"/>
                      <a:pt x="3409" y="7863"/>
                    </a:cubicBezTo>
                    <a:cubicBezTo>
                      <a:pt x="3421" y="7881"/>
                      <a:pt x="3431" y="7902"/>
                      <a:pt x="3441" y="7922"/>
                    </a:cubicBezTo>
                    <a:cubicBezTo>
                      <a:pt x="3592" y="7739"/>
                      <a:pt x="3763" y="7605"/>
                      <a:pt x="3954" y="7548"/>
                    </a:cubicBezTo>
                    <a:cubicBezTo>
                      <a:pt x="3966" y="6442"/>
                      <a:pt x="4234" y="5249"/>
                      <a:pt x="4985" y="5109"/>
                    </a:cubicBezTo>
                    <a:cubicBezTo>
                      <a:pt x="5080" y="4792"/>
                      <a:pt x="5230" y="4502"/>
                      <a:pt x="5409" y="4263"/>
                    </a:cubicBezTo>
                    <a:lnTo>
                      <a:pt x="5409" y="4263"/>
                    </a:lnTo>
                    <a:cubicBezTo>
                      <a:pt x="5385" y="4270"/>
                      <a:pt x="5359" y="4273"/>
                      <a:pt x="5334" y="4273"/>
                    </a:cubicBezTo>
                    <a:cubicBezTo>
                      <a:pt x="5250" y="4273"/>
                      <a:pt x="5163" y="4237"/>
                      <a:pt x="5092" y="4151"/>
                    </a:cubicBezTo>
                    <a:cubicBezTo>
                      <a:pt x="4914" y="3934"/>
                      <a:pt x="4914" y="3578"/>
                      <a:pt x="5031" y="3335"/>
                    </a:cubicBezTo>
                    <a:cubicBezTo>
                      <a:pt x="5074" y="3247"/>
                      <a:pt x="5150" y="3209"/>
                      <a:pt x="5229" y="3209"/>
                    </a:cubicBezTo>
                    <a:cubicBezTo>
                      <a:pt x="5352" y="3209"/>
                      <a:pt x="5479" y="3303"/>
                      <a:pt x="5489" y="3443"/>
                    </a:cubicBezTo>
                    <a:cubicBezTo>
                      <a:pt x="5502" y="3616"/>
                      <a:pt x="5582" y="3744"/>
                      <a:pt x="5613" y="3909"/>
                    </a:cubicBezTo>
                    <a:cubicBezTo>
                      <a:pt x="5620" y="3951"/>
                      <a:pt x="5621" y="3990"/>
                      <a:pt x="5616" y="4026"/>
                    </a:cubicBezTo>
                    <a:cubicBezTo>
                      <a:pt x="5857" y="3791"/>
                      <a:pt x="6135" y="3646"/>
                      <a:pt x="6421" y="3646"/>
                    </a:cubicBezTo>
                    <a:cubicBezTo>
                      <a:pt x="6510" y="3646"/>
                      <a:pt x="6600" y="3660"/>
                      <a:pt x="6689" y="3689"/>
                    </a:cubicBezTo>
                    <a:cubicBezTo>
                      <a:pt x="6948" y="2470"/>
                      <a:pt x="7591" y="1839"/>
                      <a:pt x="7902" y="1839"/>
                    </a:cubicBezTo>
                    <a:close/>
                    <a:moveTo>
                      <a:pt x="7941" y="1"/>
                    </a:moveTo>
                    <a:cubicBezTo>
                      <a:pt x="7091" y="1"/>
                      <a:pt x="6303" y="1236"/>
                      <a:pt x="5845" y="2310"/>
                    </a:cubicBezTo>
                    <a:cubicBezTo>
                      <a:pt x="5651" y="2162"/>
                      <a:pt x="5411" y="2069"/>
                      <a:pt x="5164" y="2069"/>
                    </a:cubicBezTo>
                    <a:cubicBezTo>
                      <a:pt x="5084" y="2069"/>
                      <a:pt x="5003" y="2079"/>
                      <a:pt x="4923" y="2099"/>
                    </a:cubicBezTo>
                    <a:cubicBezTo>
                      <a:pt x="3983" y="2344"/>
                      <a:pt x="3731" y="3242"/>
                      <a:pt x="3789" y="4124"/>
                    </a:cubicBezTo>
                    <a:cubicBezTo>
                      <a:pt x="3592" y="4152"/>
                      <a:pt x="3399" y="4220"/>
                      <a:pt x="3236" y="4339"/>
                    </a:cubicBezTo>
                    <a:cubicBezTo>
                      <a:pt x="2640" y="4776"/>
                      <a:pt x="2418" y="5603"/>
                      <a:pt x="2231" y="6273"/>
                    </a:cubicBezTo>
                    <a:cubicBezTo>
                      <a:pt x="1989" y="7141"/>
                      <a:pt x="1840" y="8034"/>
                      <a:pt x="1798" y="8934"/>
                    </a:cubicBezTo>
                    <a:cubicBezTo>
                      <a:pt x="753" y="9621"/>
                      <a:pt x="327" y="11254"/>
                      <a:pt x="1126" y="12343"/>
                    </a:cubicBezTo>
                    <a:cubicBezTo>
                      <a:pt x="809" y="12528"/>
                      <a:pt x="537" y="12799"/>
                      <a:pt x="364" y="13142"/>
                    </a:cubicBezTo>
                    <a:cubicBezTo>
                      <a:pt x="86" y="13688"/>
                      <a:pt x="1" y="14781"/>
                      <a:pt x="500" y="15267"/>
                    </a:cubicBezTo>
                    <a:cubicBezTo>
                      <a:pt x="1" y="16347"/>
                      <a:pt x="635" y="17681"/>
                      <a:pt x="1395" y="18712"/>
                    </a:cubicBezTo>
                    <a:cubicBezTo>
                      <a:pt x="1203" y="20020"/>
                      <a:pt x="2155" y="20992"/>
                      <a:pt x="2732" y="21450"/>
                    </a:cubicBezTo>
                    <a:cubicBezTo>
                      <a:pt x="5366" y="21059"/>
                      <a:pt x="6086" y="19307"/>
                      <a:pt x="5908" y="18740"/>
                    </a:cubicBezTo>
                    <a:cubicBezTo>
                      <a:pt x="6570" y="17995"/>
                      <a:pt x="7057" y="16994"/>
                      <a:pt x="7228" y="16217"/>
                    </a:cubicBezTo>
                    <a:cubicBezTo>
                      <a:pt x="7307" y="15861"/>
                      <a:pt x="7331" y="15472"/>
                      <a:pt x="7248" y="15117"/>
                    </a:cubicBezTo>
                    <a:cubicBezTo>
                      <a:pt x="7776" y="14671"/>
                      <a:pt x="8179" y="14075"/>
                      <a:pt x="8261" y="13492"/>
                    </a:cubicBezTo>
                    <a:cubicBezTo>
                      <a:pt x="8299" y="13219"/>
                      <a:pt x="8245" y="12930"/>
                      <a:pt x="8129" y="12666"/>
                    </a:cubicBezTo>
                    <a:cubicBezTo>
                      <a:pt x="9147" y="12158"/>
                      <a:pt x="10045" y="11195"/>
                      <a:pt x="9757" y="10012"/>
                    </a:cubicBezTo>
                    <a:cubicBezTo>
                      <a:pt x="9707" y="9808"/>
                      <a:pt x="9612" y="9627"/>
                      <a:pt x="9483" y="9475"/>
                    </a:cubicBezTo>
                    <a:cubicBezTo>
                      <a:pt x="9964" y="8947"/>
                      <a:pt x="10265" y="8303"/>
                      <a:pt x="10207" y="7566"/>
                    </a:cubicBezTo>
                    <a:cubicBezTo>
                      <a:pt x="10176" y="7181"/>
                      <a:pt x="10015" y="6839"/>
                      <a:pt x="9777" y="6573"/>
                    </a:cubicBezTo>
                    <a:cubicBezTo>
                      <a:pt x="10207" y="6015"/>
                      <a:pt x="10490" y="5371"/>
                      <a:pt x="10490" y="4792"/>
                    </a:cubicBezTo>
                    <a:cubicBezTo>
                      <a:pt x="10490" y="3938"/>
                      <a:pt x="9737" y="3160"/>
                      <a:pt x="9008" y="3160"/>
                    </a:cubicBezTo>
                    <a:cubicBezTo>
                      <a:pt x="8908" y="3160"/>
                      <a:pt x="8808" y="3175"/>
                      <a:pt x="8711" y="3206"/>
                    </a:cubicBezTo>
                    <a:cubicBezTo>
                      <a:pt x="8779" y="3029"/>
                      <a:pt x="8842" y="2848"/>
                      <a:pt x="8893" y="2662"/>
                    </a:cubicBezTo>
                    <a:cubicBezTo>
                      <a:pt x="9078" y="1980"/>
                      <a:pt x="9270" y="887"/>
                      <a:pt x="8666" y="324"/>
                    </a:cubicBezTo>
                    <a:cubicBezTo>
                      <a:pt x="8424" y="98"/>
                      <a:pt x="8180" y="1"/>
                      <a:pt x="7941" y="1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3" name="Google Shape;4033;p34"/>
            <p:cNvGrpSpPr/>
            <p:nvPr/>
          </p:nvGrpSpPr>
          <p:grpSpPr>
            <a:xfrm>
              <a:off x="5292915" y="2904922"/>
              <a:ext cx="1061741" cy="1312156"/>
              <a:chOff x="5292915" y="2904922"/>
              <a:chExt cx="1061741" cy="1312156"/>
            </a:xfrm>
          </p:grpSpPr>
          <p:grpSp>
            <p:nvGrpSpPr>
              <p:cNvPr id="4034" name="Google Shape;4034;p34"/>
              <p:cNvGrpSpPr/>
              <p:nvPr/>
            </p:nvGrpSpPr>
            <p:grpSpPr>
              <a:xfrm>
                <a:off x="5292927" y="2904922"/>
                <a:ext cx="1061729" cy="1312156"/>
                <a:chOff x="5496277" y="3083647"/>
                <a:chExt cx="1061729" cy="1312156"/>
              </a:xfrm>
            </p:grpSpPr>
            <p:sp>
              <p:nvSpPr>
                <p:cNvPr id="4035" name="Google Shape;4035;p34"/>
                <p:cNvSpPr/>
                <p:nvPr/>
              </p:nvSpPr>
              <p:spPr>
                <a:xfrm>
                  <a:off x="5496277" y="3083647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2947" y="3507"/>
                      </a:moveTo>
                      <a:cubicBezTo>
                        <a:pt x="12961" y="3507"/>
                        <a:pt x="12976" y="3509"/>
                        <a:pt x="12990" y="3512"/>
                      </a:cubicBezTo>
                      <a:cubicBezTo>
                        <a:pt x="13195" y="3554"/>
                        <a:pt x="13330" y="3709"/>
                        <a:pt x="13283" y="3923"/>
                      </a:cubicBezTo>
                      <a:cubicBezTo>
                        <a:pt x="13254" y="4053"/>
                        <a:pt x="13142" y="4118"/>
                        <a:pt x="13031" y="4118"/>
                      </a:cubicBezTo>
                      <a:cubicBezTo>
                        <a:pt x="12925" y="4118"/>
                        <a:pt x="12819" y="4060"/>
                        <a:pt x="12782" y="3942"/>
                      </a:cubicBezTo>
                      <a:cubicBezTo>
                        <a:pt x="12772" y="3910"/>
                        <a:pt x="12756" y="3854"/>
                        <a:pt x="12751" y="3846"/>
                      </a:cubicBezTo>
                      <a:cubicBezTo>
                        <a:pt x="12642" y="3696"/>
                        <a:pt x="12785" y="3507"/>
                        <a:pt x="12947" y="3507"/>
                      </a:cubicBezTo>
                      <a:close/>
                      <a:moveTo>
                        <a:pt x="8124" y="3156"/>
                      </a:moveTo>
                      <a:cubicBezTo>
                        <a:pt x="8153" y="3156"/>
                        <a:pt x="8183" y="3162"/>
                        <a:pt x="8214" y="3173"/>
                      </a:cubicBezTo>
                      <a:cubicBezTo>
                        <a:pt x="8325" y="3217"/>
                        <a:pt x="8410" y="3348"/>
                        <a:pt x="8372" y="3468"/>
                      </a:cubicBezTo>
                      <a:cubicBezTo>
                        <a:pt x="8307" y="3675"/>
                        <a:pt x="8250" y="3898"/>
                        <a:pt x="8146" y="4089"/>
                      </a:cubicBezTo>
                      <a:cubicBezTo>
                        <a:pt x="8094" y="4184"/>
                        <a:pt x="7993" y="4229"/>
                        <a:pt x="7893" y="4229"/>
                      </a:cubicBezTo>
                      <a:cubicBezTo>
                        <a:pt x="7748" y="4229"/>
                        <a:pt x="7606" y="4136"/>
                        <a:pt x="7614" y="3965"/>
                      </a:cubicBezTo>
                      <a:cubicBezTo>
                        <a:pt x="7627" y="3705"/>
                        <a:pt x="7750" y="3497"/>
                        <a:pt x="7900" y="3289"/>
                      </a:cubicBezTo>
                      <a:cubicBezTo>
                        <a:pt x="7957" y="3209"/>
                        <a:pt x="8034" y="3156"/>
                        <a:pt x="8124" y="3156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3816" y="8481"/>
                      </a:moveTo>
                      <a:cubicBezTo>
                        <a:pt x="3869" y="8481"/>
                        <a:pt x="3922" y="8488"/>
                        <a:pt x="3974" y="8504"/>
                      </a:cubicBezTo>
                      <a:cubicBezTo>
                        <a:pt x="4352" y="8614"/>
                        <a:pt x="4241" y="9110"/>
                        <a:pt x="3891" y="9123"/>
                      </a:cubicBezTo>
                      <a:cubicBezTo>
                        <a:pt x="3870" y="9156"/>
                        <a:pt x="3845" y="9189"/>
                        <a:pt x="3814" y="9213"/>
                      </a:cubicBezTo>
                      <a:cubicBezTo>
                        <a:pt x="3747" y="9275"/>
                        <a:pt x="3661" y="9305"/>
                        <a:pt x="3577" y="9305"/>
                      </a:cubicBezTo>
                      <a:cubicBezTo>
                        <a:pt x="3418" y="9305"/>
                        <a:pt x="3266" y="9200"/>
                        <a:pt x="3265" y="9008"/>
                      </a:cubicBezTo>
                      <a:cubicBezTo>
                        <a:pt x="3260" y="8699"/>
                        <a:pt x="3529" y="8481"/>
                        <a:pt x="3816" y="8481"/>
                      </a:cubicBezTo>
                      <a:close/>
                      <a:moveTo>
                        <a:pt x="8868" y="8719"/>
                      </a:moveTo>
                      <a:cubicBezTo>
                        <a:pt x="9040" y="8719"/>
                        <a:pt x="9222" y="8833"/>
                        <a:pt x="9225" y="9031"/>
                      </a:cubicBezTo>
                      <a:cubicBezTo>
                        <a:pt x="9230" y="9248"/>
                        <a:pt x="9232" y="9499"/>
                        <a:pt x="9077" y="9662"/>
                      </a:cubicBezTo>
                      <a:cubicBezTo>
                        <a:pt x="9014" y="9729"/>
                        <a:pt x="8937" y="9759"/>
                        <a:pt x="8861" y="9759"/>
                      </a:cubicBezTo>
                      <a:cubicBezTo>
                        <a:pt x="8760" y="9759"/>
                        <a:pt x="8659" y="9706"/>
                        <a:pt x="8589" y="9617"/>
                      </a:cubicBezTo>
                      <a:cubicBezTo>
                        <a:pt x="8433" y="9415"/>
                        <a:pt x="8547" y="9192"/>
                        <a:pt x="8573" y="8966"/>
                      </a:cubicBezTo>
                      <a:cubicBezTo>
                        <a:pt x="8593" y="8796"/>
                        <a:pt x="8727" y="8719"/>
                        <a:pt x="8868" y="8719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6802" y="11902"/>
                      </a:moveTo>
                      <a:cubicBezTo>
                        <a:pt x="6946" y="11902"/>
                        <a:pt x="7092" y="12000"/>
                        <a:pt x="7086" y="12167"/>
                      </a:cubicBezTo>
                      <a:cubicBezTo>
                        <a:pt x="7078" y="12419"/>
                        <a:pt x="7027" y="12697"/>
                        <a:pt x="6834" y="12871"/>
                      </a:cubicBezTo>
                      <a:cubicBezTo>
                        <a:pt x="6774" y="12926"/>
                        <a:pt x="6699" y="12950"/>
                        <a:pt x="6626" y="12950"/>
                      </a:cubicBezTo>
                      <a:cubicBezTo>
                        <a:pt x="6456" y="12950"/>
                        <a:pt x="6296" y="12816"/>
                        <a:pt x="6347" y="12610"/>
                      </a:cubicBezTo>
                      <a:cubicBezTo>
                        <a:pt x="6396" y="12418"/>
                        <a:pt x="6472" y="12222"/>
                        <a:pt x="6560" y="12044"/>
                      </a:cubicBezTo>
                      <a:cubicBezTo>
                        <a:pt x="6609" y="11946"/>
                        <a:pt x="6705" y="11902"/>
                        <a:pt x="6802" y="11902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1416" y="13711"/>
                      </a:moveTo>
                      <a:cubicBezTo>
                        <a:pt x="1530" y="13711"/>
                        <a:pt x="1646" y="13760"/>
                        <a:pt x="1732" y="13876"/>
                      </a:cubicBezTo>
                      <a:cubicBezTo>
                        <a:pt x="1899" y="14105"/>
                        <a:pt x="2046" y="14371"/>
                        <a:pt x="2023" y="14663"/>
                      </a:cubicBezTo>
                      <a:cubicBezTo>
                        <a:pt x="2006" y="14865"/>
                        <a:pt x="1823" y="15025"/>
                        <a:pt x="1643" y="15025"/>
                      </a:cubicBezTo>
                      <a:cubicBezTo>
                        <a:pt x="1545" y="15025"/>
                        <a:pt x="1448" y="14977"/>
                        <a:pt x="1380" y="14860"/>
                      </a:cubicBezTo>
                      <a:cubicBezTo>
                        <a:pt x="1270" y="14670"/>
                        <a:pt x="1201" y="14471"/>
                        <a:pt x="1073" y="14292"/>
                      </a:cubicBezTo>
                      <a:cubicBezTo>
                        <a:pt x="864" y="14002"/>
                        <a:pt x="1135" y="13711"/>
                        <a:pt x="1416" y="1371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34"/>
                <p:cNvSpPr/>
                <p:nvPr/>
              </p:nvSpPr>
              <p:spPr>
                <a:xfrm>
                  <a:off x="5496277" y="3083649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2947" y="3507"/>
                      </a:moveTo>
                      <a:cubicBezTo>
                        <a:pt x="12961" y="3507"/>
                        <a:pt x="12976" y="3509"/>
                        <a:pt x="12990" y="3512"/>
                      </a:cubicBezTo>
                      <a:cubicBezTo>
                        <a:pt x="13195" y="3554"/>
                        <a:pt x="13330" y="3709"/>
                        <a:pt x="13283" y="3923"/>
                      </a:cubicBezTo>
                      <a:cubicBezTo>
                        <a:pt x="13254" y="4053"/>
                        <a:pt x="13142" y="4118"/>
                        <a:pt x="13031" y="4118"/>
                      </a:cubicBezTo>
                      <a:cubicBezTo>
                        <a:pt x="12925" y="4118"/>
                        <a:pt x="12819" y="4060"/>
                        <a:pt x="12782" y="3942"/>
                      </a:cubicBezTo>
                      <a:cubicBezTo>
                        <a:pt x="12772" y="3910"/>
                        <a:pt x="12756" y="3854"/>
                        <a:pt x="12751" y="3846"/>
                      </a:cubicBezTo>
                      <a:cubicBezTo>
                        <a:pt x="12642" y="3696"/>
                        <a:pt x="12785" y="3507"/>
                        <a:pt x="12947" y="3507"/>
                      </a:cubicBezTo>
                      <a:close/>
                      <a:moveTo>
                        <a:pt x="8124" y="3156"/>
                      </a:moveTo>
                      <a:cubicBezTo>
                        <a:pt x="8153" y="3156"/>
                        <a:pt x="8183" y="3162"/>
                        <a:pt x="8214" y="3173"/>
                      </a:cubicBezTo>
                      <a:cubicBezTo>
                        <a:pt x="8325" y="3217"/>
                        <a:pt x="8410" y="3348"/>
                        <a:pt x="8372" y="3468"/>
                      </a:cubicBezTo>
                      <a:cubicBezTo>
                        <a:pt x="8307" y="3675"/>
                        <a:pt x="8250" y="3898"/>
                        <a:pt x="8146" y="4089"/>
                      </a:cubicBezTo>
                      <a:cubicBezTo>
                        <a:pt x="8094" y="4184"/>
                        <a:pt x="7993" y="4229"/>
                        <a:pt x="7893" y="4229"/>
                      </a:cubicBezTo>
                      <a:cubicBezTo>
                        <a:pt x="7748" y="4229"/>
                        <a:pt x="7606" y="4136"/>
                        <a:pt x="7614" y="3965"/>
                      </a:cubicBezTo>
                      <a:cubicBezTo>
                        <a:pt x="7627" y="3705"/>
                        <a:pt x="7750" y="3497"/>
                        <a:pt x="7900" y="3289"/>
                      </a:cubicBezTo>
                      <a:cubicBezTo>
                        <a:pt x="7957" y="3209"/>
                        <a:pt x="8034" y="3156"/>
                        <a:pt x="8124" y="3156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3816" y="8481"/>
                      </a:moveTo>
                      <a:cubicBezTo>
                        <a:pt x="3869" y="8481"/>
                        <a:pt x="3922" y="8488"/>
                        <a:pt x="3974" y="8504"/>
                      </a:cubicBezTo>
                      <a:cubicBezTo>
                        <a:pt x="4352" y="8614"/>
                        <a:pt x="4241" y="9110"/>
                        <a:pt x="3891" y="9123"/>
                      </a:cubicBezTo>
                      <a:cubicBezTo>
                        <a:pt x="3870" y="9156"/>
                        <a:pt x="3845" y="9189"/>
                        <a:pt x="3814" y="9213"/>
                      </a:cubicBezTo>
                      <a:cubicBezTo>
                        <a:pt x="3747" y="9275"/>
                        <a:pt x="3661" y="9305"/>
                        <a:pt x="3577" y="9305"/>
                      </a:cubicBezTo>
                      <a:cubicBezTo>
                        <a:pt x="3418" y="9305"/>
                        <a:pt x="3266" y="9200"/>
                        <a:pt x="3265" y="9008"/>
                      </a:cubicBezTo>
                      <a:cubicBezTo>
                        <a:pt x="3260" y="8699"/>
                        <a:pt x="3529" y="8481"/>
                        <a:pt x="3816" y="8481"/>
                      </a:cubicBezTo>
                      <a:close/>
                      <a:moveTo>
                        <a:pt x="8868" y="8719"/>
                      </a:moveTo>
                      <a:cubicBezTo>
                        <a:pt x="9040" y="8719"/>
                        <a:pt x="9222" y="8833"/>
                        <a:pt x="9225" y="9031"/>
                      </a:cubicBezTo>
                      <a:cubicBezTo>
                        <a:pt x="9230" y="9248"/>
                        <a:pt x="9232" y="9499"/>
                        <a:pt x="9077" y="9662"/>
                      </a:cubicBezTo>
                      <a:cubicBezTo>
                        <a:pt x="9014" y="9729"/>
                        <a:pt x="8937" y="9759"/>
                        <a:pt x="8861" y="9759"/>
                      </a:cubicBezTo>
                      <a:cubicBezTo>
                        <a:pt x="8760" y="9759"/>
                        <a:pt x="8659" y="9706"/>
                        <a:pt x="8589" y="9617"/>
                      </a:cubicBezTo>
                      <a:cubicBezTo>
                        <a:pt x="8433" y="9415"/>
                        <a:pt x="8547" y="9192"/>
                        <a:pt x="8573" y="8966"/>
                      </a:cubicBezTo>
                      <a:cubicBezTo>
                        <a:pt x="8593" y="8796"/>
                        <a:pt x="8727" y="8719"/>
                        <a:pt x="8868" y="8719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6802" y="11902"/>
                      </a:moveTo>
                      <a:cubicBezTo>
                        <a:pt x="6946" y="11902"/>
                        <a:pt x="7092" y="12000"/>
                        <a:pt x="7086" y="12167"/>
                      </a:cubicBezTo>
                      <a:cubicBezTo>
                        <a:pt x="7078" y="12419"/>
                        <a:pt x="7027" y="12697"/>
                        <a:pt x="6834" y="12871"/>
                      </a:cubicBezTo>
                      <a:cubicBezTo>
                        <a:pt x="6774" y="12926"/>
                        <a:pt x="6699" y="12950"/>
                        <a:pt x="6626" y="12950"/>
                      </a:cubicBezTo>
                      <a:cubicBezTo>
                        <a:pt x="6456" y="12950"/>
                        <a:pt x="6296" y="12816"/>
                        <a:pt x="6347" y="12610"/>
                      </a:cubicBezTo>
                      <a:cubicBezTo>
                        <a:pt x="6396" y="12418"/>
                        <a:pt x="6472" y="12222"/>
                        <a:pt x="6560" y="12044"/>
                      </a:cubicBezTo>
                      <a:cubicBezTo>
                        <a:pt x="6609" y="11946"/>
                        <a:pt x="6705" y="11902"/>
                        <a:pt x="6802" y="11902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1416" y="13711"/>
                      </a:moveTo>
                      <a:cubicBezTo>
                        <a:pt x="1530" y="13711"/>
                        <a:pt x="1646" y="13760"/>
                        <a:pt x="1732" y="13876"/>
                      </a:cubicBezTo>
                      <a:cubicBezTo>
                        <a:pt x="1899" y="14105"/>
                        <a:pt x="2046" y="14371"/>
                        <a:pt x="2023" y="14663"/>
                      </a:cubicBezTo>
                      <a:cubicBezTo>
                        <a:pt x="2006" y="14865"/>
                        <a:pt x="1823" y="15025"/>
                        <a:pt x="1643" y="15025"/>
                      </a:cubicBezTo>
                      <a:cubicBezTo>
                        <a:pt x="1545" y="15025"/>
                        <a:pt x="1448" y="14977"/>
                        <a:pt x="1380" y="14860"/>
                      </a:cubicBezTo>
                      <a:cubicBezTo>
                        <a:pt x="1270" y="14670"/>
                        <a:pt x="1201" y="14471"/>
                        <a:pt x="1073" y="14292"/>
                      </a:cubicBezTo>
                      <a:cubicBezTo>
                        <a:pt x="864" y="14002"/>
                        <a:pt x="1135" y="13711"/>
                        <a:pt x="1416" y="1371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7" name="Google Shape;4037;p34"/>
              <p:cNvGrpSpPr/>
              <p:nvPr/>
            </p:nvGrpSpPr>
            <p:grpSpPr>
              <a:xfrm>
                <a:off x="5292915" y="2904922"/>
                <a:ext cx="1061729" cy="1312153"/>
                <a:chOff x="5292915" y="2904922"/>
                <a:chExt cx="1061729" cy="1312153"/>
              </a:xfrm>
            </p:grpSpPr>
            <p:sp>
              <p:nvSpPr>
                <p:cNvPr id="4038" name="Google Shape;4038;p34"/>
                <p:cNvSpPr/>
                <p:nvPr/>
              </p:nvSpPr>
              <p:spPr>
                <a:xfrm>
                  <a:off x="5292915" y="2904922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1489" y="824"/>
                      </a:moveTo>
                      <a:cubicBezTo>
                        <a:pt x="11703" y="824"/>
                        <a:pt x="11927" y="902"/>
                        <a:pt x="12158" y="1083"/>
                      </a:cubicBezTo>
                      <a:cubicBezTo>
                        <a:pt x="12528" y="1374"/>
                        <a:pt x="12628" y="1730"/>
                        <a:pt x="12582" y="2113"/>
                      </a:cubicBezTo>
                      <a:cubicBezTo>
                        <a:pt x="12814" y="2181"/>
                        <a:pt x="13036" y="2311"/>
                        <a:pt x="13225" y="2530"/>
                      </a:cubicBezTo>
                      <a:cubicBezTo>
                        <a:pt x="13606" y="2971"/>
                        <a:pt x="13536" y="3431"/>
                        <a:pt x="13285" y="3829"/>
                      </a:cubicBezTo>
                      <a:cubicBezTo>
                        <a:pt x="13287" y="3860"/>
                        <a:pt x="13290" y="3890"/>
                        <a:pt x="13283" y="3923"/>
                      </a:cubicBezTo>
                      <a:cubicBezTo>
                        <a:pt x="13257" y="4039"/>
                        <a:pt x="13166" y="4099"/>
                        <a:pt x="13068" y="4113"/>
                      </a:cubicBezTo>
                      <a:cubicBezTo>
                        <a:pt x="12957" y="4237"/>
                        <a:pt x="12833" y="4352"/>
                        <a:pt x="12705" y="4454"/>
                      </a:cubicBezTo>
                      <a:cubicBezTo>
                        <a:pt x="12580" y="4554"/>
                        <a:pt x="12466" y="4661"/>
                        <a:pt x="12348" y="4765"/>
                      </a:cubicBezTo>
                      <a:cubicBezTo>
                        <a:pt x="12809" y="5791"/>
                        <a:pt x="11789" y="6696"/>
                        <a:pt x="10640" y="7227"/>
                      </a:cubicBezTo>
                      <a:cubicBezTo>
                        <a:pt x="10758" y="7590"/>
                        <a:pt x="10756" y="8015"/>
                        <a:pt x="10603" y="8449"/>
                      </a:cubicBezTo>
                      <a:cubicBezTo>
                        <a:pt x="10280" y="9353"/>
                        <a:pt x="9453" y="9836"/>
                        <a:pt x="8553" y="10123"/>
                      </a:cubicBezTo>
                      <a:cubicBezTo>
                        <a:pt x="8578" y="10301"/>
                        <a:pt x="8571" y="10501"/>
                        <a:pt x="8522" y="10724"/>
                      </a:cubicBezTo>
                      <a:cubicBezTo>
                        <a:pt x="8360" y="11447"/>
                        <a:pt x="7754" y="12027"/>
                        <a:pt x="7047" y="12478"/>
                      </a:cubicBezTo>
                      <a:cubicBezTo>
                        <a:pt x="7011" y="12627"/>
                        <a:pt x="6951" y="12767"/>
                        <a:pt x="6836" y="12870"/>
                      </a:cubicBezTo>
                      <a:cubicBezTo>
                        <a:pt x="6776" y="12924"/>
                        <a:pt x="6702" y="12948"/>
                        <a:pt x="6630" y="12948"/>
                      </a:cubicBezTo>
                      <a:cubicBezTo>
                        <a:pt x="6543" y="12948"/>
                        <a:pt x="6457" y="12912"/>
                        <a:pt x="6401" y="12848"/>
                      </a:cubicBezTo>
                      <a:cubicBezTo>
                        <a:pt x="6272" y="12913"/>
                        <a:pt x="6142" y="12976"/>
                        <a:pt x="6015" y="13034"/>
                      </a:cubicBezTo>
                      <a:cubicBezTo>
                        <a:pt x="5724" y="14209"/>
                        <a:pt x="2847" y="15265"/>
                        <a:pt x="1734" y="16627"/>
                      </a:cubicBezTo>
                      <a:cubicBezTo>
                        <a:pt x="1568" y="16226"/>
                        <a:pt x="1454" y="15590"/>
                        <a:pt x="1432" y="14922"/>
                      </a:cubicBezTo>
                      <a:cubicBezTo>
                        <a:pt x="1414" y="14903"/>
                        <a:pt x="1396" y="14886"/>
                        <a:pt x="1380" y="14860"/>
                      </a:cubicBezTo>
                      <a:cubicBezTo>
                        <a:pt x="1270" y="14670"/>
                        <a:pt x="1201" y="14470"/>
                        <a:pt x="1073" y="14292"/>
                      </a:cubicBezTo>
                      <a:cubicBezTo>
                        <a:pt x="864" y="14003"/>
                        <a:pt x="1134" y="13717"/>
                        <a:pt x="1413" y="13717"/>
                      </a:cubicBezTo>
                      <a:cubicBezTo>
                        <a:pt x="1445" y="13717"/>
                        <a:pt x="1478" y="13721"/>
                        <a:pt x="1509" y="13729"/>
                      </a:cubicBezTo>
                      <a:cubicBezTo>
                        <a:pt x="1612" y="13153"/>
                        <a:pt x="1816" y="12648"/>
                        <a:pt x="2158" y="12364"/>
                      </a:cubicBezTo>
                      <a:cubicBezTo>
                        <a:pt x="2257" y="12281"/>
                        <a:pt x="2353" y="12218"/>
                        <a:pt x="2447" y="12169"/>
                      </a:cubicBezTo>
                      <a:cubicBezTo>
                        <a:pt x="2490" y="11100"/>
                        <a:pt x="2655" y="9932"/>
                        <a:pt x="3303" y="9150"/>
                      </a:cubicBezTo>
                      <a:cubicBezTo>
                        <a:pt x="3281" y="9110"/>
                        <a:pt x="3265" y="9063"/>
                        <a:pt x="3265" y="9008"/>
                      </a:cubicBezTo>
                      <a:cubicBezTo>
                        <a:pt x="3260" y="8699"/>
                        <a:pt x="3528" y="8481"/>
                        <a:pt x="3815" y="8481"/>
                      </a:cubicBezTo>
                      <a:cubicBezTo>
                        <a:pt x="3868" y="8481"/>
                        <a:pt x="3922" y="8488"/>
                        <a:pt x="3974" y="8504"/>
                      </a:cubicBezTo>
                      <a:cubicBezTo>
                        <a:pt x="4011" y="8514"/>
                        <a:pt x="4037" y="8531"/>
                        <a:pt x="4065" y="8547"/>
                      </a:cubicBezTo>
                      <a:cubicBezTo>
                        <a:pt x="4098" y="8531"/>
                        <a:pt x="4128" y="8512"/>
                        <a:pt x="4164" y="8497"/>
                      </a:cubicBezTo>
                      <a:cubicBezTo>
                        <a:pt x="4355" y="8412"/>
                        <a:pt x="4541" y="8361"/>
                        <a:pt x="4718" y="8334"/>
                      </a:cubicBezTo>
                      <a:cubicBezTo>
                        <a:pt x="4863" y="6973"/>
                        <a:pt x="5115" y="5628"/>
                        <a:pt x="6639" y="5170"/>
                      </a:cubicBezTo>
                      <a:cubicBezTo>
                        <a:pt x="6887" y="5095"/>
                        <a:pt x="7157" y="5055"/>
                        <a:pt x="7419" y="5055"/>
                      </a:cubicBezTo>
                      <a:cubicBezTo>
                        <a:pt x="7446" y="5055"/>
                        <a:pt x="7473" y="5055"/>
                        <a:pt x="7501" y="5056"/>
                      </a:cubicBezTo>
                      <a:cubicBezTo>
                        <a:pt x="7572" y="4764"/>
                        <a:pt x="7665" y="4475"/>
                        <a:pt x="7784" y="4207"/>
                      </a:cubicBezTo>
                      <a:cubicBezTo>
                        <a:pt x="7686" y="4171"/>
                        <a:pt x="7609" y="4090"/>
                        <a:pt x="7615" y="3965"/>
                      </a:cubicBezTo>
                      <a:cubicBezTo>
                        <a:pt x="7629" y="3705"/>
                        <a:pt x="7751" y="3497"/>
                        <a:pt x="7901" y="3288"/>
                      </a:cubicBezTo>
                      <a:cubicBezTo>
                        <a:pt x="7958" y="3209"/>
                        <a:pt x="8035" y="3156"/>
                        <a:pt x="8125" y="3156"/>
                      </a:cubicBezTo>
                      <a:cubicBezTo>
                        <a:pt x="8154" y="3156"/>
                        <a:pt x="8184" y="3162"/>
                        <a:pt x="8215" y="3173"/>
                      </a:cubicBezTo>
                      <a:cubicBezTo>
                        <a:pt x="8299" y="3206"/>
                        <a:pt x="8369" y="3288"/>
                        <a:pt x="8380" y="3379"/>
                      </a:cubicBezTo>
                      <a:cubicBezTo>
                        <a:pt x="8608" y="3192"/>
                        <a:pt x="8884" y="3061"/>
                        <a:pt x="9233" y="3033"/>
                      </a:cubicBezTo>
                      <a:cubicBezTo>
                        <a:pt x="9279" y="3029"/>
                        <a:pt x="9323" y="3027"/>
                        <a:pt x="9366" y="3027"/>
                      </a:cubicBezTo>
                      <a:cubicBezTo>
                        <a:pt x="9474" y="3027"/>
                        <a:pt x="9573" y="3038"/>
                        <a:pt x="9669" y="3055"/>
                      </a:cubicBezTo>
                      <a:cubicBezTo>
                        <a:pt x="9869" y="2206"/>
                        <a:pt x="10587" y="824"/>
                        <a:pt x="11489" y="824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34"/>
                <p:cNvSpPr/>
                <p:nvPr/>
              </p:nvSpPr>
              <p:spPr>
                <a:xfrm>
                  <a:off x="5292915" y="2904922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1489" y="824"/>
                      </a:moveTo>
                      <a:cubicBezTo>
                        <a:pt x="11703" y="824"/>
                        <a:pt x="11927" y="902"/>
                        <a:pt x="12158" y="1083"/>
                      </a:cubicBezTo>
                      <a:cubicBezTo>
                        <a:pt x="12528" y="1374"/>
                        <a:pt x="12628" y="1730"/>
                        <a:pt x="12582" y="2113"/>
                      </a:cubicBezTo>
                      <a:cubicBezTo>
                        <a:pt x="12814" y="2181"/>
                        <a:pt x="13036" y="2311"/>
                        <a:pt x="13225" y="2530"/>
                      </a:cubicBezTo>
                      <a:cubicBezTo>
                        <a:pt x="13606" y="2971"/>
                        <a:pt x="13536" y="3431"/>
                        <a:pt x="13285" y="3829"/>
                      </a:cubicBezTo>
                      <a:cubicBezTo>
                        <a:pt x="13287" y="3860"/>
                        <a:pt x="13290" y="3890"/>
                        <a:pt x="13283" y="3923"/>
                      </a:cubicBezTo>
                      <a:cubicBezTo>
                        <a:pt x="13257" y="4039"/>
                        <a:pt x="13166" y="4099"/>
                        <a:pt x="13068" y="4113"/>
                      </a:cubicBezTo>
                      <a:cubicBezTo>
                        <a:pt x="12957" y="4237"/>
                        <a:pt x="12833" y="4352"/>
                        <a:pt x="12705" y="4454"/>
                      </a:cubicBezTo>
                      <a:cubicBezTo>
                        <a:pt x="12580" y="4554"/>
                        <a:pt x="12466" y="4661"/>
                        <a:pt x="12348" y="4765"/>
                      </a:cubicBezTo>
                      <a:cubicBezTo>
                        <a:pt x="12809" y="5791"/>
                        <a:pt x="11789" y="6696"/>
                        <a:pt x="10640" y="7227"/>
                      </a:cubicBezTo>
                      <a:cubicBezTo>
                        <a:pt x="10758" y="7590"/>
                        <a:pt x="10756" y="8015"/>
                        <a:pt x="10603" y="8449"/>
                      </a:cubicBezTo>
                      <a:cubicBezTo>
                        <a:pt x="10280" y="9353"/>
                        <a:pt x="9453" y="9836"/>
                        <a:pt x="8553" y="10123"/>
                      </a:cubicBezTo>
                      <a:cubicBezTo>
                        <a:pt x="8578" y="10301"/>
                        <a:pt x="8571" y="10501"/>
                        <a:pt x="8522" y="10724"/>
                      </a:cubicBezTo>
                      <a:cubicBezTo>
                        <a:pt x="8360" y="11447"/>
                        <a:pt x="7754" y="12027"/>
                        <a:pt x="7047" y="12478"/>
                      </a:cubicBezTo>
                      <a:cubicBezTo>
                        <a:pt x="7011" y="12627"/>
                        <a:pt x="6951" y="12767"/>
                        <a:pt x="6836" y="12870"/>
                      </a:cubicBezTo>
                      <a:cubicBezTo>
                        <a:pt x="6776" y="12924"/>
                        <a:pt x="6702" y="12948"/>
                        <a:pt x="6630" y="12948"/>
                      </a:cubicBezTo>
                      <a:cubicBezTo>
                        <a:pt x="6543" y="12948"/>
                        <a:pt x="6457" y="12912"/>
                        <a:pt x="6401" y="12848"/>
                      </a:cubicBezTo>
                      <a:cubicBezTo>
                        <a:pt x="6272" y="12913"/>
                        <a:pt x="6142" y="12976"/>
                        <a:pt x="6015" y="13034"/>
                      </a:cubicBezTo>
                      <a:cubicBezTo>
                        <a:pt x="5724" y="14209"/>
                        <a:pt x="2847" y="15265"/>
                        <a:pt x="1734" y="16627"/>
                      </a:cubicBezTo>
                      <a:cubicBezTo>
                        <a:pt x="1568" y="16226"/>
                        <a:pt x="1454" y="15590"/>
                        <a:pt x="1432" y="14922"/>
                      </a:cubicBezTo>
                      <a:cubicBezTo>
                        <a:pt x="1414" y="14903"/>
                        <a:pt x="1396" y="14886"/>
                        <a:pt x="1380" y="14860"/>
                      </a:cubicBezTo>
                      <a:cubicBezTo>
                        <a:pt x="1270" y="14670"/>
                        <a:pt x="1201" y="14470"/>
                        <a:pt x="1073" y="14292"/>
                      </a:cubicBezTo>
                      <a:cubicBezTo>
                        <a:pt x="864" y="14003"/>
                        <a:pt x="1134" y="13717"/>
                        <a:pt x="1413" y="13717"/>
                      </a:cubicBezTo>
                      <a:cubicBezTo>
                        <a:pt x="1445" y="13717"/>
                        <a:pt x="1478" y="13721"/>
                        <a:pt x="1509" y="13729"/>
                      </a:cubicBezTo>
                      <a:cubicBezTo>
                        <a:pt x="1612" y="13153"/>
                        <a:pt x="1816" y="12648"/>
                        <a:pt x="2158" y="12364"/>
                      </a:cubicBezTo>
                      <a:cubicBezTo>
                        <a:pt x="2257" y="12281"/>
                        <a:pt x="2353" y="12218"/>
                        <a:pt x="2447" y="12169"/>
                      </a:cubicBezTo>
                      <a:cubicBezTo>
                        <a:pt x="2490" y="11100"/>
                        <a:pt x="2655" y="9932"/>
                        <a:pt x="3303" y="9150"/>
                      </a:cubicBezTo>
                      <a:cubicBezTo>
                        <a:pt x="3281" y="9110"/>
                        <a:pt x="3265" y="9063"/>
                        <a:pt x="3265" y="9008"/>
                      </a:cubicBezTo>
                      <a:cubicBezTo>
                        <a:pt x="3260" y="8699"/>
                        <a:pt x="3528" y="8481"/>
                        <a:pt x="3815" y="8481"/>
                      </a:cubicBezTo>
                      <a:cubicBezTo>
                        <a:pt x="3868" y="8481"/>
                        <a:pt x="3922" y="8488"/>
                        <a:pt x="3974" y="8504"/>
                      </a:cubicBezTo>
                      <a:cubicBezTo>
                        <a:pt x="4011" y="8514"/>
                        <a:pt x="4037" y="8531"/>
                        <a:pt x="4065" y="8547"/>
                      </a:cubicBezTo>
                      <a:cubicBezTo>
                        <a:pt x="4098" y="8531"/>
                        <a:pt x="4128" y="8512"/>
                        <a:pt x="4164" y="8497"/>
                      </a:cubicBezTo>
                      <a:cubicBezTo>
                        <a:pt x="4355" y="8412"/>
                        <a:pt x="4541" y="8361"/>
                        <a:pt x="4718" y="8334"/>
                      </a:cubicBezTo>
                      <a:cubicBezTo>
                        <a:pt x="4863" y="6973"/>
                        <a:pt x="5115" y="5628"/>
                        <a:pt x="6639" y="5170"/>
                      </a:cubicBezTo>
                      <a:cubicBezTo>
                        <a:pt x="6887" y="5095"/>
                        <a:pt x="7157" y="5055"/>
                        <a:pt x="7419" y="5055"/>
                      </a:cubicBezTo>
                      <a:cubicBezTo>
                        <a:pt x="7446" y="5055"/>
                        <a:pt x="7473" y="5055"/>
                        <a:pt x="7501" y="5056"/>
                      </a:cubicBezTo>
                      <a:cubicBezTo>
                        <a:pt x="7572" y="4764"/>
                        <a:pt x="7665" y="4475"/>
                        <a:pt x="7784" y="4207"/>
                      </a:cubicBezTo>
                      <a:cubicBezTo>
                        <a:pt x="7686" y="4171"/>
                        <a:pt x="7609" y="4090"/>
                        <a:pt x="7615" y="3965"/>
                      </a:cubicBezTo>
                      <a:cubicBezTo>
                        <a:pt x="7629" y="3705"/>
                        <a:pt x="7751" y="3497"/>
                        <a:pt x="7901" y="3288"/>
                      </a:cubicBezTo>
                      <a:cubicBezTo>
                        <a:pt x="7958" y="3209"/>
                        <a:pt x="8035" y="3156"/>
                        <a:pt x="8125" y="3156"/>
                      </a:cubicBezTo>
                      <a:cubicBezTo>
                        <a:pt x="8154" y="3156"/>
                        <a:pt x="8184" y="3162"/>
                        <a:pt x="8215" y="3173"/>
                      </a:cubicBezTo>
                      <a:cubicBezTo>
                        <a:pt x="8299" y="3206"/>
                        <a:pt x="8369" y="3288"/>
                        <a:pt x="8380" y="3379"/>
                      </a:cubicBezTo>
                      <a:cubicBezTo>
                        <a:pt x="8608" y="3192"/>
                        <a:pt x="8884" y="3061"/>
                        <a:pt x="9233" y="3033"/>
                      </a:cubicBezTo>
                      <a:cubicBezTo>
                        <a:pt x="9279" y="3029"/>
                        <a:pt x="9323" y="3027"/>
                        <a:pt x="9366" y="3027"/>
                      </a:cubicBezTo>
                      <a:cubicBezTo>
                        <a:pt x="9474" y="3027"/>
                        <a:pt x="9573" y="3038"/>
                        <a:pt x="9669" y="3055"/>
                      </a:cubicBezTo>
                      <a:cubicBezTo>
                        <a:pt x="9869" y="2206"/>
                        <a:pt x="10587" y="824"/>
                        <a:pt x="11489" y="824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40" name="Google Shape;4040;p34"/>
            <p:cNvGrpSpPr/>
            <p:nvPr/>
          </p:nvGrpSpPr>
          <p:grpSpPr>
            <a:xfrm>
              <a:off x="4187871" y="2741265"/>
              <a:ext cx="851649" cy="1406865"/>
              <a:chOff x="4187871" y="2741265"/>
              <a:chExt cx="851649" cy="1406865"/>
            </a:xfrm>
          </p:grpSpPr>
          <p:grpSp>
            <p:nvGrpSpPr>
              <p:cNvPr id="4041" name="Google Shape;4041;p34"/>
              <p:cNvGrpSpPr/>
              <p:nvPr/>
            </p:nvGrpSpPr>
            <p:grpSpPr>
              <a:xfrm>
                <a:off x="4187871" y="2741265"/>
                <a:ext cx="851649" cy="1406865"/>
                <a:chOff x="3998771" y="2828915"/>
                <a:chExt cx="851649" cy="1406865"/>
              </a:xfrm>
            </p:grpSpPr>
            <p:sp>
              <p:nvSpPr>
                <p:cNvPr id="4042" name="Google Shape;4042;p34"/>
                <p:cNvSpPr/>
                <p:nvPr/>
              </p:nvSpPr>
              <p:spPr>
                <a:xfrm>
                  <a:off x="3998771" y="2828915"/>
                  <a:ext cx="851649" cy="140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8" h="20365" extrusionOk="0">
                      <a:moveTo>
                        <a:pt x="5234" y="3020"/>
                      </a:moveTo>
                      <a:cubicBezTo>
                        <a:pt x="5407" y="3020"/>
                        <a:pt x="5582" y="3160"/>
                        <a:pt x="5541" y="3386"/>
                      </a:cubicBezTo>
                      <a:cubicBezTo>
                        <a:pt x="5512" y="3551"/>
                        <a:pt x="5541" y="3724"/>
                        <a:pt x="5494" y="3885"/>
                      </a:cubicBezTo>
                      <a:cubicBezTo>
                        <a:pt x="5451" y="4030"/>
                        <a:pt x="5316" y="4111"/>
                        <a:pt x="5185" y="4111"/>
                      </a:cubicBezTo>
                      <a:cubicBezTo>
                        <a:pt x="5068" y="4111"/>
                        <a:pt x="4955" y="4046"/>
                        <a:pt x="4914" y="3906"/>
                      </a:cubicBezTo>
                      <a:cubicBezTo>
                        <a:pt x="4850" y="3693"/>
                        <a:pt x="4892" y="3456"/>
                        <a:pt x="4950" y="3245"/>
                      </a:cubicBezTo>
                      <a:cubicBezTo>
                        <a:pt x="4993" y="3089"/>
                        <a:pt x="5113" y="3020"/>
                        <a:pt x="5234" y="3020"/>
                      </a:cubicBezTo>
                      <a:close/>
                      <a:moveTo>
                        <a:pt x="2025" y="4861"/>
                      </a:moveTo>
                      <a:cubicBezTo>
                        <a:pt x="2060" y="4861"/>
                        <a:pt x="2095" y="4870"/>
                        <a:pt x="2128" y="4889"/>
                      </a:cubicBezTo>
                      <a:cubicBezTo>
                        <a:pt x="2290" y="4981"/>
                        <a:pt x="2468" y="5095"/>
                        <a:pt x="2614" y="5208"/>
                      </a:cubicBezTo>
                      <a:cubicBezTo>
                        <a:pt x="2806" y="5356"/>
                        <a:pt x="2655" y="5682"/>
                        <a:pt x="2436" y="5682"/>
                      </a:cubicBezTo>
                      <a:cubicBezTo>
                        <a:pt x="2414" y="5682"/>
                        <a:pt x="2390" y="5679"/>
                        <a:pt x="2366" y="5671"/>
                      </a:cubicBezTo>
                      <a:cubicBezTo>
                        <a:pt x="2131" y="5593"/>
                        <a:pt x="1812" y="5367"/>
                        <a:pt x="1795" y="5096"/>
                      </a:cubicBezTo>
                      <a:cubicBezTo>
                        <a:pt x="1786" y="4963"/>
                        <a:pt x="1903" y="4861"/>
                        <a:pt x="2025" y="4861"/>
                      </a:cubicBezTo>
                      <a:close/>
                      <a:moveTo>
                        <a:pt x="2507" y="6287"/>
                      </a:moveTo>
                      <a:cubicBezTo>
                        <a:pt x="2669" y="6287"/>
                        <a:pt x="2828" y="6339"/>
                        <a:pt x="2960" y="6448"/>
                      </a:cubicBezTo>
                      <a:cubicBezTo>
                        <a:pt x="3209" y="6655"/>
                        <a:pt x="2982" y="6982"/>
                        <a:pt x="2718" y="6982"/>
                      </a:cubicBezTo>
                      <a:cubicBezTo>
                        <a:pt x="2703" y="6982"/>
                        <a:pt x="2689" y="6981"/>
                        <a:pt x="2674" y="6979"/>
                      </a:cubicBezTo>
                      <a:cubicBezTo>
                        <a:pt x="2529" y="6960"/>
                        <a:pt x="2416" y="6907"/>
                        <a:pt x="2266" y="6907"/>
                      </a:cubicBezTo>
                      <a:cubicBezTo>
                        <a:pt x="2263" y="6907"/>
                        <a:pt x="2260" y="6907"/>
                        <a:pt x="2257" y="6907"/>
                      </a:cubicBezTo>
                      <a:cubicBezTo>
                        <a:pt x="2255" y="6907"/>
                        <a:pt x="2253" y="6907"/>
                        <a:pt x="2251" y="6907"/>
                      </a:cubicBezTo>
                      <a:cubicBezTo>
                        <a:pt x="1990" y="6907"/>
                        <a:pt x="1859" y="6536"/>
                        <a:pt x="2100" y="6398"/>
                      </a:cubicBezTo>
                      <a:cubicBezTo>
                        <a:pt x="2226" y="6325"/>
                        <a:pt x="2367" y="6287"/>
                        <a:pt x="2507" y="6287"/>
                      </a:cubicBezTo>
                      <a:close/>
                      <a:moveTo>
                        <a:pt x="7592" y="6962"/>
                      </a:moveTo>
                      <a:cubicBezTo>
                        <a:pt x="7744" y="6962"/>
                        <a:pt x="7898" y="7007"/>
                        <a:pt x="8024" y="7092"/>
                      </a:cubicBezTo>
                      <a:cubicBezTo>
                        <a:pt x="8272" y="7262"/>
                        <a:pt x="8182" y="7660"/>
                        <a:pt x="7892" y="7660"/>
                      </a:cubicBezTo>
                      <a:cubicBezTo>
                        <a:pt x="7867" y="7660"/>
                        <a:pt x="7840" y="7657"/>
                        <a:pt x="7811" y="7651"/>
                      </a:cubicBezTo>
                      <a:cubicBezTo>
                        <a:pt x="7619" y="7606"/>
                        <a:pt x="7393" y="7582"/>
                        <a:pt x="7224" y="7475"/>
                      </a:cubicBezTo>
                      <a:cubicBezTo>
                        <a:pt x="7078" y="7383"/>
                        <a:pt x="7052" y="7165"/>
                        <a:pt x="7210" y="7067"/>
                      </a:cubicBezTo>
                      <a:cubicBezTo>
                        <a:pt x="7324" y="6996"/>
                        <a:pt x="7458" y="6962"/>
                        <a:pt x="7592" y="6962"/>
                      </a:cubicBezTo>
                      <a:close/>
                      <a:moveTo>
                        <a:pt x="8863" y="8625"/>
                      </a:moveTo>
                      <a:cubicBezTo>
                        <a:pt x="9005" y="8625"/>
                        <a:pt x="9152" y="8740"/>
                        <a:pt x="9156" y="8893"/>
                      </a:cubicBezTo>
                      <a:cubicBezTo>
                        <a:pt x="9161" y="9124"/>
                        <a:pt x="9079" y="9352"/>
                        <a:pt x="8920" y="9519"/>
                      </a:cubicBezTo>
                      <a:cubicBezTo>
                        <a:pt x="8863" y="9578"/>
                        <a:pt x="8785" y="9605"/>
                        <a:pt x="8707" y="9605"/>
                      </a:cubicBezTo>
                      <a:cubicBezTo>
                        <a:pt x="8518" y="9605"/>
                        <a:pt x="8324" y="9452"/>
                        <a:pt x="8402" y="9240"/>
                      </a:cubicBezTo>
                      <a:cubicBezTo>
                        <a:pt x="8470" y="9053"/>
                        <a:pt x="8553" y="8871"/>
                        <a:pt x="8677" y="8714"/>
                      </a:cubicBezTo>
                      <a:cubicBezTo>
                        <a:pt x="8727" y="8652"/>
                        <a:pt x="8794" y="8625"/>
                        <a:pt x="8863" y="8625"/>
                      </a:cubicBezTo>
                      <a:close/>
                      <a:moveTo>
                        <a:pt x="3055" y="10499"/>
                      </a:moveTo>
                      <a:cubicBezTo>
                        <a:pt x="3238" y="10499"/>
                        <a:pt x="3420" y="10550"/>
                        <a:pt x="3554" y="10668"/>
                      </a:cubicBezTo>
                      <a:cubicBezTo>
                        <a:pt x="3810" y="10890"/>
                        <a:pt x="3577" y="11215"/>
                        <a:pt x="3302" y="11215"/>
                      </a:cubicBezTo>
                      <a:cubicBezTo>
                        <a:pt x="3289" y="11215"/>
                        <a:pt x="3276" y="11214"/>
                        <a:pt x="3264" y="11213"/>
                      </a:cubicBezTo>
                      <a:cubicBezTo>
                        <a:pt x="3166" y="11203"/>
                        <a:pt x="3085" y="11159"/>
                        <a:pt x="2991" y="11133"/>
                      </a:cubicBezTo>
                      <a:cubicBezTo>
                        <a:pt x="2903" y="11110"/>
                        <a:pt x="2816" y="11100"/>
                        <a:pt x="2731" y="11067"/>
                      </a:cubicBezTo>
                      <a:cubicBezTo>
                        <a:pt x="2493" y="10978"/>
                        <a:pt x="2453" y="10656"/>
                        <a:pt x="2712" y="10559"/>
                      </a:cubicBezTo>
                      <a:cubicBezTo>
                        <a:pt x="2819" y="10520"/>
                        <a:pt x="2937" y="10499"/>
                        <a:pt x="3055" y="10499"/>
                      </a:cubicBezTo>
                      <a:close/>
                      <a:moveTo>
                        <a:pt x="5259" y="11757"/>
                      </a:moveTo>
                      <a:cubicBezTo>
                        <a:pt x="5367" y="11757"/>
                        <a:pt x="5473" y="11817"/>
                        <a:pt x="5519" y="11951"/>
                      </a:cubicBezTo>
                      <a:cubicBezTo>
                        <a:pt x="5597" y="12175"/>
                        <a:pt x="5623" y="12534"/>
                        <a:pt x="5492" y="12739"/>
                      </a:cubicBezTo>
                      <a:cubicBezTo>
                        <a:pt x="5418" y="12854"/>
                        <a:pt x="5311" y="12905"/>
                        <a:pt x="5206" y="12905"/>
                      </a:cubicBezTo>
                      <a:cubicBezTo>
                        <a:pt x="5049" y="12905"/>
                        <a:pt x="4896" y="12789"/>
                        <a:pt x="4869" y="12593"/>
                      </a:cubicBezTo>
                      <a:cubicBezTo>
                        <a:pt x="4854" y="12476"/>
                        <a:pt x="4888" y="12379"/>
                        <a:pt x="4909" y="12265"/>
                      </a:cubicBezTo>
                      <a:cubicBezTo>
                        <a:pt x="4929" y="12166"/>
                        <a:pt x="4933" y="12066"/>
                        <a:pt x="4965" y="11970"/>
                      </a:cubicBezTo>
                      <a:cubicBezTo>
                        <a:pt x="5012" y="11833"/>
                        <a:pt x="5137" y="11757"/>
                        <a:pt x="5259" y="11757"/>
                      </a:cubicBezTo>
                      <a:close/>
                      <a:moveTo>
                        <a:pt x="10185" y="14061"/>
                      </a:moveTo>
                      <a:cubicBezTo>
                        <a:pt x="10197" y="14061"/>
                        <a:pt x="10209" y="14062"/>
                        <a:pt x="10221" y="14063"/>
                      </a:cubicBezTo>
                      <a:cubicBezTo>
                        <a:pt x="10579" y="14104"/>
                        <a:pt x="10884" y="14443"/>
                        <a:pt x="10891" y="14796"/>
                      </a:cubicBezTo>
                      <a:cubicBezTo>
                        <a:pt x="10895" y="14991"/>
                        <a:pt x="10703" y="15141"/>
                        <a:pt x="10526" y="15141"/>
                      </a:cubicBezTo>
                      <a:cubicBezTo>
                        <a:pt x="10428" y="15141"/>
                        <a:pt x="10335" y="15095"/>
                        <a:pt x="10281" y="14985"/>
                      </a:cubicBezTo>
                      <a:cubicBezTo>
                        <a:pt x="10242" y="14903"/>
                        <a:pt x="10207" y="14800"/>
                        <a:pt x="10150" y="14730"/>
                      </a:cubicBezTo>
                      <a:cubicBezTo>
                        <a:pt x="10098" y="14665"/>
                        <a:pt x="10010" y="14625"/>
                        <a:pt x="9947" y="14573"/>
                      </a:cubicBezTo>
                      <a:cubicBezTo>
                        <a:pt x="9704" y="14369"/>
                        <a:pt x="9931" y="14061"/>
                        <a:pt x="10185" y="14061"/>
                      </a:cubicBezTo>
                      <a:close/>
                      <a:moveTo>
                        <a:pt x="8651" y="17849"/>
                      </a:moveTo>
                      <a:cubicBezTo>
                        <a:pt x="8759" y="17849"/>
                        <a:pt x="8864" y="17867"/>
                        <a:pt x="8955" y="17908"/>
                      </a:cubicBezTo>
                      <a:cubicBezTo>
                        <a:pt x="9178" y="18005"/>
                        <a:pt x="9207" y="18400"/>
                        <a:pt x="8976" y="18509"/>
                      </a:cubicBezTo>
                      <a:cubicBezTo>
                        <a:pt x="8804" y="18589"/>
                        <a:pt x="8663" y="18583"/>
                        <a:pt x="8482" y="18600"/>
                      </a:cubicBezTo>
                      <a:cubicBezTo>
                        <a:pt x="8345" y="18611"/>
                        <a:pt x="8216" y="18663"/>
                        <a:pt x="8077" y="18663"/>
                      </a:cubicBezTo>
                      <a:cubicBezTo>
                        <a:pt x="8075" y="18663"/>
                        <a:pt x="8074" y="18663"/>
                        <a:pt x="8073" y="18663"/>
                      </a:cubicBezTo>
                      <a:cubicBezTo>
                        <a:pt x="7878" y="18662"/>
                        <a:pt x="7721" y="18452"/>
                        <a:pt x="7827" y="18270"/>
                      </a:cubicBezTo>
                      <a:cubicBezTo>
                        <a:pt x="7980" y="18012"/>
                        <a:pt x="8332" y="17849"/>
                        <a:pt x="8651" y="17849"/>
                      </a:cubicBezTo>
                      <a:close/>
                      <a:moveTo>
                        <a:pt x="2046" y="1"/>
                      </a:moveTo>
                      <a:cubicBezTo>
                        <a:pt x="1759" y="1"/>
                        <a:pt x="1483" y="132"/>
                        <a:pt x="1238" y="447"/>
                      </a:cubicBezTo>
                      <a:cubicBezTo>
                        <a:pt x="731" y="1098"/>
                        <a:pt x="1095" y="2145"/>
                        <a:pt x="1386" y="2790"/>
                      </a:cubicBezTo>
                      <a:cubicBezTo>
                        <a:pt x="1466" y="2967"/>
                        <a:pt x="1557" y="3135"/>
                        <a:pt x="1652" y="3300"/>
                      </a:cubicBezTo>
                      <a:cubicBezTo>
                        <a:pt x="1603" y="3292"/>
                        <a:pt x="1555" y="3289"/>
                        <a:pt x="1506" y="3289"/>
                      </a:cubicBezTo>
                      <a:cubicBezTo>
                        <a:pt x="723" y="3289"/>
                        <a:pt x="1" y="4243"/>
                        <a:pt x="146" y="5145"/>
                      </a:cubicBezTo>
                      <a:cubicBezTo>
                        <a:pt x="238" y="5718"/>
                        <a:pt x="618" y="6309"/>
                        <a:pt x="1131" y="6792"/>
                      </a:cubicBezTo>
                      <a:cubicBezTo>
                        <a:pt x="938" y="7090"/>
                        <a:pt x="833" y="7454"/>
                        <a:pt x="864" y="7840"/>
                      </a:cubicBezTo>
                      <a:cubicBezTo>
                        <a:pt x="923" y="8576"/>
                        <a:pt x="1322" y="9166"/>
                        <a:pt x="1876" y="9609"/>
                      </a:cubicBezTo>
                      <a:cubicBezTo>
                        <a:pt x="1774" y="9778"/>
                        <a:pt x="1708" y="9973"/>
                        <a:pt x="1691" y="10183"/>
                      </a:cubicBezTo>
                      <a:cubicBezTo>
                        <a:pt x="1595" y="11396"/>
                        <a:pt x="2634" y="12205"/>
                        <a:pt x="3719" y="12545"/>
                      </a:cubicBezTo>
                      <a:cubicBezTo>
                        <a:pt x="3646" y="12824"/>
                        <a:pt x="3638" y="13118"/>
                        <a:pt x="3720" y="13382"/>
                      </a:cubicBezTo>
                      <a:cubicBezTo>
                        <a:pt x="3892" y="13943"/>
                        <a:pt x="4386" y="14469"/>
                        <a:pt x="4977" y="14826"/>
                      </a:cubicBezTo>
                      <a:cubicBezTo>
                        <a:pt x="4951" y="15190"/>
                        <a:pt x="5035" y="15571"/>
                        <a:pt x="5169" y="15909"/>
                      </a:cubicBezTo>
                      <a:cubicBezTo>
                        <a:pt x="5463" y="16649"/>
                        <a:pt x="6100" y="17560"/>
                        <a:pt x="6872" y="18191"/>
                      </a:cubicBezTo>
                      <a:cubicBezTo>
                        <a:pt x="6788" y="18775"/>
                        <a:pt x="7756" y="20365"/>
                        <a:pt x="10363" y="20365"/>
                      </a:cubicBezTo>
                      <a:cubicBezTo>
                        <a:pt x="10388" y="20365"/>
                        <a:pt x="10413" y="20365"/>
                        <a:pt x="10438" y="20364"/>
                      </a:cubicBezTo>
                      <a:cubicBezTo>
                        <a:pt x="10935" y="19820"/>
                        <a:pt x="11722" y="18710"/>
                        <a:pt x="11324" y="17451"/>
                      </a:cubicBezTo>
                      <a:cubicBezTo>
                        <a:pt x="11911" y="16315"/>
                        <a:pt x="12327" y="14898"/>
                        <a:pt x="11663" y="13911"/>
                      </a:cubicBezTo>
                      <a:cubicBezTo>
                        <a:pt x="12079" y="13351"/>
                        <a:pt x="11822" y="12286"/>
                        <a:pt x="11461" y="11790"/>
                      </a:cubicBezTo>
                      <a:cubicBezTo>
                        <a:pt x="11235" y="11480"/>
                        <a:pt x="10924" y="11254"/>
                        <a:pt x="10580" y="11122"/>
                      </a:cubicBezTo>
                      <a:cubicBezTo>
                        <a:pt x="11199" y="9921"/>
                        <a:pt x="10520" y="8375"/>
                        <a:pt x="9379" y="7861"/>
                      </a:cubicBezTo>
                      <a:cubicBezTo>
                        <a:pt x="9196" y="6979"/>
                        <a:pt x="8907" y="6124"/>
                        <a:pt x="8531" y="5304"/>
                      </a:cubicBezTo>
                      <a:cubicBezTo>
                        <a:pt x="8240" y="4670"/>
                        <a:pt x="7891" y="3890"/>
                        <a:pt x="7234" y="3551"/>
                      </a:cubicBezTo>
                      <a:cubicBezTo>
                        <a:pt x="7061" y="3464"/>
                        <a:pt x="6868" y="3425"/>
                        <a:pt x="6676" y="3425"/>
                      </a:cubicBezTo>
                      <a:cubicBezTo>
                        <a:pt x="6668" y="3425"/>
                        <a:pt x="6661" y="3425"/>
                        <a:pt x="6653" y="3425"/>
                      </a:cubicBezTo>
                      <a:cubicBezTo>
                        <a:pt x="6572" y="2547"/>
                        <a:pt x="6182" y="1700"/>
                        <a:pt x="5215" y="1607"/>
                      </a:cubicBezTo>
                      <a:cubicBezTo>
                        <a:pt x="5185" y="1604"/>
                        <a:pt x="5155" y="1602"/>
                        <a:pt x="5125" y="1602"/>
                      </a:cubicBezTo>
                      <a:cubicBezTo>
                        <a:pt x="4822" y="1602"/>
                        <a:pt x="4539" y="1748"/>
                        <a:pt x="4337" y="1961"/>
                      </a:cubicBezTo>
                      <a:cubicBezTo>
                        <a:pt x="3751" y="1029"/>
                        <a:pt x="2851" y="1"/>
                        <a:pt x="2046" y="1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34"/>
                <p:cNvSpPr/>
                <p:nvPr/>
              </p:nvSpPr>
              <p:spPr>
                <a:xfrm>
                  <a:off x="3998771" y="2828915"/>
                  <a:ext cx="851649" cy="140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8" h="20365" extrusionOk="0">
                      <a:moveTo>
                        <a:pt x="5234" y="3020"/>
                      </a:moveTo>
                      <a:cubicBezTo>
                        <a:pt x="5407" y="3020"/>
                        <a:pt x="5582" y="3160"/>
                        <a:pt x="5541" y="3386"/>
                      </a:cubicBezTo>
                      <a:cubicBezTo>
                        <a:pt x="5512" y="3551"/>
                        <a:pt x="5541" y="3724"/>
                        <a:pt x="5494" y="3885"/>
                      </a:cubicBezTo>
                      <a:cubicBezTo>
                        <a:pt x="5451" y="4030"/>
                        <a:pt x="5316" y="4111"/>
                        <a:pt x="5185" y="4111"/>
                      </a:cubicBezTo>
                      <a:cubicBezTo>
                        <a:pt x="5068" y="4111"/>
                        <a:pt x="4955" y="4046"/>
                        <a:pt x="4914" y="3906"/>
                      </a:cubicBezTo>
                      <a:cubicBezTo>
                        <a:pt x="4850" y="3693"/>
                        <a:pt x="4892" y="3456"/>
                        <a:pt x="4950" y="3245"/>
                      </a:cubicBezTo>
                      <a:cubicBezTo>
                        <a:pt x="4993" y="3089"/>
                        <a:pt x="5113" y="3020"/>
                        <a:pt x="5234" y="3020"/>
                      </a:cubicBezTo>
                      <a:close/>
                      <a:moveTo>
                        <a:pt x="2025" y="4861"/>
                      </a:moveTo>
                      <a:cubicBezTo>
                        <a:pt x="2060" y="4861"/>
                        <a:pt x="2095" y="4870"/>
                        <a:pt x="2128" y="4889"/>
                      </a:cubicBezTo>
                      <a:cubicBezTo>
                        <a:pt x="2290" y="4981"/>
                        <a:pt x="2468" y="5095"/>
                        <a:pt x="2614" y="5208"/>
                      </a:cubicBezTo>
                      <a:cubicBezTo>
                        <a:pt x="2806" y="5356"/>
                        <a:pt x="2655" y="5682"/>
                        <a:pt x="2436" y="5682"/>
                      </a:cubicBezTo>
                      <a:cubicBezTo>
                        <a:pt x="2414" y="5682"/>
                        <a:pt x="2390" y="5679"/>
                        <a:pt x="2366" y="5671"/>
                      </a:cubicBezTo>
                      <a:cubicBezTo>
                        <a:pt x="2131" y="5593"/>
                        <a:pt x="1812" y="5367"/>
                        <a:pt x="1795" y="5096"/>
                      </a:cubicBezTo>
                      <a:cubicBezTo>
                        <a:pt x="1786" y="4963"/>
                        <a:pt x="1903" y="4861"/>
                        <a:pt x="2025" y="4861"/>
                      </a:cubicBezTo>
                      <a:close/>
                      <a:moveTo>
                        <a:pt x="2507" y="6287"/>
                      </a:moveTo>
                      <a:cubicBezTo>
                        <a:pt x="2669" y="6287"/>
                        <a:pt x="2828" y="6339"/>
                        <a:pt x="2960" y="6448"/>
                      </a:cubicBezTo>
                      <a:cubicBezTo>
                        <a:pt x="3209" y="6655"/>
                        <a:pt x="2982" y="6982"/>
                        <a:pt x="2718" y="6982"/>
                      </a:cubicBezTo>
                      <a:cubicBezTo>
                        <a:pt x="2703" y="6982"/>
                        <a:pt x="2689" y="6981"/>
                        <a:pt x="2674" y="6979"/>
                      </a:cubicBezTo>
                      <a:cubicBezTo>
                        <a:pt x="2529" y="6960"/>
                        <a:pt x="2416" y="6907"/>
                        <a:pt x="2266" y="6907"/>
                      </a:cubicBezTo>
                      <a:cubicBezTo>
                        <a:pt x="2263" y="6907"/>
                        <a:pt x="2260" y="6907"/>
                        <a:pt x="2257" y="6907"/>
                      </a:cubicBezTo>
                      <a:cubicBezTo>
                        <a:pt x="2255" y="6907"/>
                        <a:pt x="2253" y="6907"/>
                        <a:pt x="2251" y="6907"/>
                      </a:cubicBezTo>
                      <a:cubicBezTo>
                        <a:pt x="1990" y="6907"/>
                        <a:pt x="1859" y="6536"/>
                        <a:pt x="2100" y="6398"/>
                      </a:cubicBezTo>
                      <a:cubicBezTo>
                        <a:pt x="2226" y="6325"/>
                        <a:pt x="2367" y="6287"/>
                        <a:pt x="2507" y="6287"/>
                      </a:cubicBezTo>
                      <a:close/>
                      <a:moveTo>
                        <a:pt x="7592" y="6962"/>
                      </a:moveTo>
                      <a:cubicBezTo>
                        <a:pt x="7744" y="6962"/>
                        <a:pt x="7898" y="7007"/>
                        <a:pt x="8024" y="7092"/>
                      </a:cubicBezTo>
                      <a:cubicBezTo>
                        <a:pt x="8272" y="7262"/>
                        <a:pt x="8182" y="7660"/>
                        <a:pt x="7892" y="7660"/>
                      </a:cubicBezTo>
                      <a:cubicBezTo>
                        <a:pt x="7867" y="7660"/>
                        <a:pt x="7840" y="7657"/>
                        <a:pt x="7811" y="7651"/>
                      </a:cubicBezTo>
                      <a:cubicBezTo>
                        <a:pt x="7619" y="7606"/>
                        <a:pt x="7393" y="7582"/>
                        <a:pt x="7224" y="7475"/>
                      </a:cubicBezTo>
                      <a:cubicBezTo>
                        <a:pt x="7078" y="7383"/>
                        <a:pt x="7052" y="7165"/>
                        <a:pt x="7210" y="7067"/>
                      </a:cubicBezTo>
                      <a:cubicBezTo>
                        <a:pt x="7324" y="6996"/>
                        <a:pt x="7458" y="6962"/>
                        <a:pt x="7592" y="6962"/>
                      </a:cubicBezTo>
                      <a:close/>
                      <a:moveTo>
                        <a:pt x="8863" y="8625"/>
                      </a:moveTo>
                      <a:cubicBezTo>
                        <a:pt x="9005" y="8625"/>
                        <a:pt x="9152" y="8740"/>
                        <a:pt x="9156" y="8893"/>
                      </a:cubicBezTo>
                      <a:cubicBezTo>
                        <a:pt x="9161" y="9124"/>
                        <a:pt x="9079" y="9352"/>
                        <a:pt x="8920" y="9519"/>
                      </a:cubicBezTo>
                      <a:cubicBezTo>
                        <a:pt x="8863" y="9578"/>
                        <a:pt x="8785" y="9605"/>
                        <a:pt x="8707" y="9605"/>
                      </a:cubicBezTo>
                      <a:cubicBezTo>
                        <a:pt x="8518" y="9605"/>
                        <a:pt x="8324" y="9452"/>
                        <a:pt x="8402" y="9240"/>
                      </a:cubicBezTo>
                      <a:cubicBezTo>
                        <a:pt x="8470" y="9053"/>
                        <a:pt x="8553" y="8871"/>
                        <a:pt x="8677" y="8714"/>
                      </a:cubicBezTo>
                      <a:cubicBezTo>
                        <a:pt x="8727" y="8652"/>
                        <a:pt x="8794" y="8625"/>
                        <a:pt x="8863" y="8625"/>
                      </a:cubicBezTo>
                      <a:close/>
                      <a:moveTo>
                        <a:pt x="3055" y="10499"/>
                      </a:moveTo>
                      <a:cubicBezTo>
                        <a:pt x="3238" y="10499"/>
                        <a:pt x="3420" y="10550"/>
                        <a:pt x="3554" y="10668"/>
                      </a:cubicBezTo>
                      <a:cubicBezTo>
                        <a:pt x="3810" y="10890"/>
                        <a:pt x="3577" y="11215"/>
                        <a:pt x="3302" y="11215"/>
                      </a:cubicBezTo>
                      <a:cubicBezTo>
                        <a:pt x="3289" y="11215"/>
                        <a:pt x="3276" y="11214"/>
                        <a:pt x="3264" y="11213"/>
                      </a:cubicBezTo>
                      <a:cubicBezTo>
                        <a:pt x="3166" y="11203"/>
                        <a:pt x="3085" y="11159"/>
                        <a:pt x="2991" y="11133"/>
                      </a:cubicBezTo>
                      <a:cubicBezTo>
                        <a:pt x="2903" y="11110"/>
                        <a:pt x="2816" y="11100"/>
                        <a:pt x="2731" y="11067"/>
                      </a:cubicBezTo>
                      <a:cubicBezTo>
                        <a:pt x="2493" y="10978"/>
                        <a:pt x="2453" y="10656"/>
                        <a:pt x="2712" y="10559"/>
                      </a:cubicBezTo>
                      <a:cubicBezTo>
                        <a:pt x="2819" y="10520"/>
                        <a:pt x="2937" y="10499"/>
                        <a:pt x="3055" y="10499"/>
                      </a:cubicBezTo>
                      <a:close/>
                      <a:moveTo>
                        <a:pt x="5259" y="11757"/>
                      </a:moveTo>
                      <a:cubicBezTo>
                        <a:pt x="5367" y="11757"/>
                        <a:pt x="5473" y="11817"/>
                        <a:pt x="5519" y="11951"/>
                      </a:cubicBezTo>
                      <a:cubicBezTo>
                        <a:pt x="5597" y="12175"/>
                        <a:pt x="5623" y="12534"/>
                        <a:pt x="5492" y="12739"/>
                      </a:cubicBezTo>
                      <a:cubicBezTo>
                        <a:pt x="5418" y="12854"/>
                        <a:pt x="5311" y="12905"/>
                        <a:pt x="5206" y="12905"/>
                      </a:cubicBezTo>
                      <a:cubicBezTo>
                        <a:pt x="5049" y="12905"/>
                        <a:pt x="4896" y="12789"/>
                        <a:pt x="4869" y="12593"/>
                      </a:cubicBezTo>
                      <a:cubicBezTo>
                        <a:pt x="4854" y="12476"/>
                        <a:pt x="4888" y="12379"/>
                        <a:pt x="4909" y="12265"/>
                      </a:cubicBezTo>
                      <a:cubicBezTo>
                        <a:pt x="4929" y="12166"/>
                        <a:pt x="4933" y="12066"/>
                        <a:pt x="4965" y="11970"/>
                      </a:cubicBezTo>
                      <a:cubicBezTo>
                        <a:pt x="5012" y="11833"/>
                        <a:pt x="5137" y="11757"/>
                        <a:pt x="5259" y="11757"/>
                      </a:cubicBezTo>
                      <a:close/>
                      <a:moveTo>
                        <a:pt x="10185" y="14061"/>
                      </a:moveTo>
                      <a:cubicBezTo>
                        <a:pt x="10197" y="14061"/>
                        <a:pt x="10209" y="14062"/>
                        <a:pt x="10221" y="14063"/>
                      </a:cubicBezTo>
                      <a:cubicBezTo>
                        <a:pt x="10579" y="14104"/>
                        <a:pt x="10884" y="14443"/>
                        <a:pt x="10891" y="14796"/>
                      </a:cubicBezTo>
                      <a:cubicBezTo>
                        <a:pt x="10895" y="14991"/>
                        <a:pt x="10703" y="15141"/>
                        <a:pt x="10526" y="15141"/>
                      </a:cubicBezTo>
                      <a:cubicBezTo>
                        <a:pt x="10428" y="15141"/>
                        <a:pt x="10335" y="15095"/>
                        <a:pt x="10281" y="14985"/>
                      </a:cubicBezTo>
                      <a:cubicBezTo>
                        <a:pt x="10242" y="14903"/>
                        <a:pt x="10207" y="14800"/>
                        <a:pt x="10150" y="14730"/>
                      </a:cubicBezTo>
                      <a:cubicBezTo>
                        <a:pt x="10098" y="14665"/>
                        <a:pt x="10010" y="14625"/>
                        <a:pt x="9947" y="14573"/>
                      </a:cubicBezTo>
                      <a:cubicBezTo>
                        <a:pt x="9704" y="14369"/>
                        <a:pt x="9931" y="14061"/>
                        <a:pt x="10185" y="14061"/>
                      </a:cubicBezTo>
                      <a:close/>
                      <a:moveTo>
                        <a:pt x="8651" y="17849"/>
                      </a:moveTo>
                      <a:cubicBezTo>
                        <a:pt x="8759" y="17849"/>
                        <a:pt x="8864" y="17867"/>
                        <a:pt x="8955" y="17908"/>
                      </a:cubicBezTo>
                      <a:cubicBezTo>
                        <a:pt x="9178" y="18005"/>
                        <a:pt x="9207" y="18400"/>
                        <a:pt x="8976" y="18509"/>
                      </a:cubicBezTo>
                      <a:cubicBezTo>
                        <a:pt x="8804" y="18589"/>
                        <a:pt x="8663" y="18583"/>
                        <a:pt x="8482" y="18600"/>
                      </a:cubicBezTo>
                      <a:cubicBezTo>
                        <a:pt x="8345" y="18611"/>
                        <a:pt x="8216" y="18663"/>
                        <a:pt x="8077" y="18663"/>
                      </a:cubicBezTo>
                      <a:cubicBezTo>
                        <a:pt x="8075" y="18663"/>
                        <a:pt x="8074" y="18663"/>
                        <a:pt x="8073" y="18663"/>
                      </a:cubicBezTo>
                      <a:cubicBezTo>
                        <a:pt x="7878" y="18662"/>
                        <a:pt x="7721" y="18452"/>
                        <a:pt x="7827" y="18270"/>
                      </a:cubicBezTo>
                      <a:cubicBezTo>
                        <a:pt x="7980" y="18012"/>
                        <a:pt x="8332" y="17849"/>
                        <a:pt x="8651" y="17849"/>
                      </a:cubicBezTo>
                      <a:close/>
                      <a:moveTo>
                        <a:pt x="2046" y="1"/>
                      </a:moveTo>
                      <a:cubicBezTo>
                        <a:pt x="1759" y="1"/>
                        <a:pt x="1483" y="132"/>
                        <a:pt x="1238" y="447"/>
                      </a:cubicBezTo>
                      <a:cubicBezTo>
                        <a:pt x="731" y="1098"/>
                        <a:pt x="1095" y="2145"/>
                        <a:pt x="1386" y="2790"/>
                      </a:cubicBezTo>
                      <a:cubicBezTo>
                        <a:pt x="1466" y="2967"/>
                        <a:pt x="1557" y="3135"/>
                        <a:pt x="1652" y="3300"/>
                      </a:cubicBezTo>
                      <a:cubicBezTo>
                        <a:pt x="1603" y="3292"/>
                        <a:pt x="1555" y="3289"/>
                        <a:pt x="1506" y="3289"/>
                      </a:cubicBezTo>
                      <a:cubicBezTo>
                        <a:pt x="723" y="3289"/>
                        <a:pt x="1" y="4243"/>
                        <a:pt x="146" y="5145"/>
                      </a:cubicBezTo>
                      <a:cubicBezTo>
                        <a:pt x="238" y="5718"/>
                        <a:pt x="618" y="6309"/>
                        <a:pt x="1131" y="6792"/>
                      </a:cubicBezTo>
                      <a:cubicBezTo>
                        <a:pt x="938" y="7090"/>
                        <a:pt x="833" y="7454"/>
                        <a:pt x="864" y="7840"/>
                      </a:cubicBezTo>
                      <a:cubicBezTo>
                        <a:pt x="923" y="8576"/>
                        <a:pt x="1322" y="9166"/>
                        <a:pt x="1876" y="9609"/>
                      </a:cubicBezTo>
                      <a:cubicBezTo>
                        <a:pt x="1774" y="9778"/>
                        <a:pt x="1708" y="9973"/>
                        <a:pt x="1691" y="10183"/>
                      </a:cubicBezTo>
                      <a:cubicBezTo>
                        <a:pt x="1595" y="11396"/>
                        <a:pt x="2634" y="12205"/>
                        <a:pt x="3719" y="12545"/>
                      </a:cubicBezTo>
                      <a:cubicBezTo>
                        <a:pt x="3646" y="12824"/>
                        <a:pt x="3638" y="13118"/>
                        <a:pt x="3720" y="13382"/>
                      </a:cubicBezTo>
                      <a:cubicBezTo>
                        <a:pt x="3892" y="13943"/>
                        <a:pt x="4386" y="14469"/>
                        <a:pt x="4977" y="14826"/>
                      </a:cubicBezTo>
                      <a:cubicBezTo>
                        <a:pt x="4951" y="15190"/>
                        <a:pt x="5035" y="15571"/>
                        <a:pt x="5169" y="15909"/>
                      </a:cubicBezTo>
                      <a:cubicBezTo>
                        <a:pt x="5463" y="16649"/>
                        <a:pt x="6100" y="17560"/>
                        <a:pt x="6872" y="18191"/>
                      </a:cubicBezTo>
                      <a:cubicBezTo>
                        <a:pt x="6788" y="18775"/>
                        <a:pt x="7756" y="20365"/>
                        <a:pt x="10363" y="20365"/>
                      </a:cubicBezTo>
                      <a:cubicBezTo>
                        <a:pt x="10388" y="20365"/>
                        <a:pt x="10413" y="20365"/>
                        <a:pt x="10438" y="20364"/>
                      </a:cubicBezTo>
                      <a:cubicBezTo>
                        <a:pt x="10935" y="19820"/>
                        <a:pt x="11722" y="18710"/>
                        <a:pt x="11324" y="17451"/>
                      </a:cubicBezTo>
                      <a:cubicBezTo>
                        <a:pt x="11911" y="16315"/>
                        <a:pt x="12327" y="14898"/>
                        <a:pt x="11663" y="13911"/>
                      </a:cubicBezTo>
                      <a:cubicBezTo>
                        <a:pt x="12079" y="13351"/>
                        <a:pt x="11822" y="12286"/>
                        <a:pt x="11461" y="11790"/>
                      </a:cubicBezTo>
                      <a:cubicBezTo>
                        <a:pt x="11235" y="11480"/>
                        <a:pt x="10924" y="11254"/>
                        <a:pt x="10580" y="11122"/>
                      </a:cubicBezTo>
                      <a:cubicBezTo>
                        <a:pt x="11199" y="9921"/>
                        <a:pt x="10520" y="8375"/>
                        <a:pt x="9379" y="7861"/>
                      </a:cubicBezTo>
                      <a:cubicBezTo>
                        <a:pt x="9196" y="6979"/>
                        <a:pt x="8907" y="6124"/>
                        <a:pt x="8531" y="5304"/>
                      </a:cubicBezTo>
                      <a:cubicBezTo>
                        <a:pt x="8240" y="4670"/>
                        <a:pt x="7891" y="3890"/>
                        <a:pt x="7234" y="3551"/>
                      </a:cubicBezTo>
                      <a:cubicBezTo>
                        <a:pt x="7061" y="3464"/>
                        <a:pt x="6868" y="3425"/>
                        <a:pt x="6676" y="3425"/>
                      </a:cubicBezTo>
                      <a:cubicBezTo>
                        <a:pt x="6668" y="3425"/>
                        <a:pt x="6661" y="3425"/>
                        <a:pt x="6653" y="3425"/>
                      </a:cubicBezTo>
                      <a:cubicBezTo>
                        <a:pt x="6572" y="2547"/>
                        <a:pt x="6182" y="1700"/>
                        <a:pt x="5215" y="1607"/>
                      </a:cubicBezTo>
                      <a:cubicBezTo>
                        <a:pt x="5185" y="1604"/>
                        <a:pt x="5155" y="1602"/>
                        <a:pt x="5125" y="1602"/>
                      </a:cubicBezTo>
                      <a:cubicBezTo>
                        <a:pt x="4822" y="1602"/>
                        <a:pt x="4539" y="1748"/>
                        <a:pt x="4337" y="1961"/>
                      </a:cubicBezTo>
                      <a:cubicBezTo>
                        <a:pt x="3751" y="1029"/>
                        <a:pt x="2851" y="1"/>
                        <a:pt x="204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6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4" name="Google Shape;4044;p34"/>
              <p:cNvSpPr/>
              <p:nvPr/>
            </p:nvSpPr>
            <p:spPr>
              <a:xfrm>
                <a:off x="4187871" y="2741265"/>
                <a:ext cx="851649" cy="1406865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20365" extrusionOk="0">
                    <a:moveTo>
                      <a:pt x="2279" y="1820"/>
                    </a:moveTo>
                    <a:cubicBezTo>
                      <a:pt x="2606" y="1820"/>
                      <a:pt x="3297" y="2345"/>
                      <a:pt x="3726" y="3457"/>
                    </a:cubicBezTo>
                    <a:cubicBezTo>
                      <a:pt x="3853" y="3393"/>
                      <a:pt x="3985" y="3363"/>
                      <a:pt x="4119" y="3363"/>
                    </a:cubicBezTo>
                    <a:cubicBezTo>
                      <a:pt x="4376" y="3363"/>
                      <a:pt x="4640" y="3472"/>
                      <a:pt x="4885" y="3655"/>
                    </a:cubicBezTo>
                    <a:cubicBezTo>
                      <a:pt x="4888" y="3517"/>
                      <a:pt x="4914" y="3379"/>
                      <a:pt x="4950" y="3248"/>
                    </a:cubicBezTo>
                    <a:cubicBezTo>
                      <a:pt x="4993" y="3092"/>
                      <a:pt x="5113" y="3023"/>
                      <a:pt x="5234" y="3023"/>
                    </a:cubicBezTo>
                    <a:cubicBezTo>
                      <a:pt x="5407" y="3023"/>
                      <a:pt x="5582" y="3163"/>
                      <a:pt x="5541" y="3389"/>
                    </a:cubicBezTo>
                    <a:cubicBezTo>
                      <a:pt x="5512" y="3554"/>
                      <a:pt x="5541" y="3726"/>
                      <a:pt x="5494" y="3887"/>
                    </a:cubicBezTo>
                    <a:cubicBezTo>
                      <a:pt x="5466" y="3984"/>
                      <a:pt x="5397" y="4048"/>
                      <a:pt x="5317" y="4083"/>
                    </a:cubicBezTo>
                    <a:cubicBezTo>
                      <a:pt x="5437" y="4237"/>
                      <a:pt x="5547" y="4407"/>
                      <a:pt x="5635" y="4590"/>
                    </a:cubicBezTo>
                    <a:cubicBezTo>
                      <a:pt x="6399" y="4609"/>
                      <a:pt x="6852" y="5743"/>
                      <a:pt x="7038" y="6833"/>
                    </a:cubicBezTo>
                    <a:cubicBezTo>
                      <a:pt x="7170" y="6851"/>
                      <a:pt x="7298" y="6906"/>
                      <a:pt x="7422" y="6984"/>
                    </a:cubicBezTo>
                    <a:cubicBezTo>
                      <a:pt x="7478" y="6972"/>
                      <a:pt x="7536" y="6965"/>
                      <a:pt x="7593" y="6965"/>
                    </a:cubicBezTo>
                    <a:cubicBezTo>
                      <a:pt x="7746" y="6965"/>
                      <a:pt x="7898" y="7009"/>
                      <a:pt x="8023" y="7094"/>
                    </a:cubicBezTo>
                    <a:cubicBezTo>
                      <a:pt x="8228" y="7234"/>
                      <a:pt x="8202" y="7529"/>
                      <a:pt x="8024" y="7629"/>
                    </a:cubicBezTo>
                    <a:cubicBezTo>
                      <a:pt x="8252" y="7982"/>
                      <a:pt x="8440" y="8421"/>
                      <a:pt x="8574" y="8882"/>
                    </a:cubicBezTo>
                    <a:cubicBezTo>
                      <a:pt x="8606" y="8826"/>
                      <a:pt x="8637" y="8768"/>
                      <a:pt x="8678" y="8716"/>
                    </a:cubicBezTo>
                    <a:cubicBezTo>
                      <a:pt x="8727" y="8654"/>
                      <a:pt x="8795" y="8627"/>
                      <a:pt x="8863" y="8627"/>
                    </a:cubicBezTo>
                    <a:cubicBezTo>
                      <a:pt x="9005" y="8627"/>
                      <a:pt x="9152" y="8742"/>
                      <a:pt x="9156" y="8894"/>
                    </a:cubicBezTo>
                    <a:cubicBezTo>
                      <a:pt x="9161" y="9125"/>
                      <a:pt x="9079" y="9353"/>
                      <a:pt x="8921" y="9520"/>
                    </a:cubicBezTo>
                    <a:cubicBezTo>
                      <a:pt x="8870" y="9571"/>
                      <a:pt x="8805" y="9599"/>
                      <a:pt x="8737" y="9605"/>
                    </a:cubicBezTo>
                    <a:cubicBezTo>
                      <a:pt x="8753" y="9714"/>
                      <a:pt x="8768" y="9823"/>
                      <a:pt x="8777" y="9930"/>
                    </a:cubicBezTo>
                    <a:cubicBezTo>
                      <a:pt x="9409" y="10292"/>
                      <a:pt x="9726" y="11624"/>
                      <a:pt x="9816" y="12776"/>
                    </a:cubicBezTo>
                    <a:cubicBezTo>
                      <a:pt x="9941" y="12734"/>
                      <a:pt x="10054" y="12714"/>
                      <a:pt x="10155" y="12714"/>
                    </a:cubicBezTo>
                    <a:cubicBezTo>
                      <a:pt x="11545" y="12714"/>
                      <a:pt x="10767" y="16483"/>
                      <a:pt x="10584" y="17797"/>
                    </a:cubicBezTo>
                    <a:cubicBezTo>
                      <a:pt x="10541" y="18107"/>
                      <a:pt x="10184" y="18378"/>
                      <a:pt x="9860" y="18378"/>
                    </a:cubicBezTo>
                    <a:cubicBezTo>
                      <a:pt x="9800" y="18378"/>
                      <a:pt x="9742" y="18368"/>
                      <a:pt x="9686" y="18348"/>
                    </a:cubicBezTo>
                    <a:cubicBezTo>
                      <a:pt x="9472" y="18271"/>
                      <a:pt x="9285" y="18193"/>
                      <a:pt x="9119" y="18108"/>
                    </a:cubicBezTo>
                    <a:lnTo>
                      <a:pt x="9119" y="18108"/>
                    </a:lnTo>
                    <a:cubicBezTo>
                      <a:pt x="9164" y="18258"/>
                      <a:pt x="9120" y="18440"/>
                      <a:pt x="8975" y="18509"/>
                    </a:cubicBezTo>
                    <a:cubicBezTo>
                      <a:pt x="8803" y="18589"/>
                      <a:pt x="8662" y="18583"/>
                      <a:pt x="8481" y="18600"/>
                    </a:cubicBezTo>
                    <a:cubicBezTo>
                      <a:pt x="8344" y="18611"/>
                      <a:pt x="8215" y="18663"/>
                      <a:pt x="8075" y="18663"/>
                    </a:cubicBezTo>
                    <a:cubicBezTo>
                      <a:pt x="8073" y="18663"/>
                      <a:pt x="8072" y="18663"/>
                      <a:pt x="8071" y="18663"/>
                    </a:cubicBezTo>
                    <a:cubicBezTo>
                      <a:pt x="7877" y="18662"/>
                      <a:pt x="7719" y="18452"/>
                      <a:pt x="7826" y="18270"/>
                    </a:cubicBezTo>
                    <a:cubicBezTo>
                      <a:pt x="7978" y="18011"/>
                      <a:pt x="8329" y="17852"/>
                      <a:pt x="8647" y="17852"/>
                    </a:cubicBezTo>
                    <a:cubicBezTo>
                      <a:pt x="8680" y="17852"/>
                      <a:pt x="8712" y="17854"/>
                      <a:pt x="8743" y="17857"/>
                    </a:cubicBezTo>
                    <a:cubicBezTo>
                      <a:pt x="8574" y="17706"/>
                      <a:pt x="8450" y="17523"/>
                      <a:pt x="8378" y="17277"/>
                    </a:cubicBezTo>
                    <a:cubicBezTo>
                      <a:pt x="7173" y="16714"/>
                      <a:pt x="6042" y="15435"/>
                      <a:pt x="6514" y="14524"/>
                    </a:cubicBezTo>
                    <a:cubicBezTo>
                      <a:pt x="5865" y="14147"/>
                      <a:pt x="5308" y="13641"/>
                      <a:pt x="5145" y="12899"/>
                    </a:cubicBezTo>
                    <a:cubicBezTo>
                      <a:pt x="5012" y="12873"/>
                      <a:pt x="4894" y="12765"/>
                      <a:pt x="4871" y="12595"/>
                    </a:cubicBezTo>
                    <a:cubicBezTo>
                      <a:pt x="4856" y="12477"/>
                      <a:pt x="4889" y="12380"/>
                      <a:pt x="4910" y="12266"/>
                    </a:cubicBezTo>
                    <a:cubicBezTo>
                      <a:pt x="4913" y="12261"/>
                      <a:pt x="4913" y="12256"/>
                      <a:pt x="4914" y="12251"/>
                    </a:cubicBezTo>
                    <a:cubicBezTo>
                      <a:pt x="4274" y="12041"/>
                      <a:pt x="3676" y="11733"/>
                      <a:pt x="3317" y="11211"/>
                    </a:cubicBezTo>
                    <a:cubicBezTo>
                      <a:pt x="3303" y="11213"/>
                      <a:pt x="3289" y="11214"/>
                      <a:pt x="3275" y="11214"/>
                    </a:cubicBezTo>
                    <a:cubicBezTo>
                      <a:pt x="3271" y="11214"/>
                      <a:pt x="3268" y="11214"/>
                      <a:pt x="3265" y="11214"/>
                    </a:cubicBezTo>
                    <a:cubicBezTo>
                      <a:pt x="3167" y="11204"/>
                      <a:pt x="3087" y="11161"/>
                      <a:pt x="2992" y="11136"/>
                    </a:cubicBezTo>
                    <a:cubicBezTo>
                      <a:pt x="2904" y="11111"/>
                      <a:pt x="2818" y="11101"/>
                      <a:pt x="2732" y="11069"/>
                    </a:cubicBezTo>
                    <a:cubicBezTo>
                      <a:pt x="2494" y="10980"/>
                      <a:pt x="2454" y="10657"/>
                      <a:pt x="2714" y="10561"/>
                    </a:cubicBezTo>
                    <a:cubicBezTo>
                      <a:pt x="2810" y="10526"/>
                      <a:pt x="2916" y="10511"/>
                      <a:pt x="3022" y="10507"/>
                    </a:cubicBezTo>
                    <a:cubicBezTo>
                      <a:pt x="2916" y="9982"/>
                      <a:pt x="3030" y="9524"/>
                      <a:pt x="3289" y="9175"/>
                    </a:cubicBezTo>
                    <a:cubicBezTo>
                      <a:pt x="2654" y="8778"/>
                      <a:pt x="2133" y="8244"/>
                      <a:pt x="2205" y="7445"/>
                    </a:cubicBezTo>
                    <a:cubicBezTo>
                      <a:pt x="2224" y="7237"/>
                      <a:pt x="2281" y="7068"/>
                      <a:pt x="2360" y="6923"/>
                    </a:cubicBezTo>
                    <a:cubicBezTo>
                      <a:pt x="2328" y="6919"/>
                      <a:pt x="2300" y="6911"/>
                      <a:pt x="2266" y="6911"/>
                    </a:cubicBezTo>
                    <a:cubicBezTo>
                      <a:pt x="2264" y="6911"/>
                      <a:pt x="2261" y="6911"/>
                      <a:pt x="2259" y="6911"/>
                    </a:cubicBezTo>
                    <a:cubicBezTo>
                      <a:pt x="2257" y="6911"/>
                      <a:pt x="2255" y="6911"/>
                      <a:pt x="2253" y="6911"/>
                    </a:cubicBezTo>
                    <a:cubicBezTo>
                      <a:pt x="1991" y="6911"/>
                      <a:pt x="1860" y="6540"/>
                      <a:pt x="2101" y="6401"/>
                    </a:cubicBezTo>
                    <a:cubicBezTo>
                      <a:pt x="2141" y="6378"/>
                      <a:pt x="2184" y="6367"/>
                      <a:pt x="2225" y="6351"/>
                    </a:cubicBezTo>
                    <a:cubicBezTo>
                      <a:pt x="2047" y="6068"/>
                      <a:pt x="1941" y="5759"/>
                      <a:pt x="1973" y="5432"/>
                    </a:cubicBezTo>
                    <a:cubicBezTo>
                      <a:pt x="1877" y="5336"/>
                      <a:pt x="1804" y="5222"/>
                      <a:pt x="1795" y="5098"/>
                    </a:cubicBezTo>
                    <a:cubicBezTo>
                      <a:pt x="1786" y="4965"/>
                      <a:pt x="1903" y="4863"/>
                      <a:pt x="2025" y="4863"/>
                    </a:cubicBezTo>
                    <a:cubicBezTo>
                      <a:pt x="2060" y="4863"/>
                      <a:pt x="2095" y="4872"/>
                      <a:pt x="2128" y="4891"/>
                    </a:cubicBezTo>
                    <a:cubicBezTo>
                      <a:pt x="2135" y="4895"/>
                      <a:pt x="2142" y="4900"/>
                      <a:pt x="2149" y="4904"/>
                    </a:cubicBezTo>
                    <a:cubicBezTo>
                      <a:pt x="2327" y="4629"/>
                      <a:pt x="2603" y="4505"/>
                      <a:pt x="2917" y="4470"/>
                    </a:cubicBezTo>
                    <a:cubicBezTo>
                      <a:pt x="2523" y="3705"/>
                      <a:pt x="2182" y="2934"/>
                      <a:pt x="2097" y="2041"/>
                    </a:cubicBezTo>
                    <a:cubicBezTo>
                      <a:pt x="2083" y="1895"/>
                      <a:pt x="2155" y="1820"/>
                      <a:pt x="2279" y="1820"/>
                    </a:cubicBezTo>
                    <a:close/>
                    <a:moveTo>
                      <a:pt x="2046" y="1"/>
                    </a:moveTo>
                    <a:cubicBezTo>
                      <a:pt x="1759" y="1"/>
                      <a:pt x="1483" y="132"/>
                      <a:pt x="1238" y="447"/>
                    </a:cubicBezTo>
                    <a:cubicBezTo>
                      <a:pt x="731" y="1098"/>
                      <a:pt x="1095" y="2145"/>
                      <a:pt x="1386" y="2790"/>
                    </a:cubicBezTo>
                    <a:cubicBezTo>
                      <a:pt x="1466" y="2967"/>
                      <a:pt x="1557" y="3135"/>
                      <a:pt x="1652" y="3300"/>
                    </a:cubicBezTo>
                    <a:cubicBezTo>
                      <a:pt x="1603" y="3292"/>
                      <a:pt x="1555" y="3289"/>
                      <a:pt x="1506" y="3289"/>
                    </a:cubicBezTo>
                    <a:cubicBezTo>
                      <a:pt x="723" y="3289"/>
                      <a:pt x="1" y="4243"/>
                      <a:pt x="146" y="5145"/>
                    </a:cubicBezTo>
                    <a:cubicBezTo>
                      <a:pt x="238" y="5718"/>
                      <a:pt x="618" y="6309"/>
                      <a:pt x="1131" y="6792"/>
                    </a:cubicBezTo>
                    <a:cubicBezTo>
                      <a:pt x="938" y="7090"/>
                      <a:pt x="833" y="7454"/>
                      <a:pt x="864" y="7840"/>
                    </a:cubicBezTo>
                    <a:cubicBezTo>
                      <a:pt x="923" y="8576"/>
                      <a:pt x="1322" y="9166"/>
                      <a:pt x="1876" y="9609"/>
                    </a:cubicBezTo>
                    <a:cubicBezTo>
                      <a:pt x="1774" y="9778"/>
                      <a:pt x="1708" y="9973"/>
                      <a:pt x="1691" y="10183"/>
                    </a:cubicBezTo>
                    <a:cubicBezTo>
                      <a:pt x="1595" y="11396"/>
                      <a:pt x="2634" y="12205"/>
                      <a:pt x="3719" y="12545"/>
                    </a:cubicBezTo>
                    <a:cubicBezTo>
                      <a:pt x="3646" y="12824"/>
                      <a:pt x="3638" y="13118"/>
                      <a:pt x="3720" y="13382"/>
                    </a:cubicBezTo>
                    <a:cubicBezTo>
                      <a:pt x="3892" y="13943"/>
                      <a:pt x="4386" y="14469"/>
                      <a:pt x="4977" y="14826"/>
                    </a:cubicBezTo>
                    <a:cubicBezTo>
                      <a:pt x="4951" y="15190"/>
                      <a:pt x="5035" y="15571"/>
                      <a:pt x="5169" y="15909"/>
                    </a:cubicBezTo>
                    <a:cubicBezTo>
                      <a:pt x="5463" y="16649"/>
                      <a:pt x="6100" y="17560"/>
                      <a:pt x="6872" y="18191"/>
                    </a:cubicBezTo>
                    <a:cubicBezTo>
                      <a:pt x="6788" y="18775"/>
                      <a:pt x="7756" y="20365"/>
                      <a:pt x="10363" y="20365"/>
                    </a:cubicBezTo>
                    <a:cubicBezTo>
                      <a:pt x="10388" y="20365"/>
                      <a:pt x="10413" y="20365"/>
                      <a:pt x="10438" y="20364"/>
                    </a:cubicBezTo>
                    <a:cubicBezTo>
                      <a:pt x="10935" y="19820"/>
                      <a:pt x="11722" y="18710"/>
                      <a:pt x="11324" y="17451"/>
                    </a:cubicBezTo>
                    <a:cubicBezTo>
                      <a:pt x="11911" y="16315"/>
                      <a:pt x="12327" y="14898"/>
                      <a:pt x="11663" y="13911"/>
                    </a:cubicBezTo>
                    <a:cubicBezTo>
                      <a:pt x="12079" y="13351"/>
                      <a:pt x="11822" y="12286"/>
                      <a:pt x="11461" y="11790"/>
                    </a:cubicBezTo>
                    <a:cubicBezTo>
                      <a:pt x="11235" y="11480"/>
                      <a:pt x="10924" y="11254"/>
                      <a:pt x="10580" y="11122"/>
                    </a:cubicBezTo>
                    <a:cubicBezTo>
                      <a:pt x="11199" y="9921"/>
                      <a:pt x="10520" y="8375"/>
                      <a:pt x="9379" y="7861"/>
                    </a:cubicBezTo>
                    <a:cubicBezTo>
                      <a:pt x="9196" y="6979"/>
                      <a:pt x="8907" y="6124"/>
                      <a:pt x="8531" y="5304"/>
                    </a:cubicBezTo>
                    <a:cubicBezTo>
                      <a:pt x="8240" y="4670"/>
                      <a:pt x="7891" y="3890"/>
                      <a:pt x="7234" y="3551"/>
                    </a:cubicBezTo>
                    <a:cubicBezTo>
                      <a:pt x="7061" y="3464"/>
                      <a:pt x="6868" y="3425"/>
                      <a:pt x="6676" y="3425"/>
                    </a:cubicBezTo>
                    <a:cubicBezTo>
                      <a:pt x="6668" y="3425"/>
                      <a:pt x="6661" y="3425"/>
                      <a:pt x="6653" y="3425"/>
                    </a:cubicBezTo>
                    <a:cubicBezTo>
                      <a:pt x="6572" y="2547"/>
                      <a:pt x="6182" y="1700"/>
                      <a:pt x="5215" y="1607"/>
                    </a:cubicBezTo>
                    <a:cubicBezTo>
                      <a:pt x="5185" y="1604"/>
                      <a:pt x="5155" y="1602"/>
                      <a:pt x="5125" y="1602"/>
                    </a:cubicBezTo>
                    <a:cubicBezTo>
                      <a:pt x="4822" y="1602"/>
                      <a:pt x="4539" y="1748"/>
                      <a:pt x="4337" y="1961"/>
                    </a:cubicBezTo>
                    <a:cubicBezTo>
                      <a:pt x="3751" y="1029"/>
                      <a:pt x="2851" y="1"/>
                      <a:pt x="2046" y="1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5" name="Google Shape;4045;p34"/>
            <p:cNvGrpSpPr/>
            <p:nvPr/>
          </p:nvGrpSpPr>
          <p:grpSpPr>
            <a:xfrm>
              <a:off x="4405964" y="2808216"/>
              <a:ext cx="1697568" cy="1883184"/>
              <a:chOff x="4405964" y="2808216"/>
              <a:chExt cx="1697568" cy="1883184"/>
            </a:xfrm>
          </p:grpSpPr>
          <p:grpSp>
            <p:nvGrpSpPr>
              <p:cNvPr id="4046" name="Google Shape;4046;p34"/>
              <p:cNvGrpSpPr/>
              <p:nvPr/>
            </p:nvGrpSpPr>
            <p:grpSpPr>
              <a:xfrm>
                <a:off x="5059554" y="2808216"/>
                <a:ext cx="381477" cy="1607493"/>
                <a:chOff x="5059554" y="2808216"/>
                <a:chExt cx="381477" cy="1607493"/>
              </a:xfrm>
            </p:grpSpPr>
            <p:sp>
              <p:nvSpPr>
                <p:cNvPr id="4047" name="Google Shape;4047;p34"/>
                <p:cNvSpPr/>
                <p:nvPr/>
              </p:nvSpPr>
              <p:spPr>
                <a:xfrm>
                  <a:off x="5059554" y="2808216"/>
                  <a:ext cx="381474" cy="160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23269" extrusionOk="0">
                      <a:moveTo>
                        <a:pt x="5299" y="1"/>
                      </a:moveTo>
                      <a:cubicBezTo>
                        <a:pt x="5297" y="1"/>
                        <a:pt x="5294" y="2"/>
                        <a:pt x="5293" y="4"/>
                      </a:cubicBezTo>
                      <a:cubicBezTo>
                        <a:pt x="4660" y="1353"/>
                        <a:pt x="4071" y="2728"/>
                        <a:pt x="3530" y="4123"/>
                      </a:cubicBezTo>
                      <a:cubicBezTo>
                        <a:pt x="3353" y="3304"/>
                        <a:pt x="3230" y="2481"/>
                        <a:pt x="3091" y="1653"/>
                      </a:cubicBezTo>
                      <a:cubicBezTo>
                        <a:pt x="3089" y="1643"/>
                        <a:pt x="3080" y="1637"/>
                        <a:pt x="3071" y="1637"/>
                      </a:cubicBezTo>
                      <a:cubicBezTo>
                        <a:pt x="3061" y="1637"/>
                        <a:pt x="3052" y="1643"/>
                        <a:pt x="3050" y="1654"/>
                      </a:cubicBezTo>
                      <a:cubicBezTo>
                        <a:pt x="2932" y="2632"/>
                        <a:pt x="3292" y="4654"/>
                        <a:pt x="3315" y="4678"/>
                      </a:cubicBezTo>
                      <a:cubicBezTo>
                        <a:pt x="2690" y="6342"/>
                        <a:pt x="2140" y="8037"/>
                        <a:pt x="1694" y="9754"/>
                      </a:cubicBezTo>
                      <a:cubicBezTo>
                        <a:pt x="1527" y="8964"/>
                        <a:pt x="1228" y="8183"/>
                        <a:pt x="981" y="7421"/>
                      </a:cubicBezTo>
                      <a:cubicBezTo>
                        <a:pt x="972" y="7396"/>
                        <a:pt x="952" y="7385"/>
                        <a:pt x="930" y="7385"/>
                      </a:cubicBezTo>
                      <a:cubicBezTo>
                        <a:pt x="894" y="7385"/>
                        <a:pt x="854" y="7415"/>
                        <a:pt x="863" y="7457"/>
                      </a:cubicBezTo>
                      <a:cubicBezTo>
                        <a:pt x="1047" y="8355"/>
                        <a:pt x="1367" y="9523"/>
                        <a:pt x="1578" y="10238"/>
                      </a:cubicBezTo>
                      <a:cubicBezTo>
                        <a:pt x="1497" y="10569"/>
                        <a:pt x="1412" y="10900"/>
                        <a:pt x="1338" y="11232"/>
                      </a:cubicBezTo>
                      <a:cubicBezTo>
                        <a:pt x="895" y="13221"/>
                        <a:pt x="562" y="15232"/>
                        <a:pt x="347" y="17258"/>
                      </a:cubicBezTo>
                      <a:cubicBezTo>
                        <a:pt x="153" y="19093"/>
                        <a:pt x="1" y="20888"/>
                        <a:pt x="124" y="23075"/>
                      </a:cubicBezTo>
                      <a:cubicBezTo>
                        <a:pt x="132" y="23207"/>
                        <a:pt x="230" y="23268"/>
                        <a:pt x="334" y="23268"/>
                      </a:cubicBezTo>
                      <a:cubicBezTo>
                        <a:pt x="447" y="23268"/>
                        <a:pt x="568" y="23196"/>
                        <a:pt x="593" y="23062"/>
                      </a:cubicBezTo>
                      <a:cubicBezTo>
                        <a:pt x="778" y="22051"/>
                        <a:pt x="687" y="20957"/>
                        <a:pt x="743" y="19930"/>
                      </a:cubicBezTo>
                      <a:cubicBezTo>
                        <a:pt x="791" y="19000"/>
                        <a:pt x="867" y="18071"/>
                        <a:pt x="960" y="17145"/>
                      </a:cubicBezTo>
                      <a:cubicBezTo>
                        <a:pt x="1090" y="15862"/>
                        <a:pt x="1266" y="14583"/>
                        <a:pt x="1481" y="13311"/>
                      </a:cubicBezTo>
                      <a:cubicBezTo>
                        <a:pt x="1855" y="13082"/>
                        <a:pt x="2192" y="12799"/>
                        <a:pt x="2568" y="12568"/>
                      </a:cubicBezTo>
                      <a:cubicBezTo>
                        <a:pt x="3098" y="12244"/>
                        <a:pt x="3624" y="12075"/>
                        <a:pt x="4223" y="11919"/>
                      </a:cubicBezTo>
                      <a:cubicBezTo>
                        <a:pt x="4234" y="11916"/>
                        <a:pt x="4235" y="11900"/>
                        <a:pt x="4223" y="11900"/>
                      </a:cubicBezTo>
                      <a:cubicBezTo>
                        <a:pt x="4188" y="11899"/>
                        <a:pt x="4153" y="11898"/>
                        <a:pt x="4117" y="11898"/>
                      </a:cubicBezTo>
                      <a:cubicBezTo>
                        <a:pt x="3268" y="11898"/>
                        <a:pt x="2201" y="12203"/>
                        <a:pt x="1561" y="12827"/>
                      </a:cubicBezTo>
                      <a:cubicBezTo>
                        <a:pt x="1643" y="12370"/>
                        <a:pt x="1729" y="11912"/>
                        <a:pt x="1820" y="11456"/>
                      </a:cubicBezTo>
                      <a:cubicBezTo>
                        <a:pt x="2056" y="10295"/>
                        <a:pt x="2322" y="9144"/>
                        <a:pt x="2615" y="8003"/>
                      </a:cubicBezTo>
                      <a:cubicBezTo>
                        <a:pt x="2637" y="7991"/>
                        <a:pt x="2657" y="7974"/>
                        <a:pt x="2676" y="7950"/>
                      </a:cubicBezTo>
                      <a:cubicBezTo>
                        <a:pt x="3333" y="7026"/>
                        <a:pt x="4606" y="6826"/>
                        <a:pt x="5498" y="6185"/>
                      </a:cubicBezTo>
                      <a:cubicBezTo>
                        <a:pt x="5522" y="6168"/>
                        <a:pt x="5504" y="6133"/>
                        <a:pt x="5479" y="6133"/>
                      </a:cubicBezTo>
                      <a:cubicBezTo>
                        <a:pt x="5475" y="6133"/>
                        <a:pt x="5471" y="6134"/>
                        <a:pt x="5467" y="6136"/>
                      </a:cubicBezTo>
                      <a:cubicBezTo>
                        <a:pt x="4585" y="6612"/>
                        <a:pt x="3555" y="6702"/>
                        <a:pt x="2792" y="7327"/>
                      </a:cubicBezTo>
                      <a:cubicBezTo>
                        <a:pt x="3030" y="6438"/>
                        <a:pt x="3297" y="5558"/>
                        <a:pt x="3576" y="4681"/>
                      </a:cubicBezTo>
                      <a:cubicBezTo>
                        <a:pt x="3610" y="4649"/>
                        <a:pt x="3630" y="4603"/>
                        <a:pt x="3619" y="4544"/>
                      </a:cubicBezTo>
                      <a:cubicBezTo>
                        <a:pt x="4113" y="3012"/>
                        <a:pt x="4664" y="1498"/>
                        <a:pt x="5304" y="8"/>
                      </a:cubicBezTo>
                      <a:cubicBezTo>
                        <a:pt x="5306" y="4"/>
                        <a:pt x="5303" y="1"/>
                        <a:pt x="5299" y="1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34"/>
                <p:cNvSpPr/>
                <p:nvPr/>
              </p:nvSpPr>
              <p:spPr>
                <a:xfrm>
                  <a:off x="5059557" y="2808228"/>
                  <a:ext cx="381474" cy="160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23269" extrusionOk="0">
                      <a:moveTo>
                        <a:pt x="5299" y="1"/>
                      </a:moveTo>
                      <a:cubicBezTo>
                        <a:pt x="5297" y="1"/>
                        <a:pt x="5294" y="2"/>
                        <a:pt x="5293" y="4"/>
                      </a:cubicBezTo>
                      <a:cubicBezTo>
                        <a:pt x="4660" y="1353"/>
                        <a:pt x="4071" y="2728"/>
                        <a:pt x="3530" y="4123"/>
                      </a:cubicBezTo>
                      <a:cubicBezTo>
                        <a:pt x="3353" y="3304"/>
                        <a:pt x="3230" y="2481"/>
                        <a:pt x="3091" y="1653"/>
                      </a:cubicBezTo>
                      <a:cubicBezTo>
                        <a:pt x="3089" y="1643"/>
                        <a:pt x="3080" y="1637"/>
                        <a:pt x="3071" y="1637"/>
                      </a:cubicBezTo>
                      <a:cubicBezTo>
                        <a:pt x="3061" y="1637"/>
                        <a:pt x="3052" y="1643"/>
                        <a:pt x="3050" y="1654"/>
                      </a:cubicBezTo>
                      <a:cubicBezTo>
                        <a:pt x="2932" y="2632"/>
                        <a:pt x="3292" y="4654"/>
                        <a:pt x="3315" y="4678"/>
                      </a:cubicBezTo>
                      <a:cubicBezTo>
                        <a:pt x="2690" y="6342"/>
                        <a:pt x="2140" y="8037"/>
                        <a:pt x="1694" y="9754"/>
                      </a:cubicBezTo>
                      <a:cubicBezTo>
                        <a:pt x="1527" y="8964"/>
                        <a:pt x="1228" y="8183"/>
                        <a:pt x="981" y="7421"/>
                      </a:cubicBezTo>
                      <a:cubicBezTo>
                        <a:pt x="972" y="7396"/>
                        <a:pt x="952" y="7385"/>
                        <a:pt x="930" y="7385"/>
                      </a:cubicBezTo>
                      <a:cubicBezTo>
                        <a:pt x="894" y="7385"/>
                        <a:pt x="854" y="7415"/>
                        <a:pt x="863" y="7457"/>
                      </a:cubicBezTo>
                      <a:cubicBezTo>
                        <a:pt x="1047" y="8355"/>
                        <a:pt x="1367" y="9523"/>
                        <a:pt x="1578" y="10238"/>
                      </a:cubicBezTo>
                      <a:cubicBezTo>
                        <a:pt x="1497" y="10569"/>
                        <a:pt x="1412" y="10900"/>
                        <a:pt x="1338" y="11232"/>
                      </a:cubicBezTo>
                      <a:cubicBezTo>
                        <a:pt x="895" y="13221"/>
                        <a:pt x="562" y="15232"/>
                        <a:pt x="347" y="17258"/>
                      </a:cubicBezTo>
                      <a:cubicBezTo>
                        <a:pt x="153" y="19093"/>
                        <a:pt x="1" y="20888"/>
                        <a:pt x="124" y="23075"/>
                      </a:cubicBezTo>
                      <a:cubicBezTo>
                        <a:pt x="132" y="23207"/>
                        <a:pt x="230" y="23268"/>
                        <a:pt x="334" y="23268"/>
                      </a:cubicBezTo>
                      <a:cubicBezTo>
                        <a:pt x="447" y="23268"/>
                        <a:pt x="568" y="23196"/>
                        <a:pt x="593" y="23062"/>
                      </a:cubicBezTo>
                      <a:cubicBezTo>
                        <a:pt x="778" y="22051"/>
                        <a:pt x="687" y="20957"/>
                        <a:pt x="743" y="19930"/>
                      </a:cubicBezTo>
                      <a:cubicBezTo>
                        <a:pt x="791" y="19000"/>
                        <a:pt x="867" y="18071"/>
                        <a:pt x="960" y="17145"/>
                      </a:cubicBezTo>
                      <a:cubicBezTo>
                        <a:pt x="1090" y="15862"/>
                        <a:pt x="1266" y="14583"/>
                        <a:pt x="1481" y="13311"/>
                      </a:cubicBezTo>
                      <a:cubicBezTo>
                        <a:pt x="1855" y="13082"/>
                        <a:pt x="2192" y="12799"/>
                        <a:pt x="2568" y="12568"/>
                      </a:cubicBezTo>
                      <a:cubicBezTo>
                        <a:pt x="3098" y="12244"/>
                        <a:pt x="3624" y="12075"/>
                        <a:pt x="4223" y="11919"/>
                      </a:cubicBezTo>
                      <a:cubicBezTo>
                        <a:pt x="4234" y="11916"/>
                        <a:pt x="4235" y="11900"/>
                        <a:pt x="4223" y="11900"/>
                      </a:cubicBezTo>
                      <a:cubicBezTo>
                        <a:pt x="4188" y="11899"/>
                        <a:pt x="4153" y="11898"/>
                        <a:pt x="4117" y="11898"/>
                      </a:cubicBezTo>
                      <a:cubicBezTo>
                        <a:pt x="3268" y="11898"/>
                        <a:pt x="2201" y="12203"/>
                        <a:pt x="1561" y="12827"/>
                      </a:cubicBezTo>
                      <a:cubicBezTo>
                        <a:pt x="1643" y="12370"/>
                        <a:pt x="1729" y="11912"/>
                        <a:pt x="1820" y="11456"/>
                      </a:cubicBezTo>
                      <a:cubicBezTo>
                        <a:pt x="2056" y="10295"/>
                        <a:pt x="2322" y="9144"/>
                        <a:pt x="2615" y="8003"/>
                      </a:cubicBezTo>
                      <a:cubicBezTo>
                        <a:pt x="2637" y="7991"/>
                        <a:pt x="2657" y="7974"/>
                        <a:pt x="2676" y="7950"/>
                      </a:cubicBezTo>
                      <a:cubicBezTo>
                        <a:pt x="3333" y="7026"/>
                        <a:pt x="4606" y="6826"/>
                        <a:pt x="5498" y="6185"/>
                      </a:cubicBezTo>
                      <a:cubicBezTo>
                        <a:pt x="5522" y="6168"/>
                        <a:pt x="5504" y="6133"/>
                        <a:pt x="5479" y="6133"/>
                      </a:cubicBezTo>
                      <a:cubicBezTo>
                        <a:pt x="5475" y="6133"/>
                        <a:pt x="5471" y="6134"/>
                        <a:pt x="5467" y="6136"/>
                      </a:cubicBezTo>
                      <a:cubicBezTo>
                        <a:pt x="4585" y="6612"/>
                        <a:pt x="3555" y="6702"/>
                        <a:pt x="2792" y="7327"/>
                      </a:cubicBezTo>
                      <a:cubicBezTo>
                        <a:pt x="3030" y="6438"/>
                        <a:pt x="3297" y="5558"/>
                        <a:pt x="3576" y="4681"/>
                      </a:cubicBezTo>
                      <a:cubicBezTo>
                        <a:pt x="3610" y="4649"/>
                        <a:pt x="3630" y="4603"/>
                        <a:pt x="3619" y="4544"/>
                      </a:cubicBezTo>
                      <a:cubicBezTo>
                        <a:pt x="4113" y="3012"/>
                        <a:pt x="4664" y="1498"/>
                        <a:pt x="5304" y="8"/>
                      </a:cubicBezTo>
                      <a:cubicBezTo>
                        <a:pt x="5306" y="4"/>
                        <a:pt x="5303" y="1"/>
                        <a:pt x="52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9" name="Google Shape;4049;p34"/>
              <p:cNvSpPr/>
              <p:nvPr/>
            </p:nvSpPr>
            <p:spPr>
              <a:xfrm>
                <a:off x="5043876" y="4265443"/>
                <a:ext cx="112121" cy="245381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3552" extrusionOk="0">
                    <a:moveTo>
                      <a:pt x="0" y="0"/>
                    </a:moveTo>
                    <a:lnTo>
                      <a:pt x="140" y="3238"/>
                    </a:lnTo>
                    <a:cubicBezTo>
                      <a:pt x="140" y="3238"/>
                      <a:pt x="359" y="3494"/>
                      <a:pt x="714" y="3548"/>
                    </a:cubicBezTo>
                    <a:cubicBezTo>
                      <a:pt x="727" y="3550"/>
                      <a:pt x="741" y="3551"/>
                      <a:pt x="757" y="3551"/>
                    </a:cubicBezTo>
                    <a:cubicBezTo>
                      <a:pt x="961" y="3551"/>
                      <a:pt x="1359" y="3386"/>
                      <a:pt x="1359" y="3386"/>
                    </a:cubicBezTo>
                    <a:cubicBezTo>
                      <a:pt x="1359" y="3386"/>
                      <a:pt x="1406" y="3118"/>
                      <a:pt x="1515" y="2513"/>
                    </a:cubicBezTo>
                    <a:cubicBezTo>
                      <a:pt x="1622" y="1908"/>
                      <a:pt x="1622" y="111"/>
                      <a:pt x="1622" y="111"/>
                    </a:cubicBezTo>
                    <a:lnTo>
                      <a:pt x="1622" y="111"/>
                    </a:lnTo>
                    <a:cubicBezTo>
                      <a:pt x="1622" y="111"/>
                      <a:pt x="1164" y="654"/>
                      <a:pt x="755" y="1272"/>
                    </a:cubicBezTo>
                    <a:cubicBezTo>
                      <a:pt x="408" y="53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0" name="Google Shape;4050;p34"/>
              <p:cNvGrpSpPr/>
              <p:nvPr/>
            </p:nvGrpSpPr>
            <p:grpSpPr>
              <a:xfrm>
                <a:off x="5261482" y="3088138"/>
                <a:ext cx="842050" cy="1489073"/>
                <a:chOff x="5261482" y="3088138"/>
                <a:chExt cx="842050" cy="1489073"/>
              </a:xfrm>
            </p:grpSpPr>
            <p:sp>
              <p:nvSpPr>
                <p:cNvPr id="4051" name="Google Shape;4051;p34"/>
                <p:cNvSpPr/>
                <p:nvPr/>
              </p:nvSpPr>
              <p:spPr>
                <a:xfrm>
                  <a:off x="5261482" y="3088138"/>
                  <a:ext cx="842047" cy="148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9" h="21555" extrusionOk="0">
                      <a:moveTo>
                        <a:pt x="12164" y="0"/>
                      </a:moveTo>
                      <a:cubicBezTo>
                        <a:pt x="12161" y="0"/>
                        <a:pt x="12158" y="2"/>
                        <a:pt x="12154" y="4"/>
                      </a:cubicBezTo>
                      <a:cubicBezTo>
                        <a:pt x="10034" y="1474"/>
                        <a:pt x="8205" y="3440"/>
                        <a:pt x="6642" y="5575"/>
                      </a:cubicBezTo>
                      <a:cubicBezTo>
                        <a:pt x="6946" y="4682"/>
                        <a:pt x="7024" y="3721"/>
                        <a:pt x="6801" y="2768"/>
                      </a:cubicBezTo>
                      <a:cubicBezTo>
                        <a:pt x="6800" y="2761"/>
                        <a:pt x="6794" y="2758"/>
                        <a:pt x="6789" y="2758"/>
                      </a:cubicBezTo>
                      <a:cubicBezTo>
                        <a:pt x="6782" y="2758"/>
                        <a:pt x="6775" y="2763"/>
                        <a:pt x="6773" y="2772"/>
                      </a:cubicBezTo>
                      <a:cubicBezTo>
                        <a:pt x="6685" y="4034"/>
                        <a:pt x="6487" y="5229"/>
                        <a:pt x="6054" y="6404"/>
                      </a:cubicBezTo>
                      <a:cubicBezTo>
                        <a:pt x="5382" y="7378"/>
                        <a:pt x="4761" y="8379"/>
                        <a:pt x="4193" y="9374"/>
                      </a:cubicBezTo>
                      <a:cubicBezTo>
                        <a:pt x="4054" y="9615"/>
                        <a:pt x="3929" y="9862"/>
                        <a:pt x="3797" y="10105"/>
                      </a:cubicBezTo>
                      <a:cubicBezTo>
                        <a:pt x="3795" y="9408"/>
                        <a:pt x="3686" y="8691"/>
                        <a:pt x="3604" y="8047"/>
                      </a:cubicBezTo>
                      <a:cubicBezTo>
                        <a:pt x="3597" y="7991"/>
                        <a:pt x="3550" y="7961"/>
                        <a:pt x="3506" y="7961"/>
                      </a:cubicBezTo>
                      <a:cubicBezTo>
                        <a:pt x="3463" y="7961"/>
                        <a:pt x="3423" y="7989"/>
                        <a:pt x="3427" y="8047"/>
                      </a:cubicBezTo>
                      <a:cubicBezTo>
                        <a:pt x="3496" y="8969"/>
                        <a:pt x="3367" y="9918"/>
                        <a:pt x="3401" y="10843"/>
                      </a:cubicBezTo>
                      <a:cubicBezTo>
                        <a:pt x="1729" y="14126"/>
                        <a:pt x="597" y="17633"/>
                        <a:pt x="25" y="21288"/>
                      </a:cubicBezTo>
                      <a:cubicBezTo>
                        <a:pt x="0" y="21448"/>
                        <a:pt x="137" y="21555"/>
                        <a:pt x="261" y="21555"/>
                      </a:cubicBezTo>
                      <a:cubicBezTo>
                        <a:pt x="342" y="21555"/>
                        <a:pt x="417" y="21508"/>
                        <a:pt x="436" y="21400"/>
                      </a:cubicBezTo>
                      <a:cubicBezTo>
                        <a:pt x="1120" y="17332"/>
                        <a:pt x="2502" y="13348"/>
                        <a:pt x="4507" y="9741"/>
                      </a:cubicBezTo>
                      <a:cubicBezTo>
                        <a:pt x="4530" y="9699"/>
                        <a:pt x="4558" y="9658"/>
                        <a:pt x="4580" y="9617"/>
                      </a:cubicBezTo>
                      <a:cubicBezTo>
                        <a:pt x="5471" y="8914"/>
                        <a:pt x="6436" y="8537"/>
                        <a:pt x="7534" y="8247"/>
                      </a:cubicBezTo>
                      <a:cubicBezTo>
                        <a:pt x="7585" y="8234"/>
                        <a:pt x="7576" y="8153"/>
                        <a:pt x="7523" y="8153"/>
                      </a:cubicBezTo>
                      <a:cubicBezTo>
                        <a:pt x="7523" y="8153"/>
                        <a:pt x="7522" y="8153"/>
                        <a:pt x="7521" y="8153"/>
                      </a:cubicBezTo>
                      <a:cubicBezTo>
                        <a:pt x="6593" y="8187"/>
                        <a:pt x="5701" y="8534"/>
                        <a:pt x="4923" y="9042"/>
                      </a:cubicBezTo>
                      <a:cubicBezTo>
                        <a:pt x="5957" y="7303"/>
                        <a:pt x="7142" y="5712"/>
                        <a:pt x="8419" y="4196"/>
                      </a:cubicBezTo>
                      <a:cubicBezTo>
                        <a:pt x="8856" y="3992"/>
                        <a:pt x="9271" y="3734"/>
                        <a:pt x="9728" y="3564"/>
                      </a:cubicBezTo>
                      <a:cubicBezTo>
                        <a:pt x="10311" y="3345"/>
                        <a:pt x="10915" y="3172"/>
                        <a:pt x="11524" y="3047"/>
                      </a:cubicBezTo>
                      <a:cubicBezTo>
                        <a:pt x="11550" y="3042"/>
                        <a:pt x="11545" y="3002"/>
                        <a:pt x="11519" y="3002"/>
                      </a:cubicBezTo>
                      <a:cubicBezTo>
                        <a:pt x="11518" y="3002"/>
                        <a:pt x="11518" y="3002"/>
                        <a:pt x="11517" y="3002"/>
                      </a:cubicBezTo>
                      <a:cubicBezTo>
                        <a:pt x="10713" y="3067"/>
                        <a:pt x="9740" y="3239"/>
                        <a:pt x="8920" y="3606"/>
                      </a:cubicBezTo>
                      <a:cubicBezTo>
                        <a:pt x="9966" y="2399"/>
                        <a:pt x="11061" y="1223"/>
                        <a:pt x="12176" y="36"/>
                      </a:cubicBezTo>
                      <a:cubicBezTo>
                        <a:pt x="12189" y="21"/>
                        <a:pt x="12178" y="0"/>
                        <a:pt x="12164" y="0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34"/>
                <p:cNvSpPr/>
                <p:nvPr/>
              </p:nvSpPr>
              <p:spPr>
                <a:xfrm>
                  <a:off x="5261486" y="3088138"/>
                  <a:ext cx="842047" cy="148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9" h="21555" extrusionOk="0">
                      <a:moveTo>
                        <a:pt x="12164" y="0"/>
                      </a:moveTo>
                      <a:cubicBezTo>
                        <a:pt x="12161" y="0"/>
                        <a:pt x="12158" y="2"/>
                        <a:pt x="12154" y="4"/>
                      </a:cubicBezTo>
                      <a:cubicBezTo>
                        <a:pt x="10034" y="1474"/>
                        <a:pt x="8205" y="3440"/>
                        <a:pt x="6642" y="5575"/>
                      </a:cubicBezTo>
                      <a:cubicBezTo>
                        <a:pt x="6946" y="4682"/>
                        <a:pt x="7024" y="3721"/>
                        <a:pt x="6801" y="2768"/>
                      </a:cubicBezTo>
                      <a:cubicBezTo>
                        <a:pt x="6800" y="2761"/>
                        <a:pt x="6794" y="2758"/>
                        <a:pt x="6789" y="2758"/>
                      </a:cubicBezTo>
                      <a:cubicBezTo>
                        <a:pt x="6782" y="2758"/>
                        <a:pt x="6775" y="2763"/>
                        <a:pt x="6773" y="2772"/>
                      </a:cubicBezTo>
                      <a:cubicBezTo>
                        <a:pt x="6685" y="4034"/>
                        <a:pt x="6487" y="5229"/>
                        <a:pt x="6054" y="6404"/>
                      </a:cubicBezTo>
                      <a:cubicBezTo>
                        <a:pt x="5382" y="7378"/>
                        <a:pt x="4761" y="8379"/>
                        <a:pt x="4193" y="9374"/>
                      </a:cubicBezTo>
                      <a:cubicBezTo>
                        <a:pt x="4054" y="9615"/>
                        <a:pt x="3929" y="9862"/>
                        <a:pt x="3797" y="10105"/>
                      </a:cubicBezTo>
                      <a:cubicBezTo>
                        <a:pt x="3795" y="9408"/>
                        <a:pt x="3686" y="8691"/>
                        <a:pt x="3604" y="8047"/>
                      </a:cubicBezTo>
                      <a:cubicBezTo>
                        <a:pt x="3597" y="7991"/>
                        <a:pt x="3550" y="7961"/>
                        <a:pt x="3506" y="7961"/>
                      </a:cubicBezTo>
                      <a:cubicBezTo>
                        <a:pt x="3463" y="7961"/>
                        <a:pt x="3423" y="7989"/>
                        <a:pt x="3427" y="8047"/>
                      </a:cubicBezTo>
                      <a:cubicBezTo>
                        <a:pt x="3496" y="8969"/>
                        <a:pt x="3367" y="9918"/>
                        <a:pt x="3401" y="10843"/>
                      </a:cubicBezTo>
                      <a:cubicBezTo>
                        <a:pt x="1729" y="14126"/>
                        <a:pt x="597" y="17633"/>
                        <a:pt x="25" y="21288"/>
                      </a:cubicBezTo>
                      <a:cubicBezTo>
                        <a:pt x="0" y="21448"/>
                        <a:pt x="137" y="21555"/>
                        <a:pt x="261" y="21555"/>
                      </a:cubicBezTo>
                      <a:cubicBezTo>
                        <a:pt x="342" y="21555"/>
                        <a:pt x="417" y="21508"/>
                        <a:pt x="436" y="21400"/>
                      </a:cubicBezTo>
                      <a:cubicBezTo>
                        <a:pt x="1120" y="17332"/>
                        <a:pt x="2502" y="13348"/>
                        <a:pt x="4507" y="9741"/>
                      </a:cubicBezTo>
                      <a:cubicBezTo>
                        <a:pt x="4530" y="9699"/>
                        <a:pt x="4558" y="9658"/>
                        <a:pt x="4580" y="9617"/>
                      </a:cubicBezTo>
                      <a:cubicBezTo>
                        <a:pt x="5471" y="8914"/>
                        <a:pt x="6436" y="8537"/>
                        <a:pt x="7534" y="8247"/>
                      </a:cubicBezTo>
                      <a:cubicBezTo>
                        <a:pt x="7585" y="8234"/>
                        <a:pt x="7576" y="8153"/>
                        <a:pt x="7523" y="8153"/>
                      </a:cubicBezTo>
                      <a:cubicBezTo>
                        <a:pt x="7523" y="8153"/>
                        <a:pt x="7522" y="8153"/>
                        <a:pt x="7521" y="8153"/>
                      </a:cubicBezTo>
                      <a:cubicBezTo>
                        <a:pt x="6593" y="8187"/>
                        <a:pt x="5701" y="8534"/>
                        <a:pt x="4923" y="9042"/>
                      </a:cubicBezTo>
                      <a:cubicBezTo>
                        <a:pt x="5957" y="7303"/>
                        <a:pt x="7142" y="5712"/>
                        <a:pt x="8419" y="4196"/>
                      </a:cubicBezTo>
                      <a:cubicBezTo>
                        <a:pt x="8856" y="3992"/>
                        <a:pt x="9271" y="3734"/>
                        <a:pt x="9728" y="3564"/>
                      </a:cubicBezTo>
                      <a:cubicBezTo>
                        <a:pt x="10311" y="3345"/>
                        <a:pt x="10915" y="3172"/>
                        <a:pt x="11524" y="3047"/>
                      </a:cubicBezTo>
                      <a:cubicBezTo>
                        <a:pt x="11550" y="3042"/>
                        <a:pt x="11545" y="3002"/>
                        <a:pt x="11519" y="3002"/>
                      </a:cubicBezTo>
                      <a:cubicBezTo>
                        <a:pt x="11518" y="3002"/>
                        <a:pt x="11518" y="3002"/>
                        <a:pt x="11517" y="3002"/>
                      </a:cubicBezTo>
                      <a:cubicBezTo>
                        <a:pt x="10713" y="3067"/>
                        <a:pt x="9740" y="3239"/>
                        <a:pt x="8920" y="3606"/>
                      </a:cubicBezTo>
                      <a:cubicBezTo>
                        <a:pt x="9966" y="2399"/>
                        <a:pt x="11061" y="1223"/>
                        <a:pt x="12176" y="36"/>
                      </a:cubicBezTo>
                      <a:cubicBezTo>
                        <a:pt x="12189" y="21"/>
                        <a:pt x="12178" y="0"/>
                        <a:pt x="1216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53" name="Google Shape;4053;p34"/>
              <p:cNvSpPr/>
              <p:nvPr/>
            </p:nvSpPr>
            <p:spPr>
              <a:xfrm>
                <a:off x="5227647" y="4446502"/>
                <a:ext cx="133467" cy="244897"/>
              </a:xfrm>
              <a:custGeom>
                <a:avLst/>
                <a:gdLst/>
                <a:ahLst/>
                <a:cxnLst/>
                <a:rect l="l" t="t" r="r" b="b"/>
                <a:pathLst>
                  <a:path w="1932" h="3545" extrusionOk="0">
                    <a:moveTo>
                      <a:pt x="316" y="0"/>
                    </a:moveTo>
                    <a:cubicBezTo>
                      <a:pt x="316" y="0"/>
                      <a:pt x="0" y="1769"/>
                      <a:pt x="0" y="2384"/>
                    </a:cubicBezTo>
                    <a:lnTo>
                      <a:pt x="0" y="3270"/>
                    </a:lnTo>
                    <a:cubicBezTo>
                      <a:pt x="0" y="3270"/>
                      <a:pt x="420" y="3539"/>
                      <a:pt x="607" y="3544"/>
                    </a:cubicBezTo>
                    <a:cubicBezTo>
                      <a:pt x="614" y="3544"/>
                      <a:pt x="622" y="3544"/>
                      <a:pt x="629" y="3544"/>
                    </a:cubicBezTo>
                    <a:cubicBezTo>
                      <a:pt x="977" y="3544"/>
                      <a:pt x="1226" y="3340"/>
                      <a:pt x="1226" y="3340"/>
                    </a:cubicBezTo>
                    <a:lnTo>
                      <a:pt x="1932" y="177"/>
                    </a:lnTo>
                    <a:lnTo>
                      <a:pt x="1932" y="177"/>
                    </a:lnTo>
                    <a:cubicBezTo>
                      <a:pt x="1931" y="177"/>
                      <a:pt x="1438" y="628"/>
                      <a:pt x="966" y="1297"/>
                    </a:cubicBezTo>
                    <a:cubicBezTo>
                      <a:pt x="671" y="616"/>
                      <a:pt x="316" y="0"/>
                      <a:pt x="316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4" name="Google Shape;4054;p34"/>
              <p:cNvGrpSpPr/>
              <p:nvPr/>
            </p:nvGrpSpPr>
            <p:grpSpPr>
              <a:xfrm>
                <a:off x="4405964" y="3015670"/>
                <a:ext cx="606548" cy="1533160"/>
                <a:chOff x="4405964" y="3015670"/>
                <a:chExt cx="606548" cy="1533160"/>
              </a:xfrm>
            </p:grpSpPr>
            <p:sp>
              <p:nvSpPr>
                <p:cNvPr id="4055" name="Google Shape;4055;p34"/>
                <p:cNvSpPr/>
                <p:nvPr/>
              </p:nvSpPr>
              <p:spPr>
                <a:xfrm>
                  <a:off x="4405964" y="3015670"/>
                  <a:ext cx="606544" cy="153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22193" extrusionOk="0">
                      <a:moveTo>
                        <a:pt x="10" y="0"/>
                      </a:moveTo>
                      <a:cubicBezTo>
                        <a:pt x="5" y="0"/>
                        <a:pt x="1" y="5"/>
                        <a:pt x="4" y="9"/>
                      </a:cubicBezTo>
                      <a:cubicBezTo>
                        <a:pt x="872" y="1380"/>
                        <a:pt x="1655" y="2787"/>
                        <a:pt x="2385" y="4220"/>
                      </a:cubicBezTo>
                      <a:cubicBezTo>
                        <a:pt x="2385" y="4280"/>
                        <a:pt x="2410" y="4323"/>
                        <a:pt x="2450" y="4349"/>
                      </a:cubicBezTo>
                      <a:cubicBezTo>
                        <a:pt x="2864" y="5170"/>
                        <a:pt x="3266" y="5998"/>
                        <a:pt x="3641" y="6838"/>
                      </a:cubicBezTo>
                      <a:cubicBezTo>
                        <a:pt x="2791" y="6341"/>
                        <a:pt x="1758" y="6414"/>
                        <a:pt x="811" y="6085"/>
                      </a:cubicBezTo>
                      <a:cubicBezTo>
                        <a:pt x="808" y="6085"/>
                        <a:pt x="805" y="6084"/>
                        <a:pt x="803" y="6084"/>
                      </a:cubicBezTo>
                      <a:cubicBezTo>
                        <a:pt x="777" y="6084"/>
                        <a:pt x="761" y="6125"/>
                        <a:pt x="788" y="6139"/>
                      </a:cubicBezTo>
                      <a:cubicBezTo>
                        <a:pt x="1771" y="6632"/>
                        <a:pt x="3059" y="6626"/>
                        <a:pt x="3853" y="7435"/>
                      </a:cubicBezTo>
                      <a:cubicBezTo>
                        <a:pt x="3876" y="7457"/>
                        <a:pt x="3899" y="7470"/>
                        <a:pt x="3923" y="7478"/>
                      </a:cubicBezTo>
                      <a:cubicBezTo>
                        <a:pt x="4391" y="8559"/>
                        <a:pt x="4836" y="9652"/>
                        <a:pt x="5253" y="10762"/>
                      </a:cubicBezTo>
                      <a:cubicBezTo>
                        <a:pt x="5415" y="11198"/>
                        <a:pt x="5574" y="11635"/>
                        <a:pt x="5726" y="12075"/>
                      </a:cubicBezTo>
                      <a:cubicBezTo>
                        <a:pt x="5171" y="11683"/>
                        <a:pt x="4402" y="11512"/>
                        <a:pt x="3696" y="11512"/>
                      </a:cubicBezTo>
                      <a:cubicBezTo>
                        <a:pt x="3434" y="11512"/>
                        <a:pt x="3181" y="11536"/>
                        <a:pt x="2950" y="11580"/>
                      </a:cubicBezTo>
                      <a:cubicBezTo>
                        <a:pt x="2938" y="11583"/>
                        <a:pt x="2942" y="11597"/>
                        <a:pt x="2952" y="11599"/>
                      </a:cubicBezTo>
                      <a:cubicBezTo>
                        <a:pt x="3569" y="11658"/>
                        <a:pt x="4115" y="11744"/>
                        <a:pt x="4690" y="11979"/>
                      </a:cubicBezTo>
                      <a:cubicBezTo>
                        <a:pt x="5098" y="12147"/>
                        <a:pt x="5476" y="12373"/>
                        <a:pt x="5883" y="12539"/>
                      </a:cubicBezTo>
                      <a:cubicBezTo>
                        <a:pt x="6297" y="13762"/>
                        <a:pt x="6672" y="14998"/>
                        <a:pt x="7003" y="16244"/>
                      </a:cubicBezTo>
                      <a:cubicBezTo>
                        <a:pt x="7243" y="17144"/>
                        <a:pt x="7462" y="18047"/>
                        <a:pt x="7659" y="18958"/>
                      </a:cubicBezTo>
                      <a:cubicBezTo>
                        <a:pt x="7876" y="19964"/>
                        <a:pt x="7960" y="21057"/>
                        <a:pt x="8301" y="22028"/>
                      </a:cubicBezTo>
                      <a:cubicBezTo>
                        <a:pt x="8341" y="22139"/>
                        <a:pt x="8446" y="22193"/>
                        <a:pt x="8546" y="22193"/>
                      </a:cubicBezTo>
                      <a:cubicBezTo>
                        <a:pt x="8666" y="22193"/>
                        <a:pt x="8780" y="22115"/>
                        <a:pt x="8765" y="21965"/>
                      </a:cubicBezTo>
                      <a:cubicBezTo>
                        <a:pt x="8542" y="19784"/>
                        <a:pt x="8109" y="18038"/>
                        <a:pt x="7627" y="16256"/>
                      </a:cubicBezTo>
                      <a:cubicBezTo>
                        <a:pt x="7094" y="14289"/>
                        <a:pt x="6448" y="12356"/>
                        <a:pt x="5695" y="10462"/>
                      </a:cubicBezTo>
                      <a:cubicBezTo>
                        <a:pt x="5569" y="10146"/>
                        <a:pt x="5435" y="9832"/>
                        <a:pt x="5301" y="9518"/>
                      </a:cubicBezTo>
                      <a:cubicBezTo>
                        <a:pt x="5397" y="8778"/>
                        <a:pt x="5528" y="7575"/>
                        <a:pt x="5567" y="6661"/>
                      </a:cubicBezTo>
                      <a:cubicBezTo>
                        <a:pt x="5569" y="6622"/>
                        <a:pt x="5533" y="6600"/>
                        <a:pt x="5500" y="6600"/>
                      </a:cubicBezTo>
                      <a:cubicBezTo>
                        <a:pt x="5474" y="6600"/>
                        <a:pt x="5450" y="6613"/>
                        <a:pt x="5445" y="6644"/>
                      </a:cubicBezTo>
                      <a:cubicBezTo>
                        <a:pt x="5321" y="7435"/>
                        <a:pt x="5151" y="8253"/>
                        <a:pt x="5109" y="9060"/>
                      </a:cubicBezTo>
                      <a:cubicBezTo>
                        <a:pt x="4396" y="7435"/>
                        <a:pt x="3588" y="5849"/>
                        <a:pt x="2705" y="4303"/>
                      </a:cubicBezTo>
                      <a:cubicBezTo>
                        <a:pt x="2725" y="4277"/>
                        <a:pt x="2760" y="2223"/>
                        <a:pt x="2490" y="1277"/>
                      </a:cubicBezTo>
                      <a:cubicBezTo>
                        <a:pt x="2487" y="1267"/>
                        <a:pt x="2478" y="1262"/>
                        <a:pt x="2470" y="1262"/>
                      </a:cubicBezTo>
                      <a:cubicBezTo>
                        <a:pt x="2460" y="1262"/>
                        <a:pt x="2450" y="1269"/>
                        <a:pt x="2450" y="1282"/>
                      </a:cubicBezTo>
                      <a:cubicBezTo>
                        <a:pt x="2443" y="2121"/>
                        <a:pt x="2451" y="2953"/>
                        <a:pt x="2407" y="3790"/>
                      </a:cubicBezTo>
                      <a:cubicBezTo>
                        <a:pt x="1653" y="2498"/>
                        <a:pt x="853" y="1234"/>
                        <a:pt x="15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34"/>
                <p:cNvSpPr/>
                <p:nvPr/>
              </p:nvSpPr>
              <p:spPr>
                <a:xfrm>
                  <a:off x="4405968" y="3015683"/>
                  <a:ext cx="606544" cy="153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22193" extrusionOk="0">
                      <a:moveTo>
                        <a:pt x="10" y="0"/>
                      </a:moveTo>
                      <a:cubicBezTo>
                        <a:pt x="5" y="0"/>
                        <a:pt x="1" y="5"/>
                        <a:pt x="4" y="9"/>
                      </a:cubicBezTo>
                      <a:cubicBezTo>
                        <a:pt x="872" y="1380"/>
                        <a:pt x="1655" y="2787"/>
                        <a:pt x="2385" y="4220"/>
                      </a:cubicBezTo>
                      <a:cubicBezTo>
                        <a:pt x="2385" y="4280"/>
                        <a:pt x="2410" y="4323"/>
                        <a:pt x="2450" y="4349"/>
                      </a:cubicBezTo>
                      <a:cubicBezTo>
                        <a:pt x="2864" y="5170"/>
                        <a:pt x="3266" y="5998"/>
                        <a:pt x="3641" y="6838"/>
                      </a:cubicBezTo>
                      <a:cubicBezTo>
                        <a:pt x="2791" y="6341"/>
                        <a:pt x="1758" y="6414"/>
                        <a:pt x="811" y="6085"/>
                      </a:cubicBezTo>
                      <a:cubicBezTo>
                        <a:pt x="808" y="6085"/>
                        <a:pt x="805" y="6084"/>
                        <a:pt x="803" y="6084"/>
                      </a:cubicBezTo>
                      <a:cubicBezTo>
                        <a:pt x="777" y="6084"/>
                        <a:pt x="761" y="6125"/>
                        <a:pt x="788" y="6139"/>
                      </a:cubicBezTo>
                      <a:cubicBezTo>
                        <a:pt x="1771" y="6632"/>
                        <a:pt x="3059" y="6626"/>
                        <a:pt x="3853" y="7435"/>
                      </a:cubicBezTo>
                      <a:cubicBezTo>
                        <a:pt x="3876" y="7457"/>
                        <a:pt x="3899" y="7470"/>
                        <a:pt x="3923" y="7478"/>
                      </a:cubicBezTo>
                      <a:cubicBezTo>
                        <a:pt x="4391" y="8559"/>
                        <a:pt x="4836" y="9652"/>
                        <a:pt x="5253" y="10762"/>
                      </a:cubicBezTo>
                      <a:cubicBezTo>
                        <a:pt x="5415" y="11198"/>
                        <a:pt x="5574" y="11635"/>
                        <a:pt x="5726" y="12075"/>
                      </a:cubicBezTo>
                      <a:cubicBezTo>
                        <a:pt x="5171" y="11683"/>
                        <a:pt x="4402" y="11512"/>
                        <a:pt x="3696" y="11512"/>
                      </a:cubicBezTo>
                      <a:cubicBezTo>
                        <a:pt x="3434" y="11512"/>
                        <a:pt x="3181" y="11536"/>
                        <a:pt x="2950" y="11580"/>
                      </a:cubicBezTo>
                      <a:cubicBezTo>
                        <a:pt x="2938" y="11583"/>
                        <a:pt x="2942" y="11597"/>
                        <a:pt x="2952" y="11599"/>
                      </a:cubicBezTo>
                      <a:cubicBezTo>
                        <a:pt x="3569" y="11658"/>
                        <a:pt x="4115" y="11744"/>
                        <a:pt x="4690" y="11979"/>
                      </a:cubicBezTo>
                      <a:cubicBezTo>
                        <a:pt x="5098" y="12147"/>
                        <a:pt x="5476" y="12373"/>
                        <a:pt x="5883" y="12539"/>
                      </a:cubicBezTo>
                      <a:cubicBezTo>
                        <a:pt x="6297" y="13762"/>
                        <a:pt x="6672" y="14998"/>
                        <a:pt x="7003" y="16244"/>
                      </a:cubicBezTo>
                      <a:cubicBezTo>
                        <a:pt x="7243" y="17144"/>
                        <a:pt x="7462" y="18047"/>
                        <a:pt x="7659" y="18958"/>
                      </a:cubicBezTo>
                      <a:cubicBezTo>
                        <a:pt x="7876" y="19964"/>
                        <a:pt x="7960" y="21057"/>
                        <a:pt x="8301" y="22028"/>
                      </a:cubicBezTo>
                      <a:cubicBezTo>
                        <a:pt x="8341" y="22139"/>
                        <a:pt x="8446" y="22193"/>
                        <a:pt x="8546" y="22193"/>
                      </a:cubicBezTo>
                      <a:cubicBezTo>
                        <a:pt x="8666" y="22193"/>
                        <a:pt x="8780" y="22115"/>
                        <a:pt x="8765" y="21965"/>
                      </a:cubicBezTo>
                      <a:cubicBezTo>
                        <a:pt x="8542" y="19784"/>
                        <a:pt x="8109" y="18038"/>
                        <a:pt x="7627" y="16256"/>
                      </a:cubicBezTo>
                      <a:cubicBezTo>
                        <a:pt x="7094" y="14289"/>
                        <a:pt x="6448" y="12356"/>
                        <a:pt x="5695" y="10462"/>
                      </a:cubicBezTo>
                      <a:cubicBezTo>
                        <a:pt x="5569" y="10146"/>
                        <a:pt x="5435" y="9832"/>
                        <a:pt x="5301" y="9518"/>
                      </a:cubicBezTo>
                      <a:cubicBezTo>
                        <a:pt x="5397" y="8778"/>
                        <a:pt x="5528" y="7575"/>
                        <a:pt x="5567" y="6661"/>
                      </a:cubicBezTo>
                      <a:cubicBezTo>
                        <a:pt x="5569" y="6622"/>
                        <a:pt x="5533" y="6600"/>
                        <a:pt x="5500" y="6600"/>
                      </a:cubicBezTo>
                      <a:cubicBezTo>
                        <a:pt x="5474" y="6600"/>
                        <a:pt x="5450" y="6613"/>
                        <a:pt x="5445" y="6644"/>
                      </a:cubicBezTo>
                      <a:cubicBezTo>
                        <a:pt x="5321" y="7435"/>
                        <a:pt x="5151" y="8253"/>
                        <a:pt x="5109" y="9060"/>
                      </a:cubicBezTo>
                      <a:cubicBezTo>
                        <a:pt x="4396" y="7435"/>
                        <a:pt x="3588" y="5849"/>
                        <a:pt x="2705" y="4303"/>
                      </a:cubicBezTo>
                      <a:cubicBezTo>
                        <a:pt x="2725" y="4277"/>
                        <a:pt x="2760" y="2223"/>
                        <a:pt x="2490" y="1277"/>
                      </a:cubicBezTo>
                      <a:cubicBezTo>
                        <a:pt x="2487" y="1267"/>
                        <a:pt x="2478" y="1262"/>
                        <a:pt x="2470" y="1262"/>
                      </a:cubicBezTo>
                      <a:cubicBezTo>
                        <a:pt x="2460" y="1262"/>
                        <a:pt x="2450" y="1269"/>
                        <a:pt x="2450" y="1282"/>
                      </a:cubicBezTo>
                      <a:cubicBezTo>
                        <a:pt x="2443" y="2121"/>
                        <a:pt x="2451" y="2953"/>
                        <a:pt x="2407" y="3790"/>
                      </a:cubicBezTo>
                      <a:cubicBezTo>
                        <a:pt x="1653" y="2498"/>
                        <a:pt x="853" y="1234"/>
                        <a:pt x="15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57" name="Google Shape;4057;p34"/>
              <p:cNvSpPr/>
              <p:nvPr/>
            </p:nvSpPr>
            <p:spPr>
              <a:xfrm>
                <a:off x="4910339" y="4418668"/>
                <a:ext cx="133536" cy="244897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545" extrusionOk="0">
                    <a:moveTo>
                      <a:pt x="1617" y="0"/>
                    </a:moveTo>
                    <a:cubicBezTo>
                      <a:pt x="1617" y="0"/>
                      <a:pt x="1261" y="616"/>
                      <a:pt x="966" y="1297"/>
                    </a:cubicBezTo>
                    <a:cubicBezTo>
                      <a:pt x="494" y="629"/>
                      <a:pt x="1" y="177"/>
                      <a:pt x="1" y="177"/>
                    </a:cubicBezTo>
                    <a:lnTo>
                      <a:pt x="1" y="177"/>
                    </a:lnTo>
                    <a:lnTo>
                      <a:pt x="706" y="3340"/>
                    </a:lnTo>
                    <a:cubicBezTo>
                      <a:pt x="706" y="3340"/>
                      <a:pt x="955" y="3544"/>
                      <a:pt x="1303" y="3544"/>
                    </a:cubicBezTo>
                    <a:cubicBezTo>
                      <a:pt x="1311" y="3544"/>
                      <a:pt x="1318" y="3544"/>
                      <a:pt x="1326" y="3544"/>
                    </a:cubicBezTo>
                    <a:cubicBezTo>
                      <a:pt x="1512" y="3539"/>
                      <a:pt x="1932" y="3270"/>
                      <a:pt x="1932" y="3270"/>
                    </a:cubicBezTo>
                    <a:lnTo>
                      <a:pt x="1932" y="2384"/>
                    </a:lnTo>
                    <a:cubicBezTo>
                      <a:pt x="1932" y="1769"/>
                      <a:pt x="1617" y="0"/>
                      <a:pt x="1617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58" name="Google Shape;4058;p34"/>
          <p:cNvGrpSpPr/>
          <p:nvPr/>
        </p:nvGrpSpPr>
        <p:grpSpPr>
          <a:xfrm rot="-372997">
            <a:off x="1298318" y="4292308"/>
            <a:ext cx="2629254" cy="2829921"/>
            <a:chOff x="4187871" y="2521790"/>
            <a:chExt cx="2166785" cy="2332156"/>
          </a:xfrm>
        </p:grpSpPr>
        <p:sp>
          <p:nvSpPr>
            <p:cNvPr id="4059" name="Google Shape;4059;p34"/>
            <p:cNvSpPr/>
            <p:nvPr/>
          </p:nvSpPr>
          <p:spPr>
            <a:xfrm>
              <a:off x="4719668" y="4283946"/>
              <a:ext cx="883565" cy="570000"/>
            </a:xfrm>
            <a:custGeom>
              <a:avLst/>
              <a:gdLst/>
              <a:ahLst/>
              <a:cxnLst/>
              <a:rect l="l" t="t" r="r" b="b"/>
              <a:pathLst>
                <a:path w="12790" h="8251" extrusionOk="0">
                  <a:moveTo>
                    <a:pt x="6098" y="0"/>
                  </a:moveTo>
                  <a:cubicBezTo>
                    <a:pt x="5498" y="0"/>
                    <a:pt x="4907" y="127"/>
                    <a:pt x="4487" y="447"/>
                  </a:cubicBezTo>
                  <a:cubicBezTo>
                    <a:pt x="4371" y="442"/>
                    <a:pt x="4254" y="439"/>
                    <a:pt x="4136" y="439"/>
                  </a:cubicBezTo>
                  <a:cubicBezTo>
                    <a:pt x="3020" y="439"/>
                    <a:pt x="1860" y="690"/>
                    <a:pt x="1250" y="1515"/>
                  </a:cubicBezTo>
                  <a:cubicBezTo>
                    <a:pt x="784" y="2145"/>
                    <a:pt x="836" y="2968"/>
                    <a:pt x="1296" y="3469"/>
                  </a:cubicBezTo>
                  <a:cubicBezTo>
                    <a:pt x="702" y="3618"/>
                    <a:pt x="201" y="4021"/>
                    <a:pt x="237" y="4736"/>
                  </a:cubicBezTo>
                  <a:cubicBezTo>
                    <a:pt x="247" y="4946"/>
                    <a:pt x="321" y="5130"/>
                    <a:pt x="432" y="5278"/>
                  </a:cubicBezTo>
                  <a:cubicBezTo>
                    <a:pt x="293" y="5456"/>
                    <a:pt x="199" y="5671"/>
                    <a:pt x="175" y="5901"/>
                  </a:cubicBezTo>
                  <a:cubicBezTo>
                    <a:pt x="0" y="7646"/>
                    <a:pt x="2152" y="8021"/>
                    <a:pt x="3412" y="8124"/>
                  </a:cubicBezTo>
                  <a:cubicBezTo>
                    <a:pt x="4076" y="8179"/>
                    <a:pt x="4843" y="8251"/>
                    <a:pt x="5617" y="8251"/>
                  </a:cubicBezTo>
                  <a:cubicBezTo>
                    <a:pt x="6678" y="8251"/>
                    <a:pt x="7751" y="8116"/>
                    <a:pt x="8590" y="7616"/>
                  </a:cubicBezTo>
                  <a:cubicBezTo>
                    <a:pt x="8615" y="7617"/>
                    <a:pt x="8640" y="7617"/>
                    <a:pt x="8665" y="7617"/>
                  </a:cubicBezTo>
                  <a:cubicBezTo>
                    <a:pt x="9699" y="7617"/>
                    <a:pt x="10747" y="7367"/>
                    <a:pt x="11472" y="6796"/>
                  </a:cubicBezTo>
                  <a:cubicBezTo>
                    <a:pt x="12173" y="6246"/>
                    <a:pt x="12118" y="5585"/>
                    <a:pt x="11745" y="5031"/>
                  </a:cubicBezTo>
                  <a:cubicBezTo>
                    <a:pt x="12385" y="4667"/>
                    <a:pt x="12790" y="4074"/>
                    <a:pt x="12436" y="3219"/>
                  </a:cubicBezTo>
                  <a:cubicBezTo>
                    <a:pt x="11961" y="2073"/>
                    <a:pt x="10319" y="1770"/>
                    <a:pt x="8983" y="1770"/>
                  </a:cubicBezTo>
                  <a:cubicBezTo>
                    <a:pt x="8857" y="1770"/>
                    <a:pt x="8735" y="1773"/>
                    <a:pt x="8616" y="1778"/>
                  </a:cubicBezTo>
                  <a:cubicBezTo>
                    <a:pt x="8771" y="1280"/>
                    <a:pt x="8446" y="617"/>
                    <a:pt x="7888" y="364"/>
                  </a:cubicBezTo>
                  <a:cubicBezTo>
                    <a:pt x="7419" y="151"/>
                    <a:pt x="6753" y="0"/>
                    <a:pt x="6098" y="0"/>
                  </a:cubicBezTo>
                  <a:close/>
                </a:path>
              </a:pathLst>
            </a:custGeom>
            <a:solidFill>
              <a:srgbClr val="DD8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4"/>
            <p:cNvSpPr/>
            <p:nvPr/>
          </p:nvSpPr>
          <p:spPr>
            <a:xfrm>
              <a:off x="4719668" y="4283946"/>
              <a:ext cx="883565" cy="570000"/>
            </a:xfrm>
            <a:custGeom>
              <a:avLst/>
              <a:gdLst/>
              <a:ahLst/>
              <a:cxnLst/>
              <a:rect l="l" t="t" r="r" b="b"/>
              <a:pathLst>
                <a:path w="12790" h="8251" extrusionOk="0">
                  <a:moveTo>
                    <a:pt x="5674" y="1702"/>
                  </a:moveTo>
                  <a:cubicBezTo>
                    <a:pt x="6951" y="1702"/>
                    <a:pt x="8138" y="2074"/>
                    <a:pt x="8120" y="3172"/>
                  </a:cubicBezTo>
                  <a:cubicBezTo>
                    <a:pt x="8119" y="3250"/>
                    <a:pt x="8103" y="3322"/>
                    <a:pt x="8087" y="3396"/>
                  </a:cubicBezTo>
                  <a:cubicBezTo>
                    <a:pt x="8987" y="3592"/>
                    <a:pt x="9776" y="4062"/>
                    <a:pt x="9759" y="5006"/>
                  </a:cubicBezTo>
                  <a:cubicBezTo>
                    <a:pt x="9727" y="6701"/>
                    <a:pt x="7085" y="7125"/>
                    <a:pt x="5808" y="7192"/>
                  </a:cubicBezTo>
                  <a:cubicBezTo>
                    <a:pt x="5640" y="7201"/>
                    <a:pt x="5441" y="7208"/>
                    <a:pt x="5224" y="7208"/>
                  </a:cubicBezTo>
                  <a:cubicBezTo>
                    <a:pt x="3920" y="7208"/>
                    <a:pt x="1972" y="6960"/>
                    <a:pt x="2143" y="5408"/>
                  </a:cubicBezTo>
                  <a:cubicBezTo>
                    <a:pt x="2193" y="4953"/>
                    <a:pt x="2404" y="4627"/>
                    <a:pt x="2708" y="4388"/>
                  </a:cubicBezTo>
                  <a:cubicBezTo>
                    <a:pt x="2050" y="3827"/>
                    <a:pt x="2087" y="2891"/>
                    <a:pt x="2803" y="2360"/>
                  </a:cubicBezTo>
                  <a:cubicBezTo>
                    <a:pt x="3276" y="2010"/>
                    <a:pt x="4512" y="1702"/>
                    <a:pt x="5674" y="1702"/>
                  </a:cubicBezTo>
                  <a:close/>
                  <a:moveTo>
                    <a:pt x="6098" y="0"/>
                  </a:moveTo>
                  <a:cubicBezTo>
                    <a:pt x="5498" y="0"/>
                    <a:pt x="4907" y="127"/>
                    <a:pt x="4487" y="447"/>
                  </a:cubicBezTo>
                  <a:cubicBezTo>
                    <a:pt x="4371" y="442"/>
                    <a:pt x="4254" y="439"/>
                    <a:pt x="4136" y="439"/>
                  </a:cubicBezTo>
                  <a:cubicBezTo>
                    <a:pt x="3020" y="439"/>
                    <a:pt x="1860" y="690"/>
                    <a:pt x="1250" y="1515"/>
                  </a:cubicBezTo>
                  <a:cubicBezTo>
                    <a:pt x="784" y="2145"/>
                    <a:pt x="836" y="2968"/>
                    <a:pt x="1296" y="3469"/>
                  </a:cubicBezTo>
                  <a:cubicBezTo>
                    <a:pt x="702" y="3618"/>
                    <a:pt x="201" y="4021"/>
                    <a:pt x="237" y="4736"/>
                  </a:cubicBezTo>
                  <a:cubicBezTo>
                    <a:pt x="247" y="4946"/>
                    <a:pt x="321" y="5130"/>
                    <a:pt x="432" y="5278"/>
                  </a:cubicBezTo>
                  <a:cubicBezTo>
                    <a:pt x="293" y="5456"/>
                    <a:pt x="199" y="5671"/>
                    <a:pt x="175" y="5901"/>
                  </a:cubicBezTo>
                  <a:cubicBezTo>
                    <a:pt x="0" y="7646"/>
                    <a:pt x="2152" y="8021"/>
                    <a:pt x="3412" y="8124"/>
                  </a:cubicBezTo>
                  <a:cubicBezTo>
                    <a:pt x="4076" y="8179"/>
                    <a:pt x="4843" y="8251"/>
                    <a:pt x="5617" y="8251"/>
                  </a:cubicBezTo>
                  <a:cubicBezTo>
                    <a:pt x="6678" y="8251"/>
                    <a:pt x="7751" y="8116"/>
                    <a:pt x="8590" y="7616"/>
                  </a:cubicBezTo>
                  <a:cubicBezTo>
                    <a:pt x="8615" y="7617"/>
                    <a:pt x="8640" y="7617"/>
                    <a:pt x="8665" y="7617"/>
                  </a:cubicBezTo>
                  <a:cubicBezTo>
                    <a:pt x="9699" y="7617"/>
                    <a:pt x="10747" y="7367"/>
                    <a:pt x="11472" y="6796"/>
                  </a:cubicBezTo>
                  <a:cubicBezTo>
                    <a:pt x="12173" y="6246"/>
                    <a:pt x="12118" y="5585"/>
                    <a:pt x="11745" y="5031"/>
                  </a:cubicBezTo>
                  <a:cubicBezTo>
                    <a:pt x="12385" y="4667"/>
                    <a:pt x="12790" y="4074"/>
                    <a:pt x="12436" y="3219"/>
                  </a:cubicBezTo>
                  <a:cubicBezTo>
                    <a:pt x="11961" y="2073"/>
                    <a:pt x="10319" y="1770"/>
                    <a:pt x="8983" y="1770"/>
                  </a:cubicBezTo>
                  <a:cubicBezTo>
                    <a:pt x="8857" y="1770"/>
                    <a:pt x="8735" y="1773"/>
                    <a:pt x="8616" y="1778"/>
                  </a:cubicBezTo>
                  <a:cubicBezTo>
                    <a:pt x="8771" y="1280"/>
                    <a:pt x="8446" y="617"/>
                    <a:pt x="7888" y="364"/>
                  </a:cubicBezTo>
                  <a:cubicBezTo>
                    <a:pt x="7419" y="151"/>
                    <a:pt x="6753" y="0"/>
                    <a:pt x="6098" y="0"/>
                  </a:cubicBezTo>
                  <a:close/>
                </a:path>
              </a:pathLst>
            </a:custGeom>
            <a:solidFill>
              <a:srgbClr val="A559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61" name="Google Shape;4061;p34"/>
            <p:cNvGrpSpPr/>
            <p:nvPr/>
          </p:nvGrpSpPr>
          <p:grpSpPr>
            <a:xfrm>
              <a:off x="4953789" y="2521790"/>
              <a:ext cx="724675" cy="1481820"/>
              <a:chOff x="4953789" y="2521790"/>
              <a:chExt cx="724675" cy="1481820"/>
            </a:xfrm>
          </p:grpSpPr>
          <p:grpSp>
            <p:nvGrpSpPr>
              <p:cNvPr id="4062" name="Google Shape;4062;p34"/>
              <p:cNvGrpSpPr/>
              <p:nvPr/>
            </p:nvGrpSpPr>
            <p:grpSpPr>
              <a:xfrm>
                <a:off x="4953789" y="2521790"/>
                <a:ext cx="724675" cy="1481820"/>
                <a:chOff x="4846064" y="2454465"/>
                <a:chExt cx="724675" cy="1481820"/>
              </a:xfrm>
            </p:grpSpPr>
            <p:sp>
              <p:nvSpPr>
                <p:cNvPr id="4063" name="Google Shape;4063;p34"/>
                <p:cNvSpPr/>
                <p:nvPr/>
              </p:nvSpPr>
              <p:spPr>
                <a:xfrm>
                  <a:off x="4846064" y="2454465"/>
                  <a:ext cx="724675" cy="148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21450" extrusionOk="0">
                      <a:moveTo>
                        <a:pt x="5225" y="3207"/>
                      </a:moveTo>
                      <a:cubicBezTo>
                        <a:pt x="5348" y="3207"/>
                        <a:pt x="5475" y="3301"/>
                        <a:pt x="5485" y="3441"/>
                      </a:cubicBezTo>
                      <a:cubicBezTo>
                        <a:pt x="5499" y="3614"/>
                        <a:pt x="5577" y="3742"/>
                        <a:pt x="5608" y="3907"/>
                      </a:cubicBezTo>
                      <a:cubicBezTo>
                        <a:pt x="5649" y="4126"/>
                        <a:pt x="5501" y="4273"/>
                        <a:pt x="5335" y="4273"/>
                      </a:cubicBezTo>
                      <a:cubicBezTo>
                        <a:pt x="5250" y="4273"/>
                        <a:pt x="5160" y="4234"/>
                        <a:pt x="5088" y="4147"/>
                      </a:cubicBezTo>
                      <a:cubicBezTo>
                        <a:pt x="4910" y="3933"/>
                        <a:pt x="4910" y="3577"/>
                        <a:pt x="5028" y="3333"/>
                      </a:cubicBezTo>
                      <a:cubicBezTo>
                        <a:pt x="5071" y="3245"/>
                        <a:pt x="5147" y="3207"/>
                        <a:pt x="5225" y="3207"/>
                      </a:cubicBezTo>
                      <a:close/>
                      <a:moveTo>
                        <a:pt x="8511" y="4346"/>
                      </a:moveTo>
                      <a:cubicBezTo>
                        <a:pt x="8637" y="4346"/>
                        <a:pt x="8764" y="4430"/>
                        <a:pt x="8755" y="4576"/>
                      </a:cubicBezTo>
                      <a:cubicBezTo>
                        <a:pt x="8740" y="4837"/>
                        <a:pt x="8676" y="5176"/>
                        <a:pt x="8499" y="5373"/>
                      </a:cubicBezTo>
                      <a:cubicBezTo>
                        <a:pt x="8439" y="5440"/>
                        <a:pt x="8367" y="5469"/>
                        <a:pt x="8297" y="5469"/>
                      </a:cubicBezTo>
                      <a:cubicBezTo>
                        <a:pt x="8127" y="5469"/>
                        <a:pt x="7967" y="5302"/>
                        <a:pt x="8002" y="5107"/>
                      </a:cubicBezTo>
                      <a:cubicBezTo>
                        <a:pt x="8039" y="4894"/>
                        <a:pt x="8201" y="4664"/>
                        <a:pt x="8298" y="4468"/>
                      </a:cubicBezTo>
                      <a:cubicBezTo>
                        <a:pt x="8340" y="4384"/>
                        <a:pt x="8425" y="4346"/>
                        <a:pt x="8511" y="4346"/>
                      </a:cubicBezTo>
                      <a:close/>
                      <a:moveTo>
                        <a:pt x="8814" y="5941"/>
                      </a:moveTo>
                      <a:cubicBezTo>
                        <a:pt x="9037" y="5941"/>
                        <a:pt x="9182" y="6200"/>
                        <a:pt x="9141" y="6396"/>
                      </a:cubicBezTo>
                      <a:cubicBezTo>
                        <a:pt x="9081" y="6679"/>
                        <a:pt x="8802" y="6813"/>
                        <a:pt x="8559" y="6917"/>
                      </a:cubicBezTo>
                      <a:cubicBezTo>
                        <a:pt x="8363" y="7001"/>
                        <a:pt x="8125" y="7070"/>
                        <a:pt x="7905" y="7070"/>
                      </a:cubicBezTo>
                      <a:cubicBezTo>
                        <a:pt x="7883" y="7070"/>
                        <a:pt x="7861" y="7069"/>
                        <a:pt x="7840" y="7068"/>
                      </a:cubicBezTo>
                      <a:cubicBezTo>
                        <a:pt x="7554" y="7049"/>
                        <a:pt x="7398" y="6681"/>
                        <a:pt x="7668" y="6509"/>
                      </a:cubicBezTo>
                      <a:cubicBezTo>
                        <a:pt x="7838" y="6400"/>
                        <a:pt x="8034" y="6335"/>
                        <a:pt x="8210" y="6237"/>
                      </a:cubicBezTo>
                      <a:cubicBezTo>
                        <a:pt x="8409" y="6126"/>
                        <a:pt x="8536" y="5980"/>
                        <a:pt x="8771" y="5944"/>
                      </a:cubicBezTo>
                      <a:cubicBezTo>
                        <a:pt x="8785" y="5942"/>
                        <a:pt x="8800" y="5941"/>
                        <a:pt x="8814" y="5941"/>
                      </a:cubicBezTo>
                      <a:close/>
                      <a:moveTo>
                        <a:pt x="3214" y="7746"/>
                      </a:moveTo>
                      <a:cubicBezTo>
                        <a:pt x="3286" y="7746"/>
                        <a:pt x="3357" y="7780"/>
                        <a:pt x="3406" y="7860"/>
                      </a:cubicBezTo>
                      <a:cubicBezTo>
                        <a:pt x="3528" y="8060"/>
                        <a:pt x="3642" y="8328"/>
                        <a:pt x="3583" y="8561"/>
                      </a:cubicBezTo>
                      <a:cubicBezTo>
                        <a:pt x="3546" y="8711"/>
                        <a:pt x="3416" y="8787"/>
                        <a:pt x="3286" y="8787"/>
                      </a:cubicBezTo>
                      <a:cubicBezTo>
                        <a:pt x="3165" y="8787"/>
                        <a:pt x="3044" y="8720"/>
                        <a:pt x="3001" y="8582"/>
                      </a:cubicBezTo>
                      <a:cubicBezTo>
                        <a:pt x="2946" y="8411"/>
                        <a:pt x="2945" y="8180"/>
                        <a:pt x="2953" y="8000"/>
                      </a:cubicBezTo>
                      <a:cubicBezTo>
                        <a:pt x="2961" y="7852"/>
                        <a:pt x="3088" y="7746"/>
                        <a:pt x="3214" y="7746"/>
                      </a:cubicBezTo>
                      <a:close/>
                      <a:moveTo>
                        <a:pt x="7779" y="11275"/>
                      </a:moveTo>
                      <a:cubicBezTo>
                        <a:pt x="8024" y="11275"/>
                        <a:pt x="8137" y="11593"/>
                        <a:pt x="8045" y="11790"/>
                      </a:cubicBezTo>
                      <a:cubicBezTo>
                        <a:pt x="7933" y="12033"/>
                        <a:pt x="7614" y="12189"/>
                        <a:pt x="7319" y="12189"/>
                      </a:cubicBezTo>
                      <a:cubicBezTo>
                        <a:pt x="7096" y="12189"/>
                        <a:pt x="6887" y="12099"/>
                        <a:pt x="6794" y="11890"/>
                      </a:cubicBezTo>
                      <a:cubicBezTo>
                        <a:pt x="6729" y="11744"/>
                        <a:pt x="6850" y="11593"/>
                        <a:pt x="6976" y="11542"/>
                      </a:cubicBezTo>
                      <a:cubicBezTo>
                        <a:pt x="7085" y="11500"/>
                        <a:pt x="7194" y="11518"/>
                        <a:pt x="7302" y="11463"/>
                      </a:cubicBezTo>
                      <a:cubicBezTo>
                        <a:pt x="7452" y="11385"/>
                        <a:pt x="7553" y="11309"/>
                        <a:pt x="7729" y="11280"/>
                      </a:cubicBezTo>
                      <a:cubicBezTo>
                        <a:pt x="7746" y="11277"/>
                        <a:pt x="7763" y="11275"/>
                        <a:pt x="7779" y="11275"/>
                      </a:cubicBezTo>
                      <a:close/>
                      <a:moveTo>
                        <a:pt x="5775" y="12410"/>
                      </a:moveTo>
                      <a:cubicBezTo>
                        <a:pt x="5968" y="12410"/>
                        <a:pt x="6115" y="12602"/>
                        <a:pt x="6019" y="12795"/>
                      </a:cubicBezTo>
                      <a:cubicBezTo>
                        <a:pt x="5967" y="12901"/>
                        <a:pt x="5884" y="12983"/>
                        <a:pt x="5826" y="13085"/>
                      </a:cubicBezTo>
                      <a:cubicBezTo>
                        <a:pt x="5766" y="13188"/>
                        <a:pt x="5734" y="13294"/>
                        <a:pt x="5657" y="13388"/>
                      </a:cubicBezTo>
                      <a:cubicBezTo>
                        <a:pt x="5597" y="13461"/>
                        <a:pt x="5521" y="13493"/>
                        <a:pt x="5445" y="13493"/>
                      </a:cubicBezTo>
                      <a:cubicBezTo>
                        <a:pt x="5284" y="13493"/>
                        <a:pt x="5121" y="13353"/>
                        <a:pt x="5104" y="13181"/>
                      </a:cubicBezTo>
                      <a:cubicBezTo>
                        <a:pt x="5072" y="12865"/>
                        <a:pt x="5412" y="12488"/>
                        <a:pt x="5708" y="12417"/>
                      </a:cubicBezTo>
                      <a:cubicBezTo>
                        <a:pt x="5731" y="12412"/>
                        <a:pt x="5753" y="12410"/>
                        <a:pt x="5775" y="12410"/>
                      </a:cubicBezTo>
                      <a:close/>
                      <a:moveTo>
                        <a:pt x="1205" y="13269"/>
                      </a:moveTo>
                      <a:cubicBezTo>
                        <a:pt x="1282" y="13269"/>
                        <a:pt x="1363" y="13298"/>
                        <a:pt x="1441" y="13366"/>
                      </a:cubicBezTo>
                      <a:cubicBezTo>
                        <a:pt x="1538" y="13451"/>
                        <a:pt x="1666" y="13507"/>
                        <a:pt x="1750" y="13604"/>
                      </a:cubicBezTo>
                      <a:cubicBezTo>
                        <a:pt x="1944" y="13829"/>
                        <a:pt x="1839" y="14158"/>
                        <a:pt x="1530" y="14191"/>
                      </a:cubicBezTo>
                      <a:cubicBezTo>
                        <a:pt x="1513" y="14193"/>
                        <a:pt x="1497" y="14194"/>
                        <a:pt x="1481" y="14194"/>
                      </a:cubicBezTo>
                      <a:cubicBezTo>
                        <a:pt x="1263" y="14194"/>
                        <a:pt x="1098" y="14040"/>
                        <a:pt x="959" y="13883"/>
                      </a:cubicBezTo>
                      <a:cubicBezTo>
                        <a:pt x="726" y="13622"/>
                        <a:pt x="937" y="13269"/>
                        <a:pt x="1205" y="13269"/>
                      </a:cubicBezTo>
                      <a:close/>
                      <a:moveTo>
                        <a:pt x="1863" y="14661"/>
                      </a:moveTo>
                      <a:cubicBezTo>
                        <a:pt x="2071" y="14661"/>
                        <a:pt x="2272" y="14910"/>
                        <a:pt x="2160" y="15137"/>
                      </a:cubicBezTo>
                      <a:cubicBezTo>
                        <a:pt x="2066" y="15328"/>
                        <a:pt x="2045" y="15556"/>
                        <a:pt x="1896" y="15712"/>
                      </a:cubicBezTo>
                      <a:cubicBezTo>
                        <a:pt x="1832" y="15779"/>
                        <a:pt x="1738" y="15813"/>
                        <a:pt x="1646" y="15813"/>
                      </a:cubicBezTo>
                      <a:cubicBezTo>
                        <a:pt x="1508" y="15813"/>
                        <a:pt x="1371" y="15737"/>
                        <a:pt x="1338" y="15586"/>
                      </a:cubicBezTo>
                      <a:cubicBezTo>
                        <a:pt x="1269" y="15269"/>
                        <a:pt x="1457" y="15009"/>
                        <a:pt x="1651" y="14771"/>
                      </a:cubicBezTo>
                      <a:cubicBezTo>
                        <a:pt x="1713" y="14693"/>
                        <a:pt x="1788" y="14661"/>
                        <a:pt x="1863" y="14661"/>
                      </a:cubicBezTo>
                      <a:close/>
                      <a:moveTo>
                        <a:pt x="5561" y="17132"/>
                      </a:moveTo>
                      <a:cubicBezTo>
                        <a:pt x="5736" y="17132"/>
                        <a:pt x="5864" y="17334"/>
                        <a:pt x="5788" y="17516"/>
                      </a:cubicBezTo>
                      <a:cubicBezTo>
                        <a:pt x="5648" y="17850"/>
                        <a:pt x="5208" y="18214"/>
                        <a:pt x="4830" y="18214"/>
                      </a:cubicBezTo>
                      <a:cubicBezTo>
                        <a:pt x="4805" y="18214"/>
                        <a:pt x="4781" y="18212"/>
                        <a:pt x="4757" y="18209"/>
                      </a:cubicBezTo>
                      <a:cubicBezTo>
                        <a:pt x="4548" y="18182"/>
                        <a:pt x="4454" y="17908"/>
                        <a:pt x="4547" y="17740"/>
                      </a:cubicBezTo>
                      <a:cubicBezTo>
                        <a:pt x="4651" y="17553"/>
                        <a:pt x="4814" y="17514"/>
                        <a:pt x="4994" y="17423"/>
                      </a:cubicBezTo>
                      <a:cubicBezTo>
                        <a:pt x="5140" y="17350"/>
                        <a:pt x="5283" y="17262"/>
                        <a:pt x="5421" y="17175"/>
                      </a:cubicBezTo>
                      <a:cubicBezTo>
                        <a:pt x="5469" y="17145"/>
                        <a:pt x="5516" y="17132"/>
                        <a:pt x="5561" y="17132"/>
                      </a:cubicBezTo>
                      <a:close/>
                      <a:moveTo>
                        <a:pt x="7941" y="1"/>
                      </a:moveTo>
                      <a:cubicBezTo>
                        <a:pt x="7091" y="1"/>
                        <a:pt x="6303" y="1236"/>
                        <a:pt x="5845" y="2310"/>
                      </a:cubicBezTo>
                      <a:cubicBezTo>
                        <a:pt x="5651" y="2162"/>
                        <a:pt x="5411" y="2069"/>
                        <a:pt x="5164" y="2069"/>
                      </a:cubicBezTo>
                      <a:cubicBezTo>
                        <a:pt x="5084" y="2069"/>
                        <a:pt x="5003" y="2079"/>
                        <a:pt x="4923" y="2099"/>
                      </a:cubicBezTo>
                      <a:cubicBezTo>
                        <a:pt x="3983" y="2344"/>
                        <a:pt x="3731" y="3242"/>
                        <a:pt x="3789" y="4124"/>
                      </a:cubicBezTo>
                      <a:cubicBezTo>
                        <a:pt x="3592" y="4152"/>
                        <a:pt x="3399" y="4220"/>
                        <a:pt x="3236" y="4339"/>
                      </a:cubicBezTo>
                      <a:cubicBezTo>
                        <a:pt x="2640" y="4776"/>
                        <a:pt x="2418" y="5603"/>
                        <a:pt x="2231" y="6273"/>
                      </a:cubicBezTo>
                      <a:cubicBezTo>
                        <a:pt x="1989" y="7141"/>
                        <a:pt x="1840" y="8034"/>
                        <a:pt x="1798" y="8934"/>
                      </a:cubicBezTo>
                      <a:cubicBezTo>
                        <a:pt x="753" y="9621"/>
                        <a:pt x="327" y="11254"/>
                        <a:pt x="1126" y="12343"/>
                      </a:cubicBezTo>
                      <a:cubicBezTo>
                        <a:pt x="809" y="12528"/>
                        <a:pt x="537" y="12799"/>
                        <a:pt x="364" y="13142"/>
                      </a:cubicBezTo>
                      <a:cubicBezTo>
                        <a:pt x="86" y="13688"/>
                        <a:pt x="1" y="14781"/>
                        <a:pt x="500" y="15267"/>
                      </a:cubicBezTo>
                      <a:cubicBezTo>
                        <a:pt x="1" y="16347"/>
                        <a:pt x="635" y="17681"/>
                        <a:pt x="1395" y="18712"/>
                      </a:cubicBezTo>
                      <a:cubicBezTo>
                        <a:pt x="1203" y="20020"/>
                        <a:pt x="2155" y="20992"/>
                        <a:pt x="2732" y="21450"/>
                      </a:cubicBezTo>
                      <a:cubicBezTo>
                        <a:pt x="5366" y="21059"/>
                        <a:pt x="6086" y="19307"/>
                        <a:pt x="5908" y="18740"/>
                      </a:cubicBezTo>
                      <a:cubicBezTo>
                        <a:pt x="6570" y="17995"/>
                        <a:pt x="7057" y="16994"/>
                        <a:pt x="7228" y="16217"/>
                      </a:cubicBezTo>
                      <a:cubicBezTo>
                        <a:pt x="7307" y="15861"/>
                        <a:pt x="7331" y="15472"/>
                        <a:pt x="7248" y="15117"/>
                      </a:cubicBezTo>
                      <a:cubicBezTo>
                        <a:pt x="7776" y="14671"/>
                        <a:pt x="8179" y="14075"/>
                        <a:pt x="8261" y="13492"/>
                      </a:cubicBezTo>
                      <a:cubicBezTo>
                        <a:pt x="8299" y="13219"/>
                        <a:pt x="8245" y="12930"/>
                        <a:pt x="8129" y="12666"/>
                      </a:cubicBezTo>
                      <a:cubicBezTo>
                        <a:pt x="9147" y="12158"/>
                        <a:pt x="10045" y="11195"/>
                        <a:pt x="9757" y="10012"/>
                      </a:cubicBezTo>
                      <a:cubicBezTo>
                        <a:pt x="9707" y="9808"/>
                        <a:pt x="9612" y="9627"/>
                        <a:pt x="9483" y="9475"/>
                      </a:cubicBezTo>
                      <a:cubicBezTo>
                        <a:pt x="9964" y="8947"/>
                        <a:pt x="10265" y="8303"/>
                        <a:pt x="10207" y="7566"/>
                      </a:cubicBezTo>
                      <a:cubicBezTo>
                        <a:pt x="10176" y="7181"/>
                        <a:pt x="10015" y="6839"/>
                        <a:pt x="9777" y="6573"/>
                      </a:cubicBezTo>
                      <a:cubicBezTo>
                        <a:pt x="10207" y="6015"/>
                        <a:pt x="10490" y="5371"/>
                        <a:pt x="10490" y="4792"/>
                      </a:cubicBezTo>
                      <a:cubicBezTo>
                        <a:pt x="10490" y="3938"/>
                        <a:pt x="9737" y="3160"/>
                        <a:pt x="9008" y="3160"/>
                      </a:cubicBezTo>
                      <a:cubicBezTo>
                        <a:pt x="8908" y="3160"/>
                        <a:pt x="8808" y="3175"/>
                        <a:pt x="8711" y="3206"/>
                      </a:cubicBezTo>
                      <a:cubicBezTo>
                        <a:pt x="8779" y="3029"/>
                        <a:pt x="8842" y="2848"/>
                        <a:pt x="8893" y="2662"/>
                      </a:cubicBezTo>
                      <a:cubicBezTo>
                        <a:pt x="9078" y="1980"/>
                        <a:pt x="9270" y="887"/>
                        <a:pt x="8666" y="324"/>
                      </a:cubicBezTo>
                      <a:cubicBezTo>
                        <a:pt x="8424" y="98"/>
                        <a:pt x="8180" y="1"/>
                        <a:pt x="7941" y="1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34"/>
                <p:cNvSpPr/>
                <p:nvPr/>
              </p:nvSpPr>
              <p:spPr>
                <a:xfrm>
                  <a:off x="4846064" y="2454465"/>
                  <a:ext cx="724675" cy="148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0" h="21450" extrusionOk="0">
                      <a:moveTo>
                        <a:pt x="5225" y="3207"/>
                      </a:moveTo>
                      <a:cubicBezTo>
                        <a:pt x="5348" y="3207"/>
                        <a:pt x="5475" y="3301"/>
                        <a:pt x="5485" y="3441"/>
                      </a:cubicBezTo>
                      <a:cubicBezTo>
                        <a:pt x="5499" y="3614"/>
                        <a:pt x="5577" y="3742"/>
                        <a:pt x="5608" y="3907"/>
                      </a:cubicBezTo>
                      <a:cubicBezTo>
                        <a:pt x="5649" y="4126"/>
                        <a:pt x="5501" y="4273"/>
                        <a:pt x="5335" y="4273"/>
                      </a:cubicBezTo>
                      <a:cubicBezTo>
                        <a:pt x="5250" y="4273"/>
                        <a:pt x="5160" y="4234"/>
                        <a:pt x="5088" y="4147"/>
                      </a:cubicBezTo>
                      <a:cubicBezTo>
                        <a:pt x="4910" y="3933"/>
                        <a:pt x="4910" y="3577"/>
                        <a:pt x="5028" y="3333"/>
                      </a:cubicBezTo>
                      <a:cubicBezTo>
                        <a:pt x="5071" y="3245"/>
                        <a:pt x="5147" y="3207"/>
                        <a:pt x="5225" y="3207"/>
                      </a:cubicBezTo>
                      <a:close/>
                      <a:moveTo>
                        <a:pt x="8511" y="4346"/>
                      </a:moveTo>
                      <a:cubicBezTo>
                        <a:pt x="8637" y="4346"/>
                        <a:pt x="8764" y="4430"/>
                        <a:pt x="8755" y="4576"/>
                      </a:cubicBezTo>
                      <a:cubicBezTo>
                        <a:pt x="8740" y="4837"/>
                        <a:pt x="8676" y="5176"/>
                        <a:pt x="8499" y="5373"/>
                      </a:cubicBezTo>
                      <a:cubicBezTo>
                        <a:pt x="8439" y="5440"/>
                        <a:pt x="8367" y="5469"/>
                        <a:pt x="8297" y="5469"/>
                      </a:cubicBezTo>
                      <a:cubicBezTo>
                        <a:pt x="8127" y="5469"/>
                        <a:pt x="7967" y="5302"/>
                        <a:pt x="8002" y="5107"/>
                      </a:cubicBezTo>
                      <a:cubicBezTo>
                        <a:pt x="8039" y="4894"/>
                        <a:pt x="8201" y="4664"/>
                        <a:pt x="8298" y="4468"/>
                      </a:cubicBezTo>
                      <a:cubicBezTo>
                        <a:pt x="8340" y="4384"/>
                        <a:pt x="8425" y="4346"/>
                        <a:pt x="8511" y="4346"/>
                      </a:cubicBezTo>
                      <a:close/>
                      <a:moveTo>
                        <a:pt x="8814" y="5941"/>
                      </a:moveTo>
                      <a:cubicBezTo>
                        <a:pt x="9037" y="5941"/>
                        <a:pt x="9182" y="6200"/>
                        <a:pt x="9141" y="6396"/>
                      </a:cubicBezTo>
                      <a:cubicBezTo>
                        <a:pt x="9081" y="6679"/>
                        <a:pt x="8802" y="6813"/>
                        <a:pt x="8559" y="6917"/>
                      </a:cubicBezTo>
                      <a:cubicBezTo>
                        <a:pt x="8363" y="7001"/>
                        <a:pt x="8125" y="7070"/>
                        <a:pt x="7905" y="7070"/>
                      </a:cubicBezTo>
                      <a:cubicBezTo>
                        <a:pt x="7883" y="7070"/>
                        <a:pt x="7861" y="7069"/>
                        <a:pt x="7840" y="7068"/>
                      </a:cubicBezTo>
                      <a:cubicBezTo>
                        <a:pt x="7554" y="7049"/>
                        <a:pt x="7398" y="6681"/>
                        <a:pt x="7668" y="6509"/>
                      </a:cubicBezTo>
                      <a:cubicBezTo>
                        <a:pt x="7838" y="6400"/>
                        <a:pt x="8034" y="6335"/>
                        <a:pt x="8210" y="6237"/>
                      </a:cubicBezTo>
                      <a:cubicBezTo>
                        <a:pt x="8409" y="6126"/>
                        <a:pt x="8536" y="5980"/>
                        <a:pt x="8771" y="5944"/>
                      </a:cubicBezTo>
                      <a:cubicBezTo>
                        <a:pt x="8785" y="5942"/>
                        <a:pt x="8800" y="5941"/>
                        <a:pt x="8814" y="5941"/>
                      </a:cubicBezTo>
                      <a:close/>
                      <a:moveTo>
                        <a:pt x="3214" y="7746"/>
                      </a:moveTo>
                      <a:cubicBezTo>
                        <a:pt x="3286" y="7746"/>
                        <a:pt x="3357" y="7780"/>
                        <a:pt x="3406" y="7860"/>
                      </a:cubicBezTo>
                      <a:cubicBezTo>
                        <a:pt x="3528" y="8060"/>
                        <a:pt x="3642" y="8328"/>
                        <a:pt x="3583" y="8561"/>
                      </a:cubicBezTo>
                      <a:cubicBezTo>
                        <a:pt x="3546" y="8711"/>
                        <a:pt x="3416" y="8787"/>
                        <a:pt x="3286" y="8787"/>
                      </a:cubicBezTo>
                      <a:cubicBezTo>
                        <a:pt x="3165" y="8787"/>
                        <a:pt x="3044" y="8720"/>
                        <a:pt x="3001" y="8582"/>
                      </a:cubicBezTo>
                      <a:cubicBezTo>
                        <a:pt x="2946" y="8411"/>
                        <a:pt x="2945" y="8180"/>
                        <a:pt x="2953" y="8000"/>
                      </a:cubicBezTo>
                      <a:cubicBezTo>
                        <a:pt x="2961" y="7852"/>
                        <a:pt x="3088" y="7746"/>
                        <a:pt x="3214" y="7746"/>
                      </a:cubicBezTo>
                      <a:close/>
                      <a:moveTo>
                        <a:pt x="7779" y="11275"/>
                      </a:moveTo>
                      <a:cubicBezTo>
                        <a:pt x="8024" y="11275"/>
                        <a:pt x="8137" y="11593"/>
                        <a:pt x="8045" y="11790"/>
                      </a:cubicBezTo>
                      <a:cubicBezTo>
                        <a:pt x="7933" y="12033"/>
                        <a:pt x="7614" y="12189"/>
                        <a:pt x="7319" y="12189"/>
                      </a:cubicBezTo>
                      <a:cubicBezTo>
                        <a:pt x="7096" y="12189"/>
                        <a:pt x="6887" y="12099"/>
                        <a:pt x="6794" y="11890"/>
                      </a:cubicBezTo>
                      <a:cubicBezTo>
                        <a:pt x="6729" y="11744"/>
                        <a:pt x="6850" y="11593"/>
                        <a:pt x="6976" y="11542"/>
                      </a:cubicBezTo>
                      <a:cubicBezTo>
                        <a:pt x="7085" y="11500"/>
                        <a:pt x="7194" y="11518"/>
                        <a:pt x="7302" y="11463"/>
                      </a:cubicBezTo>
                      <a:cubicBezTo>
                        <a:pt x="7452" y="11385"/>
                        <a:pt x="7553" y="11309"/>
                        <a:pt x="7729" y="11280"/>
                      </a:cubicBezTo>
                      <a:cubicBezTo>
                        <a:pt x="7746" y="11277"/>
                        <a:pt x="7763" y="11275"/>
                        <a:pt x="7779" y="11275"/>
                      </a:cubicBezTo>
                      <a:close/>
                      <a:moveTo>
                        <a:pt x="5775" y="12410"/>
                      </a:moveTo>
                      <a:cubicBezTo>
                        <a:pt x="5968" y="12410"/>
                        <a:pt x="6115" y="12602"/>
                        <a:pt x="6019" y="12795"/>
                      </a:cubicBezTo>
                      <a:cubicBezTo>
                        <a:pt x="5967" y="12901"/>
                        <a:pt x="5884" y="12983"/>
                        <a:pt x="5826" y="13085"/>
                      </a:cubicBezTo>
                      <a:cubicBezTo>
                        <a:pt x="5766" y="13188"/>
                        <a:pt x="5734" y="13294"/>
                        <a:pt x="5657" y="13388"/>
                      </a:cubicBezTo>
                      <a:cubicBezTo>
                        <a:pt x="5597" y="13461"/>
                        <a:pt x="5521" y="13493"/>
                        <a:pt x="5445" y="13493"/>
                      </a:cubicBezTo>
                      <a:cubicBezTo>
                        <a:pt x="5284" y="13493"/>
                        <a:pt x="5121" y="13353"/>
                        <a:pt x="5104" y="13181"/>
                      </a:cubicBezTo>
                      <a:cubicBezTo>
                        <a:pt x="5072" y="12865"/>
                        <a:pt x="5412" y="12488"/>
                        <a:pt x="5708" y="12417"/>
                      </a:cubicBezTo>
                      <a:cubicBezTo>
                        <a:pt x="5731" y="12412"/>
                        <a:pt x="5753" y="12410"/>
                        <a:pt x="5775" y="12410"/>
                      </a:cubicBezTo>
                      <a:close/>
                      <a:moveTo>
                        <a:pt x="1205" y="13269"/>
                      </a:moveTo>
                      <a:cubicBezTo>
                        <a:pt x="1282" y="13269"/>
                        <a:pt x="1363" y="13298"/>
                        <a:pt x="1441" y="13366"/>
                      </a:cubicBezTo>
                      <a:cubicBezTo>
                        <a:pt x="1538" y="13451"/>
                        <a:pt x="1666" y="13507"/>
                        <a:pt x="1750" y="13604"/>
                      </a:cubicBezTo>
                      <a:cubicBezTo>
                        <a:pt x="1944" y="13829"/>
                        <a:pt x="1839" y="14158"/>
                        <a:pt x="1530" y="14191"/>
                      </a:cubicBezTo>
                      <a:cubicBezTo>
                        <a:pt x="1513" y="14193"/>
                        <a:pt x="1497" y="14194"/>
                        <a:pt x="1481" y="14194"/>
                      </a:cubicBezTo>
                      <a:cubicBezTo>
                        <a:pt x="1263" y="14194"/>
                        <a:pt x="1098" y="14040"/>
                        <a:pt x="959" y="13883"/>
                      </a:cubicBezTo>
                      <a:cubicBezTo>
                        <a:pt x="726" y="13622"/>
                        <a:pt x="937" y="13269"/>
                        <a:pt x="1205" y="13269"/>
                      </a:cubicBezTo>
                      <a:close/>
                      <a:moveTo>
                        <a:pt x="1863" y="14661"/>
                      </a:moveTo>
                      <a:cubicBezTo>
                        <a:pt x="2071" y="14661"/>
                        <a:pt x="2272" y="14910"/>
                        <a:pt x="2160" y="15137"/>
                      </a:cubicBezTo>
                      <a:cubicBezTo>
                        <a:pt x="2066" y="15328"/>
                        <a:pt x="2045" y="15556"/>
                        <a:pt x="1896" y="15712"/>
                      </a:cubicBezTo>
                      <a:cubicBezTo>
                        <a:pt x="1832" y="15779"/>
                        <a:pt x="1738" y="15813"/>
                        <a:pt x="1646" y="15813"/>
                      </a:cubicBezTo>
                      <a:cubicBezTo>
                        <a:pt x="1508" y="15813"/>
                        <a:pt x="1371" y="15737"/>
                        <a:pt x="1338" y="15586"/>
                      </a:cubicBezTo>
                      <a:cubicBezTo>
                        <a:pt x="1269" y="15269"/>
                        <a:pt x="1457" y="15009"/>
                        <a:pt x="1651" y="14771"/>
                      </a:cubicBezTo>
                      <a:cubicBezTo>
                        <a:pt x="1713" y="14693"/>
                        <a:pt x="1788" y="14661"/>
                        <a:pt x="1863" y="14661"/>
                      </a:cubicBezTo>
                      <a:close/>
                      <a:moveTo>
                        <a:pt x="5561" y="17132"/>
                      </a:moveTo>
                      <a:cubicBezTo>
                        <a:pt x="5736" y="17132"/>
                        <a:pt x="5864" y="17334"/>
                        <a:pt x="5788" y="17516"/>
                      </a:cubicBezTo>
                      <a:cubicBezTo>
                        <a:pt x="5648" y="17850"/>
                        <a:pt x="5208" y="18214"/>
                        <a:pt x="4830" y="18214"/>
                      </a:cubicBezTo>
                      <a:cubicBezTo>
                        <a:pt x="4805" y="18214"/>
                        <a:pt x="4781" y="18212"/>
                        <a:pt x="4757" y="18209"/>
                      </a:cubicBezTo>
                      <a:cubicBezTo>
                        <a:pt x="4548" y="18182"/>
                        <a:pt x="4454" y="17908"/>
                        <a:pt x="4547" y="17740"/>
                      </a:cubicBezTo>
                      <a:cubicBezTo>
                        <a:pt x="4651" y="17553"/>
                        <a:pt x="4814" y="17514"/>
                        <a:pt x="4994" y="17423"/>
                      </a:cubicBezTo>
                      <a:cubicBezTo>
                        <a:pt x="5140" y="17350"/>
                        <a:pt x="5283" y="17262"/>
                        <a:pt x="5421" y="17175"/>
                      </a:cubicBezTo>
                      <a:cubicBezTo>
                        <a:pt x="5469" y="17145"/>
                        <a:pt x="5516" y="17132"/>
                        <a:pt x="5561" y="17132"/>
                      </a:cubicBezTo>
                      <a:close/>
                      <a:moveTo>
                        <a:pt x="7941" y="1"/>
                      </a:moveTo>
                      <a:cubicBezTo>
                        <a:pt x="7091" y="1"/>
                        <a:pt x="6303" y="1236"/>
                        <a:pt x="5845" y="2310"/>
                      </a:cubicBezTo>
                      <a:cubicBezTo>
                        <a:pt x="5651" y="2162"/>
                        <a:pt x="5411" y="2069"/>
                        <a:pt x="5164" y="2069"/>
                      </a:cubicBezTo>
                      <a:cubicBezTo>
                        <a:pt x="5084" y="2069"/>
                        <a:pt x="5003" y="2079"/>
                        <a:pt x="4923" y="2099"/>
                      </a:cubicBezTo>
                      <a:cubicBezTo>
                        <a:pt x="3983" y="2344"/>
                        <a:pt x="3731" y="3242"/>
                        <a:pt x="3789" y="4124"/>
                      </a:cubicBezTo>
                      <a:cubicBezTo>
                        <a:pt x="3592" y="4152"/>
                        <a:pt x="3399" y="4220"/>
                        <a:pt x="3236" y="4339"/>
                      </a:cubicBezTo>
                      <a:cubicBezTo>
                        <a:pt x="2640" y="4776"/>
                        <a:pt x="2418" y="5603"/>
                        <a:pt x="2231" y="6273"/>
                      </a:cubicBezTo>
                      <a:cubicBezTo>
                        <a:pt x="1989" y="7141"/>
                        <a:pt x="1840" y="8034"/>
                        <a:pt x="1798" y="8934"/>
                      </a:cubicBezTo>
                      <a:cubicBezTo>
                        <a:pt x="753" y="9621"/>
                        <a:pt x="327" y="11254"/>
                        <a:pt x="1126" y="12343"/>
                      </a:cubicBezTo>
                      <a:cubicBezTo>
                        <a:pt x="809" y="12528"/>
                        <a:pt x="537" y="12799"/>
                        <a:pt x="364" y="13142"/>
                      </a:cubicBezTo>
                      <a:cubicBezTo>
                        <a:pt x="86" y="13688"/>
                        <a:pt x="1" y="14781"/>
                        <a:pt x="500" y="15267"/>
                      </a:cubicBezTo>
                      <a:cubicBezTo>
                        <a:pt x="1" y="16347"/>
                        <a:pt x="635" y="17681"/>
                        <a:pt x="1395" y="18712"/>
                      </a:cubicBezTo>
                      <a:cubicBezTo>
                        <a:pt x="1203" y="20020"/>
                        <a:pt x="2155" y="20992"/>
                        <a:pt x="2732" y="21450"/>
                      </a:cubicBezTo>
                      <a:cubicBezTo>
                        <a:pt x="5366" y="21059"/>
                        <a:pt x="6086" y="19307"/>
                        <a:pt x="5908" y="18740"/>
                      </a:cubicBezTo>
                      <a:cubicBezTo>
                        <a:pt x="6570" y="17995"/>
                        <a:pt x="7057" y="16994"/>
                        <a:pt x="7228" y="16217"/>
                      </a:cubicBezTo>
                      <a:cubicBezTo>
                        <a:pt x="7307" y="15861"/>
                        <a:pt x="7331" y="15472"/>
                        <a:pt x="7248" y="15117"/>
                      </a:cubicBezTo>
                      <a:cubicBezTo>
                        <a:pt x="7776" y="14671"/>
                        <a:pt x="8179" y="14075"/>
                        <a:pt x="8261" y="13492"/>
                      </a:cubicBezTo>
                      <a:cubicBezTo>
                        <a:pt x="8299" y="13219"/>
                        <a:pt x="8245" y="12930"/>
                        <a:pt x="8129" y="12666"/>
                      </a:cubicBezTo>
                      <a:cubicBezTo>
                        <a:pt x="9147" y="12158"/>
                        <a:pt x="10045" y="11195"/>
                        <a:pt x="9757" y="10012"/>
                      </a:cubicBezTo>
                      <a:cubicBezTo>
                        <a:pt x="9707" y="9808"/>
                        <a:pt x="9612" y="9627"/>
                        <a:pt x="9483" y="9475"/>
                      </a:cubicBezTo>
                      <a:cubicBezTo>
                        <a:pt x="9964" y="8947"/>
                        <a:pt x="10265" y="8303"/>
                        <a:pt x="10207" y="7566"/>
                      </a:cubicBezTo>
                      <a:cubicBezTo>
                        <a:pt x="10176" y="7181"/>
                        <a:pt x="10015" y="6839"/>
                        <a:pt x="9777" y="6573"/>
                      </a:cubicBezTo>
                      <a:cubicBezTo>
                        <a:pt x="10207" y="6015"/>
                        <a:pt x="10490" y="5371"/>
                        <a:pt x="10490" y="4792"/>
                      </a:cubicBezTo>
                      <a:cubicBezTo>
                        <a:pt x="10490" y="3938"/>
                        <a:pt x="9737" y="3160"/>
                        <a:pt x="9008" y="3160"/>
                      </a:cubicBezTo>
                      <a:cubicBezTo>
                        <a:pt x="8908" y="3160"/>
                        <a:pt x="8808" y="3175"/>
                        <a:pt x="8711" y="3206"/>
                      </a:cubicBezTo>
                      <a:cubicBezTo>
                        <a:pt x="8779" y="3029"/>
                        <a:pt x="8842" y="2848"/>
                        <a:pt x="8893" y="2662"/>
                      </a:cubicBezTo>
                      <a:cubicBezTo>
                        <a:pt x="9078" y="1980"/>
                        <a:pt x="9270" y="887"/>
                        <a:pt x="8666" y="324"/>
                      </a:cubicBezTo>
                      <a:cubicBezTo>
                        <a:pt x="8424" y="98"/>
                        <a:pt x="8180" y="1"/>
                        <a:pt x="7941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6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65" name="Google Shape;4065;p34"/>
              <p:cNvSpPr/>
              <p:nvPr/>
            </p:nvSpPr>
            <p:spPr>
              <a:xfrm>
                <a:off x="4953789" y="2521790"/>
                <a:ext cx="724675" cy="1481820"/>
              </a:xfrm>
              <a:custGeom>
                <a:avLst/>
                <a:gdLst/>
                <a:ahLst/>
                <a:cxnLst/>
                <a:rect l="l" t="t" r="r" b="b"/>
                <a:pathLst>
                  <a:path w="10490" h="21450" extrusionOk="0">
                    <a:moveTo>
                      <a:pt x="7902" y="1839"/>
                    </a:moveTo>
                    <a:cubicBezTo>
                      <a:pt x="8001" y="1839"/>
                      <a:pt x="8066" y="1903"/>
                      <a:pt x="8074" y="2032"/>
                    </a:cubicBezTo>
                    <a:cubicBezTo>
                      <a:pt x="8133" y="2927"/>
                      <a:pt x="7917" y="3743"/>
                      <a:pt x="7648" y="4560"/>
                    </a:cubicBezTo>
                    <a:cubicBezTo>
                      <a:pt x="7673" y="4559"/>
                      <a:pt x="7698" y="4558"/>
                      <a:pt x="7722" y="4558"/>
                    </a:cubicBezTo>
                    <a:cubicBezTo>
                      <a:pt x="7892" y="4558"/>
                      <a:pt x="8052" y="4590"/>
                      <a:pt x="8199" y="4659"/>
                    </a:cubicBezTo>
                    <a:cubicBezTo>
                      <a:pt x="8235" y="4595"/>
                      <a:pt x="8271" y="4532"/>
                      <a:pt x="8300" y="4471"/>
                    </a:cubicBezTo>
                    <a:cubicBezTo>
                      <a:pt x="8342" y="4387"/>
                      <a:pt x="8428" y="4349"/>
                      <a:pt x="8514" y="4349"/>
                    </a:cubicBezTo>
                    <a:cubicBezTo>
                      <a:pt x="8640" y="4349"/>
                      <a:pt x="8767" y="4432"/>
                      <a:pt x="8758" y="4578"/>
                    </a:cubicBezTo>
                    <a:cubicBezTo>
                      <a:pt x="8748" y="4749"/>
                      <a:pt x="8713" y="4949"/>
                      <a:pt x="8643" y="5126"/>
                    </a:cubicBezTo>
                    <a:cubicBezTo>
                      <a:pt x="8656" y="5152"/>
                      <a:pt x="8670" y="5176"/>
                      <a:pt x="8682" y="5204"/>
                    </a:cubicBezTo>
                    <a:cubicBezTo>
                      <a:pt x="8785" y="5452"/>
                      <a:pt x="8794" y="5707"/>
                      <a:pt x="8743" y="5957"/>
                    </a:cubicBezTo>
                    <a:cubicBezTo>
                      <a:pt x="8754" y="5953"/>
                      <a:pt x="8762" y="5948"/>
                      <a:pt x="8774" y="5947"/>
                    </a:cubicBezTo>
                    <a:cubicBezTo>
                      <a:pt x="8789" y="5945"/>
                      <a:pt x="8805" y="5944"/>
                      <a:pt x="8820" y="5944"/>
                    </a:cubicBezTo>
                    <a:cubicBezTo>
                      <a:pt x="9038" y="5944"/>
                      <a:pt x="9182" y="6201"/>
                      <a:pt x="9141" y="6396"/>
                    </a:cubicBezTo>
                    <a:cubicBezTo>
                      <a:pt x="9084" y="6666"/>
                      <a:pt x="8825" y="6800"/>
                      <a:pt x="8592" y="6902"/>
                    </a:cubicBezTo>
                    <a:cubicBezTo>
                      <a:pt x="8688" y="7030"/>
                      <a:pt x="8769" y="7185"/>
                      <a:pt x="8819" y="7384"/>
                    </a:cubicBezTo>
                    <a:cubicBezTo>
                      <a:pt x="9016" y="8163"/>
                      <a:pt x="8584" y="8771"/>
                      <a:pt x="8024" y="9265"/>
                    </a:cubicBezTo>
                    <a:cubicBezTo>
                      <a:pt x="8356" y="9588"/>
                      <a:pt x="8546" y="10061"/>
                      <a:pt x="8493" y="10647"/>
                    </a:cubicBezTo>
                    <a:cubicBezTo>
                      <a:pt x="8457" y="11051"/>
                      <a:pt x="8299" y="11385"/>
                      <a:pt x="8072" y="11670"/>
                    </a:cubicBezTo>
                    <a:cubicBezTo>
                      <a:pt x="8070" y="11712"/>
                      <a:pt x="8062" y="11753"/>
                      <a:pt x="8045" y="11791"/>
                    </a:cubicBezTo>
                    <a:cubicBezTo>
                      <a:pt x="7966" y="11964"/>
                      <a:pt x="7778" y="12090"/>
                      <a:pt x="7571" y="12149"/>
                    </a:cubicBezTo>
                    <a:cubicBezTo>
                      <a:pt x="7315" y="12340"/>
                      <a:pt x="7028" y="12504"/>
                      <a:pt x="6732" y="12648"/>
                    </a:cubicBezTo>
                    <a:cubicBezTo>
                      <a:pt x="6762" y="12768"/>
                      <a:pt x="6782" y="12897"/>
                      <a:pt x="6788" y="13041"/>
                    </a:cubicBezTo>
                    <a:cubicBezTo>
                      <a:pt x="6821" y="13897"/>
                      <a:pt x="6314" y="14542"/>
                      <a:pt x="5685" y="15057"/>
                    </a:cubicBezTo>
                    <a:cubicBezTo>
                      <a:pt x="6140" y="15671"/>
                      <a:pt x="5747" y="16630"/>
                      <a:pt x="5062" y="17386"/>
                    </a:cubicBezTo>
                    <a:cubicBezTo>
                      <a:pt x="5185" y="17320"/>
                      <a:pt x="5304" y="17247"/>
                      <a:pt x="5422" y="17175"/>
                    </a:cubicBezTo>
                    <a:cubicBezTo>
                      <a:pt x="5470" y="17145"/>
                      <a:pt x="5517" y="17132"/>
                      <a:pt x="5561" y="17132"/>
                    </a:cubicBezTo>
                    <a:cubicBezTo>
                      <a:pt x="5736" y="17132"/>
                      <a:pt x="5865" y="17335"/>
                      <a:pt x="5789" y="17517"/>
                    </a:cubicBezTo>
                    <a:cubicBezTo>
                      <a:pt x="5650" y="17851"/>
                      <a:pt x="5209" y="18215"/>
                      <a:pt x="4832" y="18215"/>
                    </a:cubicBezTo>
                    <a:cubicBezTo>
                      <a:pt x="4807" y="18215"/>
                      <a:pt x="4783" y="18213"/>
                      <a:pt x="4759" y="18210"/>
                    </a:cubicBezTo>
                    <a:cubicBezTo>
                      <a:pt x="4607" y="18192"/>
                      <a:pt x="4518" y="18044"/>
                      <a:pt x="4514" y="17899"/>
                    </a:cubicBezTo>
                    <a:cubicBezTo>
                      <a:pt x="4439" y="17960"/>
                      <a:pt x="4361" y="18017"/>
                      <a:pt x="4281" y="18071"/>
                    </a:cubicBezTo>
                    <a:cubicBezTo>
                      <a:pt x="4206" y="18668"/>
                      <a:pt x="3809" y="18979"/>
                      <a:pt x="3159" y="19338"/>
                    </a:cubicBezTo>
                    <a:cubicBezTo>
                      <a:pt x="3080" y="19382"/>
                      <a:pt x="2988" y="19402"/>
                      <a:pt x="2894" y="19402"/>
                    </a:cubicBezTo>
                    <a:cubicBezTo>
                      <a:pt x="2596" y="19402"/>
                      <a:pt x="2267" y="19203"/>
                      <a:pt x="2185" y="18934"/>
                    </a:cubicBezTo>
                    <a:cubicBezTo>
                      <a:pt x="1856" y="17864"/>
                      <a:pt x="834" y="15132"/>
                      <a:pt x="1351" y="14174"/>
                    </a:cubicBezTo>
                    <a:cubicBezTo>
                      <a:pt x="1196" y="14127"/>
                      <a:pt x="1068" y="14007"/>
                      <a:pt x="960" y="13884"/>
                    </a:cubicBezTo>
                    <a:cubicBezTo>
                      <a:pt x="727" y="13623"/>
                      <a:pt x="938" y="13270"/>
                      <a:pt x="1206" y="13270"/>
                    </a:cubicBezTo>
                    <a:cubicBezTo>
                      <a:pt x="1283" y="13270"/>
                      <a:pt x="1364" y="13299"/>
                      <a:pt x="1442" y="13367"/>
                    </a:cubicBezTo>
                    <a:cubicBezTo>
                      <a:pt x="1539" y="13452"/>
                      <a:pt x="1667" y="13508"/>
                      <a:pt x="1751" y="13605"/>
                    </a:cubicBezTo>
                    <a:cubicBezTo>
                      <a:pt x="1814" y="13678"/>
                      <a:pt x="1843" y="13761"/>
                      <a:pt x="1845" y="13843"/>
                    </a:cubicBezTo>
                    <a:cubicBezTo>
                      <a:pt x="1880" y="13839"/>
                      <a:pt x="1917" y="13837"/>
                      <a:pt x="1955" y="13837"/>
                    </a:cubicBezTo>
                    <a:cubicBezTo>
                      <a:pt x="2016" y="13837"/>
                      <a:pt x="2081" y="13842"/>
                      <a:pt x="2150" y="13854"/>
                    </a:cubicBezTo>
                    <a:cubicBezTo>
                      <a:pt x="2056" y="12703"/>
                      <a:pt x="2159" y="11338"/>
                      <a:pt x="2727" y="10880"/>
                    </a:cubicBezTo>
                    <a:cubicBezTo>
                      <a:pt x="2673" y="10143"/>
                      <a:pt x="2789" y="9308"/>
                      <a:pt x="3038" y="8652"/>
                    </a:cubicBezTo>
                    <a:cubicBezTo>
                      <a:pt x="3024" y="8632"/>
                      <a:pt x="3011" y="8610"/>
                      <a:pt x="3003" y="8584"/>
                    </a:cubicBezTo>
                    <a:cubicBezTo>
                      <a:pt x="2949" y="8413"/>
                      <a:pt x="2947" y="8182"/>
                      <a:pt x="2956" y="8003"/>
                    </a:cubicBezTo>
                    <a:cubicBezTo>
                      <a:pt x="2963" y="7855"/>
                      <a:pt x="3090" y="7749"/>
                      <a:pt x="3217" y="7749"/>
                    </a:cubicBezTo>
                    <a:cubicBezTo>
                      <a:pt x="3288" y="7749"/>
                      <a:pt x="3360" y="7783"/>
                      <a:pt x="3409" y="7863"/>
                    </a:cubicBezTo>
                    <a:cubicBezTo>
                      <a:pt x="3421" y="7881"/>
                      <a:pt x="3431" y="7902"/>
                      <a:pt x="3441" y="7922"/>
                    </a:cubicBezTo>
                    <a:cubicBezTo>
                      <a:pt x="3592" y="7739"/>
                      <a:pt x="3763" y="7605"/>
                      <a:pt x="3954" y="7548"/>
                    </a:cubicBezTo>
                    <a:cubicBezTo>
                      <a:pt x="3966" y="6442"/>
                      <a:pt x="4234" y="5249"/>
                      <a:pt x="4985" y="5109"/>
                    </a:cubicBezTo>
                    <a:cubicBezTo>
                      <a:pt x="5080" y="4792"/>
                      <a:pt x="5230" y="4502"/>
                      <a:pt x="5409" y="4263"/>
                    </a:cubicBezTo>
                    <a:lnTo>
                      <a:pt x="5409" y="4263"/>
                    </a:lnTo>
                    <a:cubicBezTo>
                      <a:pt x="5385" y="4270"/>
                      <a:pt x="5359" y="4273"/>
                      <a:pt x="5334" y="4273"/>
                    </a:cubicBezTo>
                    <a:cubicBezTo>
                      <a:pt x="5250" y="4273"/>
                      <a:pt x="5163" y="4237"/>
                      <a:pt x="5092" y="4151"/>
                    </a:cubicBezTo>
                    <a:cubicBezTo>
                      <a:pt x="4914" y="3934"/>
                      <a:pt x="4914" y="3578"/>
                      <a:pt x="5031" y="3335"/>
                    </a:cubicBezTo>
                    <a:cubicBezTo>
                      <a:pt x="5074" y="3247"/>
                      <a:pt x="5150" y="3209"/>
                      <a:pt x="5229" y="3209"/>
                    </a:cubicBezTo>
                    <a:cubicBezTo>
                      <a:pt x="5352" y="3209"/>
                      <a:pt x="5479" y="3303"/>
                      <a:pt x="5489" y="3443"/>
                    </a:cubicBezTo>
                    <a:cubicBezTo>
                      <a:pt x="5502" y="3616"/>
                      <a:pt x="5582" y="3744"/>
                      <a:pt x="5613" y="3909"/>
                    </a:cubicBezTo>
                    <a:cubicBezTo>
                      <a:pt x="5620" y="3951"/>
                      <a:pt x="5621" y="3990"/>
                      <a:pt x="5616" y="4026"/>
                    </a:cubicBezTo>
                    <a:cubicBezTo>
                      <a:pt x="5857" y="3791"/>
                      <a:pt x="6135" y="3646"/>
                      <a:pt x="6421" y="3646"/>
                    </a:cubicBezTo>
                    <a:cubicBezTo>
                      <a:pt x="6510" y="3646"/>
                      <a:pt x="6600" y="3660"/>
                      <a:pt x="6689" y="3689"/>
                    </a:cubicBezTo>
                    <a:cubicBezTo>
                      <a:pt x="6948" y="2470"/>
                      <a:pt x="7591" y="1839"/>
                      <a:pt x="7902" y="1839"/>
                    </a:cubicBezTo>
                    <a:close/>
                    <a:moveTo>
                      <a:pt x="7941" y="1"/>
                    </a:moveTo>
                    <a:cubicBezTo>
                      <a:pt x="7091" y="1"/>
                      <a:pt x="6303" y="1236"/>
                      <a:pt x="5845" y="2310"/>
                    </a:cubicBezTo>
                    <a:cubicBezTo>
                      <a:pt x="5651" y="2162"/>
                      <a:pt x="5411" y="2069"/>
                      <a:pt x="5164" y="2069"/>
                    </a:cubicBezTo>
                    <a:cubicBezTo>
                      <a:pt x="5084" y="2069"/>
                      <a:pt x="5003" y="2079"/>
                      <a:pt x="4923" y="2099"/>
                    </a:cubicBezTo>
                    <a:cubicBezTo>
                      <a:pt x="3983" y="2344"/>
                      <a:pt x="3731" y="3242"/>
                      <a:pt x="3789" y="4124"/>
                    </a:cubicBezTo>
                    <a:cubicBezTo>
                      <a:pt x="3592" y="4152"/>
                      <a:pt x="3399" y="4220"/>
                      <a:pt x="3236" y="4339"/>
                    </a:cubicBezTo>
                    <a:cubicBezTo>
                      <a:pt x="2640" y="4776"/>
                      <a:pt x="2418" y="5603"/>
                      <a:pt x="2231" y="6273"/>
                    </a:cubicBezTo>
                    <a:cubicBezTo>
                      <a:pt x="1989" y="7141"/>
                      <a:pt x="1840" y="8034"/>
                      <a:pt x="1798" y="8934"/>
                    </a:cubicBezTo>
                    <a:cubicBezTo>
                      <a:pt x="753" y="9621"/>
                      <a:pt x="327" y="11254"/>
                      <a:pt x="1126" y="12343"/>
                    </a:cubicBezTo>
                    <a:cubicBezTo>
                      <a:pt x="809" y="12528"/>
                      <a:pt x="537" y="12799"/>
                      <a:pt x="364" y="13142"/>
                    </a:cubicBezTo>
                    <a:cubicBezTo>
                      <a:pt x="86" y="13688"/>
                      <a:pt x="1" y="14781"/>
                      <a:pt x="500" y="15267"/>
                    </a:cubicBezTo>
                    <a:cubicBezTo>
                      <a:pt x="1" y="16347"/>
                      <a:pt x="635" y="17681"/>
                      <a:pt x="1395" y="18712"/>
                    </a:cubicBezTo>
                    <a:cubicBezTo>
                      <a:pt x="1203" y="20020"/>
                      <a:pt x="2155" y="20992"/>
                      <a:pt x="2732" y="21450"/>
                    </a:cubicBezTo>
                    <a:cubicBezTo>
                      <a:pt x="5366" y="21059"/>
                      <a:pt x="6086" y="19307"/>
                      <a:pt x="5908" y="18740"/>
                    </a:cubicBezTo>
                    <a:cubicBezTo>
                      <a:pt x="6570" y="17995"/>
                      <a:pt x="7057" y="16994"/>
                      <a:pt x="7228" y="16217"/>
                    </a:cubicBezTo>
                    <a:cubicBezTo>
                      <a:pt x="7307" y="15861"/>
                      <a:pt x="7331" y="15472"/>
                      <a:pt x="7248" y="15117"/>
                    </a:cubicBezTo>
                    <a:cubicBezTo>
                      <a:pt x="7776" y="14671"/>
                      <a:pt x="8179" y="14075"/>
                      <a:pt x="8261" y="13492"/>
                    </a:cubicBezTo>
                    <a:cubicBezTo>
                      <a:pt x="8299" y="13219"/>
                      <a:pt x="8245" y="12930"/>
                      <a:pt x="8129" y="12666"/>
                    </a:cubicBezTo>
                    <a:cubicBezTo>
                      <a:pt x="9147" y="12158"/>
                      <a:pt x="10045" y="11195"/>
                      <a:pt x="9757" y="10012"/>
                    </a:cubicBezTo>
                    <a:cubicBezTo>
                      <a:pt x="9707" y="9808"/>
                      <a:pt x="9612" y="9627"/>
                      <a:pt x="9483" y="9475"/>
                    </a:cubicBezTo>
                    <a:cubicBezTo>
                      <a:pt x="9964" y="8947"/>
                      <a:pt x="10265" y="8303"/>
                      <a:pt x="10207" y="7566"/>
                    </a:cubicBezTo>
                    <a:cubicBezTo>
                      <a:pt x="10176" y="7181"/>
                      <a:pt x="10015" y="6839"/>
                      <a:pt x="9777" y="6573"/>
                    </a:cubicBezTo>
                    <a:cubicBezTo>
                      <a:pt x="10207" y="6015"/>
                      <a:pt x="10490" y="5371"/>
                      <a:pt x="10490" y="4792"/>
                    </a:cubicBezTo>
                    <a:cubicBezTo>
                      <a:pt x="10490" y="3938"/>
                      <a:pt x="9737" y="3160"/>
                      <a:pt x="9008" y="3160"/>
                    </a:cubicBezTo>
                    <a:cubicBezTo>
                      <a:pt x="8908" y="3160"/>
                      <a:pt x="8808" y="3175"/>
                      <a:pt x="8711" y="3206"/>
                    </a:cubicBezTo>
                    <a:cubicBezTo>
                      <a:pt x="8779" y="3029"/>
                      <a:pt x="8842" y="2848"/>
                      <a:pt x="8893" y="2662"/>
                    </a:cubicBezTo>
                    <a:cubicBezTo>
                      <a:pt x="9078" y="1980"/>
                      <a:pt x="9270" y="887"/>
                      <a:pt x="8666" y="324"/>
                    </a:cubicBezTo>
                    <a:cubicBezTo>
                      <a:pt x="8424" y="98"/>
                      <a:pt x="8180" y="1"/>
                      <a:pt x="7941" y="1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6" name="Google Shape;4066;p34"/>
            <p:cNvGrpSpPr/>
            <p:nvPr/>
          </p:nvGrpSpPr>
          <p:grpSpPr>
            <a:xfrm>
              <a:off x="5292915" y="2904922"/>
              <a:ext cx="1061741" cy="1312156"/>
              <a:chOff x="5292915" y="2904922"/>
              <a:chExt cx="1061741" cy="1312156"/>
            </a:xfrm>
          </p:grpSpPr>
          <p:grpSp>
            <p:nvGrpSpPr>
              <p:cNvPr id="4067" name="Google Shape;4067;p34"/>
              <p:cNvGrpSpPr/>
              <p:nvPr/>
            </p:nvGrpSpPr>
            <p:grpSpPr>
              <a:xfrm>
                <a:off x="5292927" y="2904922"/>
                <a:ext cx="1061729" cy="1312156"/>
                <a:chOff x="5496277" y="3083647"/>
                <a:chExt cx="1061729" cy="1312156"/>
              </a:xfrm>
            </p:grpSpPr>
            <p:sp>
              <p:nvSpPr>
                <p:cNvPr id="4068" name="Google Shape;4068;p34"/>
                <p:cNvSpPr/>
                <p:nvPr/>
              </p:nvSpPr>
              <p:spPr>
                <a:xfrm>
                  <a:off x="5496277" y="3083647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2947" y="3507"/>
                      </a:moveTo>
                      <a:cubicBezTo>
                        <a:pt x="12961" y="3507"/>
                        <a:pt x="12976" y="3509"/>
                        <a:pt x="12990" y="3512"/>
                      </a:cubicBezTo>
                      <a:cubicBezTo>
                        <a:pt x="13195" y="3554"/>
                        <a:pt x="13330" y="3709"/>
                        <a:pt x="13283" y="3923"/>
                      </a:cubicBezTo>
                      <a:cubicBezTo>
                        <a:pt x="13254" y="4053"/>
                        <a:pt x="13142" y="4118"/>
                        <a:pt x="13031" y="4118"/>
                      </a:cubicBezTo>
                      <a:cubicBezTo>
                        <a:pt x="12925" y="4118"/>
                        <a:pt x="12819" y="4060"/>
                        <a:pt x="12782" y="3942"/>
                      </a:cubicBezTo>
                      <a:cubicBezTo>
                        <a:pt x="12772" y="3910"/>
                        <a:pt x="12756" y="3854"/>
                        <a:pt x="12751" y="3846"/>
                      </a:cubicBezTo>
                      <a:cubicBezTo>
                        <a:pt x="12642" y="3696"/>
                        <a:pt x="12785" y="3507"/>
                        <a:pt x="12947" y="3507"/>
                      </a:cubicBezTo>
                      <a:close/>
                      <a:moveTo>
                        <a:pt x="8124" y="3156"/>
                      </a:moveTo>
                      <a:cubicBezTo>
                        <a:pt x="8153" y="3156"/>
                        <a:pt x="8183" y="3162"/>
                        <a:pt x="8214" y="3173"/>
                      </a:cubicBezTo>
                      <a:cubicBezTo>
                        <a:pt x="8325" y="3217"/>
                        <a:pt x="8410" y="3348"/>
                        <a:pt x="8372" y="3468"/>
                      </a:cubicBezTo>
                      <a:cubicBezTo>
                        <a:pt x="8307" y="3675"/>
                        <a:pt x="8250" y="3898"/>
                        <a:pt x="8146" y="4089"/>
                      </a:cubicBezTo>
                      <a:cubicBezTo>
                        <a:pt x="8094" y="4184"/>
                        <a:pt x="7993" y="4229"/>
                        <a:pt x="7893" y="4229"/>
                      </a:cubicBezTo>
                      <a:cubicBezTo>
                        <a:pt x="7748" y="4229"/>
                        <a:pt x="7606" y="4136"/>
                        <a:pt x="7614" y="3965"/>
                      </a:cubicBezTo>
                      <a:cubicBezTo>
                        <a:pt x="7627" y="3705"/>
                        <a:pt x="7750" y="3497"/>
                        <a:pt x="7900" y="3289"/>
                      </a:cubicBezTo>
                      <a:cubicBezTo>
                        <a:pt x="7957" y="3209"/>
                        <a:pt x="8034" y="3156"/>
                        <a:pt x="8124" y="3156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3816" y="8481"/>
                      </a:moveTo>
                      <a:cubicBezTo>
                        <a:pt x="3869" y="8481"/>
                        <a:pt x="3922" y="8488"/>
                        <a:pt x="3974" y="8504"/>
                      </a:cubicBezTo>
                      <a:cubicBezTo>
                        <a:pt x="4352" y="8614"/>
                        <a:pt x="4241" y="9110"/>
                        <a:pt x="3891" y="9123"/>
                      </a:cubicBezTo>
                      <a:cubicBezTo>
                        <a:pt x="3870" y="9156"/>
                        <a:pt x="3845" y="9189"/>
                        <a:pt x="3814" y="9213"/>
                      </a:cubicBezTo>
                      <a:cubicBezTo>
                        <a:pt x="3747" y="9275"/>
                        <a:pt x="3661" y="9305"/>
                        <a:pt x="3577" y="9305"/>
                      </a:cubicBezTo>
                      <a:cubicBezTo>
                        <a:pt x="3418" y="9305"/>
                        <a:pt x="3266" y="9200"/>
                        <a:pt x="3265" y="9008"/>
                      </a:cubicBezTo>
                      <a:cubicBezTo>
                        <a:pt x="3260" y="8699"/>
                        <a:pt x="3529" y="8481"/>
                        <a:pt x="3816" y="8481"/>
                      </a:cubicBezTo>
                      <a:close/>
                      <a:moveTo>
                        <a:pt x="8868" y="8719"/>
                      </a:moveTo>
                      <a:cubicBezTo>
                        <a:pt x="9040" y="8719"/>
                        <a:pt x="9222" y="8833"/>
                        <a:pt x="9225" y="9031"/>
                      </a:cubicBezTo>
                      <a:cubicBezTo>
                        <a:pt x="9230" y="9248"/>
                        <a:pt x="9232" y="9499"/>
                        <a:pt x="9077" y="9662"/>
                      </a:cubicBezTo>
                      <a:cubicBezTo>
                        <a:pt x="9014" y="9729"/>
                        <a:pt x="8937" y="9759"/>
                        <a:pt x="8861" y="9759"/>
                      </a:cubicBezTo>
                      <a:cubicBezTo>
                        <a:pt x="8760" y="9759"/>
                        <a:pt x="8659" y="9706"/>
                        <a:pt x="8589" y="9617"/>
                      </a:cubicBezTo>
                      <a:cubicBezTo>
                        <a:pt x="8433" y="9415"/>
                        <a:pt x="8547" y="9192"/>
                        <a:pt x="8573" y="8966"/>
                      </a:cubicBezTo>
                      <a:cubicBezTo>
                        <a:pt x="8593" y="8796"/>
                        <a:pt x="8727" y="8719"/>
                        <a:pt x="8868" y="8719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6802" y="11902"/>
                      </a:moveTo>
                      <a:cubicBezTo>
                        <a:pt x="6946" y="11902"/>
                        <a:pt x="7092" y="12000"/>
                        <a:pt x="7086" y="12167"/>
                      </a:cubicBezTo>
                      <a:cubicBezTo>
                        <a:pt x="7078" y="12419"/>
                        <a:pt x="7027" y="12697"/>
                        <a:pt x="6834" y="12871"/>
                      </a:cubicBezTo>
                      <a:cubicBezTo>
                        <a:pt x="6774" y="12926"/>
                        <a:pt x="6699" y="12950"/>
                        <a:pt x="6626" y="12950"/>
                      </a:cubicBezTo>
                      <a:cubicBezTo>
                        <a:pt x="6456" y="12950"/>
                        <a:pt x="6296" y="12816"/>
                        <a:pt x="6347" y="12610"/>
                      </a:cubicBezTo>
                      <a:cubicBezTo>
                        <a:pt x="6396" y="12418"/>
                        <a:pt x="6472" y="12222"/>
                        <a:pt x="6560" y="12044"/>
                      </a:cubicBezTo>
                      <a:cubicBezTo>
                        <a:pt x="6609" y="11946"/>
                        <a:pt x="6705" y="11902"/>
                        <a:pt x="6802" y="11902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1416" y="13711"/>
                      </a:moveTo>
                      <a:cubicBezTo>
                        <a:pt x="1530" y="13711"/>
                        <a:pt x="1646" y="13760"/>
                        <a:pt x="1732" y="13876"/>
                      </a:cubicBezTo>
                      <a:cubicBezTo>
                        <a:pt x="1899" y="14105"/>
                        <a:pt x="2046" y="14371"/>
                        <a:pt x="2023" y="14663"/>
                      </a:cubicBezTo>
                      <a:cubicBezTo>
                        <a:pt x="2006" y="14865"/>
                        <a:pt x="1823" y="15025"/>
                        <a:pt x="1643" y="15025"/>
                      </a:cubicBezTo>
                      <a:cubicBezTo>
                        <a:pt x="1545" y="15025"/>
                        <a:pt x="1448" y="14977"/>
                        <a:pt x="1380" y="14860"/>
                      </a:cubicBezTo>
                      <a:cubicBezTo>
                        <a:pt x="1270" y="14670"/>
                        <a:pt x="1201" y="14471"/>
                        <a:pt x="1073" y="14292"/>
                      </a:cubicBezTo>
                      <a:cubicBezTo>
                        <a:pt x="864" y="14002"/>
                        <a:pt x="1135" y="13711"/>
                        <a:pt x="1416" y="1371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34"/>
                <p:cNvSpPr/>
                <p:nvPr/>
              </p:nvSpPr>
              <p:spPr>
                <a:xfrm>
                  <a:off x="5496277" y="3083649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2947" y="3507"/>
                      </a:moveTo>
                      <a:cubicBezTo>
                        <a:pt x="12961" y="3507"/>
                        <a:pt x="12976" y="3509"/>
                        <a:pt x="12990" y="3512"/>
                      </a:cubicBezTo>
                      <a:cubicBezTo>
                        <a:pt x="13195" y="3554"/>
                        <a:pt x="13330" y="3709"/>
                        <a:pt x="13283" y="3923"/>
                      </a:cubicBezTo>
                      <a:cubicBezTo>
                        <a:pt x="13254" y="4053"/>
                        <a:pt x="13142" y="4118"/>
                        <a:pt x="13031" y="4118"/>
                      </a:cubicBezTo>
                      <a:cubicBezTo>
                        <a:pt x="12925" y="4118"/>
                        <a:pt x="12819" y="4060"/>
                        <a:pt x="12782" y="3942"/>
                      </a:cubicBezTo>
                      <a:cubicBezTo>
                        <a:pt x="12772" y="3910"/>
                        <a:pt x="12756" y="3854"/>
                        <a:pt x="12751" y="3846"/>
                      </a:cubicBezTo>
                      <a:cubicBezTo>
                        <a:pt x="12642" y="3696"/>
                        <a:pt x="12785" y="3507"/>
                        <a:pt x="12947" y="3507"/>
                      </a:cubicBezTo>
                      <a:close/>
                      <a:moveTo>
                        <a:pt x="8124" y="3156"/>
                      </a:moveTo>
                      <a:cubicBezTo>
                        <a:pt x="8153" y="3156"/>
                        <a:pt x="8183" y="3162"/>
                        <a:pt x="8214" y="3173"/>
                      </a:cubicBezTo>
                      <a:cubicBezTo>
                        <a:pt x="8325" y="3217"/>
                        <a:pt x="8410" y="3348"/>
                        <a:pt x="8372" y="3468"/>
                      </a:cubicBezTo>
                      <a:cubicBezTo>
                        <a:pt x="8307" y="3675"/>
                        <a:pt x="8250" y="3898"/>
                        <a:pt x="8146" y="4089"/>
                      </a:cubicBezTo>
                      <a:cubicBezTo>
                        <a:pt x="8094" y="4184"/>
                        <a:pt x="7993" y="4229"/>
                        <a:pt x="7893" y="4229"/>
                      </a:cubicBezTo>
                      <a:cubicBezTo>
                        <a:pt x="7748" y="4229"/>
                        <a:pt x="7606" y="4136"/>
                        <a:pt x="7614" y="3965"/>
                      </a:cubicBezTo>
                      <a:cubicBezTo>
                        <a:pt x="7627" y="3705"/>
                        <a:pt x="7750" y="3497"/>
                        <a:pt x="7900" y="3289"/>
                      </a:cubicBezTo>
                      <a:cubicBezTo>
                        <a:pt x="7957" y="3209"/>
                        <a:pt x="8034" y="3156"/>
                        <a:pt x="8124" y="3156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3816" y="8481"/>
                      </a:moveTo>
                      <a:cubicBezTo>
                        <a:pt x="3869" y="8481"/>
                        <a:pt x="3922" y="8488"/>
                        <a:pt x="3974" y="8504"/>
                      </a:cubicBezTo>
                      <a:cubicBezTo>
                        <a:pt x="4352" y="8614"/>
                        <a:pt x="4241" y="9110"/>
                        <a:pt x="3891" y="9123"/>
                      </a:cubicBezTo>
                      <a:cubicBezTo>
                        <a:pt x="3870" y="9156"/>
                        <a:pt x="3845" y="9189"/>
                        <a:pt x="3814" y="9213"/>
                      </a:cubicBezTo>
                      <a:cubicBezTo>
                        <a:pt x="3747" y="9275"/>
                        <a:pt x="3661" y="9305"/>
                        <a:pt x="3577" y="9305"/>
                      </a:cubicBezTo>
                      <a:cubicBezTo>
                        <a:pt x="3418" y="9305"/>
                        <a:pt x="3266" y="9200"/>
                        <a:pt x="3265" y="9008"/>
                      </a:cubicBezTo>
                      <a:cubicBezTo>
                        <a:pt x="3260" y="8699"/>
                        <a:pt x="3529" y="8481"/>
                        <a:pt x="3816" y="8481"/>
                      </a:cubicBezTo>
                      <a:close/>
                      <a:moveTo>
                        <a:pt x="8868" y="8719"/>
                      </a:moveTo>
                      <a:cubicBezTo>
                        <a:pt x="9040" y="8719"/>
                        <a:pt x="9222" y="8833"/>
                        <a:pt x="9225" y="9031"/>
                      </a:cubicBezTo>
                      <a:cubicBezTo>
                        <a:pt x="9230" y="9248"/>
                        <a:pt x="9232" y="9499"/>
                        <a:pt x="9077" y="9662"/>
                      </a:cubicBezTo>
                      <a:cubicBezTo>
                        <a:pt x="9014" y="9729"/>
                        <a:pt x="8937" y="9759"/>
                        <a:pt x="8861" y="9759"/>
                      </a:cubicBezTo>
                      <a:cubicBezTo>
                        <a:pt x="8760" y="9759"/>
                        <a:pt x="8659" y="9706"/>
                        <a:pt x="8589" y="9617"/>
                      </a:cubicBezTo>
                      <a:cubicBezTo>
                        <a:pt x="8433" y="9415"/>
                        <a:pt x="8547" y="9192"/>
                        <a:pt x="8573" y="8966"/>
                      </a:cubicBezTo>
                      <a:cubicBezTo>
                        <a:pt x="8593" y="8796"/>
                        <a:pt x="8727" y="8719"/>
                        <a:pt x="8868" y="8719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6802" y="11902"/>
                      </a:moveTo>
                      <a:cubicBezTo>
                        <a:pt x="6946" y="11902"/>
                        <a:pt x="7092" y="12000"/>
                        <a:pt x="7086" y="12167"/>
                      </a:cubicBezTo>
                      <a:cubicBezTo>
                        <a:pt x="7078" y="12419"/>
                        <a:pt x="7027" y="12697"/>
                        <a:pt x="6834" y="12871"/>
                      </a:cubicBezTo>
                      <a:cubicBezTo>
                        <a:pt x="6774" y="12926"/>
                        <a:pt x="6699" y="12950"/>
                        <a:pt x="6626" y="12950"/>
                      </a:cubicBezTo>
                      <a:cubicBezTo>
                        <a:pt x="6456" y="12950"/>
                        <a:pt x="6296" y="12816"/>
                        <a:pt x="6347" y="12610"/>
                      </a:cubicBezTo>
                      <a:cubicBezTo>
                        <a:pt x="6396" y="12418"/>
                        <a:pt x="6472" y="12222"/>
                        <a:pt x="6560" y="12044"/>
                      </a:cubicBezTo>
                      <a:cubicBezTo>
                        <a:pt x="6609" y="11946"/>
                        <a:pt x="6705" y="11902"/>
                        <a:pt x="6802" y="11902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1416" y="13711"/>
                      </a:moveTo>
                      <a:cubicBezTo>
                        <a:pt x="1530" y="13711"/>
                        <a:pt x="1646" y="13760"/>
                        <a:pt x="1732" y="13876"/>
                      </a:cubicBezTo>
                      <a:cubicBezTo>
                        <a:pt x="1899" y="14105"/>
                        <a:pt x="2046" y="14371"/>
                        <a:pt x="2023" y="14663"/>
                      </a:cubicBezTo>
                      <a:cubicBezTo>
                        <a:pt x="2006" y="14865"/>
                        <a:pt x="1823" y="15025"/>
                        <a:pt x="1643" y="15025"/>
                      </a:cubicBezTo>
                      <a:cubicBezTo>
                        <a:pt x="1545" y="15025"/>
                        <a:pt x="1448" y="14977"/>
                        <a:pt x="1380" y="14860"/>
                      </a:cubicBezTo>
                      <a:cubicBezTo>
                        <a:pt x="1270" y="14670"/>
                        <a:pt x="1201" y="14471"/>
                        <a:pt x="1073" y="14292"/>
                      </a:cubicBezTo>
                      <a:cubicBezTo>
                        <a:pt x="864" y="14002"/>
                        <a:pt x="1135" y="13711"/>
                        <a:pt x="1416" y="1371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0" name="Google Shape;4070;p34"/>
              <p:cNvGrpSpPr/>
              <p:nvPr/>
            </p:nvGrpSpPr>
            <p:grpSpPr>
              <a:xfrm>
                <a:off x="5292915" y="2904922"/>
                <a:ext cx="1061729" cy="1312153"/>
                <a:chOff x="5292915" y="2904922"/>
                <a:chExt cx="1061729" cy="1312153"/>
              </a:xfrm>
            </p:grpSpPr>
            <p:sp>
              <p:nvSpPr>
                <p:cNvPr id="4071" name="Google Shape;4071;p34"/>
                <p:cNvSpPr/>
                <p:nvPr/>
              </p:nvSpPr>
              <p:spPr>
                <a:xfrm>
                  <a:off x="5292915" y="2904922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1489" y="824"/>
                      </a:moveTo>
                      <a:cubicBezTo>
                        <a:pt x="11703" y="824"/>
                        <a:pt x="11927" y="902"/>
                        <a:pt x="12158" y="1083"/>
                      </a:cubicBezTo>
                      <a:cubicBezTo>
                        <a:pt x="12528" y="1374"/>
                        <a:pt x="12628" y="1730"/>
                        <a:pt x="12582" y="2113"/>
                      </a:cubicBezTo>
                      <a:cubicBezTo>
                        <a:pt x="12814" y="2181"/>
                        <a:pt x="13036" y="2311"/>
                        <a:pt x="13225" y="2530"/>
                      </a:cubicBezTo>
                      <a:cubicBezTo>
                        <a:pt x="13606" y="2971"/>
                        <a:pt x="13536" y="3431"/>
                        <a:pt x="13285" y="3829"/>
                      </a:cubicBezTo>
                      <a:cubicBezTo>
                        <a:pt x="13287" y="3860"/>
                        <a:pt x="13290" y="3890"/>
                        <a:pt x="13283" y="3923"/>
                      </a:cubicBezTo>
                      <a:cubicBezTo>
                        <a:pt x="13257" y="4039"/>
                        <a:pt x="13166" y="4099"/>
                        <a:pt x="13068" y="4113"/>
                      </a:cubicBezTo>
                      <a:cubicBezTo>
                        <a:pt x="12957" y="4237"/>
                        <a:pt x="12833" y="4352"/>
                        <a:pt x="12705" y="4454"/>
                      </a:cubicBezTo>
                      <a:cubicBezTo>
                        <a:pt x="12580" y="4554"/>
                        <a:pt x="12466" y="4661"/>
                        <a:pt x="12348" y="4765"/>
                      </a:cubicBezTo>
                      <a:cubicBezTo>
                        <a:pt x="12809" y="5791"/>
                        <a:pt x="11789" y="6696"/>
                        <a:pt x="10640" y="7227"/>
                      </a:cubicBezTo>
                      <a:cubicBezTo>
                        <a:pt x="10758" y="7590"/>
                        <a:pt x="10756" y="8015"/>
                        <a:pt x="10603" y="8449"/>
                      </a:cubicBezTo>
                      <a:cubicBezTo>
                        <a:pt x="10280" y="9353"/>
                        <a:pt x="9453" y="9836"/>
                        <a:pt x="8553" y="10123"/>
                      </a:cubicBezTo>
                      <a:cubicBezTo>
                        <a:pt x="8578" y="10301"/>
                        <a:pt x="8571" y="10501"/>
                        <a:pt x="8522" y="10724"/>
                      </a:cubicBezTo>
                      <a:cubicBezTo>
                        <a:pt x="8360" y="11447"/>
                        <a:pt x="7754" y="12027"/>
                        <a:pt x="7047" y="12478"/>
                      </a:cubicBezTo>
                      <a:cubicBezTo>
                        <a:pt x="7011" y="12627"/>
                        <a:pt x="6951" y="12767"/>
                        <a:pt x="6836" y="12870"/>
                      </a:cubicBezTo>
                      <a:cubicBezTo>
                        <a:pt x="6776" y="12924"/>
                        <a:pt x="6702" y="12948"/>
                        <a:pt x="6630" y="12948"/>
                      </a:cubicBezTo>
                      <a:cubicBezTo>
                        <a:pt x="6543" y="12948"/>
                        <a:pt x="6457" y="12912"/>
                        <a:pt x="6401" y="12848"/>
                      </a:cubicBezTo>
                      <a:cubicBezTo>
                        <a:pt x="6272" y="12913"/>
                        <a:pt x="6142" y="12976"/>
                        <a:pt x="6015" y="13034"/>
                      </a:cubicBezTo>
                      <a:cubicBezTo>
                        <a:pt x="5724" y="14209"/>
                        <a:pt x="2847" y="15265"/>
                        <a:pt x="1734" y="16627"/>
                      </a:cubicBezTo>
                      <a:cubicBezTo>
                        <a:pt x="1568" y="16226"/>
                        <a:pt x="1454" y="15590"/>
                        <a:pt x="1432" y="14922"/>
                      </a:cubicBezTo>
                      <a:cubicBezTo>
                        <a:pt x="1414" y="14903"/>
                        <a:pt x="1396" y="14886"/>
                        <a:pt x="1380" y="14860"/>
                      </a:cubicBezTo>
                      <a:cubicBezTo>
                        <a:pt x="1270" y="14670"/>
                        <a:pt x="1201" y="14470"/>
                        <a:pt x="1073" y="14292"/>
                      </a:cubicBezTo>
                      <a:cubicBezTo>
                        <a:pt x="864" y="14003"/>
                        <a:pt x="1134" y="13717"/>
                        <a:pt x="1413" y="13717"/>
                      </a:cubicBezTo>
                      <a:cubicBezTo>
                        <a:pt x="1445" y="13717"/>
                        <a:pt x="1478" y="13721"/>
                        <a:pt x="1509" y="13729"/>
                      </a:cubicBezTo>
                      <a:cubicBezTo>
                        <a:pt x="1612" y="13153"/>
                        <a:pt x="1816" y="12648"/>
                        <a:pt x="2158" y="12364"/>
                      </a:cubicBezTo>
                      <a:cubicBezTo>
                        <a:pt x="2257" y="12281"/>
                        <a:pt x="2353" y="12218"/>
                        <a:pt x="2447" y="12169"/>
                      </a:cubicBezTo>
                      <a:cubicBezTo>
                        <a:pt x="2490" y="11100"/>
                        <a:pt x="2655" y="9932"/>
                        <a:pt x="3303" y="9150"/>
                      </a:cubicBezTo>
                      <a:cubicBezTo>
                        <a:pt x="3281" y="9110"/>
                        <a:pt x="3265" y="9063"/>
                        <a:pt x="3265" y="9008"/>
                      </a:cubicBezTo>
                      <a:cubicBezTo>
                        <a:pt x="3260" y="8699"/>
                        <a:pt x="3528" y="8481"/>
                        <a:pt x="3815" y="8481"/>
                      </a:cubicBezTo>
                      <a:cubicBezTo>
                        <a:pt x="3868" y="8481"/>
                        <a:pt x="3922" y="8488"/>
                        <a:pt x="3974" y="8504"/>
                      </a:cubicBezTo>
                      <a:cubicBezTo>
                        <a:pt x="4011" y="8514"/>
                        <a:pt x="4037" y="8531"/>
                        <a:pt x="4065" y="8547"/>
                      </a:cubicBezTo>
                      <a:cubicBezTo>
                        <a:pt x="4098" y="8531"/>
                        <a:pt x="4128" y="8512"/>
                        <a:pt x="4164" y="8497"/>
                      </a:cubicBezTo>
                      <a:cubicBezTo>
                        <a:pt x="4355" y="8412"/>
                        <a:pt x="4541" y="8361"/>
                        <a:pt x="4718" y="8334"/>
                      </a:cubicBezTo>
                      <a:cubicBezTo>
                        <a:pt x="4863" y="6973"/>
                        <a:pt x="5115" y="5628"/>
                        <a:pt x="6639" y="5170"/>
                      </a:cubicBezTo>
                      <a:cubicBezTo>
                        <a:pt x="6887" y="5095"/>
                        <a:pt x="7157" y="5055"/>
                        <a:pt x="7419" y="5055"/>
                      </a:cubicBezTo>
                      <a:cubicBezTo>
                        <a:pt x="7446" y="5055"/>
                        <a:pt x="7473" y="5055"/>
                        <a:pt x="7501" y="5056"/>
                      </a:cubicBezTo>
                      <a:cubicBezTo>
                        <a:pt x="7572" y="4764"/>
                        <a:pt x="7665" y="4475"/>
                        <a:pt x="7784" y="4207"/>
                      </a:cubicBezTo>
                      <a:cubicBezTo>
                        <a:pt x="7686" y="4171"/>
                        <a:pt x="7609" y="4090"/>
                        <a:pt x="7615" y="3965"/>
                      </a:cubicBezTo>
                      <a:cubicBezTo>
                        <a:pt x="7629" y="3705"/>
                        <a:pt x="7751" y="3497"/>
                        <a:pt x="7901" y="3288"/>
                      </a:cubicBezTo>
                      <a:cubicBezTo>
                        <a:pt x="7958" y="3209"/>
                        <a:pt x="8035" y="3156"/>
                        <a:pt x="8125" y="3156"/>
                      </a:cubicBezTo>
                      <a:cubicBezTo>
                        <a:pt x="8154" y="3156"/>
                        <a:pt x="8184" y="3162"/>
                        <a:pt x="8215" y="3173"/>
                      </a:cubicBezTo>
                      <a:cubicBezTo>
                        <a:pt x="8299" y="3206"/>
                        <a:pt x="8369" y="3288"/>
                        <a:pt x="8380" y="3379"/>
                      </a:cubicBezTo>
                      <a:cubicBezTo>
                        <a:pt x="8608" y="3192"/>
                        <a:pt x="8884" y="3061"/>
                        <a:pt x="9233" y="3033"/>
                      </a:cubicBezTo>
                      <a:cubicBezTo>
                        <a:pt x="9279" y="3029"/>
                        <a:pt x="9323" y="3027"/>
                        <a:pt x="9366" y="3027"/>
                      </a:cubicBezTo>
                      <a:cubicBezTo>
                        <a:pt x="9474" y="3027"/>
                        <a:pt x="9573" y="3038"/>
                        <a:pt x="9669" y="3055"/>
                      </a:cubicBezTo>
                      <a:cubicBezTo>
                        <a:pt x="9869" y="2206"/>
                        <a:pt x="10587" y="824"/>
                        <a:pt x="11489" y="824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34"/>
                <p:cNvSpPr/>
                <p:nvPr/>
              </p:nvSpPr>
              <p:spPr>
                <a:xfrm>
                  <a:off x="5292915" y="2904922"/>
                  <a:ext cx="1061729" cy="1312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9" h="18994" extrusionOk="0">
                      <a:moveTo>
                        <a:pt x="14148" y="2317"/>
                      </a:moveTo>
                      <a:cubicBezTo>
                        <a:pt x="14251" y="2317"/>
                        <a:pt x="14359" y="2378"/>
                        <a:pt x="14387" y="2478"/>
                      </a:cubicBezTo>
                      <a:cubicBezTo>
                        <a:pt x="14456" y="2716"/>
                        <a:pt x="14393" y="2960"/>
                        <a:pt x="14225" y="3140"/>
                      </a:cubicBezTo>
                      <a:cubicBezTo>
                        <a:pt x="14176" y="3193"/>
                        <a:pt x="14108" y="3216"/>
                        <a:pt x="14039" y="3216"/>
                      </a:cubicBezTo>
                      <a:cubicBezTo>
                        <a:pt x="13871" y="3216"/>
                        <a:pt x="13699" y="3080"/>
                        <a:pt x="13768" y="2893"/>
                      </a:cubicBezTo>
                      <a:cubicBezTo>
                        <a:pt x="13826" y="2738"/>
                        <a:pt x="13899" y="2591"/>
                        <a:pt x="13960" y="2437"/>
                      </a:cubicBezTo>
                      <a:cubicBezTo>
                        <a:pt x="13993" y="2353"/>
                        <a:pt x="14069" y="2317"/>
                        <a:pt x="14148" y="2317"/>
                      </a:cubicBezTo>
                      <a:close/>
                      <a:moveTo>
                        <a:pt x="13543" y="5862"/>
                      </a:moveTo>
                      <a:cubicBezTo>
                        <a:pt x="13565" y="5862"/>
                        <a:pt x="13588" y="5863"/>
                        <a:pt x="13611" y="5865"/>
                      </a:cubicBezTo>
                      <a:cubicBezTo>
                        <a:pt x="13748" y="5873"/>
                        <a:pt x="13862" y="5950"/>
                        <a:pt x="13887" y="6091"/>
                      </a:cubicBezTo>
                      <a:cubicBezTo>
                        <a:pt x="13906" y="6208"/>
                        <a:pt x="13833" y="6372"/>
                        <a:pt x="13702" y="6395"/>
                      </a:cubicBezTo>
                      <a:cubicBezTo>
                        <a:pt x="13551" y="6422"/>
                        <a:pt x="13422" y="6494"/>
                        <a:pt x="13267" y="6514"/>
                      </a:cubicBezTo>
                      <a:cubicBezTo>
                        <a:pt x="13256" y="6515"/>
                        <a:pt x="13244" y="6516"/>
                        <a:pt x="13233" y="6516"/>
                      </a:cubicBezTo>
                      <a:cubicBezTo>
                        <a:pt x="12970" y="6516"/>
                        <a:pt x="12881" y="6119"/>
                        <a:pt x="13104" y="5984"/>
                      </a:cubicBezTo>
                      <a:cubicBezTo>
                        <a:pt x="13239" y="5903"/>
                        <a:pt x="13388" y="5862"/>
                        <a:pt x="13543" y="5862"/>
                      </a:cubicBezTo>
                      <a:close/>
                      <a:moveTo>
                        <a:pt x="10909" y="9324"/>
                      </a:moveTo>
                      <a:cubicBezTo>
                        <a:pt x="11154" y="9324"/>
                        <a:pt x="11250" y="9683"/>
                        <a:pt x="11035" y="9811"/>
                      </a:cubicBezTo>
                      <a:cubicBezTo>
                        <a:pt x="10857" y="9917"/>
                        <a:pt x="10614" y="10026"/>
                        <a:pt x="10406" y="10026"/>
                      </a:cubicBezTo>
                      <a:cubicBezTo>
                        <a:pt x="10125" y="10025"/>
                        <a:pt x="9954" y="9618"/>
                        <a:pt x="10234" y="9468"/>
                      </a:cubicBezTo>
                      <a:cubicBezTo>
                        <a:pt x="10423" y="9366"/>
                        <a:pt x="10672" y="9342"/>
                        <a:pt x="10885" y="9325"/>
                      </a:cubicBezTo>
                      <a:cubicBezTo>
                        <a:pt x="10893" y="9324"/>
                        <a:pt x="10901" y="9324"/>
                        <a:pt x="10909" y="9324"/>
                      </a:cubicBezTo>
                      <a:close/>
                      <a:moveTo>
                        <a:pt x="7089" y="13056"/>
                      </a:moveTo>
                      <a:cubicBezTo>
                        <a:pt x="7088" y="13056"/>
                        <a:pt x="7088" y="13057"/>
                        <a:pt x="7087" y="13057"/>
                      </a:cubicBezTo>
                      <a:lnTo>
                        <a:pt x="7087" y="13057"/>
                      </a:lnTo>
                      <a:cubicBezTo>
                        <a:pt x="7088" y="13057"/>
                        <a:pt x="7088" y="13056"/>
                        <a:pt x="7089" y="13056"/>
                      </a:cubicBezTo>
                      <a:close/>
                      <a:moveTo>
                        <a:pt x="7480" y="12831"/>
                      </a:moveTo>
                      <a:cubicBezTo>
                        <a:pt x="7638" y="12831"/>
                        <a:pt x="7794" y="12948"/>
                        <a:pt x="7791" y="13121"/>
                      </a:cubicBezTo>
                      <a:cubicBezTo>
                        <a:pt x="7789" y="13371"/>
                        <a:pt x="7619" y="13532"/>
                        <a:pt x="7386" y="13600"/>
                      </a:cubicBezTo>
                      <a:cubicBezTo>
                        <a:pt x="7340" y="13614"/>
                        <a:pt x="7293" y="13621"/>
                        <a:pt x="7247" y="13621"/>
                      </a:cubicBezTo>
                      <a:cubicBezTo>
                        <a:pt x="7099" y="13621"/>
                        <a:pt x="6960" y="13550"/>
                        <a:pt x="6913" y="13392"/>
                      </a:cubicBezTo>
                      <a:cubicBezTo>
                        <a:pt x="6871" y="13251"/>
                        <a:pt x="6951" y="13104"/>
                        <a:pt x="7087" y="13057"/>
                      </a:cubicBezTo>
                      <a:lnTo>
                        <a:pt x="7087" y="13057"/>
                      </a:lnTo>
                      <a:cubicBezTo>
                        <a:pt x="7079" y="13060"/>
                        <a:pt x="7074" y="13061"/>
                        <a:pt x="7072" y="13061"/>
                      </a:cubicBezTo>
                      <a:cubicBezTo>
                        <a:pt x="7060" y="13061"/>
                        <a:pt x="7125" y="13026"/>
                        <a:pt x="7150" y="13003"/>
                      </a:cubicBezTo>
                      <a:cubicBezTo>
                        <a:pt x="7228" y="12930"/>
                        <a:pt x="7291" y="12871"/>
                        <a:pt x="7396" y="12842"/>
                      </a:cubicBezTo>
                      <a:cubicBezTo>
                        <a:pt x="7424" y="12834"/>
                        <a:pt x="7452" y="12831"/>
                        <a:pt x="7480" y="12831"/>
                      </a:cubicBezTo>
                      <a:close/>
                      <a:moveTo>
                        <a:pt x="4416" y="15168"/>
                      </a:moveTo>
                      <a:cubicBezTo>
                        <a:pt x="4499" y="15168"/>
                        <a:pt x="4582" y="15198"/>
                        <a:pt x="4655" y="15266"/>
                      </a:cubicBezTo>
                      <a:cubicBezTo>
                        <a:pt x="4789" y="15392"/>
                        <a:pt x="4826" y="15661"/>
                        <a:pt x="4673" y="15792"/>
                      </a:cubicBezTo>
                      <a:cubicBezTo>
                        <a:pt x="4535" y="15911"/>
                        <a:pt x="4365" y="16020"/>
                        <a:pt x="4179" y="16020"/>
                      </a:cubicBezTo>
                      <a:cubicBezTo>
                        <a:pt x="4166" y="16020"/>
                        <a:pt x="4153" y="16020"/>
                        <a:pt x="4140" y="16019"/>
                      </a:cubicBezTo>
                      <a:cubicBezTo>
                        <a:pt x="3870" y="15997"/>
                        <a:pt x="3636" y="15667"/>
                        <a:pt x="3876" y="15439"/>
                      </a:cubicBezTo>
                      <a:cubicBezTo>
                        <a:pt x="3939" y="15379"/>
                        <a:pt x="3999" y="15327"/>
                        <a:pt x="4081" y="15296"/>
                      </a:cubicBezTo>
                      <a:cubicBezTo>
                        <a:pt x="4088" y="15293"/>
                        <a:pt x="4130" y="15270"/>
                        <a:pt x="4138" y="15270"/>
                      </a:cubicBezTo>
                      <a:cubicBezTo>
                        <a:pt x="4142" y="15270"/>
                        <a:pt x="4140" y="15274"/>
                        <a:pt x="4128" y="15284"/>
                      </a:cubicBezTo>
                      <a:cubicBezTo>
                        <a:pt x="4213" y="15212"/>
                        <a:pt x="4315" y="15168"/>
                        <a:pt x="4416" y="15168"/>
                      </a:cubicBezTo>
                      <a:close/>
                      <a:moveTo>
                        <a:pt x="11489" y="824"/>
                      </a:moveTo>
                      <a:cubicBezTo>
                        <a:pt x="11703" y="824"/>
                        <a:pt x="11927" y="902"/>
                        <a:pt x="12158" y="1083"/>
                      </a:cubicBezTo>
                      <a:cubicBezTo>
                        <a:pt x="12528" y="1374"/>
                        <a:pt x="12628" y="1730"/>
                        <a:pt x="12582" y="2113"/>
                      </a:cubicBezTo>
                      <a:cubicBezTo>
                        <a:pt x="12814" y="2181"/>
                        <a:pt x="13036" y="2311"/>
                        <a:pt x="13225" y="2530"/>
                      </a:cubicBezTo>
                      <a:cubicBezTo>
                        <a:pt x="13606" y="2971"/>
                        <a:pt x="13536" y="3431"/>
                        <a:pt x="13285" y="3829"/>
                      </a:cubicBezTo>
                      <a:cubicBezTo>
                        <a:pt x="13287" y="3860"/>
                        <a:pt x="13290" y="3890"/>
                        <a:pt x="13283" y="3923"/>
                      </a:cubicBezTo>
                      <a:cubicBezTo>
                        <a:pt x="13257" y="4039"/>
                        <a:pt x="13166" y="4099"/>
                        <a:pt x="13068" y="4113"/>
                      </a:cubicBezTo>
                      <a:cubicBezTo>
                        <a:pt x="12957" y="4237"/>
                        <a:pt x="12833" y="4352"/>
                        <a:pt x="12705" y="4454"/>
                      </a:cubicBezTo>
                      <a:cubicBezTo>
                        <a:pt x="12580" y="4554"/>
                        <a:pt x="12466" y="4661"/>
                        <a:pt x="12348" y="4765"/>
                      </a:cubicBezTo>
                      <a:cubicBezTo>
                        <a:pt x="12809" y="5791"/>
                        <a:pt x="11789" y="6696"/>
                        <a:pt x="10640" y="7227"/>
                      </a:cubicBezTo>
                      <a:cubicBezTo>
                        <a:pt x="10758" y="7590"/>
                        <a:pt x="10756" y="8015"/>
                        <a:pt x="10603" y="8449"/>
                      </a:cubicBezTo>
                      <a:cubicBezTo>
                        <a:pt x="10280" y="9353"/>
                        <a:pt x="9453" y="9836"/>
                        <a:pt x="8553" y="10123"/>
                      </a:cubicBezTo>
                      <a:cubicBezTo>
                        <a:pt x="8578" y="10301"/>
                        <a:pt x="8571" y="10501"/>
                        <a:pt x="8522" y="10724"/>
                      </a:cubicBezTo>
                      <a:cubicBezTo>
                        <a:pt x="8360" y="11447"/>
                        <a:pt x="7754" y="12027"/>
                        <a:pt x="7047" y="12478"/>
                      </a:cubicBezTo>
                      <a:cubicBezTo>
                        <a:pt x="7011" y="12627"/>
                        <a:pt x="6951" y="12767"/>
                        <a:pt x="6836" y="12870"/>
                      </a:cubicBezTo>
                      <a:cubicBezTo>
                        <a:pt x="6776" y="12924"/>
                        <a:pt x="6702" y="12948"/>
                        <a:pt x="6630" y="12948"/>
                      </a:cubicBezTo>
                      <a:cubicBezTo>
                        <a:pt x="6543" y="12948"/>
                        <a:pt x="6457" y="12912"/>
                        <a:pt x="6401" y="12848"/>
                      </a:cubicBezTo>
                      <a:cubicBezTo>
                        <a:pt x="6272" y="12913"/>
                        <a:pt x="6142" y="12976"/>
                        <a:pt x="6015" y="13034"/>
                      </a:cubicBezTo>
                      <a:cubicBezTo>
                        <a:pt x="5724" y="14209"/>
                        <a:pt x="2847" y="15265"/>
                        <a:pt x="1734" y="16627"/>
                      </a:cubicBezTo>
                      <a:cubicBezTo>
                        <a:pt x="1568" y="16226"/>
                        <a:pt x="1454" y="15590"/>
                        <a:pt x="1432" y="14922"/>
                      </a:cubicBezTo>
                      <a:cubicBezTo>
                        <a:pt x="1414" y="14903"/>
                        <a:pt x="1396" y="14886"/>
                        <a:pt x="1380" y="14860"/>
                      </a:cubicBezTo>
                      <a:cubicBezTo>
                        <a:pt x="1270" y="14670"/>
                        <a:pt x="1201" y="14470"/>
                        <a:pt x="1073" y="14292"/>
                      </a:cubicBezTo>
                      <a:cubicBezTo>
                        <a:pt x="864" y="14003"/>
                        <a:pt x="1134" y="13717"/>
                        <a:pt x="1413" y="13717"/>
                      </a:cubicBezTo>
                      <a:cubicBezTo>
                        <a:pt x="1445" y="13717"/>
                        <a:pt x="1478" y="13721"/>
                        <a:pt x="1509" y="13729"/>
                      </a:cubicBezTo>
                      <a:cubicBezTo>
                        <a:pt x="1612" y="13153"/>
                        <a:pt x="1816" y="12648"/>
                        <a:pt x="2158" y="12364"/>
                      </a:cubicBezTo>
                      <a:cubicBezTo>
                        <a:pt x="2257" y="12281"/>
                        <a:pt x="2353" y="12218"/>
                        <a:pt x="2447" y="12169"/>
                      </a:cubicBezTo>
                      <a:cubicBezTo>
                        <a:pt x="2490" y="11100"/>
                        <a:pt x="2655" y="9932"/>
                        <a:pt x="3303" y="9150"/>
                      </a:cubicBezTo>
                      <a:cubicBezTo>
                        <a:pt x="3281" y="9110"/>
                        <a:pt x="3265" y="9063"/>
                        <a:pt x="3265" y="9008"/>
                      </a:cubicBezTo>
                      <a:cubicBezTo>
                        <a:pt x="3260" y="8699"/>
                        <a:pt x="3528" y="8481"/>
                        <a:pt x="3815" y="8481"/>
                      </a:cubicBezTo>
                      <a:cubicBezTo>
                        <a:pt x="3868" y="8481"/>
                        <a:pt x="3922" y="8488"/>
                        <a:pt x="3974" y="8504"/>
                      </a:cubicBezTo>
                      <a:cubicBezTo>
                        <a:pt x="4011" y="8514"/>
                        <a:pt x="4037" y="8531"/>
                        <a:pt x="4065" y="8547"/>
                      </a:cubicBezTo>
                      <a:cubicBezTo>
                        <a:pt x="4098" y="8531"/>
                        <a:pt x="4128" y="8512"/>
                        <a:pt x="4164" y="8497"/>
                      </a:cubicBezTo>
                      <a:cubicBezTo>
                        <a:pt x="4355" y="8412"/>
                        <a:pt x="4541" y="8361"/>
                        <a:pt x="4718" y="8334"/>
                      </a:cubicBezTo>
                      <a:cubicBezTo>
                        <a:pt x="4863" y="6973"/>
                        <a:pt x="5115" y="5628"/>
                        <a:pt x="6639" y="5170"/>
                      </a:cubicBezTo>
                      <a:cubicBezTo>
                        <a:pt x="6887" y="5095"/>
                        <a:pt x="7157" y="5055"/>
                        <a:pt x="7419" y="5055"/>
                      </a:cubicBezTo>
                      <a:cubicBezTo>
                        <a:pt x="7446" y="5055"/>
                        <a:pt x="7473" y="5055"/>
                        <a:pt x="7501" y="5056"/>
                      </a:cubicBezTo>
                      <a:cubicBezTo>
                        <a:pt x="7572" y="4764"/>
                        <a:pt x="7665" y="4475"/>
                        <a:pt x="7784" y="4207"/>
                      </a:cubicBezTo>
                      <a:cubicBezTo>
                        <a:pt x="7686" y="4171"/>
                        <a:pt x="7609" y="4090"/>
                        <a:pt x="7615" y="3965"/>
                      </a:cubicBezTo>
                      <a:cubicBezTo>
                        <a:pt x="7629" y="3705"/>
                        <a:pt x="7751" y="3497"/>
                        <a:pt x="7901" y="3288"/>
                      </a:cubicBezTo>
                      <a:cubicBezTo>
                        <a:pt x="7958" y="3209"/>
                        <a:pt x="8035" y="3156"/>
                        <a:pt x="8125" y="3156"/>
                      </a:cubicBezTo>
                      <a:cubicBezTo>
                        <a:pt x="8154" y="3156"/>
                        <a:pt x="8184" y="3162"/>
                        <a:pt x="8215" y="3173"/>
                      </a:cubicBezTo>
                      <a:cubicBezTo>
                        <a:pt x="8299" y="3206"/>
                        <a:pt x="8369" y="3288"/>
                        <a:pt x="8380" y="3379"/>
                      </a:cubicBezTo>
                      <a:cubicBezTo>
                        <a:pt x="8608" y="3192"/>
                        <a:pt x="8884" y="3061"/>
                        <a:pt x="9233" y="3033"/>
                      </a:cubicBezTo>
                      <a:cubicBezTo>
                        <a:pt x="9279" y="3029"/>
                        <a:pt x="9323" y="3027"/>
                        <a:pt x="9366" y="3027"/>
                      </a:cubicBezTo>
                      <a:cubicBezTo>
                        <a:pt x="9474" y="3027"/>
                        <a:pt x="9573" y="3038"/>
                        <a:pt x="9669" y="3055"/>
                      </a:cubicBezTo>
                      <a:cubicBezTo>
                        <a:pt x="9869" y="2206"/>
                        <a:pt x="10587" y="824"/>
                        <a:pt x="11489" y="824"/>
                      </a:cubicBezTo>
                      <a:close/>
                      <a:moveTo>
                        <a:pt x="12082" y="0"/>
                      </a:moveTo>
                      <a:cubicBezTo>
                        <a:pt x="11873" y="0"/>
                        <a:pt x="11641" y="46"/>
                        <a:pt x="11386" y="148"/>
                      </a:cubicBezTo>
                      <a:cubicBezTo>
                        <a:pt x="10582" y="469"/>
                        <a:pt x="9626" y="1322"/>
                        <a:pt x="9182" y="2273"/>
                      </a:cubicBezTo>
                      <a:cubicBezTo>
                        <a:pt x="9057" y="2236"/>
                        <a:pt x="8927" y="2219"/>
                        <a:pt x="8795" y="2219"/>
                      </a:cubicBezTo>
                      <a:cubicBezTo>
                        <a:pt x="8595" y="2219"/>
                        <a:pt x="8390" y="2259"/>
                        <a:pt x="8194" y="2336"/>
                      </a:cubicBezTo>
                      <a:cubicBezTo>
                        <a:pt x="7373" y="2655"/>
                        <a:pt x="6819" y="3443"/>
                        <a:pt x="6626" y="4297"/>
                      </a:cubicBezTo>
                      <a:cubicBezTo>
                        <a:pt x="6481" y="4222"/>
                        <a:pt x="6325" y="4180"/>
                        <a:pt x="6161" y="4180"/>
                      </a:cubicBezTo>
                      <a:cubicBezTo>
                        <a:pt x="5889" y="4180"/>
                        <a:pt x="5592" y="4296"/>
                        <a:pt x="5278" y="4574"/>
                      </a:cubicBezTo>
                      <a:cubicBezTo>
                        <a:pt x="4495" y="5268"/>
                        <a:pt x="4083" y="6430"/>
                        <a:pt x="3993" y="7547"/>
                      </a:cubicBezTo>
                      <a:cubicBezTo>
                        <a:pt x="3932" y="7513"/>
                        <a:pt x="3866" y="7483"/>
                        <a:pt x="3792" y="7464"/>
                      </a:cubicBezTo>
                      <a:cubicBezTo>
                        <a:pt x="3705" y="7440"/>
                        <a:pt x="3623" y="7429"/>
                        <a:pt x="3545" y="7429"/>
                      </a:cubicBezTo>
                      <a:cubicBezTo>
                        <a:pt x="2951" y="7429"/>
                        <a:pt x="2636" y="8080"/>
                        <a:pt x="2418" y="8582"/>
                      </a:cubicBezTo>
                      <a:cubicBezTo>
                        <a:pt x="2116" y="9275"/>
                        <a:pt x="1872" y="10022"/>
                        <a:pt x="1704" y="10788"/>
                      </a:cubicBezTo>
                      <a:cubicBezTo>
                        <a:pt x="1284" y="10984"/>
                        <a:pt x="1004" y="11401"/>
                        <a:pt x="826" y="11838"/>
                      </a:cubicBezTo>
                      <a:cubicBezTo>
                        <a:pt x="0" y="13870"/>
                        <a:pt x="440" y="16942"/>
                        <a:pt x="892" y="18994"/>
                      </a:cubicBezTo>
                      <a:cubicBezTo>
                        <a:pt x="1539" y="18240"/>
                        <a:pt x="3202" y="17490"/>
                        <a:pt x="4079" y="16996"/>
                      </a:cubicBezTo>
                      <a:cubicBezTo>
                        <a:pt x="4831" y="16574"/>
                        <a:pt x="5713" y="16200"/>
                        <a:pt x="6369" y="15633"/>
                      </a:cubicBezTo>
                      <a:cubicBezTo>
                        <a:pt x="6606" y="15429"/>
                        <a:pt x="6788" y="15143"/>
                        <a:pt x="6871" y="14852"/>
                      </a:cubicBezTo>
                      <a:cubicBezTo>
                        <a:pt x="7056" y="14736"/>
                        <a:pt x="7236" y="14616"/>
                        <a:pt x="7407" y="14501"/>
                      </a:cubicBezTo>
                      <a:cubicBezTo>
                        <a:pt x="8048" y="14074"/>
                        <a:pt x="8881" y="13586"/>
                        <a:pt x="9325" y="12941"/>
                      </a:cubicBezTo>
                      <a:cubicBezTo>
                        <a:pt x="9535" y="12636"/>
                        <a:pt x="9670" y="12224"/>
                        <a:pt x="9600" y="11851"/>
                      </a:cubicBezTo>
                      <a:cubicBezTo>
                        <a:pt x="10780" y="11556"/>
                        <a:pt x="11994" y="10785"/>
                        <a:pt x="12423" y="9803"/>
                      </a:cubicBezTo>
                      <a:cubicBezTo>
                        <a:pt x="12623" y="9345"/>
                        <a:pt x="12618" y="8935"/>
                        <a:pt x="12480" y="8610"/>
                      </a:cubicBezTo>
                      <a:cubicBezTo>
                        <a:pt x="13473" y="8074"/>
                        <a:pt x="14387" y="7252"/>
                        <a:pt x="14709" y="6415"/>
                      </a:cubicBezTo>
                      <a:cubicBezTo>
                        <a:pt x="15023" y="5596"/>
                        <a:pt x="14695" y="5074"/>
                        <a:pt x="14142" y="4813"/>
                      </a:cubicBezTo>
                      <a:cubicBezTo>
                        <a:pt x="14835" y="4171"/>
                        <a:pt x="15368" y="3295"/>
                        <a:pt x="15281" y="2599"/>
                      </a:cubicBezTo>
                      <a:cubicBezTo>
                        <a:pt x="15206" y="1991"/>
                        <a:pt x="14669" y="1600"/>
                        <a:pt x="14082" y="1549"/>
                      </a:cubicBezTo>
                      <a:cubicBezTo>
                        <a:pt x="14041" y="1546"/>
                        <a:pt x="14000" y="1544"/>
                        <a:pt x="13959" y="1544"/>
                      </a:cubicBezTo>
                      <a:cubicBezTo>
                        <a:pt x="13821" y="1544"/>
                        <a:pt x="13684" y="1564"/>
                        <a:pt x="13551" y="1599"/>
                      </a:cubicBezTo>
                      <a:cubicBezTo>
                        <a:pt x="13408" y="746"/>
                        <a:pt x="12927" y="0"/>
                        <a:pt x="1208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5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73" name="Google Shape;4073;p34"/>
            <p:cNvGrpSpPr/>
            <p:nvPr/>
          </p:nvGrpSpPr>
          <p:grpSpPr>
            <a:xfrm>
              <a:off x="4187871" y="2741265"/>
              <a:ext cx="851649" cy="1406865"/>
              <a:chOff x="4187871" y="2741265"/>
              <a:chExt cx="851649" cy="1406865"/>
            </a:xfrm>
          </p:grpSpPr>
          <p:grpSp>
            <p:nvGrpSpPr>
              <p:cNvPr id="4074" name="Google Shape;4074;p34"/>
              <p:cNvGrpSpPr/>
              <p:nvPr/>
            </p:nvGrpSpPr>
            <p:grpSpPr>
              <a:xfrm>
                <a:off x="4187871" y="2741265"/>
                <a:ext cx="851649" cy="1406865"/>
                <a:chOff x="3998771" y="2828915"/>
                <a:chExt cx="851649" cy="1406865"/>
              </a:xfrm>
            </p:grpSpPr>
            <p:sp>
              <p:nvSpPr>
                <p:cNvPr id="4075" name="Google Shape;4075;p34"/>
                <p:cNvSpPr/>
                <p:nvPr/>
              </p:nvSpPr>
              <p:spPr>
                <a:xfrm>
                  <a:off x="3998771" y="2828915"/>
                  <a:ext cx="851649" cy="140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8" h="20365" extrusionOk="0">
                      <a:moveTo>
                        <a:pt x="5234" y="3020"/>
                      </a:moveTo>
                      <a:cubicBezTo>
                        <a:pt x="5407" y="3020"/>
                        <a:pt x="5582" y="3160"/>
                        <a:pt x="5541" y="3386"/>
                      </a:cubicBezTo>
                      <a:cubicBezTo>
                        <a:pt x="5512" y="3551"/>
                        <a:pt x="5541" y="3724"/>
                        <a:pt x="5494" y="3885"/>
                      </a:cubicBezTo>
                      <a:cubicBezTo>
                        <a:pt x="5451" y="4030"/>
                        <a:pt x="5316" y="4111"/>
                        <a:pt x="5185" y="4111"/>
                      </a:cubicBezTo>
                      <a:cubicBezTo>
                        <a:pt x="5068" y="4111"/>
                        <a:pt x="4955" y="4046"/>
                        <a:pt x="4914" y="3906"/>
                      </a:cubicBezTo>
                      <a:cubicBezTo>
                        <a:pt x="4850" y="3693"/>
                        <a:pt x="4892" y="3456"/>
                        <a:pt x="4950" y="3245"/>
                      </a:cubicBezTo>
                      <a:cubicBezTo>
                        <a:pt x="4993" y="3089"/>
                        <a:pt x="5113" y="3020"/>
                        <a:pt x="5234" y="3020"/>
                      </a:cubicBezTo>
                      <a:close/>
                      <a:moveTo>
                        <a:pt x="2025" y="4861"/>
                      </a:moveTo>
                      <a:cubicBezTo>
                        <a:pt x="2060" y="4861"/>
                        <a:pt x="2095" y="4870"/>
                        <a:pt x="2128" y="4889"/>
                      </a:cubicBezTo>
                      <a:cubicBezTo>
                        <a:pt x="2290" y="4981"/>
                        <a:pt x="2468" y="5095"/>
                        <a:pt x="2614" y="5208"/>
                      </a:cubicBezTo>
                      <a:cubicBezTo>
                        <a:pt x="2806" y="5356"/>
                        <a:pt x="2655" y="5682"/>
                        <a:pt x="2436" y="5682"/>
                      </a:cubicBezTo>
                      <a:cubicBezTo>
                        <a:pt x="2414" y="5682"/>
                        <a:pt x="2390" y="5679"/>
                        <a:pt x="2366" y="5671"/>
                      </a:cubicBezTo>
                      <a:cubicBezTo>
                        <a:pt x="2131" y="5593"/>
                        <a:pt x="1812" y="5367"/>
                        <a:pt x="1795" y="5096"/>
                      </a:cubicBezTo>
                      <a:cubicBezTo>
                        <a:pt x="1786" y="4963"/>
                        <a:pt x="1903" y="4861"/>
                        <a:pt x="2025" y="4861"/>
                      </a:cubicBezTo>
                      <a:close/>
                      <a:moveTo>
                        <a:pt x="2507" y="6287"/>
                      </a:moveTo>
                      <a:cubicBezTo>
                        <a:pt x="2669" y="6287"/>
                        <a:pt x="2828" y="6339"/>
                        <a:pt x="2960" y="6448"/>
                      </a:cubicBezTo>
                      <a:cubicBezTo>
                        <a:pt x="3209" y="6655"/>
                        <a:pt x="2982" y="6982"/>
                        <a:pt x="2718" y="6982"/>
                      </a:cubicBezTo>
                      <a:cubicBezTo>
                        <a:pt x="2703" y="6982"/>
                        <a:pt x="2689" y="6981"/>
                        <a:pt x="2674" y="6979"/>
                      </a:cubicBezTo>
                      <a:cubicBezTo>
                        <a:pt x="2529" y="6960"/>
                        <a:pt x="2416" y="6907"/>
                        <a:pt x="2266" y="6907"/>
                      </a:cubicBezTo>
                      <a:cubicBezTo>
                        <a:pt x="2263" y="6907"/>
                        <a:pt x="2260" y="6907"/>
                        <a:pt x="2257" y="6907"/>
                      </a:cubicBezTo>
                      <a:cubicBezTo>
                        <a:pt x="2255" y="6907"/>
                        <a:pt x="2253" y="6907"/>
                        <a:pt x="2251" y="6907"/>
                      </a:cubicBezTo>
                      <a:cubicBezTo>
                        <a:pt x="1990" y="6907"/>
                        <a:pt x="1859" y="6536"/>
                        <a:pt x="2100" y="6398"/>
                      </a:cubicBezTo>
                      <a:cubicBezTo>
                        <a:pt x="2226" y="6325"/>
                        <a:pt x="2367" y="6287"/>
                        <a:pt x="2507" y="6287"/>
                      </a:cubicBezTo>
                      <a:close/>
                      <a:moveTo>
                        <a:pt x="7592" y="6962"/>
                      </a:moveTo>
                      <a:cubicBezTo>
                        <a:pt x="7744" y="6962"/>
                        <a:pt x="7898" y="7007"/>
                        <a:pt x="8024" y="7092"/>
                      </a:cubicBezTo>
                      <a:cubicBezTo>
                        <a:pt x="8272" y="7262"/>
                        <a:pt x="8182" y="7660"/>
                        <a:pt x="7892" y="7660"/>
                      </a:cubicBezTo>
                      <a:cubicBezTo>
                        <a:pt x="7867" y="7660"/>
                        <a:pt x="7840" y="7657"/>
                        <a:pt x="7811" y="7651"/>
                      </a:cubicBezTo>
                      <a:cubicBezTo>
                        <a:pt x="7619" y="7606"/>
                        <a:pt x="7393" y="7582"/>
                        <a:pt x="7224" y="7475"/>
                      </a:cubicBezTo>
                      <a:cubicBezTo>
                        <a:pt x="7078" y="7383"/>
                        <a:pt x="7052" y="7165"/>
                        <a:pt x="7210" y="7067"/>
                      </a:cubicBezTo>
                      <a:cubicBezTo>
                        <a:pt x="7324" y="6996"/>
                        <a:pt x="7458" y="6962"/>
                        <a:pt x="7592" y="6962"/>
                      </a:cubicBezTo>
                      <a:close/>
                      <a:moveTo>
                        <a:pt x="8863" y="8625"/>
                      </a:moveTo>
                      <a:cubicBezTo>
                        <a:pt x="9005" y="8625"/>
                        <a:pt x="9152" y="8740"/>
                        <a:pt x="9156" y="8893"/>
                      </a:cubicBezTo>
                      <a:cubicBezTo>
                        <a:pt x="9161" y="9124"/>
                        <a:pt x="9079" y="9352"/>
                        <a:pt x="8920" y="9519"/>
                      </a:cubicBezTo>
                      <a:cubicBezTo>
                        <a:pt x="8863" y="9578"/>
                        <a:pt x="8785" y="9605"/>
                        <a:pt x="8707" y="9605"/>
                      </a:cubicBezTo>
                      <a:cubicBezTo>
                        <a:pt x="8518" y="9605"/>
                        <a:pt x="8324" y="9452"/>
                        <a:pt x="8402" y="9240"/>
                      </a:cubicBezTo>
                      <a:cubicBezTo>
                        <a:pt x="8470" y="9053"/>
                        <a:pt x="8553" y="8871"/>
                        <a:pt x="8677" y="8714"/>
                      </a:cubicBezTo>
                      <a:cubicBezTo>
                        <a:pt x="8727" y="8652"/>
                        <a:pt x="8794" y="8625"/>
                        <a:pt x="8863" y="8625"/>
                      </a:cubicBezTo>
                      <a:close/>
                      <a:moveTo>
                        <a:pt x="3055" y="10499"/>
                      </a:moveTo>
                      <a:cubicBezTo>
                        <a:pt x="3238" y="10499"/>
                        <a:pt x="3420" y="10550"/>
                        <a:pt x="3554" y="10668"/>
                      </a:cubicBezTo>
                      <a:cubicBezTo>
                        <a:pt x="3810" y="10890"/>
                        <a:pt x="3577" y="11215"/>
                        <a:pt x="3302" y="11215"/>
                      </a:cubicBezTo>
                      <a:cubicBezTo>
                        <a:pt x="3289" y="11215"/>
                        <a:pt x="3276" y="11214"/>
                        <a:pt x="3264" y="11213"/>
                      </a:cubicBezTo>
                      <a:cubicBezTo>
                        <a:pt x="3166" y="11203"/>
                        <a:pt x="3085" y="11159"/>
                        <a:pt x="2991" y="11133"/>
                      </a:cubicBezTo>
                      <a:cubicBezTo>
                        <a:pt x="2903" y="11110"/>
                        <a:pt x="2816" y="11100"/>
                        <a:pt x="2731" y="11067"/>
                      </a:cubicBezTo>
                      <a:cubicBezTo>
                        <a:pt x="2493" y="10978"/>
                        <a:pt x="2453" y="10656"/>
                        <a:pt x="2712" y="10559"/>
                      </a:cubicBezTo>
                      <a:cubicBezTo>
                        <a:pt x="2819" y="10520"/>
                        <a:pt x="2937" y="10499"/>
                        <a:pt x="3055" y="10499"/>
                      </a:cubicBezTo>
                      <a:close/>
                      <a:moveTo>
                        <a:pt x="5259" y="11757"/>
                      </a:moveTo>
                      <a:cubicBezTo>
                        <a:pt x="5367" y="11757"/>
                        <a:pt x="5473" y="11817"/>
                        <a:pt x="5519" y="11951"/>
                      </a:cubicBezTo>
                      <a:cubicBezTo>
                        <a:pt x="5597" y="12175"/>
                        <a:pt x="5623" y="12534"/>
                        <a:pt x="5492" y="12739"/>
                      </a:cubicBezTo>
                      <a:cubicBezTo>
                        <a:pt x="5418" y="12854"/>
                        <a:pt x="5311" y="12905"/>
                        <a:pt x="5206" y="12905"/>
                      </a:cubicBezTo>
                      <a:cubicBezTo>
                        <a:pt x="5049" y="12905"/>
                        <a:pt x="4896" y="12789"/>
                        <a:pt x="4869" y="12593"/>
                      </a:cubicBezTo>
                      <a:cubicBezTo>
                        <a:pt x="4854" y="12476"/>
                        <a:pt x="4888" y="12379"/>
                        <a:pt x="4909" y="12265"/>
                      </a:cubicBezTo>
                      <a:cubicBezTo>
                        <a:pt x="4929" y="12166"/>
                        <a:pt x="4933" y="12066"/>
                        <a:pt x="4965" y="11970"/>
                      </a:cubicBezTo>
                      <a:cubicBezTo>
                        <a:pt x="5012" y="11833"/>
                        <a:pt x="5137" y="11757"/>
                        <a:pt x="5259" y="11757"/>
                      </a:cubicBezTo>
                      <a:close/>
                      <a:moveTo>
                        <a:pt x="10185" y="14061"/>
                      </a:moveTo>
                      <a:cubicBezTo>
                        <a:pt x="10197" y="14061"/>
                        <a:pt x="10209" y="14062"/>
                        <a:pt x="10221" y="14063"/>
                      </a:cubicBezTo>
                      <a:cubicBezTo>
                        <a:pt x="10579" y="14104"/>
                        <a:pt x="10884" y="14443"/>
                        <a:pt x="10891" y="14796"/>
                      </a:cubicBezTo>
                      <a:cubicBezTo>
                        <a:pt x="10895" y="14991"/>
                        <a:pt x="10703" y="15141"/>
                        <a:pt x="10526" y="15141"/>
                      </a:cubicBezTo>
                      <a:cubicBezTo>
                        <a:pt x="10428" y="15141"/>
                        <a:pt x="10335" y="15095"/>
                        <a:pt x="10281" y="14985"/>
                      </a:cubicBezTo>
                      <a:cubicBezTo>
                        <a:pt x="10242" y="14903"/>
                        <a:pt x="10207" y="14800"/>
                        <a:pt x="10150" y="14730"/>
                      </a:cubicBezTo>
                      <a:cubicBezTo>
                        <a:pt x="10098" y="14665"/>
                        <a:pt x="10010" y="14625"/>
                        <a:pt x="9947" y="14573"/>
                      </a:cubicBezTo>
                      <a:cubicBezTo>
                        <a:pt x="9704" y="14369"/>
                        <a:pt x="9931" y="14061"/>
                        <a:pt x="10185" y="14061"/>
                      </a:cubicBezTo>
                      <a:close/>
                      <a:moveTo>
                        <a:pt x="8651" y="17849"/>
                      </a:moveTo>
                      <a:cubicBezTo>
                        <a:pt x="8759" y="17849"/>
                        <a:pt x="8864" y="17867"/>
                        <a:pt x="8955" y="17908"/>
                      </a:cubicBezTo>
                      <a:cubicBezTo>
                        <a:pt x="9178" y="18005"/>
                        <a:pt x="9207" y="18400"/>
                        <a:pt x="8976" y="18509"/>
                      </a:cubicBezTo>
                      <a:cubicBezTo>
                        <a:pt x="8804" y="18589"/>
                        <a:pt x="8663" y="18583"/>
                        <a:pt x="8482" y="18600"/>
                      </a:cubicBezTo>
                      <a:cubicBezTo>
                        <a:pt x="8345" y="18611"/>
                        <a:pt x="8216" y="18663"/>
                        <a:pt x="8077" y="18663"/>
                      </a:cubicBezTo>
                      <a:cubicBezTo>
                        <a:pt x="8075" y="18663"/>
                        <a:pt x="8074" y="18663"/>
                        <a:pt x="8073" y="18663"/>
                      </a:cubicBezTo>
                      <a:cubicBezTo>
                        <a:pt x="7878" y="18662"/>
                        <a:pt x="7721" y="18452"/>
                        <a:pt x="7827" y="18270"/>
                      </a:cubicBezTo>
                      <a:cubicBezTo>
                        <a:pt x="7980" y="18012"/>
                        <a:pt x="8332" y="17849"/>
                        <a:pt x="8651" y="17849"/>
                      </a:cubicBezTo>
                      <a:close/>
                      <a:moveTo>
                        <a:pt x="2046" y="1"/>
                      </a:moveTo>
                      <a:cubicBezTo>
                        <a:pt x="1759" y="1"/>
                        <a:pt x="1483" y="132"/>
                        <a:pt x="1238" y="447"/>
                      </a:cubicBezTo>
                      <a:cubicBezTo>
                        <a:pt x="731" y="1098"/>
                        <a:pt x="1095" y="2145"/>
                        <a:pt x="1386" y="2790"/>
                      </a:cubicBezTo>
                      <a:cubicBezTo>
                        <a:pt x="1466" y="2967"/>
                        <a:pt x="1557" y="3135"/>
                        <a:pt x="1652" y="3300"/>
                      </a:cubicBezTo>
                      <a:cubicBezTo>
                        <a:pt x="1603" y="3292"/>
                        <a:pt x="1555" y="3289"/>
                        <a:pt x="1506" y="3289"/>
                      </a:cubicBezTo>
                      <a:cubicBezTo>
                        <a:pt x="723" y="3289"/>
                        <a:pt x="1" y="4243"/>
                        <a:pt x="146" y="5145"/>
                      </a:cubicBezTo>
                      <a:cubicBezTo>
                        <a:pt x="238" y="5718"/>
                        <a:pt x="618" y="6309"/>
                        <a:pt x="1131" y="6792"/>
                      </a:cubicBezTo>
                      <a:cubicBezTo>
                        <a:pt x="938" y="7090"/>
                        <a:pt x="833" y="7454"/>
                        <a:pt x="864" y="7840"/>
                      </a:cubicBezTo>
                      <a:cubicBezTo>
                        <a:pt x="923" y="8576"/>
                        <a:pt x="1322" y="9166"/>
                        <a:pt x="1876" y="9609"/>
                      </a:cubicBezTo>
                      <a:cubicBezTo>
                        <a:pt x="1774" y="9778"/>
                        <a:pt x="1708" y="9973"/>
                        <a:pt x="1691" y="10183"/>
                      </a:cubicBezTo>
                      <a:cubicBezTo>
                        <a:pt x="1595" y="11396"/>
                        <a:pt x="2634" y="12205"/>
                        <a:pt x="3719" y="12545"/>
                      </a:cubicBezTo>
                      <a:cubicBezTo>
                        <a:pt x="3646" y="12824"/>
                        <a:pt x="3638" y="13118"/>
                        <a:pt x="3720" y="13382"/>
                      </a:cubicBezTo>
                      <a:cubicBezTo>
                        <a:pt x="3892" y="13943"/>
                        <a:pt x="4386" y="14469"/>
                        <a:pt x="4977" y="14826"/>
                      </a:cubicBezTo>
                      <a:cubicBezTo>
                        <a:pt x="4951" y="15190"/>
                        <a:pt x="5035" y="15571"/>
                        <a:pt x="5169" y="15909"/>
                      </a:cubicBezTo>
                      <a:cubicBezTo>
                        <a:pt x="5463" y="16649"/>
                        <a:pt x="6100" y="17560"/>
                        <a:pt x="6872" y="18191"/>
                      </a:cubicBezTo>
                      <a:cubicBezTo>
                        <a:pt x="6788" y="18775"/>
                        <a:pt x="7756" y="20365"/>
                        <a:pt x="10363" y="20365"/>
                      </a:cubicBezTo>
                      <a:cubicBezTo>
                        <a:pt x="10388" y="20365"/>
                        <a:pt x="10413" y="20365"/>
                        <a:pt x="10438" y="20364"/>
                      </a:cubicBezTo>
                      <a:cubicBezTo>
                        <a:pt x="10935" y="19820"/>
                        <a:pt x="11722" y="18710"/>
                        <a:pt x="11324" y="17451"/>
                      </a:cubicBezTo>
                      <a:cubicBezTo>
                        <a:pt x="11911" y="16315"/>
                        <a:pt x="12327" y="14898"/>
                        <a:pt x="11663" y="13911"/>
                      </a:cubicBezTo>
                      <a:cubicBezTo>
                        <a:pt x="12079" y="13351"/>
                        <a:pt x="11822" y="12286"/>
                        <a:pt x="11461" y="11790"/>
                      </a:cubicBezTo>
                      <a:cubicBezTo>
                        <a:pt x="11235" y="11480"/>
                        <a:pt x="10924" y="11254"/>
                        <a:pt x="10580" y="11122"/>
                      </a:cubicBezTo>
                      <a:cubicBezTo>
                        <a:pt x="11199" y="9921"/>
                        <a:pt x="10520" y="8375"/>
                        <a:pt x="9379" y="7861"/>
                      </a:cubicBezTo>
                      <a:cubicBezTo>
                        <a:pt x="9196" y="6979"/>
                        <a:pt x="8907" y="6124"/>
                        <a:pt x="8531" y="5304"/>
                      </a:cubicBezTo>
                      <a:cubicBezTo>
                        <a:pt x="8240" y="4670"/>
                        <a:pt x="7891" y="3890"/>
                        <a:pt x="7234" y="3551"/>
                      </a:cubicBezTo>
                      <a:cubicBezTo>
                        <a:pt x="7061" y="3464"/>
                        <a:pt x="6868" y="3425"/>
                        <a:pt x="6676" y="3425"/>
                      </a:cubicBezTo>
                      <a:cubicBezTo>
                        <a:pt x="6668" y="3425"/>
                        <a:pt x="6661" y="3425"/>
                        <a:pt x="6653" y="3425"/>
                      </a:cubicBezTo>
                      <a:cubicBezTo>
                        <a:pt x="6572" y="2547"/>
                        <a:pt x="6182" y="1700"/>
                        <a:pt x="5215" y="1607"/>
                      </a:cubicBezTo>
                      <a:cubicBezTo>
                        <a:pt x="5185" y="1604"/>
                        <a:pt x="5155" y="1602"/>
                        <a:pt x="5125" y="1602"/>
                      </a:cubicBezTo>
                      <a:cubicBezTo>
                        <a:pt x="4822" y="1602"/>
                        <a:pt x="4539" y="1748"/>
                        <a:pt x="4337" y="1961"/>
                      </a:cubicBezTo>
                      <a:cubicBezTo>
                        <a:pt x="3751" y="1029"/>
                        <a:pt x="2851" y="1"/>
                        <a:pt x="2046" y="1"/>
                      </a:cubicBezTo>
                      <a:close/>
                    </a:path>
                  </a:pathLst>
                </a:custGeom>
                <a:solidFill>
                  <a:srgbClr val="06AE2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34"/>
                <p:cNvSpPr/>
                <p:nvPr/>
              </p:nvSpPr>
              <p:spPr>
                <a:xfrm>
                  <a:off x="3998771" y="2828915"/>
                  <a:ext cx="851649" cy="140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8" h="20365" extrusionOk="0">
                      <a:moveTo>
                        <a:pt x="5234" y="3020"/>
                      </a:moveTo>
                      <a:cubicBezTo>
                        <a:pt x="5407" y="3020"/>
                        <a:pt x="5582" y="3160"/>
                        <a:pt x="5541" y="3386"/>
                      </a:cubicBezTo>
                      <a:cubicBezTo>
                        <a:pt x="5512" y="3551"/>
                        <a:pt x="5541" y="3724"/>
                        <a:pt x="5494" y="3885"/>
                      </a:cubicBezTo>
                      <a:cubicBezTo>
                        <a:pt x="5451" y="4030"/>
                        <a:pt x="5316" y="4111"/>
                        <a:pt x="5185" y="4111"/>
                      </a:cubicBezTo>
                      <a:cubicBezTo>
                        <a:pt x="5068" y="4111"/>
                        <a:pt x="4955" y="4046"/>
                        <a:pt x="4914" y="3906"/>
                      </a:cubicBezTo>
                      <a:cubicBezTo>
                        <a:pt x="4850" y="3693"/>
                        <a:pt x="4892" y="3456"/>
                        <a:pt x="4950" y="3245"/>
                      </a:cubicBezTo>
                      <a:cubicBezTo>
                        <a:pt x="4993" y="3089"/>
                        <a:pt x="5113" y="3020"/>
                        <a:pt x="5234" y="3020"/>
                      </a:cubicBezTo>
                      <a:close/>
                      <a:moveTo>
                        <a:pt x="2025" y="4861"/>
                      </a:moveTo>
                      <a:cubicBezTo>
                        <a:pt x="2060" y="4861"/>
                        <a:pt x="2095" y="4870"/>
                        <a:pt x="2128" y="4889"/>
                      </a:cubicBezTo>
                      <a:cubicBezTo>
                        <a:pt x="2290" y="4981"/>
                        <a:pt x="2468" y="5095"/>
                        <a:pt x="2614" y="5208"/>
                      </a:cubicBezTo>
                      <a:cubicBezTo>
                        <a:pt x="2806" y="5356"/>
                        <a:pt x="2655" y="5682"/>
                        <a:pt x="2436" y="5682"/>
                      </a:cubicBezTo>
                      <a:cubicBezTo>
                        <a:pt x="2414" y="5682"/>
                        <a:pt x="2390" y="5679"/>
                        <a:pt x="2366" y="5671"/>
                      </a:cubicBezTo>
                      <a:cubicBezTo>
                        <a:pt x="2131" y="5593"/>
                        <a:pt x="1812" y="5367"/>
                        <a:pt x="1795" y="5096"/>
                      </a:cubicBezTo>
                      <a:cubicBezTo>
                        <a:pt x="1786" y="4963"/>
                        <a:pt x="1903" y="4861"/>
                        <a:pt x="2025" y="4861"/>
                      </a:cubicBezTo>
                      <a:close/>
                      <a:moveTo>
                        <a:pt x="2507" y="6287"/>
                      </a:moveTo>
                      <a:cubicBezTo>
                        <a:pt x="2669" y="6287"/>
                        <a:pt x="2828" y="6339"/>
                        <a:pt x="2960" y="6448"/>
                      </a:cubicBezTo>
                      <a:cubicBezTo>
                        <a:pt x="3209" y="6655"/>
                        <a:pt x="2982" y="6982"/>
                        <a:pt x="2718" y="6982"/>
                      </a:cubicBezTo>
                      <a:cubicBezTo>
                        <a:pt x="2703" y="6982"/>
                        <a:pt x="2689" y="6981"/>
                        <a:pt x="2674" y="6979"/>
                      </a:cubicBezTo>
                      <a:cubicBezTo>
                        <a:pt x="2529" y="6960"/>
                        <a:pt x="2416" y="6907"/>
                        <a:pt x="2266" y="6907"/>
                      </a:cubicBezTo>
                      <a:cubicBezTo>
                        <a:pt x="2263" y="6907"/>
                        <a:pt x="2260" y="6907"/>
                        <a:pt x="2257" y="6907"/>
                      </a:cubicBezTo>
                      <a:cubicBezTo>
                        <a:pt x="2255" y="6907"/>
                        <a:pt x="2253" y="6907"/>
                        <a:pt x="2251" y="6907"/>
                      </a:cubicBezTo>
                      <a:cubicBezTo>
                        <a:pt x="1990" y="6907"/>
                        <a:pt x="1859" y="6536"/>
                        <a:pt x="2100" y="6398"/>
                      </a:cubicBezTo>
                      <a:cubicBezTo>
                        <a:pt x="2226" y="6325"/>
                        <a:pt x="2367" y="6287"/>
                        <a:pt x="2507" y="6287"/>
                      </a:cubicBezTo>
                      <a:close/>
                      <a:moveTo>
                        <a:pt x="7592" y="6962"/>
                      </a:moveTo>
                      <a:cubicBezTo>
                        <a:pt x="7744" y="6962"/>
                        <a:pt x="7898" y="7007"/>
                        <a:pt x="8024" y="7092"/>
                      </a:cubicBezTo>
                      <a:cubicBezTo>
                        <a:pt x="8272" y="7262"/>
                        <a:pt x="8182" y="7660"/>
                        <a:pt x="7892" y="7660"/>
                      </a:cubicBezTo>
                      <a:cubicBezTo>
                        <a:pt x="7867" y="7660"/>
                        <a:pt x="7840" y="7657"/>
                        <a:pt x="7811" y="7651"/>
                      </a:cubicBezTo>
                      <a:cubicBezTo>
                        <a:pt x="7619" y="7606"/>
                        <a:pt x="7393" y="7582"/>
                        <a:pt x="7224" y="7475"/>
                      </a:cubicBezTo>
                      <a:cubicBezTo>
                        <a:pt x="7078" y="7383"/>
                        <a:pt x="7052" y="7165"/>
                        <a:pt x="7210" y="7067"/>
                      </a:cubicBezTo>
                      <a:cubicBezTo>
                        <a:pt x="7324" y="6996"/>
                        <a:pt x="7458" y="6962"/>
                        <a:pt x="7592" y="6962"/>
                      </a:cubicBezTo>
                      <a:close/>
                      <a:moveTo>
                        <a:pt x="8863" y="8625"/>
                      </a:moveTo>
                      <a:cubicBezTo>
                        <a:pt x="9005" y="8625"/>
                        <a:pt x="9152" y="8740"/>
                        <a:pt x="9156" y="8893"/>
                      </a:cubicBezTo>
                      <a:cubicBezTo>
                        <a:pt x="9161" y="9124"/>
                        <a:pt x="9079" y="9352"/>
                        <a:pt x="8920" y="9519"/>
                      </a:cubicBezTo>
                      <a:cubicBezTo>
                        <a:pt x="8863" y="9578"/>
                        <a:pt x="8785" y="9605"/>
                        <a:pt x="8707" y="9605"/>
                      </a:cubicBezTo>
                      <a:cubicBezTo>
                        <a:pt x="8518" y="9605"/>
                        <a:pt x="8324" y="9452"/>
                        <a:pt x="8402" y="9240"/>
                      </a:cubicBezTo>
                      <a:cubicBezTo>
                        <a:pt x="8470" y="9053"/>
                        <a:pt x="8553" y="8871"/>
                        <a:pt x="8677" y="8714"/>
                      </a:cubicBezTo>
                      <a:cubicBezTo>
                        <a:pt x="8727" y="8652"/>
                        <a:pt x="8794" y="8625"/>
                        <a:pt x="8863" y="8625"/>
                      </a:cubicBezTo>
                      <a:close/>
                      <a:moveTo>
                        <a:pt x="3055" y="10499"/>
                      </a:moveTo>
                      <a:cubicBezTo>
                        <a:pt x="3238" y="10499"/>
                        <a:pt x="3420" y="10550"/>
                        <a:pt x="3554" y="10668"/>
                      </a:cubicBezTo>
                      <a:cubicBezTo>
                        <a:pt x="3810" y="10890"/>
                        <a:pt x="3577" y="11215"/>
                        <a:pt x="3302" y="11215"/>
                      </a:cubicBezTo>
                      <a:cubicBezTo>
                        <a:pt x="3289" y="11215"/>
                        <a:pt x="3276" y="11214"/>
                        <a:pt x="3264" y="11213"/>
                      </a:cubicBezTo>
                      <a:cubicBezTo>
                        <a:pt x="3166" y="11203"/>
                        <a:pt x="3085" y="11159"/>
                        <a:pt x="2991" y="11133"/>
                      </a:cubicBezTo>
                      <a:cubicBezTo>
                        <a:pt x="2903" y="11110"/>
                        <a:pt x="2816" y="11100"/>
                        <a:pt x="2731" y="11067"/>
                      </a:cubicBezTo>
                      <a:cubicBezTo>
                        <a:pt x="2493" y="10978"/>
                        <a:pt x="2453" y="10656"/>
                        <a:pt x="2712" y="10559"/>
                      </a:cubicBezTo>
                      <a:cubicBezTo>
                        <a:pt x="2819" y="10520"/>
                        <a:pt x="2937" y="10499"/>
                        <a:pt x="3055" y="10499"/>
                      </a:cubicBezTo>
                      <a:close/>
                      <a:moveTo>
                        <a:pt x="5259" y="11757"/>
                      </a:moveTo>
                      <a:cubicBezTo>
                        <a:pt x="5367" y="11757"/>
                        <a:pt x="5473" y="11817"/>
                        <a:pt x="5519" y="11951"/>
                      </a:cubicBezTo>
                      <a:cubicBezTo>
                        <a:pt x="5597" y="12175"/>
                        <a:pt x="5623" y="12534"/>
                        <a:pt x="5492" y="12739"/>
                      </a:cubicBezTo>
                      <a:cubicBezTo>
                        <a:pt x="5418" y="12854"/>
                        <a:pt x="5311" y="12905"/>
                        <a:pt x="5206" y="12905"/>
                      </a:cubicBezTo>
                      <a:cubicBezTo>
                        <a:pt x="5049" y="12905"/>
                        <a:pt x="4896" y="12789"/>
                        <a:pt x="4869" y="12593"/>
                      </a:cubicBezTo>
                      <a:cubicBezTo>
                        <a:pt x="4854" y="12476"/>
                        <a:pt x="4888" y="12379"/>
                        <a:pt x="4909" y="12265"/>
                      </a:cubicBezTo>
                      <a:cubicBezTo>
                        <a:pt x="4929" y="12166"/>
                        <a:pt x="4933" y="12066"/>
                        <a:pt x="4965" y="11970"/>
                      </a:cubicBezTo>
                      <a:cubicBezTo>
                        <a:pt x="5012" y="11833"/>
                        <a:pt x="5137" y="11757"/>
                        <a:pt x="5259" y="11757"/>
                      </a:cubicBezTo>
                      <a:close/>
                      <a:moveTo>
                        <a:pt x="10185" y="14061"/>
                      </a:moveTo>
                      <a:cubicBezTo>
                        <a:pt x="10197" y="14061"/>
                        <a:pt x="10209" y="14062"/>
                        <a:pt x="10221" y="14063"/>
                      </a:cubicBezTo>
                      <a:cubicBezTo>
                        <a:pt x="10579" y="14104"/>
                        <a:pt x="10884" y="14443"/>
                        <a:pt x="10891" y="14796"/>
                      </a:cubicBezTo>
                      <a:cubicBezTo>
                        <a:pt x="10895" y="14991"/>
                        <a:pt x="10703" y="15141"/>
                        <a:pt x="10526" y="15141"/>
                      </a:cubicBezTo>
                      <a:cubicBezTo>
                        <a:pt x="10428" y="15141"/>
                        <a:pt x="10335" y="15095"/>
                        <a:pt x="10281" y="14985"/>
                      </a:cubicBezTo>
                      <a:cubicBezTo>
                        <a:pt x="10242" y="14903"/>
                        <a:pt x="10207" y="14800"/>
                        <a:pt x="10150" y="14730"/>
                      </a:cubicBezTo>
                      <a:cubicBezTo>
                        <a:pt x="10098" y="14665"/>
                        <a:pt x="10010" y="14625"/>
                        <a:pt x="9947" y="14573"/>
                      </a:cubicBezTo>
                      <a:cubicBezTo>
                        <a:pt x="9704" y="14369"/>
                        <a:pt x="9931" y="14061"/>
                        <a:pt x="10185" y="14061"/>
                      </a:cubicBezTo>
                      <a:close/>
                      <a:moveTo>
                        <a:pt x="8651" y="17849"/>
                      </a:moveTo>
                      <a:cubicBezTo>
                        <a:pt x="8759" y="17849"/>
                        <a:pt x="8864" y="17867"/>
                        <a:pt x="8955" y="17908"/>
                      </a:cubicBezTo>
                      <a:cubicBezTo>
                        <a:pt x="9178" y="18005"/>
                        <a:pt x="9207" y="18400"/>
                        <a:pt x="8976" y="18509"/>
                      </a:cubicBezTo>
                      <a:cubicBezTo>
                        <a:pt x="8804" y="18589"/>
                        <a:pt x="8663" y="18583"/>
                        <a:pt x="8482" y="18600"/>
                      </a:cubicBezTo>
                      <a:cubicBezTo>
                        <a:pt x="8345" y="18611"/>
                        <a:pt x="8216" y="18663"/>
                        <a:pt x="8077" y="18663"/>
                      </a:cubicBezTo>
                      <a:cubicBezTo>
                        <a:pt x="8075" y="18663"/>
                        <a:pt x="8074" y="18663"/>
                        <a:pt x="8073" y="18663"/>
                      </a:cubicBezTo>
                      <a:cubicBezTo>
                        <a:pt x="7878" y="18662"/>
                        <a:pt x="7721" y="18452"/>
                        <a:pt x="7827" y="18270"/>
                      </a:cubicBezTo>
                      <a:cubicBezTo>
                        <a:pt x="7980" y="18012"/>
                        <a:pt x="8332" y="17849"/>
                        <a:pt x="8651" y="17849"/>
                      </a:cubicBezTo>
                      <a:close/>
                      <a:moveTo>
                        <a:pt x="2046" y="1"/>
                      </a:moveTo>
                      <a:cubicBezTo>
                        <a:pt x="1759" y="1"/>
                        <a:pt x="1483" y="132"/>
                        <a:pt x="1238" y="447"/>
                      </a:cubicBezTo>
                      <a:cubicBezTo>
                        <a:pt x="731" y="1098"/>
                        <a:pt x="1095" y="2145"/>
                        <a:pt x="1386" y="2790"/>
                      </a:cubicBezTo>
                      <a:cubicBezTo>
                        <a:pt x="1466" y="2967"/>
                        <a:pt x="1557" y="3135"/>
                        <a:pt x="1652" y="3300"/>
                      </a:cubicBezTo>
                      <a:cubicBezTo>
                        <a:pt x="1603" y="3292"/>
                        <a:pt x="1555" y="3289"/>
                        <a:pt x="1506" y="3289"/>
                      </a:cubicBezTo>
                      <a:cubicBezTo>
                        <a:pt x="723" y="3289"/>
                        <a:pt x="1" y="4243"/>
                        <a:pt x="146" y="5145"/>
                      </a:cubicBezTo>
                      <a:cubicBezTo>
                        <a:pt x="238" y="5718"/>
                        <a:pt x="618" y="6309"/>
                        <a:pt x="1131" y="6792"/>
                      </a:cubicBezTo>
                      <a:cubicBezTo>
                        <a:pt x="938" y="7090"/>
                        <a:pt x="833" y="7454"/>
                        <a:pt x="864" y="7840"/>
                      </a:cubicBezTo>
                      <a:cubicBezTo>
                        <a:pt x="923" y="8576"/>
                        <a:pt x="1322" y="9166"/>
                        <a:pt x="1876" y="9609"/>
                      </a:cubicBezTo>
                      <a:cubicBezTo>
                        <a:pt x="1774" y="9778"/>
                        <a:pt x="1708" y="9973"/>
                        <a:pt x="1691" y="10183"/>
                      </a:cubicBezTo>
                      <a:cubicBezTo>
                        <a:pt x="1595" y="11396"/>
                        <a:pt x="2634" y="12205"/>
                        <a:pt x="3719" y="12545"/>
                      </a:cubicBezTo>
                      <a:cubicBezTo>
                        <a:pt x="3646" y="12824"/>
                        <a:pt x="3638" y="13118"/>
                        <a:pt x="3720" y="13382"/>
                      </a:cubicBezTo>
                      <a:cubicBezTo>
                        <a:pt x="3892" y="13943"/>
                        <a:pt x="4386" y="14469"/>
                        <a:pt x="4977" y="14826"/>
                      </a:cubicBezTo>
                      <a:cubicBezTo>
                        <a:pt x="4951" y="15190"/>
                        <a:pt x="5035" y="15571"/>
                        <a:pt x="5169" y="15909"/>
                      </a:cubicBezTo>
                      <a:cubicBezTo>
                        <a:pt x="5463" y="16649"/>
                        <a:pt x="6100" y="17560"/>
                        <a:pt x="6872" y="18191"/>
                      </a:cubicBezTo>
                      <a:cubicBezTo>
                        <a:pt x="6788" y="18775"/>
                        <a:pt x="7756" y="20365"/>
                        <a:pt x="10363" y="20365"/>
                      </a:cubicBezTo>
                      <a:cubicBezTo>
                        <a:pt x="10388" y="20365"/>
                        <a:pt x="10413" y="20365"/>
                        <a:pt x="10438" y="20364"/>
                      </a:cubicBezTo>
                      <a:cubicBezTo>
                        <a:pt x="10935" y="19820"/>
                        <a:pt x="11722" y="18710"/>
                        <a:pt x="11324" y="17451"/>
                      </a:cubicBezTo>
                      <a:cubicBezTo>
                        <a:pt x="11911" y="16315"/>
                        <a:pt x="12327" y="14898"/>
                        <a:pt x="11663" y="13911"/>
                      </a:cubicBezTo>
                      <a:cubicBezTo>
                        <a:pt x="12079" y="13351"/>
                        <a:pt x="11822" y="12286"/>
                        <a:pt x="11461" y="11790"/>
                      </a:cubicBezTo>
                      <a:cubicBezTo>
                        <a:pt x="11235" y="11480"/>
                        <a:pt x="10924" y="11254"/>
                        <a:pt x="10580" y="11122"/>
                      </a:cubicBezTo>
                      <a:cubicBezTo>
                        <a:pt x="11199" y="9921"/>
                        <a:pt x="10520" y="8375"/>
                        <a:pt x="9379" y="7861"/>
                      </a:cubicBezTo>
                      <a:cubicBezTo>
                        <a:pt x="9196" y="6979"/>
                        <a:pt x="8907" y="6124"/>
                        <a:pt x="8531" y="5304"/>
                      </a:cubicBezTo>
                      <a:cubicBezTo>
                        <a:pt x="8240" y="4670"/>
                        <a:pt x="7891" y="3890"/>
                        <a:pt x="7234" y="3551"/>
                      </a:cubicBezTo>
                      <a:cubicBezTo>
                        <a:pt x="7061" y="3464"/>
                        <a:pt x="6868" y="3425"/>
                        <a:pt x="6676" y="3425"/>
                      </a:cubicBezTo>
                      <a:cubicBezTo>
                        <a:pt x="6668" y="3425"/>
                        <a:pt x="6661" y="3425"/>
                        <a:pt x="6653" y="3425"/>
                      </a:cubicBezTo>
                      <a:cubicBezTo>
                        <a:pt x="6572" y="2547"/>
                        <a:pt x="6182" y="1700"/>
                        <a:pt x="5215" y="1607"/>
                      </a:cubicBezTo>
                      <a:cubicBezTo>
                        <a:pt x="5185" y="1604"/>
                        <a:pt x="5155" y="1602"/>
                        <a:pt x="5125" y="1602"/>
                      </a:cubicBezTo>
                      <a:cubicBezTo>
                        <a:pt x="4822" y="1602"/>
                        <a:pt x="4539" y="1748"/>
                        <a:pt x="4337" y="1961"/>
                      </a:cubicBezTo>
                      <a:cubicBezTo>
                        <a:pt x="3751" y="1029"/>
                        <a:pt x="2851" y="1"/>
                        <a:pt x="2046" y="1"/>
                      </a:cubicBezTo>
                      <a:close/>
                    </a:path>
                  </a:pathLst>
                </a:custGeom>
                <a:solidFill>
                  <a:srgbClr val="000000">
                    <a:alpha val="4643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7" name="Google Shape;4077;p34"/>
              <p:cNvSpPr/>
              <p:nvPr/>
            </p:nvSpPr>
            <p:spPr>
              <a:xfrm>
                <a:off x="4187871" y="2741265"/>
                <a:ext cx="851649" cy="1406865"/>
              </a:xfrm>
              <a:custGeom>
                <a:avLst/>
                <a:gdLst/>
                <a:ahLst/>
                <a:cxnLst/>
                <a:rect l="l" t="t" r="r" b="b"/>
                <a:pathLst>
                  <a:path w="12328" h="20365" extrusionOk="0">
                    <a:moveTo>
                      <a:pt x="2279" y="1820"/>
                    </a:moveTo>
                    <a:cubicBezTo>
                      <a:pt x="2606" y="1820"/>
                      <a:pt x="3297" y="2345"/>
                      <a:pt x="3726" y="3457"/>
                    </a:cubicBezTo>
                    <a:cubicBezTo>
                      <a:pt x="3853" y="3393"/>
                      <a:pt x="3985" y="3363"/>
                      <a:pt x="4119" y="3363"/>
                    </a:cubicBezTo>
                    <a:cubicBezTo>
                      <a:pt x="4376" y="3363"/>
                      <a:pt x="4640" y="3472"/>
                      <a:pt x="4885" y="3655"/>
                    </a:cubicBezTo>
                    <a:cubicBezTo>
                      <a:pt x="4888" y="3517"/>
                      <a:pt x="4914" y="3379"/>
                      <a:pt x="4950" y="3248"/>
                    </a:cubicBezTo>
                    <a:cubicBezTo>
                      <a:pt x="4993" y="3092"/>
                      <a:pt x="5113" y="3023"/>
                      <a:pt x="5234" y="3023"/>
                    </a:cubicBezTo>
                    <a:cubicBezTo>
                      <a:pt x="5407" y="3023"/>
                      <a:pt x="5582" y="3163"/>
                      <a:pt x="5541" y="3389"/>
                    </a:cubicBezTo>
                    <a:cubicBezTo>
                      <a:pt x="5512" y="3554"/>
                      <a:pt x="5541" y="3726"/>
                      <a:pt x="5494" y="3887"/>
                    </a:cubicBezTo>
                    <a:cubicBezTo>
                      <a:pt x="5466" y="3984"/>
                      <a:pt x="5397" y="4048"/>
                      <a:pt x="5317" y="4083"/>
                    </a:cubicBezTo>
                    <a:cubicBezTo>
                      <a:pt x="5437" y="4237"/>
                      <a:pt x="5547" y="4407"/>
                      <a:pt x="5635" y="4590"/>
                    </a:cubicBezTo>
                    <a:cubicBezTo>
                      <a:pt x="6399" y="4609"/>
                      <a:pt x="6852" y="5743"/>
                      <a:pt x="7038" y="6833"/>
                    </a:cubicBezTo>
                    <a:cubicBezTo>
                      <a:pt x="7170" y="6851"/>
                      <a:pt x="7298" y="6906"/>
                      <a:pt x="7422" y="6984"/>
                    </a:cubicBezTo>
                    <a:cubicBezTo>
                      <a:pt x="7478" y="6972"/>
                      <a:pt x="7536" y="6965"/>
                      <a:pt x="7593" y="6965"/>
                    </a:cubicBezTo>
                    <a:cubicBezTo>
                      <a:pt x="7746" y="6965"/>
                      <a:pt x="7898" y="7009"/>
                      <a:pt x="8023" y="7094"/>
                    </a:cubicBezTo>
                    <a:cubicBezTo>
                      <a:pt x="8228" y="7234"/>
                      <a:pt x="8202" y="7529"/>
                      <a:pt x="8024" y="7629"/>
                    </a:cubicBezTo>
                    <a:cubicBezTo>
                      <a:pt x="8252" y="7982"/>
                      <a:pt x="8440" y="8421"/>
                      <a:pt x="8574" y="8882"/>
                    </a:cubicBezTo>
                    <a:cubicBezTo>
                      <a:pt x="8606" y="8826"/>
                      <a:pt x="8637" y="8768"/>
                      <a:pt x="8678" y="8716"/>
                    </a:cubicBezTo>
                    <a:cubicBezTo>
                      <a:pt x="8727" y="8654"/>
                      <a:pt x="8795" y="8627"/>
                      <a:pt x="8863" y="8627"/>
                    </a:cubicBezTo>
                    <a:cubicBezTo>
                      <a:pt x="9005" y="8627"/>
                      <a:pt x="9152" y="8742"/>
                      <a:pt x="9156" y="8894"/>
                    </a:cubicBezTo>
                    <a:cubicBezTo>
                      <a:pt x="9161" y="9125"/>
                      <a:pt x="9079" y="9353"/>
                      <a:pt x="8921" y="9520"/>
                    </a:cubicBezTo>
                    <a:cubicBezTo>
                      <a:pt x="8870" y="9571"/>
                      <a:pt x="8805" y="9599"/>
                      <a:pt x="8737" y="9605"/>
                    </a:cubicBezTo>
                    <a:cubicBezTo>
                      <a:pt x="8753" y="9714"/>
                      <a:pt x="8768" y="9823"/>
                      <a:pt x="8777" y="9930"/>
                    </a:cubicBezTo>
                    <a:cubicBezTo>
                      <a:pt x="9409" y="10292"/>
                      <a:pt x="9726" y="11624"/>
                      <a:pt x="9816" y="12776"/>
                    </a:cubicBezTo>
                    <a:cubicBezTo>
                      <a:pt x="9941" y="12734"/>
                      <a:pt x="10054" y="12714"/>
                      <a:pt x="10155" y="12714"/>
                    </a:cubicBezTo>
                    <a:cubicBezTo>
                      <a:pt x="11545" y="12714"/>
                      <a:pt x="10767" y="16483"/>
                      <a:pt x="10584" y="17797"/>
                    </a:cubicBezTo>
                    <a:cubicBezTo>
                      <a:pt x="10541" y="18107"/>
                      <a:pt x="10184" y="18378"/>
                      <a:pt x="9860" y="18378"/>
                    </a:cubicBezTo>
                    <a:cubicBezTo>
                      <a:pt x="9800" y="18378"/>
                      <a:pt x="9742" y="18368"/>
                      <a:pt x="9686" y="18348"/>
                    </a:cubicBezTo>
                    <a:cubicBezTo>
                      <a:pt x="9472" y="18271"/>
                      <a:pt x="9285" y="18193"/>
                      <a:pt x="9119" y="18108"/>
                    </a:cubicBezTo>
                    <a:lnTo>
                      <a:pt x="9119" y="18108"/>
                    </a:lnTo>
                    <a:cubicBezTo>
                      <a:pt x="9164" y="18258"/>
                      <a:pt x="9120" y="18440"/>
                      <a:pt x="8975" y="18509"/>
                    </a:cubicBezTo>
                    <a:cubicBezTo>
                      <a:pt x="8803" y="18589"/>
                      <a:pt x="8662" y="18583"/>
                      <a:pt x="8481" y="18600"/>
                    </a:cubicBezTo>
                    <a:cubicBezTo>
                      <a:pt x="8344" y="18611"/>
                      <a:pt x="8215" y="18663"/>
                      <a:pt x="8075" y="18663"/>
                    </a:cubicBezTo>
                    <a:cubicBezTo>
                      <a:pt x="8073" y="18663"/>
                      <a:pt x="8072" y="18663"/>
                      <a:pt x="8071" y="18663"/>
                    </a:cubicBezTo>
                    <a:cubicBezTo>
                      <a:pt x="7877" y="18662"/>
                      <a:pt x="7719" y="18452"/>
                      <a:pt x="7826" y="18270"/>
                    </a:cubicBezTo>
                    <a:cubicBezTo>
                      <a:pt x="7978" y="18011"/>
                      <a:pt x="8329" y="17852"/>
                      <a:pt x="8647" y="17852"/>
                    </a:cubicBezTo>
                    <a:cubicBezTo>
                      <a:pt x="8680" y="17852"/>
                      <a:pt x="8712" y="17854"/>
                      <a:pt x="8743" y="17857"/>
                    </a:cubicBezTo>
                    <a:cubicBezTo>
                      <a:pt x="8574" y="17706"/>
                      <a:pt x="8450" y="17523"/>
                      <a:pt x="8378" y="17277"/>
                    </a:cubicBezTo>
                    <a:cubicBezTo>
                      <a:pt x="7173" y="16714"/>
                      <a:pt x="6042" y="15435"/>
                      <a:pt x="6514" y="14524"/>
                    </a:cubicBezTo>
                    <a:cubicBezTo>
                      <a:pt x="5865" y="14147"/>
                      <a:pt x="5308" y="13641"/>
                      <a:pt x="5145" y="12899"/>
                    </a:cubicBezTo>
                    <a:cubicBezTo>
                      <a:pt x="5012" y="12873"/>
                      <a:pt x="4894" y="12765"/>
                      <a:pt x="4871" y="12595"/>
                    </a:cubicBezTo>
                    <a:cubicBezTo>
                      <a:pt x="4856" y="12477"/>
                      <a:pt x="4889" y="12380"/>
                      <a:pt x="4910" y="12266"/>
                    </a:cubicBezTo>
                    <a:cubicBezTo>
                      <a:pt x="4913" y="12261"/>
                      <a:pt x="4913" y="12256"/>
                      <a:pt x="4914" y="12251"/>
                    </a:cubicBezTo>
                    <a:cubicBezTo>
                      <a:pt x="4274" y="12041"/>
                      <a:pt x="3676" y="11733"/>
                      <a:pt x="3317" y="11211"/>
                    </a:cubicBezTo>
                    <a:cubicBezTo>
                      <a:pt x="3303" y="11213"/>
                      <a:pt x="3289" y="11214"/>
                      <a:pt x="3275" y="11214"/>
                    </a:cubicBezTo>
                    <a:cubicBezTo>
                      <a:pt x="3271" y="11214"/>
                      <a:pt x="3268" y="11214"/>
                      <a:pt x="3265" y="11214"/>
                    </a:cubicBezTo>
                    <a:cubicBezTo>
                      <a:pt x="3167" y="11204"/>
                      <a:pt x="3087" y="11161"/>
                      <a:pt x="2992" y="11136"/>
                    </a:cubicBezTo>
                    <a:cubicBezTo>
                      <a:pt x="2904" y="11111"/>
                      <a:pt x="2818" y="11101"/>
                      <a:pt x="2732" y="11069"/>
                    </a:cubicBezTo>
                    <a:cubicBezTo>
                      <a:pt x="2494" y="10980"/>
                      <a:pt x="2454" y="10657"/>
                      <a:pt x="2714" y="10561"/>
                    </a:cubicBezTo>
                    <a:cubicBezTo>
                      <a:pt x="2810" y="10526"/>
                      <a:pt x="2916" y="10511"/>
                      <a:pt x="3022" y="10507"/>
                    </a:cubicBezTo>
                    <a:cubicBezTo>
                      <a:pt x="2916" y="9982"/>
                      <a:pt x="3030" y="9524"/>
                      <a:pt x="3289" y="9175"/>
                    </a:cubicBezTo>
                    <a:cubicBezTo>
                      <a:pt x="2654" y="8778"/>
                      <a:pt x="2133" y="8244"/>
                      <a:pt x="2205" y="7445"/>
                    </a:cubicBezTo>
                    <a:cubicBezTo>
                      <a:pt x="2224" y="7237"/>
                      <a:pt x="2281" y="7068"/>
                      <a:pt x="2360" y="6923"/>
                    </a:cubicBezTo>
                    <a:cubicBezTo>
                      <a:pt x="2328" y="6919"/>
                      <a:pt x="2300" y="6911"/>
                      <a:pt x="2266" y="6911"/>
                    </a:cubicBezTo>
                    <a:cubicBezTo>
                      <a:pt x="2264" y="6911"/>
                      <a:pt x="2261" y="6911"/>
                      <a:pt x="2259" y="6911"/>
                    </a:cubicBezTo>
                    <a:cubicBezTo>
                      <a:pt x="2257" y="6911"/>
                      <a:pt x="2255" y="6911"/>
                      <a:pt x="2253" y="6911"/>
                    </a:cubicBezTo>
                    <a:cubicBezTo>
                      <a:pt x="1991" y="6911"/>
                      <a:pt x="1860" y="6540"/>
                      <a:pt x="2101" y="6401"/>
                    </a:cubicBezTo>
                    <a:cubicBezTo>
                      <a:pt x="2141" y="6378"/>
                      <a:pt x="2184" y="6367"/>
                      <a:pt x="2225" y="6351"/>
                    </a:cubicBezTo>
                    <a:cubicBezTo>
                      <a:pt x="2047" y="6068"/>
                      <a:pt x="1941" y="5759"/>
                      <a:pt x="1973" y="5432"/>
                    </a:cubicBezTo>
                    <a:cubicBezTo>
                      <a:pt x="1877" y="5336"/>
                      <a:pt x="1804" y="5222"/>
                      <a:pt x="1795" y="5098"/>
                    </a:cubicBezTo>
                    <a:cubicBezTo>
                      <a:pt x="1786" y="4965"/>
                      <a:pt x="1903" y="4863"/>
                      <a:pt x="2025" y="4863"/>
                    </a:cubicBezTo>
                    <a:cubicBezTo>
                      <a:pt x="2060" y="4863"/>
                      <a:pt x="2095" y="4872"/>
                      <a:pt x="2128" y="4891"/>
                    </a:cubicBezTo>
                    <a:cubicBezTo>
                      <a:pt x="2135" y="4895"/>
                      <a:pt x="2142" y="4900"/>
                      <a:pt x="2149" y="4904"/>
                    </a:cubicBezTo>
                    <a:cubicBezTo>
                      <a:pt x="2327" y="4629"/>
                      <a:pt x="2603" y="4505"/>
                      <a:pt x="2917" y="4470"/>
                    </a:cubicBezTo>
                    <a:cubicBezTo>
                      <a:pt x="2523" y="3705"/>
                      <a:pt x="2182" y="2934"/>
                      <a:pt x="2097" y="2041"/>
                    </a:cubicBezTo>
                    <a:cubicBezTo>
                      <a:pt x="2083" y="1895"/>
                      <a:pt x="2155" y="1820"/>
                      <a:pt x="2279" y="1820"/>
                    </a:cubicBezTo>
                    <a:close/>
                    <a:moveTo>
                      <a:pt x="2046" y="1"/>
                    </a:moveTo>
                    <a:cubicBezTo>
                      <a:pt x="1759" y="1"/>
                      <a:pt x="1483" y="132"/>
                      <a:pt x="1238" y="447"/>
                    </a:cubicBezTo>
                    <a:cubicBezTo>
                      <a:pt x="731" y="1098"/>
                      <a:pt x="1095" y="2145"/>
                      <a:pt x="1386" y="2790"/>
                    </a:cubicBezTo>
                    <a:cubicBezTo>
                      <a:pt x="1466" y="2967"/>
                      <a:pt x="1557" y="3135"/>
                      <a:pt x="1652" y="3300"/>
                    </a:cubicBezTo>
                    <a:cubicBezTo>
                      <a:pt x="1603" y="3292"/>
                      <a:pt x="1555" y="3289"/>
                      <a:pt x="1506" y="3289"/>
                    </a:cubicBezTo>
                    <a:cubicBezTo>
                      <a:pt x="723" y="3289"/>
                      <a:pt x="1" y="4243"/>
                      <a:pt x="146" y="5145"/>
                    </a:cubicBezTo>
                    <a:cubicBezTo>
                      <a:pt x="238" y="5718"/>
                      <a:pt x="618" y="6309"/>
                      <a:pt x="1131" y="6792"/>
                    </a:cubicBezTo>
                    <a:cubicBezTo>
                      <a:pt x="938" y="7090"/>
                      <a:pt x="833" y="7454"/>
                      <a:pt x="864" y="7840"/>
                    </a:cubicBezTo>
                    <a:cubicBezTo>
                      <a:pt x="923" y="8576"/>
                      <a:pt x="1322" y="9166"/>
                      <a:pt x="1876" y="9609"/>
                    </a:cubicBezTo>
                    <a:cubicBezTo>
                      <a:pt x="1774" y="9778"/>
                      <a:pt x="1708" y="9973"/>
                      <a:pt x="1691" y="10183"/>
                    </a:cubicBezTo>
                    <a:cubicBezTo>
                      <a:pt x="1595" y="11396"/>
                      <a:pt x="2634" y="12205"/>
                      <a:pt x="3719" y="12545"/>
                    </a:cubicBezTo>
                    <a:cubicBezTo>
                      <a:pt x="3646" y="12824"/>
                      <a:pt x="3638" y="13118"/>
                      <a:pt x="3720" y="13382"/>
                    </a:cubicBezTo>
                    <a:cubicBezTo>
                      <a:pt x="3892" y="13943"/>
                      <a:pt x="4386" y="14469"/>
                      <a:pt x="4977" y="14826"/>
                    </a:cubicBezTo>
                    <a:cubicBezTo>
                      <a:pt x="4951" y="15190"/>
                      <a:pt x="5035" y="15571"/>
                      <a:pt x="5169" y="15909"/>
                    </a:cubicBezTo>
                    <a:cubicBezTo>
                      <a:pt x="5463" y="16649"/>
                      <a:pt x="6100" y="17560"/>
                      <a:pt x="6872" y="18191"/>
                    </a:cubicBezTo>
                    <a:cubicBezTo>
                      <a:pt x="6788" y="18775"/>
                      <a:pt x="7756" y="20365"/>
                      <a:pt x="10363" y="20365"/>
                    </a:cubicBezTo>
                    <a:cubicBezTo>
                      <a:pt x="10388" y="20365"/>
                      <a:pt x="10413" y="20365"/>
                      <a:pt x="10438" y="20364"/>
                    </a:cubicBezTo>
                    <a:cubicBezTo>
                      <a:pt x="10935" y="19820"/>
                      <a:pt x="11722" y="18710"/>
                      <a:pt x="11324" y="17451"/>
                    </a:cubicBezTo>
                    <a:cubicBezTo>
                      <a:pt x="11911" y="16315"/>
                      <a:pt x="12327" y="14898"/>
                      <a:pt x="11663" y="13911"/>
                    </a:cubicBezTo>
                    <a:cubicBezTo>
                      <a:pt x="12079" y="13351"/>
                      <a:pt x="11822" y="12286"/>
                      <a:pt x="11461" y="11790"/>
                    </a:cubicBezTo>
                    <a:cubicBezTo>
                      <a:pt x="11235" y="11480"/>
                      <a:pt x="10924" y="11254"/>
                      <a:pt x="10580" y="11122"/>
                    </a:cubicBezTo>
                    <a:cubicBezTo>
                      <a:pt x="11199" y="9921"/>
                      <a:pt x="10520" y="8375"/>
                      <a:pt x="9379" y="7861"/>
                    </a:cubicBezTo>
                    <a:cubicBezTo>
                      <a:pt x="9196" y="6979"/>
                      <a:pt x="8907" y="6124"/>
                      <a:pt x="8531" y="5304"/>
                    </a:cubicBezTo>
                    <a:cubicBezTo>
                      <a:pt x="8240" y="4670"/>
                      <a:pt x="7891" y="3890"/>
                      <a:pt x="7234" y="3551"/>
                    </a:cubicBezTo>
                    <a:cubicBezTo>
                      <a:pt x="7061" y="3464"/>
                      <a:pt x="6868" y="3425"/>
                      <a:pt x="6676" y="3425"/>
                    </a:cubicBezTo>
                    <a:cubicBezTo>
                      <a:pt x="6668" y="3425"/>
                      <a:pt x="6661" y="3425"/>
                      <a:pt x="6653" y="3425"/>
                    </a:cubicBezTo>
                    <a:cubicBezTo>
                      <a:pt x="6572" y="2547"/>
                      <a:pt x="6182" y="1700"/>
                      <a:pt x="5215" y="1607"/>
                    </a:cubicBezTo>
                    <a:cubicBezTo>
                      <a:pt x="5185" y="1604"/>
                      <a:pt x="5155" y="1602"/>
                      <a:pt x="5125" y="1602"/>
                    </a:cubicBezTo>
                    <a:cubicBezTo>
                      <a:pt x="4822" y="1602"/>
                      <a:pt x="4539" y="1748"/>
                      <a:pt x="4337" y="1961"/>
                    </a:cubicBezTo>
                    <a:cubicBezTo>
                      <a:pt x="3751" y="1029"/>
                      <a:pt x="2851" y="1"/>
                      <a:pt x="2046" y="1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8" name="Google Shape;4078;p34"/>
            <p:cNvGrpSpPr/>
            <p:nvPr/>
          </p:nvGrpSpPr>
          <p:grpSpPr>
            <a:xfrm>
              <a:off x="4405964" y="2808216"/>
              <a:ext cx="1697568" cy="1883184"/>
              <a:chOff x="4405964" y="2808216"/>
              <a:chExt cx="1697568" cy="1883184"/>
            </a:xfrm>
          </p:grpSpPr>
          <p:grpSp>
            <p:nvGrpSpPr>
              <p:cNvPr id="4079" name="Google Shape;4079;p34"/>
              <p:cNvGrpSpPr/>
              <p:nvPr/>
            </p:nvGrpSpPr>
            <p:grpSpPr>
              <a:xfrm>
                <a:off x="5059554" y="2808216"/>
                <a:ext cx="381477" cy="1607493"/>
                <a:chOff x="5059554" y="2808216"/>
                <a:chExt cx="381477" cy="1607493"/>
              </a:xfrm>
            </p:grpSpPr>
            <p:sp>
              <p:nvSpPr>
                <p:cNvPr id="4080" name="Google Shape;4080;p34"/>
                <p:cNvSpPr/>
                <p:nvPr/>
              </p:nvSpPr>
              <p:spPr>
                <a:xfrm>
                  <a:off x="5059554" y="2808216"/>
                  <a:ext cx="381474" cy="160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23269" extrusionOk="0">
                      <a:moveTo>
                        <a:pt x="5299" y="1"/>
                      </a:moveTo>
                      <a:cubicBezTo>
                        <a:pt x="5297" y="1"/>
                        <a:pt x="5294" y="2"/>
                        <a:pt x="5293" y="4"/>
                      </a:cubicBezTo>
                      <a:cubicBezTo>
                        <a:pt x="4660" y="1353"/>
                        <a:pt x="4071" y="2728"/>
                        <a:pt x="3530" y="4123"/>
                      </a:cubicBezTo>
                      <a:cubicBezTo>
                        <a:pt x="3353" y="3304"/>
                        <a:pt x="3230" y="2481"/>
                        <a:pt x="3091" y="1653"/>
                      </a:cubicBezTo>
                      <a:cubicBezTo>
                        <a:pt x="3089" y="1643"/>
                        <a:pt x="3080" y="1637"/>
                        <a:pt x="3071" y="1637"/>
                      </a:cubicBezTo>
                      <a:cubicBezTo>
                        <a:pt x="3061" y="1637"/>
                        <a:pt x="3052" y="1643"/>
                        <a:pt x="3050" y="1654"/>
                      </a:cubicBezTo>
                      <a:cubicBezTo>
                        <a:pt x="2932" y="2632"/>
                        <a:pt x="3292" y="4654"/>
                        <a:pt x="3315" y="4678"/>
                      </a:cubicBezTo>
                      <a:cubicBezTo>
                        <a:pt x="2690" y="6342"/>
                        <a:pt x="2140" y="8037"/>
                        <a:pt x="1694" y="9754"/>
                      </a:cubicBezTo>
                      <a:cubicBezTo>
                        <a:pt x="1527" y="8964"/>
                        <a:pt x="1228" y="8183"/>
                        <a:pt x="981" y="7421"/>
                      </a:cubicBezTo>
                      <a:cubicBezTo>
                        <a:pt x="972" y="7396"/>
                        <a:pt x="952" y="7385"/>
                        <a:pt x="930" y="7385"/>
                      </a:cubicBezTo>
                      <a:cubicBezTo>
                        <a:pt x="894" y="7385"/>
                        <a:pt x="854" y="7415"/>
                        <a:pt x="863" y="7457"/>
                      </a:cubicBezTo>
                      <a:cubicBezTo>
                        <a:pt x="1047" y="8355"/>
                        <a:pt x="1367" y="9523"/>
                        <a:pt x="1578" y="10238"/>
                      </a:cubicBezTo>
                      <a:cubicBezTo>
                        <a:pt x="1497" y="10569"/>
                        <a:pt x="1412" y="10900"/>
                        <a:pt x="1338" y="11232"/>
                      </a:cubicBezTo>
                      <a:cubicBezTo>
                        <a:pt x="895" y="13221"/>
                        <a:pt x="562" y="15232"/>
                        <a:pt x="347" y="17258"/>
                      </a:cubicBezTo>
                      <a:cubicBezTo>
                        <a:pt x="153" y="19093"/>
                        <a:pt x="1" y="20888"/>
                        <a:pt x="124" y="23075"/>
                      </a:cubicBezTo>
                      <a:cubicBezTo>
                        <a:pt x="132" y="23207"/>
                        <a:pt x="230" y="23268"/>
                        <a:pt x="334" y="23268"/>
                      </a:cubicBezTo>
                      <a:cubicBezTo>
                        <a:pt x="447" y="23268"/>
                        <a:pt x="568" y="23196"/>
                        <a:pt x="593" y="23062"/>
                      </a:cubicBezTo>
                      <a:cubicBezTo>
                        <a:pt x="778" y="22051"/>
                        <a:pt x="687" y="20957"/>
                        <a:pt x="743" y="19930"/>
                      </a:cubicBezTo>
                      <a:cubicBezTo>
                        <a:pt x="791" y="19000"/>
                        <a:pt x="867" y="18071"/>
                        <a:pt x="960" y="17145"/>
                      </a:cubicBezTo>
                      <a:cubicBezTo>
                        <a:pt x="1090" y="15862"/>
                        <a:pt x="1266" y="14583"/>
                        <a:pt x="1481" y="13311"/>
                      </a:cubicBezTo>
                      <a:cubicBezTo>
                        <a:pt x="1855" y="13082"/>
                        <a:pt x="2192" y="12799"/>
                        <a:pt x="2568" y="12568"/>
                      </a:cubicBezTo>
                      <a:cubicBezTo>
                        <a:pt x="3098" y="12244"/>
                        <a:pt x="3624" y="12075"/>
                        <a:pt x="4223" y="11919"/>
                      </a:cubicBezTo>
                      <a:cubicBezTo>
                        <a:pt x="4234" y="11916"/>
                        <a:pt x="4235" y="11900"/>
                        <a:pt x="4223" y="11900"/>
                      </a:cubicBezTo>
                      <a:cubicBezTo>
                        <a:pt x="4188" y="11899"/>
                        <a:pt x="4153" y="11898"/>
                        <a:pt x="4117" y="11898"/>
                      </a:cubicBezTo>
                      <a:cubicBezTo>
                        <a:pt x="3268" y="11898"/>
                        <a:pt x="2201" y="12203"/>
                        <a:pt x="1561" y="12827"/>
                      </a:cubicBezTo>
                      <a:cubicBezTo>
                        <a:pt x="1643" y="12370"/>
                        <a:pt x="1729" y="11912"/>
                        <a:pt x="1820" y="11456"/>
                      </a:cubicBezTo>
                      <a:cubicBezTo>
                        <a:pt x="2056" y="10295"/>
                        <a:pt x="2322" y="9144"/>
                        <a:pt x="2615" y="8003"/>
                      </a:cubicBezTo>
                      <a:cubicBezTo>
                        <a:pt x="2637" y="7991"/>
                        <a:pt x="2657" y="7974"/>
                        <a:pt x="2676" y="7950"/>
                      </a:cubicBezTo>
                      <a:cubicBezTo>
                        <a:pt x="3333" y="7026"/>
                        <a:pt x="4606" y="6826"/>
                        <a:pt x="5498" y="6185"/>
                      </a:cubicBezTo>
                      <a:cubicBezTo>
                        <a:pt x="5522" y="6168"/>
                        <a:pt x="5504" y="6133"/>
                        <a:pt x="5479" y="6133"/>
                      </a:cubicBezTo>
                      <a:cubicBezTo>
                        <a:pt x="5475" y="6133"/>
                        <a:pt x="5471" y="6134"/>
                        <a:pt x="5467" y="6136"/>
                      </a:cubicBezTo>
                      <a:cubicBezTo>
                        <a:pt x="4585" y="6612"/>
                        <a:pt x="3555" y="6702"/>
                        <a:pt x="2792" y="7327"/>
                      </a:cubicBezTo>
                      <a:cubicBezTo>
                        <a:pt x="3030" y="6438"/>
                        <a:pt x="3297" y="5558"/>
                        <a:pt x="3576" y="4681"/>
                      </a:cubicBezTo>
                      <a:cubicBezTo>
                        <a:pt x="3610" y="4649"/>
                        <a:pt x="3630" y="4603"/>
                        <a:pt x="3619" y="4544"/>
                      </a:cubicBezTo>
                      <a:cubicBezTo>
                        <a:pt x="4113" y="3012"/>
                        <a:pt x="4664" y="1498"/>
                        <a:pt x="5304" y="8"/>
                      </a:cubicBezTo>
                      <a:cubicBezTo>
                        <a:pt x="5306" y="4"/>
                        <a:pt x="5303" y="1"/>
                        <a:pt x="5299" y="1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34"/>
                <p:cNvSpPr/>
                <p:nvPr/>
              </p:nvSpPr>
              <p:spPr>
                <a:xfrm>
                  <a:off x="5059557" y="2808228"/>
                  <a:ext cx="381474" cy="160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2" h="23269" extrusionOk="0">
                      <a:moveTo>
                        <a:pt x="5299" y="1"/>
                      </a:moveTo>
                      <a:cubicBezTo>
                        <a:pt x="5297" y="1"/>
                        <a:pt x="5294" y="2"/>
                        <a:pt x="5293" y="4"/>
                      </a:cubicBezTo>
                      <a:cubicBezTo>
                        <a:pt x="4660" y="1353"/>
                        <a:pt x="4071" y="2728"/>
                        <a:pt x="3530" y="4123"/>
                      </a:cubicBezTo>
                      <a:cubicBezTo>
                        <a:pt x="3353" y="3304"/>
                        <a:pt x="3230" y="2481"/>
                        <a:pt x="3091" y="1653"/>
                      </a:cubicBezTo>
                      <a:cubicBezTo>
                        <a:pt x="3089" y="1643"/>
                        <a:pt x="3080" y="1637"/>
                        <a:pt x="3071" y="1637"/>
                      </a:cubicBezTo>
                      <a:cubicBezTo>
                        <a:pt x="3061" y="1637"/>
                        <a:pt x="3052" y="1643"/>
                        <a:pt x="3050" y="1654"/>
                      </a:cubicBezTo>
                      <a:cubicBezTo>
                        <a:pt x="2932" y="2632"/>
                        <a:pt x="3292" y="4654"/>
                        <a:pt x="3315" y="4678"/>
                      </a:cubicBezTo>
                      <a:cubicBezTo>
                        <a:pt x="2690" y="6342"/>
                        <a:pt x="2140" y="8037"/>
                        <a:pt x="1694" y="9754"/>
                      </a:cubicBezTo>
                      <a:cubicBezTo>
                        <a:pt x="1527" y="8964"/>
                        <a:pt x="1228" y="8183"/>
                        <a:pt x="981" y="7421"/>
                      </a:cubicBezTo>
                      <a:cubicBezTo>
                        <a:pt x="972" y="7396"/>
                        <a:pt x="952" y="7385"/>
                        <a:pt x="930" y="7385"/>
                      </a:cubicBezTo>
                      <a:cubicBezTo>
                        <a:pt x="894" y="7385"/>
                        <a:pt x="854" y="7415"/>
                        <a:pt x="863" y="7457"/>
                      </a:cubicBezTo>
                      <a:cubicBezTo>
                        <a:pt x="1047" y="8355"/>
                        <a:pt x="1367" y="9523"/>
                        <a:pt x="1578" y="10238"/>
                      </a:cubicBezTo>
                      <a:cubicBezTo>
                        <a:pt x="1497" y="10569"/>
                        <a:pt x="1412" y="10900"/>
                        <a:pt x="1338" y="11232"/>
                      </a:cubicBezTo>
                      <a:cubicBezTo>
                        <a:pt x="895" y="13221"/>
                        <a:pt x="562" y="15232"/>
                        <a:pt x="347" y="17258"/>
                      </a:cubicBezTo>
                      <a:cubicBezTo>
                        <a:pt x="153" y="19093"/>
                        <a:pt x="1" y="20888"/>
                        <a:pt x="124" y="23075"/>
                      </a:cubicBezTo>
                      <a:cubicBezTo>
                        <a:pt x="132" y="23207"/>
                        <a:pt x="230" y="23268"/>
                        <a:pt x="334" y="23268"/>
                      </a:cubicBezTo>
                      <a:cubicBezTo>
                        <a:pt x="447" y="23268"/>
                        <a:pt x="568" y="23196"/>
                        <a:pt x="593" y="23062"/>
                      </a:cubicBezTo>
                      <a:cubicBezTo>
                        <a:pt x="778" y="22051"/>
                        <a:pt x="687" y="20957"/>
                        <a:pt x="743" y="19930"/>
                      </a:cubicBezTo>
                      <a:cubicBezTo>
                        <a:pt x="791" y="19000"/>
                        <a:pt x="867" y="18071"/>
                        <a:pt x="960" y="17145"/>
                      </a:cubicBezTo>
                      <a:cubicBezTo>
                        <a:pt x="1090" y="15862"/>
                        <a:pt x="1266" y="14583"/>
                        <a:pt x="1481" y="13311"/>
                      </a:cubicBezTo>
                      <a:cubicBezTo>
                        <a:pt x="1855" y="13082"/>
                        <a:pt x="2192" y="12799"/>
                        <a:pt x="2568" y="12568"/>
                      </a:cubicBezTo>
                      <a:cubicBezTo>
                        <a:pt x="3098" y="12244"/>
                        <a:pt x="3624" y="12075"/>
                        <a:pt x="4223" y="11919"/>
                      </a:cubicBezTo>
                      <a:cubicBezTo>
                        <a:pt x="4234" y="11916"/>
                        <a:pt x="4235" y="11900"/>
                        <a:pt x="4223" y="11900"/>
                      </a:cubicBezTo>
                      <a:cubicBezTo>
                        <a:pt x="4188" y="11899"/>
                        <a:pt x="4153" y="11898"/>
                        <a:pt x="4117" y="11898"/>
                      </a:cubicBezTo>
                      <a:cubicBezTo>
                        <a:pt x="3268" y="11898"/>
                        <a:pt x="2201" y="12203"/>
                        <a:pt x="1561" y="12827"/>
                      </a:cubicBezTo>
                      <a:cubicBezTo>
                        <a:pt x="1643" y="12370"/>
                        <a:pt x="1729" y="11912"/>
                        <a:pt x="1820" y="11456"/>
                      </a:cubicBezTo>
                      <a:cubicBezTo>
                        <a:pt x="2056" y="10295"/>
                        <a:pt x="2322" y="9144"/>
                        <a:pt x="2615" y="8003"/>
                      </a:cubicBezTo>
                      <a:cubicBezTo>
                        <a:pt x="2637" y="7991"/>
                        <a:pt x="2657" y="7974"/>
                        <a:pt x="2676" y="7950"/>
                      </a:cubicBezTo>
                      <a:cubicBezTo>
                        <a:pt x="3333" y="7026"/>
                        <a:pt x="4606" y="6826"/>
                        <a:pt x="5498" y="6185"/>
                      </a:cubicBezTo>
                      <a:cubicBezTo>
                        <a:pt x="5522" y="6168"/>
                        <a:pt x="5504" y="6133"/>
                        <a:pt x="5479" y="6133"/>
                      </a:cubicBezTo>
                      <a:cubicBezTo>
                        <a:pt x="5475" y="6133"/>
                        <a:pt x="5471" y="6134"/>
                        <a:pt x="5467" y="6136"/>
                      </a:cubicBezTo>
                      <a:cubicBezTo>
                        <a:pt x="4585" y="6612"/>
                        <a:pt x="3555" y="6702"/>
                        <a:pt x="2792" y="7327"/>
                      </a:cubicBezTo>
                      <a:cubicBezTo>
                        <a:pt x="3030" y="6438"/>
                        <a:pt x="3297" y="5558"/>
                        <a:pt x="3576" y="4681"/>
                      </a:cubicBezTo>
                      <a:cubicBezTo>
                        <a:pt x="3610" y="4649"/>
                        <a:pt x="3630" y="4603"/>
                        <a:pt x="3619" y="4544"/>
                      </a:cubicBezTo>
                      <a:cubicBezTo>
                        <a:pt x="4113" y="3012"/>
                        <a:pt x="4664" y="1498"/>
                        <a:pt x="5304" y="8"/>
                      </a:cubicBezTo>
                      <a:cubicBezTo>
                        <a:pt x="5306" y="4"/>
                        <a:pt x="5303" y="1"/>
                        <a:pt x="529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82" name="Google Shape;4082;p34"/>
              <p:cNvSpPr/>
              <p:nvPr/>
            </p:nvSpPr>
            <p:spPr>
              <a:xfrm>
                <a:off x="5043876" y="4265443"/>
                <a:ext cx="112121" cy="245381"/>
              </a:xfrm>
              <a:custGeom>
                <a:avLst/>
                <a:gdLst/>
                <a:ahLst/>
                <a:cxnLst/>
                <a:rect l="l" t="t" r="r" b="b"/>
                <a:pathLst>
                  <a:path w="1623" h="3552" extrusionOk="0">
                    <a:moveTo>
                      <a:pt x="0" y="0"/>
                    </a:moveTo>
                    <a:lnTo>
                      <a:pt x="140" y="3238"/>
                    </a:lnTo>
                    <a:cubicBezTo>
                      <a:pt x="140" y="3238"/>
                      <a:pt x="359" y="3494"/>
                      <a:pt x="714" y="3548"/>
                    </a:cubicBezTo>
                    <a:cubicBezTo>
                      <a:pt x="727" y="3550"/>
                      <a:pt x="741" y="3551"/>
                      <a:pt x="757" y="3551"/>
                    </a:cubicBezTo>
                    <a:cubicBezTo>
                      <a:pt x="961" y="3551"/>
                      <a:pt x="1359" y="3386"/>
                      <a:pt x="1359" y="3386"/>
                    </a:cubicBezTo>
                    <a:cubicBezTo>
                      <a:pt x="1359" y="3386"/>
                      <a:pt x="1406" y="3118"/>
                      <a:pt x="1515" y="2513"/>
                    </a:cubicBezTo>
                    <a:cubicBezTo>
                      <a:pt x="1622" y="1908"/>
                      <a:pt x="1622" y="111"/>
                      <a:pt x="1622" y="111"/>
                    </a:cubicBezTo>
                    <a:lnTo>
                      <a:pt x="1622" y="111"/>
                    </a:lnTo>
                    <a:cubicBezTo>
                      <a:pt x="1622" y="111"/>
                      <a:pt x="1164" y="654"/>
                      <a:pt x="755" y="1272"/>
                    </a:cubicBezTo>
                    <a:cubicBezTo>
                      <a:pt x="408" y="53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3" name="Google Shape;4083;p34"/>
              <p:cNvGrpSpPr/>
              <p:nvPr/>
            </p:nvGrpSpPr>
            <p:grpSpPr>
              <a:xfrm>
                <a:off x="5261482" y="3088138"/>
                <a:ext cx="842050" cy="1489073"/>
                <a:chOff x="5261482" y="3088138"/>
                <a:chExt cx="842050" cy="1489073"/>
              </a:xfrm>
            </p:grpSpPr>
            <p:sp>
              <p:nvSpPr>
                <p:cNvPr id="4084" name="Google Shape;4084;p34"/>
                <p:cNvSpPr/>
                <p:nvPr/>
              </p:nvSpPr>
              <p:spPr>
                <a:xfrm>
                  <a:off x="5261482" y="3088138"/>
                  <a:ext cx="842047" cy="148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9" h="21555" extrusionOk="0">
                      <a:moveTo>
                        <a:pt x="12164" y="0"/>
                      </a:moveTo>
                      <a:cubicBezTo>
                        <a:pt x="12161" y="0"/>
                        <a:pt x="12158" y="2"/>
                        <a:pt x="12154" y="4"/>
                      </a:cubicBezTo>
                      <a:cubicBezTo>
                        <a:pt x="10034" y="1474"/>
                        <a:pt x="8205" y="3440"/>
                        <a:pt x="6642" y="5575"/>
                      </a:cubicBezTo>
                      <a:cubicBezTo>
                        <a:pt x="6946" y="4682"/>
                        <a:pt x="7024" y="3721"/>
                        <a:pt x="6801" y="2768"/>
                      </a:cubicBezTo>
                      <a:cubicBezTo>
                        <a:pt x="6800" y="2761"/>
                        <a:pt x="6794" y="2758"/>
                        <a:pt x="6789" y="2758"/>
                      </a:cubicBezTo>
                      <a:cubicBezTo>
                        <a:pt x="6782" y="2758"/>
                        <a:pt x="6775" y="2763"/>
                        <a:pt x="6773" y="2772"/>
                      </a:cubicBezTo>
                      <a:cubicBezTo>
                        <a:pt x="6685" y="4034"/>
                        <a:pt x="6487" y="5229"/>
                        <a:pt x="6054" y="6404"/>
                      </a:cubicBezTo>
                      <a:cubicBezTo>
                        <a:pt x="5382" y="7378"/>
                        <a:pt x="4761" y="8379"/>
                        <a:pt x="4193" y="9374"/>
                      </a:cubicBezTo>
                      <a:cubicBezTo>
                        <a:pt x="4054" y="9615"/>
                        <a:pt x="3929" y="9862"/>
                        <a:pt x="3797" y="10105"/>
                      </a:cubicBezTo>
                      <a:cubicBezTo>
                        <a:pt x="3795" y="9408"/>
                        <a:pt x="3686" y="8691"/>
                        <a:pt x="3604" y="8047"/>
                      </a:cubicBezTo>
                      <a:cubicBezTo>
                        <a:pt x="3597" y="7991"/>
                        <a:pt x="3550" y="7961"/>
                        <a:pt x="3506" y="7961"/>
                      </a:cubicBezTo>
                      <a:cubicBezTo>
                        <a:pt x="3463" y="7961"/>
                        <a:pt x="3423" y="7989"/>
                        <a:pt x="3427" y="8047"/>
                      </a:cubicBezTo>
                      <a:cubicBezTo>
                        <a:pt x="3496" y="8969"/>
                        <a:pt x="3367" y="9918"/>
                        <a:pt x="3401" y="10843"/>
                      </a:cubicBezTo>
                      <a:cubicBezTo>
                        <a:pt x="1729" y="14126"/>
                        <a:pt x="597" y="17633"/>
                        <a:pt x="25" y="21288"/>
                      </a:cubicBezTo>
                      <a:cubicBezTo>
                        <a:pt x="0" y="21448"/>
                        <a:pt x="137" y="21555"/>
                        <a:pt x="261" y="21555"/>
                      </a:cubicBezTo>
                      <a:cubicBezTo>
                        <a:pt x="342" y="21555"/>
                        <a:pt x="417" y="21508"/>
                        <a:pt x="436" y="21400"/>
                      </a:cubicBezTo>
                      <a:cubicBezTo>
                        <a:pt x="1120" y="17332"/>
                        <a:pt x="2502" y="13348"/>
                        <a:pt x="4507" y="9741"/>
                      </a:cubicBezTo>
                      <a:cubicBezTo>
                        <a:pt x="4530" y="9699"/>
                        <a:pt x="4558" y="9658"/>
                        <a:pt x="4580" y="9617"/>
                      </a:cubicBezTo>
                      <a:cubicBezTo>
                        <a:pt x="5471" y="8914"/>
                        <a:pt x="6436" y="8537"/>
                        <a:pt x="7534" y="8247"/>
                      </a:cubicBezTo>
                      <a:cubicBezTo>
                        <a:pt x="7585" y="8234"/>
                        <a:pt x="7576" y="8153"/>
                        <a:pt x="7523" y="8153"/>
                      </a:cubicBezTo>
                      <a:cubicBezTo>
                        <a:pt x="7523" y="8153"/>
                        <a:pt x="7522" y="8153"/>
                        <a:pt x="7521" y="8153"/>
                      </a:cubicBezTo>
                      <a:cubicBezTo>
                        <a:pt x="6593" y="8187"/>
                        <a:pt x="5701" y="8534"/>
                        <a:pt x="4923" y="9042"/>
                      </a:cubicBezTo>
                      <a:cubicBezTo>
                        <a:pt x="5957" y="7303"/>
                        <a:pt x="7142" y="5712"/>
                        <a:pt x="8419" y="4196"/>
                      </a:cubicBezTo>
                      <a:cubicBezTo>
                        <a:pt x="8856" y="3992"/>
                        <a:pt x="9271" y="3734"/>
                        <a:pt x="9728" y="3564"/>
                      </a:cubicBezTo>
                      <a:cubicBezTo>
                        <a:pt x="10311" y="3345"/>
                        <a:pt x="10915" y="3172"/>
                        <a:pt x="11524" y="3047"/>
                      </a:cubicBezTo>
                      <a:cubicBezTo>
                        <a:pt x="11550" y="3042"/>
                        <a:pt x="11545" y="3002"/>
                        <a:pt x="11519" y="3002"/>
                      </a:cubicBezTo>
                      <a:cubicBezTo>
                        <a:pt x="11518" y="3002"/>
                        <a:pt x="11518" y="3002"/>
                        <a:pt x="11517" y="3002"/>
                      </a:cubicBezTo>
                      <a:cubicBezTo>
                        <a:pt x="10713" y="3067"/>
                        <a:pt x="9740" y="3239"/>
                        <a:pt x="8920" y="3606"/>
                      </a:cubicBezTo>
                      <a:cubicBezTo>
                        <a:pt x="9966" y="2399"/>
                        <a:pt x="11061" y="1223"/>
                        <a:pt x="12176" y="36"/>
                      </a:cubicBezTo>
                      <a:cubicBezTo>
                        <a:pt x="12189" y="21"/>
                        <a:pt x="12178" y="0"/>
                        <a:pt x="12164" y="0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34"/>
                <p:cNvSpPr/>
                <p:nvPr/>
              </p:nvSpPr>
              <p:spPr>
                <a:xfrm>
                  <a:off x="5261486" y="3088138"/>
                  <a:ext cx="842047" cy="1489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9" h="21555" extrusionOk="0">
                      <a:moveTo>
                        <a:pt x="12164" y="0"/>
                      </a:moveTo>
                      <a:cubicBezTo>
                        <a:pt x="12161" y="0"/>
                        <a:pt x="12158" y="2"/>
                        <a:pt x="12154" y="4"/>
                      </a:cubicBezTo>
                      <a:cubicBezTo>
                        <a:pt x="10034" y="1474"/>
                        <a:pt x="8205" y="3440"/>
                        <a:pt x="6642" y="5575"/>
                      </a:cubicBezTo>
                      <a:cubicBezTo>
                        <a:pt x="6946" y="4682"/>
                        <a:pt x="7024" y="3721"/>
                        <a:pt x="6801" y="2768"/>
                      </a:cubicBezTo>
                      <a:cubicBezTo>
                        <a:pt x="6800" y="2761"/>
                        <a:pt x="6794" y="2758"/>
                        <a:pt x="6789" y="2758"/>
                      </a:cubicBezTo>
                      <a:cubicBezTo>
                        <a:pt x="6782" y="2758"/>
                        <a:pt x="6775" y="2763"/>
                        <a:pt x="6773" y="2772"/>
                      </a:cubicBezTo>
                      <a:cubicBezTo>
                        <a:pt x="6685" y="4034"/>
                        <a:pt x="6487" y="5229"/>
                        <a:pt x="6054" y="6404"/>
                      </a:cubicBezTo>
                      <a:cubicBezTo>
                        <a:pt x="5382" y="7378"/>
                        <a:pt x="4761" y="8379"/>
                        <a:pt x="4193" y="9374"/>
                      </a:cubicBezTo>
                      <a:cubicBezTo>
                        <a:pt x="4054" y="9615"/>
                        <a:pt x="3929" y="9862"/>
                        <a:pt x="3797" y="10105"/>
                      </a:cubicBezTo>
                      <a:cubicBezTo>
                        <a:pt x="3795" y="9408"/>
                        <a:pt x="3686" y="8691"/>
                        <a:pt x="3604" y="8047"/>
                      </a:cubicBezTo>
                      <a:cubicBezTo>
                        <a:pt x="3597" y="7991"/>
                        <a:pt x="3550" y="7961"/>
                        <a:pt x="3506" y="7961"/>
                      </a:cubicBezTo>
                      <a:cubicBezTo>
                        <a:pt x="3463" y="7961"/>
                        <a:pt x="3423" y="7989"/>
                        <a:pt x="3427" y="8047"/>
                      </a:cubicBezTo>
                      <a:cubicBezTo>
                        <a:pt x="3496" y="8969"/>
                        <a:pt x="3367" y="9918"/>
                        <a:pt x="3401" y="10843"/>
                      </a:cubicBezTo>
                      <a:cubicBezTo>
                        <a:pt x="1729" y="14126"/>
                        <a:pt x="597" y="17633"/>
                        <a:pt x="25" y="21288"/>
                      </a:cubicBezTo>
                      <a:cubicBezTo>
                        <a:pt x="0" y="21448"/>
                        <a:pt x="137" y="21555"/>
                        <a:pt x="261" y="21555"/>
                      </a:cubicBezTo>
                      <a:cubicBezTo>
                        <a:pt x="342" y="21555"/>
                        <a:pt x="417" y="21508"/>
                        <a:pt x="436" y="21400"/>
                      </a:cubicBezTo>
                      <a:cubicBezTo>
                        <a:pt x="1120" y="17332"/>
                        <a:pt x="2502" y="13348"/>
                        <a:pt x="4507" y="9741"/>
                      </a:cubicBezTo>
                      <a:cubicBezTo>
                        <a:pt x="4530" y="9699"/>
                        <a:pt x="4558" y="9658"/>
                        <a:pt x="4580" y="9617"/>
                      </a:cubicBezTo>
                      <a:cubicBezTo>
                        <a:pt x="5471" y="8914"/>
                        <a:pt x="6436" y="8537"/>
                        <a:pt x="7534" y="8247"/>
                      </a:cubicBezTo>
                      <a:cubicBezTo>
                        <a:pt x="7585" y="8234"/>
                        <a:pt x="7576" y="8153"/>
                        <a:pt x="7523" y="8153"/>
                      </a:cubicBezTo>
                      <a:cubicBezTo>
                        <a:pt x="7523" y="8153"/>
                        <a:pt x="7522" y="8153"/>
                        <a:pt x="7521" y="8153"/>
                      </a:cubicBezTo>
                      <a:cubicBezTo>
                        <a:pt x="6593" y="8187"/>
                        <a:pt x="5701" y="8534"/>
                        <a:pt x="4923" y="9042"/>
                      </a:cubicBezTo>
                      <a:cubicBezTo>
                        <a:pt x="5957" y="7303"/>
                        <a:pt x="7142" y="5712"/>
                        <a:pt x="8419" y="4196"/>
                      </a:cubicBezTo>
                      <a:cubicBezTo>
                        <a:pt x="8856" y="3992"/>
                        <a:pt x="9271" y="3734"/>
                        <a:pt x="9728" y="3564"/>
                      </a:cubicBezTo>
                      <a:cubicBezTo>
                        <a:pt x="10311" y="3345"/>
                        <a:pt x="10915" y="3172"/>
                        <a:pt x="11524" y="3047"/>
                      </a:cubicBezTo>
                      <a:cubicBezTo>
                        <a:pt x="11550" y="3042"/>
                        <a:pt x="11545" y="3002"/>
                        <a:pt x="11519" y="3002"/>
                      </a:cubicBezTo>
                      <a:cubicBezTo>
                        <a:pt x="11518" y="3002"/>
                        <a:pt x="11518" y="3002"/>
                        <a:pt x="11517" y="3002"/>
                      </a:cubicBezTo>
                      <a:cubicBezTo>
                        <a:pt x="10713" y="3067"/>
                        <a:pt x="9740" y="3239"/>
                        <a:pt x="8920" y="3606"/>
                      </a:cubicBezTo>
                      <a:cubicBezTo>
                        <a:pt x="9966" y="2399"/>
                        <a:pt x="11061" y="1223"/>
                        <a:pt x="12176" y="36"/>
                      </a:cubicBezTo>
                      <a:cubicBezTo>
                        <a:pt x="12189" y="21"/>
                        <a:pt x="12178" y="0"/>
                        <a:pt x="1216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86" name="Google Shape;4086;p34"/>
              <p:cNvSpPr/>
              <p:nvPr/>
            </p:nvSpPr>
            <p:spPr>
              <a:xfrm>
                <a:off x="5227647" y="4446502"/>
                <a:ext cx="133467" cy="244897"/>
              </a:xfrm>
              <a:custGeom>
                <a:avLst/>
                <a:gdLst/>
                <a:ahLst/>
                <a:cxnLst/>
                <a:rect l="l" t="t" r="r" b="b"/>
                <a:pathLst>
                  <a:path w="1932" h="3545" extrusionOk="0">
                    <a:moveTo>
                      <a:pt x="316" y="0"/>
                    </a:moveTo>
                    <a:cubicBezTo>
                      <a:pt x="316" y="0"/>
                      <a:pt x="0" y="1769"/>
                      <a:pt x="0" y="2384"/>
                    </a:cubicBezTo>
                    <a:lnTo>
                      <a:pt x="0" y="3270"/>
                    </a:lnTo>
                    <a:cubicBezTo>
                      <a:pt x="0" y="3270"/>
                      <a:pt x="420" y="3539"/>
                      <a:pt x="607" y="3544"/>
                    </a:cubicBezTo>
                    <a:cubicBezTo>
                      <a:pt x="614" y="3544"/>
                      <a:pt x="622" y="3544"/>
                      <a:pt x="629" y="3544"/>
                    </a:cubicBezTo>
                    <a:cubicBezTo>
                      <a:pt x="977" y="3544"/>
                      <a:pt x="1226" y="3340"/>
                      <a:pt x="1226" y="3340"/>
                    </a:cubicBezTo>
                    <a:lnTo>
                      <a:pt x="1932" y="177"/>
                    </a:lnTo>
                    <a:lnTo>
                      <a:pt x="1932" y="177"/>
                    </a:lnTo>
                    <a:cubicBezTo>
                      <a:pt x="1931" y="177"/>
                      <a:pt x="1438" y="628"/>
                      <a:pt x="966" y="1297"/>
                    </a:cubicBezTo>
                    <a:cubicBezTo>
                      <a:pt x="671" y="616"/>
                      <a:pt x="316" y="0"/>
                      <a:pt x="316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7" name="Google Shape;4087;p34"/>
              <p:cNvGrpSpPr/>
              <p:nvPr/>
            </p:nvGrpSpPr>
            <p:grpSpPr>
              <a:xfrm>
                <a:off x="4405964" y="3015670"/>
                <a:ext cx="606548" cy="1533160"/>
                <a:chOff x="4405964" y="3015670"/>
                <a:chExt cx="606548" cy="1533160"/>
              </a:xfrm>
            </p:grpSpPr>
            <p:sp>
              <p:nvSpPr>
                <p:cNvPr id="4088" name="Google Shape;4088;p34"/>
                <p:cNvSpPr/>
                <p:nvPr/>
              </p:nvSpPr>
              <p:spPr>
                <a:xfrm>
                  <a:off x="4405964" y="3015670"/>
                  <a:ext cx="606544" cy="153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22193" extrusionOk="0">
                      <a:moveTo>
                        <a:pt x="10" y="0"/>
                      </a:moveTo>
                      <a:cubicBezTo>
                        <a:pt x="5" y="0"/>
                        <a:pt x="1" y="5"/>
                        <a:pt x="4" y="9"/>
                      </a:cubicBezTo>
                      <a:cubicBezTo>
                        <a:pt x="872" y="1380"/>
                        <a:pt x="1655" y="2787"/>
                        <a:pt x="2385" y="4220"/>
                      </a:cubicBezTo>
                      <a:cubicBezTo>
                        <a:pt x="2385" y="4280"/>
                        <a:pt x="2410" y="4323"/>
                        <a:pt x="2450" y="4349"/>
                      </a:cubicBezTo>
                      <a:cubicBezTo>
                        <a:pt x="2864" y="5170"/>
                        <a:pt x="3266" y="5998"/>
                        <a:pt x="3641" y="6838"/>
                      </a:cubicBezTo>
                      <a:cubicBezTo>
                        <a:pt x="2791" y="6341"/>
                        <a:pt x="1758" y="6414"/>
                        <a:pt x="811" y="6085"/>
                      </a:cubicBezTo>
                      <a:cubicBezTo>
                        <a:pt x="808" y="6085"/>
                        <a:pt x="805" y="6084"/>
                        <a:pt x="803" y="6084"/>
                      </a:cubicBezTo>
                      <a:cubicBezTo>
                        <a:pt x="777" y="6084"/>
                        <a:pt x="761" y="6125"/>
                        <a:pt x="788" y="6139"/>
                      </a:cubicBezTo>
                      <a:cubicBezTo>
                        <a:pt x="1771" y="6632"/>
                        <a:pt x="3059" y="6626"/>
                        <a:pt x="3853" y="7435"/>
                      </a:cubicBezTo>
                      <a:cubicBezTo>
                        <a:pt x="3876" y="7457"/>
                        <a:pt x="3899" y="7470"/>
                        <a:pt x="3923" y="7478"/>
                      </a:cubicBezTo>
                      <a:cubicBezTo>
                        <a:pt x="4391" y="8559"/>
                        <a:pt x="4836" y="9652"/>
                        <a:pt x="5253" y="10762"/>
                      </a:cubicBezTo>
                      <a:cubicBezTo>
                        <a:pt x="5415" y="11198"/>
                        <a:pt x="5574" y="11635"/>
                        <a:pt x="5726" y="12075"/>
                      </a:cubicBezTo>
                      <a:cubicBezTo>
                        <a:pt x="5171" y="11683"/>
                        <a:pt x="4402" y="11512"/>
                        <a:pt x="3696" y="11512"/>
                      </a:cubicBezTo>
                      <a:cubicBezTo>
                        <a:pt x="3434" y="11512"/>
                        <a:pt x="3181" y="11536"/>
                        <a:pt x="2950" y="11580"/>
                      </a:cubicBezTo>
                      <a:cubicBezTo>
                        <a:pt x="2938" y="11583"/>
                        <a:pt x="2942" y="11597"/>
                        <a:pt x="2952" y="11599"/>
                      </a:cubicBezTo>
                      <a:cubicBezTo>
                        <a:pt x="3569" y="11658"/>
                        <a:pt x="4115" y="11744"/>
                        <a:pt x="4690" y="11979"/>
                      </a:cubicBezTo>
                      <a:cubicBezTo>
                        <a:pt x="5098" y="12147"/>
                        <a:pt x="5476" y="12373"/>
                        <a:pt x="5883" y="12539"/>
                      </a:cubicBezTo>
                      <a:cubicBezTo>
                        <a:pt x="6297" y="13762"/>
                        <a:pt x="6672" y="14998"/>
                        <a:pt x="7003" y="16244"/>
                      </a:cubicBezTo>
                      <a:cubicBezTo>
                        <a:pt x="7243" y="17144"/>
                        <a:pt x="7462" y="18047"/>
                        <a:pt x="7659" y="18958"/>
                      </a:cubicBezTo>
                      <a:cubicBezTo>
                        <a:pt x="7876" y="19964"/>
                        <a:pt x="7960" y="21057"/>
                        <a:pt x="8301" y="22028"/>
                      </a:cubicBezTo>
                      <a:cubicBezTo>
                        <a:pt x="8341" y="22139"/>
                        <a:pt x="8446" y="22193"/>
                        <a:pt x="8546" y="22193"/>
                      </a:cubicBezTo>
                      <a:cubicBezTo>
                        <a:pt x="8666" y="22193"/>
                        <a:pt x="8780" y="22115"/>
                        <a:pt x="8765" y="21965"/>
                      </a:cubicBezTo>
                      <a:cubicBezTo>
                        <a:pt x="8542" y="19784"/>
                        <a:pt x="8109" y="18038"/>
                        <a:pt x="7627" y="16256"/>
                      </a:cubicBezTo>
                      <a:cubicBezTo>
                        <a:pt x="7094" y="14289"/>
                        <a:pt x="6448" y="12356"/>
                        <a:pt x="5695" y="10462"/>
                      </a:cubicBezTo>
                      <a:cubicBezTo>
                        <a:pt x="5569" y="10146"/>
                        <a:pt x="5435" y="9832"/>
                        <a:pt x="5301" y="9518"/>
                      </a:cubicBezTo>
                      <a:cubicBezTo>
                        <a:pt x="5397" y="8778"/>
                        <a:pt x="5528" y="7575"/>
                        <a:pt x="5567" y="6661"/>
                      </a:cubicBezTo>
                      <a:cubicBezTo>
                        <a:pt x="5569" y="6622"/>
                        <a:pt x="5533" y="6600"/>
                        <a:pt x="5500" y="6600"/>
                      </a:cubicBezTo>
                      <a:cubicBezTo>
                        <a:pt x="5474" y="6600"/>
                        <a:pt x="5450" y="6613"/>
                        <a:pt x="5445" y="6644"/>
                      </a:cubicBezTo>
                      <a:cubicBezTo>
                        <a:pt x="5321" y="7435"/>
                        <a:pt x="5151" y="8253"/>
                        <a:pt x="5109" y="9060"/>
                      </a:cubicBezTo>
                      <a:cubicBezTo>
                        <a:pt x="4396" y="7435"/>
                        <a:pt x="3588" y="5849"/>
                        <a:pt x="2705" y="4303"/>
                      </a:cubicBezTo>
                      <a:cubicBezTo>
                        <a:pt x="2725" y="4277"/>
                        <a:pt x="2760" y="2223"/>
                        <a:pt x="2490" y="1277"/>
                      </a:cubicBezTo>
                      <a:cubicBezTo>
                        <a:pt x="2487" y="1267"/>
                        <a:pt x="2478" y="1262"/>
                        <a:pt x="2470" y="1262"/>
                      </a:cubicBezTo>
                      <a:cubicBezTo>
                        <a:pt x="2460" y="1262"/>
                        <a:pt x="2450" y="1269"/>
                        <a:pt x="2450" y="1282"/>
                      </a:cubicBezTo>
                      <a:cubicBezTo>
                        <a:pt x="2443" y="2121"/>
                        <a:pt x="2451" y="2953"/>
                        <a:pt x="2407" y="3790"/>
                      </a:cubicBezTo>
                      <a:cubicBezTo>
                        <a:pt x="1653" y="2498"/>
                        <a:pt x="853" y="1234"/>
                        <a:pt x="15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DD87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34"/>
                <p:cNvSpPr/>
                <p:nvPr/>
              </p:nvSpPr>
              <p:spPr>
                <a:xfrm>
                  <a:off x="4405968" y="3015683"/>
                  <a:ext cx="606544" cy="153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0" h="22193" extrusionOk="0">
                      <a:moveTo>
                        <a:pt x="10" y="0"/>
                      </a:moveTo>
                      <a:cubicBezTo>
                        <a:pt x="5" y="0"/>
                        <a:pt x="1" y="5"/>
                        <a:pt x="4" y="9"/>
                      </a:cubicBezTo>
                      <a:cubicBezTo>
                        <a:pt x="872" y="1380"/>
                        <a:pt x="1655" y="2787"/>
                        <a:pt x="2385" y="4220"/>
                      </a:cubicBezTo>
                      <a:cubicBezTo>
                        <a:pt x="2385" y="4280"/>
                        <a:pt x="2410" y="4323"/>
                        <a:pt x="2450" y="4349"/>
                      </a:cubicBezTo>
                      <a:cubicBezTo>
                        <a:pt x="2864" y="5170"/>
                        <a:pt x="3266" y="5998"/>
                        <a:pt x="3641" y="6838"/>
                      </a:cubicBezTo>
                      <a:cubicBezTo>
                        <a:pt x="2791" y="6341"/>
                        <a:pt x="1758" y="6414"/>
                        <a:pt x="811" y="6085"/>
                      </a:cubicBezTo>
                      <a:cubicBezTo>
                        <a:pt x="808" y="6085"/>
                        <a:pt x="805" y="6084"/>
                        <a:pt x="803" y="6084"/>
                      </a:cubicBezTo>
                      <a:cubicBezTo>
                        <a:pt x="777" y="6084"/>
                        <a:pt x="761" y="6125"/>
                        <a:pt x="788" y="6139"/>
                      </a:cubicBezTo>
                      <a:cubicBezTo>
                        <a:pt x="1771" y="6632"/>
                        <a:pt x="3059" y="6626"/>
                        <a:pt x="3853" y="7435"/>
                      </a:cubicBezTo>
                      <a:cubicBezTo>
                        <a:pt x="3876" y="7457"/>
                        <a:pt x="3899" y="7470"/>
                        <a:pt x="3923" y="7478"/>
                      </a:cubicBezTo>
                      <a:cubicBezTo>
                        <a:pt x="4391" y="8559"/>
                        <a:pt x="4836" y="9652"/>
                        <a:pt x="5253" y="10762"/>
                      </a:cubicBezTo>
                      <a:cubicBezTo>
                        <a:pt x="5415" y="11198"/>
                        <a:pt x="5574" y="11635"/>
                        <a:pt x="5726" y="12075"/>
                      </a:cubicBezTo>
                      <a:cubicBezTo>
                        <a:pt x="5171" y="11683"/>
                        <a:pt x="4402" y="11512"/>
                        <a:pt x="3696" y="11512"/>
                      </a:cubicBezTo>
                      <a:cubicBezTo>
                        <a:pt x="3434" y="11512"/>
                        <a:pt x="3181" y="11536"/>
                        <a:pt x="2950" y="11580"/>
                      </a:cubicBezTo>
                      <a:cubicBezTo>
                        <a:pt x="2938" y="11583"/>
                        <a:pt x="2942" y="11597"/>
                        <a:pt x="2952" y="11599"/>
                      </a:cubicBezTo>
                      <a:cubicBezTo>
                        <a:pt x="3569" y="11658"/>
                        <a:pt x="4115" y="11744"/>
                        <a:pt x="4690" y="11979"/>
                      </a:cubicBezTo>
                      <a:cubicBezTo>
                        <a:pt x="5098" y="12147"/>
                        <a:pt x="5476" y="12373"/>
                        <a:pt x="5883" y="12539"/>
                      </a:cubicBezTo>
                      <a:cubicBezTo>
                        <a:pt x="6297" y="13762"/>
                        <a:pt x="6672" y="14998"/>
                        <a:pt x="7003" y="16244"/>
                      </a:cubicBezTo>
                      <a:cubicBezTo>
                        <a:pt x="7243" y="17144"/>
                        <a:pt x="7462" y="18047"/>
                        <a:pt x="7659" y="18958"/>
                      </a:cubicBezTo>
                      <a:cubicBezTo>
                        <a:pt x="7876" y="19964"/>
                        <a:pt x="7960" y="21057"/>
                        <a:pt x="8301" y="22028"/>
                      </a:cubicBezTo>
                      <a:cubicBezTo>
                        <a:pt x="8341" y="22139"/>
                        <a:pt x="8446" y="22193"/>
                        <a:pt x="8546" y="22193"/>
                      </a:cubicBezTo>
                      <a:cubicBezTo>
                        <a:pt x="8666" y="22193"/>
                        <a:pt x="8780" y="22115"/>
                        <a:pt x="8765" y="21965"/>
                      </a:cubicBezTo>
                      <a:cubicBezTo>
                        <a:pt x="8542" y="19784"/>
                        <a:pt x="8109" y="18038"/>
                        <a:pt x="7627" y="16256"/>
                      </a:cubicBezTo>
                      <a:cubicBezTo>
                        <a:pt x="7094" y="14289"/>
                        <a:pt x="6448" y="12356"/>
                        <a:pt x="5695" y="10462"/>
                      </a:cubicBezTo>
                      <a:cubicBezTo>
                        <a:pt x="5569" y="10146"/>
                        <a:pt x="5435" y="9832"/>
                        <a:pt x="5301" y="9518"/>
                      </a:cubicBezTo>
                      <a:cubicBezTo>
                        <a:pt x="5397" y="8778"/>
                        <a:pt x="5528" y="7575"/>
                        <a:pt x="5567" y="6661"/>
                      </a:cubicBezTo>
                      <a:cubicBezTo>
                        <a:pt x="5569" y="6622"/>
                        <a:pt x="5533" y="6600"/>
                        <a:pt x="5500" y="6600"/>
                      </a:cubicBezTo>
                      <a:cubicBezTo>
                        <a:pt x="5474" y="6600"/>
                        <a:pt x="5450" y="6613"/>
                        <a:pt x="5445" y="6644"/>
                      </a:cubicBezTo>
                      <a:cubicBezTo>
                        <a:pt x="5321" y="7435"/>
                        <a:pt x="5151" y="8253"/>
                        <a:pt x="5109" y="9060"/>
                      </a:cubicBezTo>
                      <a:cubicBezTo>
                        <a:pt x="4396" y="7435"/>
                        <a:pt x="3588" y="5849"/>
                        <a:pt x="2705" y="4303"/>
                      </a:cubicBezTo>
                      <a:cubicBezTo>
                        <a:pt x="2725" y="4277"/>
                        <a:pt x="2760" y="2223"/>
                        <a:pt x="2490" y="1277"/>
                      </a:cubicBezTo>
                      <a:cubicBezTo>
                        <a:pt x="2487" y="1267"/>
                        <a:pt x="2478" y="1262"/>
                        <a:pt x="2470" y="1262"/>
                      </a:cubicBezTo>
                      <a:cubicBezTo>
                        <a:pt x="2460" y="1262"/>
                        <a:pt x="2450" y="1269"/>
                        <a:pt x="2450" y="1282"/>
                      </a:cubicBezTo>
                      <a:cubicBezTo>
                        <a:pt x="2443" y="2121"/>
                        <a:pt x="2451" y="2953"/>
                        <a:pt x="2407" y="3790"/>
                      </a:cubicBezTo>
                      <a:cubicBezTo>
                        <a:pt x="1653" y="2498"/>
                        <a:pt x="853" y="1234"/>
                        <a:pt x="15" y="3"/>
                      </a:cubicBezTo>
                      <a:cubicBezTo>
                        <a:pt x="13" y="1"/>
                        <a:pt x="12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90" name="Google Shape;4090;p34"/>
              <p:cNvSpPr/>
              <p:nvPr/>
            </p:nvSpPr>
            <p:spPr>
              <a:xfrm>
                <a:off x="4910339" y="4418668"/>
                <a:ext cx="133536" cy="244897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3545" extrusionOk="0">
                    <a:moveTo>
                      <a:pt x="1617" y="0"/>
                    </a:moveTo>
                    <a:cubicBezTo>
                      <a:pt x="1617" y="0"/>
                      <a:pt x="1261" y="616"/>
                      <a:pt x="966" y="1297"/>
                    </a:cubicBezTo>
                    <a:cubicBezTo>
                      <a:pt x="494" y="629"/>
                      <a:pt x="1" y="177"/>
                      <a:pt x="1" y="177"/>
                    </a:cubicBezTo>
                    <a:lnTo>
                      <a:pt x="1" y="177"/>
                    </a:lnTo>
                    <a:lnTo>
                      <a:pt x="706" y="3340"/>
                    </a:lnTo>
                    <a:cubicBezTo>
                      <a:pt x="706" y="3340"/>
                      <a:pt x="955" y="3544"/>
                      <a:pt x="1303" y="3544"/>
                    </a:cubicBezTo>
                    <a:cubicBezTo>
                      <a:pt x="1311" y="3544"/>
                      <a:pt x="1318" y="3544"/>
                      <a:pt x="1326" y="3544"/>
                    </a:cubicBezTo>
                    <a:cubicBezTo>
                      <a:pt x="1512" y="3539"/>
                      <a:pt x="1932" y="3270"/>
                      <a:pt x="1932" y="3270"/>
                    </a:cubicBezTo>
                    <a:lnTo>
                      <a:pt x="1932" y="2384"/>
                    </a:lnTo>
                    <a:cubicBezTo>
                      <a:pt x="1932" y="1769"/>
                      <a:pt x="1617" y="0"/>
                      <a:pt x="1617" y="0"/>
                    </a:cubicBezTo>
                    <a:close/>
                  </a:path>
                </a:pathLst>
              </a:custGeom>
              <a:solidFill>
                <a:srgbClr val="06AE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91" name="Google Shape;4091;p34"/>
          <p:cNvSpPr/>
          <p:nvPr/>
        </p:nvSpPr>
        <p:spPr>
          <a:xfrm flipH="1">
            <a:off x="562970" y="2229427"/>
            <a:ext cx="7662421" cy="3740666"/>
          </a:xfrm>
          <a:custGeom>
            <a:avLst/>
            <a:gdLst/>
            <a:ahLst/>
            <a:cxnLst/>
            <a:rect l="l" t="t" r="r" b="b"/>
            <a:pathLst>
              <a:path w="22172" h="10824" extrusionOk="0">
                <a:moveTo>
                  <a:pt x="1103" y="1"/>
                </a:moveTo>
                <a:cubicBezTo>
                  <a:pt x="1085" y="1"/>
                  <a:pt x="1066" y="3"/>
                  <a:pt x="1049" y="9"/>
                </a:cubicBezTo>
                <a:cubicBezTo>
                  <a:pt x="849" y="75"/>
                  <a:pt x="971" y="371"/>
                  <a:pt x="994" y="517"/>
                </a:cubicBezTo>
                <a:cubicBezTo>
                  <a:pt x="1029" y="731"/>
                  <a:pt x="1070" y="943"/>
                  <a:pt x="1092" y="1158"/>
                </a:cubicBezTo>
                <a:cubicBezTo>
                  <a:pt x="1132" y="1522"/>
                  <a:pt x="1131" y="1901"/>
                  <a:pt x="932" y="2216"/>
                </a:cubicBezTo>
                <a:cubicBezTo>
                  <a:pt x="557" y="2811"/>
                  <a:pt x="0" y="3282"/>
                  <a:pt x="95" y="4065"/>
                </a:cubicBezTo>
                <a:cubicBezTo>
                  <a:pt x="173" y="4700"/>
                  <a:pt x="692" y="5186"/>
                  <a:pt x="914" y="5785"/>
                </a:cubicBezTo>
                <a:cubicBezTo>
                  <a:pt x="1297" y="6829"/>
                  <a:pt x="723" y="8031"/>
                  <a:pt x="1060" y="9092"/>
                </a:cubicBezTo>
                <a:cubicBezTo>
                  <a:pt x="1293" y="9823"/>
                  <a:pt x="1979" y="10388"/>
                  <a:pt x="2741" y="10476"/>
                </a:cubicBezTo>
                <a:cubicBezTo>
                  <a:pt x="2824" y="10485"/>
                  <a:pt x="2907" y="10490"/>
                  <a:pt x="2989" y="10490"/>
                </a:cubicBezTo>
                <a:cubicBezTo>
                  <a:pt x="3767" y="10490"/>
                  <a:pt x="4526" y="10106"/>
                  <a:pt x="5313" y="10078"/>
                </a:cubicBezTo>
                <a:cubicBezTo>
                  <a:pt x="5346" y="10077"/>
                  <a:pt x="5379" y="10076"/>
                  <a:pt x="5411" y="10076"/>
                </a:cubicBezTo>
                <a:cubicBezTo>
                  <a:pt x="6165" y="10076"/>
                  <a:pt x="6886" y="10386"/>
                  <a:pt x="7618" y="10579"/>
                </a:cubicBezTo>
                <a:cubicBezTo>
                  <a:pt x="8232" y="10742"/>
                  <a:pt x="8867" y="10823"/>
                  <a:pt x="9502" y="10823"/>
                </a:cubicBezTo>
                <a:cubicBezTo>
                  <a:pt x="9943" y="10823"/>
                  <a:pt x="10383" y="10784"/>
                  <a:pt x="10817" y="10705"/>
                </a:cubicBezTo>
                <a:cubicBezTo>
                  <a:pt x="11429" y="10595"/>
                  <a:pt x="12024" y="10406"/>
                  <a:pt x="12636" y="10302"/>
                </a:cubicBezTo>
                <a:cubicBezTo>
                  <a:pt x="13089" y="10226"/>
                  <a:pt x="13543" y="10196"/>
                  <a:pt x="13999" y="10196"/>
                </a:cubicBezTo>
                <a:cubicBezTo>
                  <a:pt x="15552" y="10196"/>
                  <a:pt x="17122" y="10538"/>
                  <a:pt x="18682" y="10538"/>
                </a:cubicBezTo>
                <a:cubicBezTo>
                  <a:pt x="18972" y="10538"/>
                  <a:pt x="19262" y="10527"/>
                  <a:pt x="19552" y="10499"/>
                </a:cubicBezTo>
                <a:cubicBezTo>
                  <a:pt x="20292" y="10427"/>
                  <a:pt x="21064" y="10225"/>
                  <a:pt x="21575" y="9686"/>
                </a:cubicBezTo>
                <a:cubicBezTo>
                  <a:pt x="21978" y="9263"/>
                  <a:pt x="22171" y="8549"/>
                  <a:pt x="21908" y="8004"/>
                </a:cubicBezTo>
                <a:cubicBezTo>
                  <a:pt x="21626" y="7421"/>
                  <a:pt x="20922" y="7196"/>
                  <a:pt x="20592" y="6664"/>
                </a:cubicBezTo>
                <a:cubicBezTo>
                  <a:pt x="20377" y="6315"/>
                  <a:pt x="20424" y="5871"/>
                  <a:pt x="20362" y="5466"/>
                </a:cubicBezTo>
                <a:cubicBezTo>
                  <a:pt x="20210" y="4487"/>
                  <a:pt x="19303" y="3681"/>
                  <a:pt x="18313" y="3646"/>
                </a:cubicBezTo>
                <a:cubicBezTo>
                  <a:pt x="18285" y="3645"/>
                  <a:pt x="18257" y="3644"/>
                  <a:pt x="18229" y="3644"/>
                </a:cubicBezTo>
                <a:cubicBezTo>
                  <a:pt x="17687" y="3644"/>
                  <a:pt x="17129" y="3827"/>
                  <a:pt x="16601" y="3827"/>
                </a:cubicBezTo>
                <a:cubicBezTo>
                  <a:pt x="16379" y="3827"/>
                  <a:pt x="16163" y="3795"/>
                  <a:pt x="15955" y="3704"/>
                </a:cubicBezTo>
                <a:cubicBezTo>
                  <a:pt x="15357" y="3441"/>
                  <a:pt x="15058" y="2784"/>
                  <a:pt x="14626" y="2295"/>
                </a:cubicBezTo>
                <a:cubicBezTo>
                  <a:pt x="14075" y="1672"/>
                  <a:pt x="13249" y="1308"/>
                  <a:pt x="12420" y="1308"/>
                </a:cubicBezTo>
                <a:cubicBezTo>
                  <a:pt x="12327" y="1308"/>
                  <a:pt x="12234" y="1312"/>
                  <a:pt x="12142" y="1322"/>
                </a:cubicBezTo>
                <a:cubicBezTo>
                  <a:pt x="11116" y="1423"/>
                  <a:pt x="10128" y="2060"/>
                  <a:pt x="9138" y="2060"/>
                </a:cubicBezTo>
                <a:cubicBezTo>
                  <a:pt x="8953" y="2060"/>
                  <a:pt x="8767" y="2037"/>
                  <a:pt x="8582" y="1985"/>
                </a:cubicBezTo>
                <a:cubicBezTo>
                  <a:pt x="7651" y="1725"/>
                  <a:pt x="7070" y="792"/>
                  <a:pt x="6210" y="353"/>
                </a:cubicBezTo>
                <a:cubicBezTo>
                  <a:pt x="5780" y="134"/>
                  <a:pt x="5299" y="44"/>
                  <a:pt x="4811" y="44"/>
                </a:cubicBezTo>
                <a:cubicBezTo>
                  <a:pt x="4302" y="44"/>
                  <a:pt x="3787" y="141"/>
                  <a:pt x="3316" y="291"/>
                </a:cubicBezTo>
                <a:cubicBezTo>
                  <a:pt x="3230" y="318"/>
                  <a:pt x="3143" y="348"/>
                  <a:pt x="3061" y="379"/>
                </a:cubicBezTo>
                <a:cubicBezTo>
                  <a:pt x="2821" y="468"/>
                  <a:pt x="2565" y="524"/>
                  <a:pt x="2312" y="524"/>
                </a:cubicBezTo>
                <a:cubicBezTo>
                  <a:pt x="2166" y="524"/>
                  <a:pt x="2021" y="505"/>
                  <a:pt x="1881" y="464"/>
                </a:cubicBezTo>
                <a:cubicBezTo>
                  <a:pt x="1637" y="391"/>
                  <a:pt x="1413" y="251"/>
                  <a:pt x="1242" y="61"/>
                </a:cubicBezTo>
                <a:cubicBezTo>
                  <a:pt x="1207" y="23"/>
                  <a:pt x="1155" y="1"/>
                  <a:pt x="1103" y="1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2" name="Google Shape;4092;p34"/>
          <p:cNvSpPr/>
          <p:nvPr/>
        </p:nvSpPr>
        <p:spPr>
          <a:xfrm flipH="1">
            <a:off x="9203207" y="1575652"/>
            <a:ext cx="84935" cy="92876"/>
          </a:xfrm>
          <a:custGeom>
            <a:avLst/>
            <a:gdLst/>
            <a:ahLst/>
            <a:cxnLst/>
            <a:rect l="l" t="t" r="r" b="b"/>
            <a:pathLst>
              <a:path w="246" h="269" extrusionOk="0">
                <a:moveTo>
                  <a:pt x="9" y="0"/>
                </a:moveTo>
                <a:cubicBezTo>
                  <a:pt x="4" y="0"/>
                  <a:pt x="0" y="5"/>
                  <a:pt x="3" y="12"/>
                </a:cubicBezTo>
                <a:cubicBezTo>
                  <a:pt x="44" y="123"/>
                  <a:pt x="126" y="214"/>
                  <a:pt x="233" y="267"/>
                </a:cubicBezTo>
                <a:cubicBezTo>
                  <a:pt x="235" y="268"/>
                  <a:pt x="236" y="269"/>
                  <a:pt x="238" y="269"/>
                </a:cubicBezTo>
                <a:cubicBezTo>
                  <a:pt x="243" y="269"/>
                  <a:pt x="245" y="263"/>
                  <a:pt x="243" y="257"/>
                </a:cubicBezTo>
                <a:cubicBezTo>
                  <a:pt x="241" y="246"/>
                  <a:pt x="232" y="237"/>
                  <a:pt x="222" y="234"/>
                </a:cubicBezTo>
                <a:cubicBezTo>
                  <a:pt x="137" y="191"/>
                  <a:pt x="67" y="115"/>
                  <a:pt x="35" y="24"/>
                </a:cubicBezTo>
                <a:cubicBezTo>
                  <a:pt x="31" y="15"/>
                  <a:pt x="24" y="5"/>
                  <a:pt x="15" y="1"/>
                </a:cubicBezTo>
                <a:cubicBezTo>
                  <a:pt x="13" y="1"/>
                  <a:pt x="11" y="0"/>
                  <a:pt x="9" y="0"/>
                </a:cubicBezTo>
                <a:close/>
              </a:path>
            </a:pathLst>
          </a:custGeom>
          <a:solidFill>
            <a:srgbClr val="2D2C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3" name="Google Shape;4093;p34"/>
          <p:cNvSpPr/>
          <p:nvPr/>
        </p:nvSpPr>
        <p:spPr>
          <a:xfrm flipH="1">
            <a:off x="9330263" y="1027724"/>
            <a:ext cx="281391" cy="346298"/>
          </a:xfrm>
          <a:custGeom>
            <a:avLst/>
            <a:gdLst/>
            <a:ahLst/>
            <a:cxnLst/>
            <a:rect l="l" t="t" r="r" b="b"/>
            <a:pathLst>
              <a:path w="815" h="1003" extrusionOk="0">
                <a:moveTo>
                  <a:pt x="776" y="1"/>
                </a:moveTo>
                <a:cubicBezTo>
                  <a:pt x="763" y="1"/>
                  <a:pt x="749" y="5"/>
                  <a:pt x="745" y="13"/>
                </a:cubicBezTo>
                <a:cubicBezTo>
                  <a:pt x="614" y="301"/>
                  <a:pt x="433" y="567"/>
                  <a:pt x="211" y="794"/>
                </a:cubicBezTo>
                <a:cubicBezTo>
                  <a:pt x="147" y="858"/>
                  <a:pt x="81" y="919"/>
                  <a:pt x="12" y="977"/>
                </a:cubicBezTo>
                <a:cubicBezTo>
                  <a:pt x="1" y="987"/>
                  <a:pt x="15" y="996"/>
                  <a:pt x="25" y="1000"/>
                </a:cubicBezTo>
                <a:cubicBezTo>
                  <a:pt x="29" y="1002"/>
                  <a:pt x="34" y="1002"/>
                  <a:pt x="40" y="1002"/>
                </a:cubicBezTo>
                <a:cubicBezTo>
                  <a:pt x="50" y="1002"/>
                  <a:pt x="62" y="1000"/>
                  <a:pt x="69" y="993"/>
                </a:cubicBezTo>
                <a:cubicBezTo>
                  <a:pt x="313" y="789"/>
                  <a:pt x="522" y="542"/>
                  <a:pt x="683" y="266"/>
                </a:cubicBezTo>
                <a:cubicBezTo>
                  <a:pt x="729" y="186"/>
                  <a:pt x="771" y="105"/>
                  <a:pt x="810" y="21"/>
                </a:cubicBezTo>
                <a:cubicBezTo>
                  <a:pt x="815" y="8"/>
                  <a:pt x="795" y="1"/>
                  <a:pt x="776" y="1"/>
                </a:cubicBezTo>
                <a:close/>
              </a:path>
            </a:pathLst>
          </a:custGeom>
          <a:solidFill>
            <a:srgbClr val="3D85C6">
              <a:alpha val="23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4" name="Google Shape;4094;p34"/>
          <p:cNvSpPr/>
          <p:nvPr/>
        </p:nvSpPr>
        <p:spPr>
          <a:xfrm>
            <a:off x="-1037027" y="1275512"/>
            <a:ext cx="3359875" cy="690755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5" name="Google Shape;4095;p34"/>
          <p:cNvSpPr/>
          <p:nvPr/>
        </p:nvSpPr>
        <p:spPr>
          <a:xfrm>
            <a:off x="5882124" y="48983"/>
            <a:ext cx="2366520" cy="486539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34"/>
          <p:cNvSpPr/>
          <p:nvPr/>
        </p:nvSpPr>
        <p:spPr>
          <a:xfrm rot="-1903672">
            <a:off x="2110625" y="-402693"/>
            <a:ext cx="5212312" cy="4614647"/>
          </a:xfrm>
          <a:custGeom>
            <a:avLst/>
            <a:gdLst/>
            <a:ahLst/>
            <a:cxnLst/>
            <a:rect l="l" t="t" r="r" b="b"/>
            <a:pathLst>
              <a:path w="9663" h="8555" extrusionOk="0">
                <a:moveTo>
                  <a:pt x="1950" y="1"/>
                </a:moveTo>
                <a:cubicBezTo>
                  <a:pt x="1929" y="1"/>
                  <a:pt x="1908" y="1"/>
                  <a:pt x="1887" y="2"/>
                </a:cubicBezTo>
                <a:cubicBezTo>
                  <a:pt x="1364" y="25"/>
                  <a:pt x="952" y="351"/>
                  <a:pt x="606" y="697"/>
                </a:cubicBezTo>
                <a:cubicBezTo>
                  <a:pt x="448" y="856"/>
                  <a:pt x="268" y="969"/>
                  <a:pt x="169" y="1181"/>
                </a:cubicBezTo>
                <a:cubicBezTo>
                  <a:pt x="62" y="1410"/>
                  <a:pt x="1" y="1670"/>
                  <a:pt x="11" y="1941"/>
                </a:cubicBezTo>
                <a:cubicBezTo>
                  <a:pt x="33" y="2544"/>
                  <a:pt x="350" y="3167"/>
                  <a:pt x="256" y="3745"/>
                </a:cubicBezTo>
                <a:cubicBezTo>
                  <a:pt x="155" y="4385"/>
                  <a:pt x="18" y="4958"/>
                  <a:pt x="437" y="5603"/>
                </a:cubicBezTo>
                <a:cubicBezTo>
                  <a:pt x="750" y="6083"/>
                  <a:pt x="1280" y="6417"/>
                  <a:pt x="1803" y="6466"/>
                </a:cubicBezTo>
                <a:cubicBezTo>
                  <a:pt x="2061" y="6488"/>
                  <a:pt x="2334" y="6452"/>
                  <a:pt x="2570" y="6595"/>
                </a:cubicBezTo>
                <a:cubicBezTo>
                  <a:pt x="2788" y="6726"/>
                  <a:pt x="2917" y="6974"/>
                  <a:pt x="3065" y="7190"/>
                </a:cubicBezTo>
                <a:cubicBezTo>
                  <a:pt x="3535" y="7878"/>
                  <a:pt x="4345" y="8304"/>
                  <a:pt x="5096" y="8304"/>
                </a:cubicBezTo>
                <a:cubicBezTo>
                  <a:pt x="5261" y="8304"/>
                  <a:pt x="5423" y="8284"/>
                  <a:pt x="5578" y="8241"/>
                </a:cubicBezTo>
                <a:cubicBezTo>
                  <a:pt x="5778" y="8187"/>
                  <a:pt x="5974" y="8099"/>
                  <a:pt x="6183" y="8099"/>
                </a:cubicBezTo>
                <a:cubicBezTo>
                  <a:pt x="6222" y="8099"/>
                  <a:pt x="6261" y="8102"/>
                  <a:pt x="6301" y="8109"/>
                </a:cubicBezTo>
                <a:cubicBezTo>
                  <a:pt x="6456" y="8135"/>
                  <a:pt x="6601" y="8217"/>
                  <a:pt x="6748" y="8291"/>
                </a:cubicBezTo>
                <a:cubicBezTo>
                  <a:pt x="7017" y="8429"/>
                  <a:pt x="7331" y="8554"/>
                  <a:pt x="7624" y="8554"/>
                </a:cubicBezTo>
                <a:cubicBezTo>
                  <a:pt x="7739" y="8554"/>
                  <a:pt x="7850" y="8535"/>
                  <a:pt x="7954" y="8489"/>
                </a:cubicBezTo>
                <a:cubicBezTo>
                  <a:pt x="8251" y="8359"/>
                  <a:pt x="8449" y="8144"/>
                  <a:pt x="8766" y="8144"/>
                </a:cubicBezTo>
                <a:cubicBezTo>
                  <a:pt x="8842" y="8144"/>
                  <a:pt x="8924" y="8156"/>
                  <a:pt x="9017" y="8184"/>
                </a:cubicBezTo>
                <a:cubicBezTo>
                  <a:pt x="9112" y="8214"/>
                  <a:pt x="9218" y="8249"/>
                  <a:pt x="9317" y="8249"/>
                </a:cubicBezTo>
                <a:cubicBezTo>
                  <a:pt x="9348" y="8249"/>
                  <a:pt x="9377" y="8246"/>
                  <a:pt x="9406" y="8238"/>
                </a:cubicBezTo>
                <a:cubicBezTo>
                  <a:pt x="9577" y="8191"/>
                  <a:pt x="9549" y="8111"/>
                  <a:pt x="9498" y="7960"/>
                </a:cubicBezTo>
                <a:cubicBezTo>
                  <a:pt x="9373" y="7582"/>
                  <a:pt x="9506" y="7163"/>
                  <a:pt x="9559" y="6802"/>
                </a:cubicBezTo>
                <a:cubicBezTo>
                  <a:pt x="9625" y="6352"/>
                  <a:pt x="9662" y="5889"/>
                  <a:pt x="9606" y="5418"/>
                </a:cubicBezTo>
                <a:cubicBezTo>
                  <a:pt x="9527" y="4758"/>
                  <a:pt x="9240" y="4069"/>
                  <a:pt x="8718" y="3627"/>
                </a:cubicBezTo>
                <a:cubicBezTo>
                  <a:pt x="8360" y="3324"/>
                  <a:pt x="7911" y="3150"/>
                  <a:pt x="7597" y="2796"/>
                </a:cubicBezTo>
                <a:cubicBezTo>
                  <a:pt x="7298" y="2459"/>
                  <a:pt x="7171" y="2012"/>
                  <a:pt x="6971" y="1609"/>
                </a:cubicBezTo>
                <a:cubicBezTo>
                  <a:pt x="6755" y="1172"/>
                  <a:pt x="6439" y="771"/>
                  <a:pt x="6041" y="503"/>
                </a:cubicBezTo>
                <a:cubicBezTo>
                  <a:pt x="5737" y="296"/>
                  <a:pt x="5382" y="174"/>
                  <a:pt x="5045" y="174"/>
                </a:cubicBezTo>
                <a:cubicBezTo>
                  <a:pt x="4940" y="174"/>
                  <a:pt x="4838" y="186"/>
                  <a:pt x="4739" y="210"/>
                </a:cubicBezTo>
                <a:cubicBezTo>
                  <a:pt x="4631" y="235"/>
                  <a:pt x="4528" y="276"/>
                  <a:pt x="4427" y="315"/>
                </a:cubicBezTo>
                <a:cubicBezTo>
                  <a:pt x="4329" y="352"/>
                  <a:pt x="4230" y="388"/>
                  <a:pt x="4126" y="410"/>
                </a:cubicBezTo>
                <a:cubicBezTo>
                  <a:pt x="4048" y="425"/>
                  <a:pt x="3969" y="432"/>
                  <a:pt x="3890" y="432"/>
                </a:cubicBezTo>
                <a:cubicBezTo>
                  <a:pt x="3262" y="432"/>
                  <a:pt x="2593" y="1"/>
                  <a:pt x="1950" y="1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p35"/>
          <p:cNvSpPr/>
          <p:nvPr/>
        </p:nvSpPr>
        <p:spPr>
          <a:xfrm>
            <a:off x="-1029776" y="1763776"/>
            <a:ext cx="2028715" cy="417106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9" name="Google Shape;4099;p35"/>
          <p:cNvSpPr/>
          <p:nvPr/>
        </p:nvSpPr>
        <p:spPr>
          <a:xfrm>
            <a:off x="4824851" y="49726"/>
            <a:ext cx="2437200" cy="501070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0" name="Google Shape;4100;p35"/>
          <p:cNvSpPr/>
          <p:nvPr/>
        </p:nvSpPr>
        <p:spPr>
          <a:xfrm>
            <a:off x="7916649" y="2180876"/>
            <a:ext cx="2028715" cy="417106"/>
          </a:xfrm>
          <a:custGeom>
            <a:avLst/>
            <a:gdLst/>
            <a:ahLst/>
            <a:cxnLst/>
            <a:rect l="l" t="t" r="r" b="b"/>
            <a:pathLst>
              <a:path w="25153" h="5171" extrusionOk="0">
                <a:moveTo>
                  <a:pt x="232" y="4905"/>
                </a:moveTo>
                <a:cubicBezTo>
                  <a:pt x="386" y="4731"/>
                  <a:pt x="654" y="4597"/>
                  <a:pt x="877" y="4543"/>
                </a:cubicBezTo>
                <a:cubicBezTo>
                  <a:pt x="1980" y="4285"/>
                  <a:pt x="2971" y="4607"/>
                  <a:pt x="4016" y="4702"/>
                </a:cubicBezTo>
                <a:cubicBezTo>
                  <a:pt x="4778" y="4770"/>
                  <a:pt x="5027" y="4033"/>
                  <a:pt x="5415" y="3506"/>
                </a:cubicBezTo>
                <a:cubicBezTo>
                  <a:pt x="5914" y="2829"/>
                  <a:pt x="6621" y="2609"/>
                  <a:pt x="7442" y="2735"/>
                </a:cubicBezTo>
                <a:cubicBezTo>
                  <a:pt x="7716" y="2779"/>
                  <a:pt x="9457" y="3427"/>
                  <a:pt x="9486" y="2900"/>
                </a:cubicBezTo>
                <a:cubicBezTo>
                  <a:pt x="9541" y="1902"/>
                  <a:pt x="9974" y="1"/>
                  <a:pt x="13059" y="488"/>
                </a:cubicBezTo>
                <a:cubicBezTo>
                  <a:pt x="13800" y="605"/>
                  <a:pt x="14512" y="797"/>
                  <a:pt x="14937" y="1457"/>
                </a:cubicBezTo>
                <a:cubicBezTo>
                  <a:pt x="14957" y="1489"/>
                  <a:pt x="14978" y="1523"/>
                  <a:pt x="14998" y="1556"/>
                </a:cubicBezTo>
                <a:cubicBezTo>
                  <a:pt x="15018" y="1553"/>
                  <a:pt x="15039" y="1550"/>
                  <a:pt x="15060" y="1546"/>
                </a:cubicBezTo>
                <a:cubicBezTo>
                  <a:pt x="17345" y="1186"/>
                  <a:pt x="17747" y="2520"/>
                  <a:pt x="17814" y="3311"/>
                </a:cubicBezTo>
                <a:cubicBezTo>
                  <a:pt x="17983" y="3344"/>
                  <a:pt x="18120" y="3439"/>
                  <a:pt x="18236" y="3563"/>
                </a:cubicBezTo>
                <a:cubicBezTo>
                  <a:pt x="18657" y="3522"/>
                  <a:pt x="19265" y="3306"/>
                  <a:pt x="19401" y="3285"/>
                </a:cubicBezTo>
                <a:cubicBezTo>
                  <a:pt x="20036" y="3187"/>
                  <a:pt x="20582" y="3358"/>
                  <a:pt x="20967" y="3880"/>
                </a:cubicBezTo>
                <a:cubicBezTo>
                  <a:pt x="21267" y="4288"/>
                  <a:pt x="21459" y="4858"/>
                  <a:pt x="22048" y="4804"/>
                </a:cubicBezTo>
                <a:cubicBezTo>
                  <a:pt x="22857" y="4731"/>
                  <a:pt x="23622" y="4483"/>
                  <a:pt x="24474" y="4681"/>
                </a:cubicBezTo>
                <a:cubicBezTo>
                  <a:pt x="24646" y="4722"/>
                  <a:pt x="24854" y="4826"/>
                  <a:pt x="24972" y="4960"/>
                </a:cubicBezTo>
                <a:cubicBezTo>
                  <a:pt x="25152" y="5165"/>
                  <a:pt x="25023" y="5156"/>
                  <a:pt x="24681" y="5144"/>
                </a:cubicBezTo>
                <a:cubicBezTo>
                  <a:pt x="24681" y="5144"/>
                  <a:pt x="21042" y="5146"/>
                  <a:pt x="17392" y="5147"/>
                </a:cubicBezTo>
                <a:cubicBezTo>
                  <a:pt x="16507" y="5147"/>
                  <a:pt x="15403" y="5150"/>
                  <a:pt x="14187" y="5150"/>
                </a:cubicBezTo>
                <a:lnTo>
                  <a:pt x="12245" y="5150"/>
                </a:lnTo>
                <a:cubicBezTo>
                  <a:pt x="6911" y="5147"/>
                  <a:pt x="611" y="5142"/>
                  <a:pt x="611" y="5142"/>
                </a:cubicBezTo>
                <a:cubicBezTo>
                  <a:pt x="168" y="5157"/>
                  <a:pt x="0" y="5170"/>
                  <a:pt x="232" y="490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1" name="Google Shape;4101;p35"/>
          <p:cNvGrpSpPr/>
          <p:nvPr/>
        </p:nvGrpSpPr>
        <p:grpSpPr>
          <a:xfrm flipH="1">
            <a:off x="-543447" y="3807871"/>
            <a:ext cx="9853354" cy="2003252"/>
            <a:chOff x="-81000" y="3254975"/>
            <a:chExt cx="9853354" cy="2003252"/>
          </a:xfrm>
        </p:grpSpPr>
        <p:sp>
          <p:nvSpPr>
            <p:cNvPr id="4102" name="Google Shape;4102;p35"/>
            <p:cNvSpPr/>
            <p:nvPr/>
          </p:nvSpPr>
          <p:spPr>
            <a:xfrm>
              <a:off x="7321204" y="3254975"/>
              <a:ext cx="2451150" cy="400402"/>
            </a:xfrm>
            <a:custGeom>
              <a:avLst/>
              <a:gdLst/>
              <a:ahLst/>
              <a:cxnLst/>
              <a:rect l="l" t="t" r="r" b="b"/>
              <a:pathLst>
                <a:path w="15843" h="2588" extrusionOk="0">
                  <a:moveTo>
                    <a:pt x="4374" y="0"/>
                  </a:moveTo>
                  <a:cubicBezTo>
                    <a:pt x="4336" y="0"/>
                    <a:pt x="4298" y="2"/>
                    <a:pt x="4260" y="5"/>
                  </a:cubicBezTo>
                  <a:cubicBezTo>
                    <a:pt x="3785" y="49"/>
                    <a:pt x="3343" y="357"/>
                    <a:pt x="3141" y="789"/>
                  </a:cubicBezTo>
                  <a:cubicBezTo>
                    <a:pt x="2979" y="711"/>
                    <a:pt x="2804" y="674"/>
                    <a:pt x="2632" y="674"/>
                  </a:cubicBezTo>
                  <a:cubicBezTo>
                    <a:pt x="2244" y="674"/>
                    <a:pt x="1872" y="862"/>
                    <a:pt x="1715" y="1187"/>
                  </a:cubicBezTo>
                  <a:cubicBezTo>
                    <a:pt x="1522" y="1126"/>
                    <a:pt x="1336" y="1095"/>
                    <a:pt x="1162" y="1095"/>
                  </a:cubicBezTo>
                  <a:cubicBezTo>
                    <a:pt x="930" y="1095"/>
                    <a:pt x="719" y="1150"/>
                    <a:pt x="539" y="1259"/>
                  </a:cubicBezTo>
                  <a:cubicBezTo>
                    <a:pt x="226" y="1450"/>
                    <a:pt x="16" y="1805"/>
                    <a:pt x="0" y="2173"/>
                  </a:cubicBezTo>
                  <a:cubicBezTo>
                    <a:pt x="4623" y="2545"/>
                    <a:pt x="9129" y="2588"/>
                    <a:pt x="13624" y="2588"/>
                  </a:cubicBezTo>
                  <a:cubicBezTo>
                    <a:pt x="14302" y="2588"/>
                    <a:pt x="14979" y="2587"/>
                    <a:pt x="15657" y="2586"/>
                  </a:cubicBezTo>
                  <a:cubicBezTo>
                    <a:pt x="15768" y="2168"/>
                    <a:pt x="15805" y="1724"/>
                    <a:pt x="15843" y="1280"/>
                  </a:cubicBezTo>
                  <a:cubicBezTo>
                    <a:pt x="15634" y="867"/>
                    <a:pt x="15236" y="547"/>
                    <a:pt x="14787" y="450"/>
                  </a:cubicBezTo>
                  <a:cubicBezTo>
                    <a:pt x="14689" y="429"/>
                    <a:pt x="14590" y="419"/>
                    <a:pt x="14491" y="419"/>
                  </a:cubicBezTo>
                  <a:cubicBezTo>
                    <a:pt x="14129" y="419"/>
                    <a:pt x="13768" y="552"/>
                    <a:pt x="13499" y="794"/>
                  </a:cubicBezTo>
                  <a:cubicBezTo>
                    <a:pt x="13308" y="378"/>
                    <a:pt x="12864" y="103"/>
                    <a:pt x="12411" y="103"/>
                  </a:cubicBezTo>
                  <a:cubicBezTo>
                    <a:pt x="12383" y="103"/>
                    <a:pt x="12354" y="104"/>
                    <a:pt x="12326" y="106"/>
                  </a:cubicBezTo>
                  <a:cubicBezTo>
                    <a:pt x="11846" y="144"/>
                    <a:pt x="11406" y="500"/>
                    <a:pt x="11270" y="961"/>
                  </a:cubicBezTo>
                  <a:cubicBezTo>
                    <a:pt x="11098" y="874"/>
                    <a:pt x="10923" y="831"/>
                    <a:pt x="10760" y="831"/>
                  </a:cubicBezTo>
                  <a:cubicBezTo>
                    <a:pt x="10589" y="831"/>
                    <a:pt x="10432" y="879"/>
                    <a:pt x="10308" y="975"/>
                  </a:cubicBezTo>
                  <a:cubicBezTo>
                    <a:pt x="10179" y="633"/>
                    <a:pt x="9866" y="444"/>
                    <a:pt x="9540" y="424"/>
                  </a:cubicBezTo>
                  <a:cubicBezTo>
                    <a:pt x="9520" y="422"/>
                    <a:pt x="9499" y="422"/>
                    <a:pt x="9479" y="422"/>
                  </a:cubicBezTo>
                  <a:cubicBezTo>
                    <a:pt x="9172" y="422"/>
                    <a:pt x="8869" y="566"/>
                    <a:pt x="8676" y="804"/>
                  </a:cubicBezTo>
                  <a:cubicBezTo>
                    <a:pt x="8351" y="499"/>
                    <a:pt x="7944" y="308"/>
                    <a:pt x="7533" y="304"/>
                  </a:cubicBezTo>
                  <a:cubicBezTo>
                    <a:pt x="7528" y="304"/>
                    <a:pt x="7524" y="304"/>
                    <a:pt x="7519" y="304"/>
                  </a:cubicBezTo>
                  <a:cubicBezTo>
                    <a:pt x="7111" y="304"/>
                    <a:pt x="6705" y="488"/>
                    <a:pt x="6438" y="795"/>
                  </a:cubicBezTo>
                  <a:cubicBezTo>
                    <a:pt x="6233" y="626"/>
                    <a:pt x="5993" y="537"/>
                    <a:pt x="5760" y="537"/>
                  </a:cubicBezTo>
                  <a:cubicBezTo>
                    <a:pt x="5677" y="537"/>
                    <a:pt x="5594" y="548"/>
                    <a:pt x="5515" y="572"/>
                  </a:cubicBezTo>
                  <a:cubicBezTo>
                    <a:pt x="5247" y="221"/>
                    <a:pt x="4812" y="0"/>
                    <a:pt x="4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5"/>
            <p:cNvSpPr/>
            <p:nvPr/>
          </p:nvSpPr>
          <p:spPr>
            <a:xfrm>
              <a:off x="4168413" y="3492309"/>
              <a:ext cx="1352209" cy="325675"/>
            </a:xfrm>
            <a:custGeom>
              <a:avLst/>
              <a:gdLst/>
              <a:ahLst/>
              <a:cxnLst/>
              <a:rect l="l" t="t" r="r" b="b"/>
              <a:pathLst>
                <a:path w="8740" h="2105" extrusionOk="0">
                  <a:moveTo>
                    <a:pt x="5456" y="1"/>
                  </a:moveTo>
                  <a:cubicBezTo>
                    <a:pt x="5416" y="1"/>
                    <a:pt x="5375" y="2"/>
                    <a:pt x="5335" y="5"/>
                  </a:cubicBezTo>
                  <a:cubicBezTo>
                    <a:pt x="4815" y="43"/>
                    <a:pt x="4315" y="325"/>
                    <a:pt x="4018" y="753"/>
                  </a:cubicBezTo>
                  <a:cubicBezTo>
                    <a:pt x="3936" y="698"/>
                    <a:pt x="3840" y="673"/>
                    <a:pt x="3743" y="673"/>
                  </a:cubicBezTo>
                  <a:cubicBezTo>
                    <a:pt x="3524" y="673"/>
                    <a:pt x="3299" y="802"/>
                    <a:pt x="3223" y="1012"/>
                  </a:cubicBezTo>
                  <a:cubicBezTo>
                    <a:pt x="3073" y="930"/>
                    <a:pt x="2903" y="891"/>
                    <a:pt x="2732" y="891"/>
                  </a:cubicBezTo>
                  <a:cubicBezTo>
                    <a:pt x="2419" y="891"/>
                    <a:pt x="2104" y="1023"/>
                    <a:pt x="1904" y="1266"/>
                  </a:cubicBezTo>
                  <a:cubicBezTo>
                    <a:pt x="1732" y="1178"/>
                    <a:pt x="1543" y="1137"/>
                    <a:pt x="1352" y="1137"/>
                  </a:cubicBezTo>
                  <a:cubicBezTo>
                    <a:pt x="762" y="1137"/>
                    <a:pt x="159" y="1527"/>
                    <a:pt x="1" y="2105"/>
                  </a:cubicBezTo>
                  <a:cubicBezTo>
                    <a:pt x="2716" y="1692"/>
                    <a:pt x="5455" y="1460"/>
                    <a:pt x="8740" y="1282"/>
                  </a:cubicBezTo>
                  <a:cubicBezTo>
                    <a:pt x="8667" y="893"/>
                    <a:pt x="8270" y="620"/>
                    <a:pt x="7883" y="620"/>
                  </a:cubicBezTo>
                  <a:cubicBezTo>
                    <a:pt x="7757" y="620"/>
                    <a:pt x="7633" y="649"/>
                    <a:pt x="7521" y="712"/>
                  </a:cubicBezTo>
                  <a:cubicBezTo>
                    <a:pt x="7454" y="530"/>
                    <a:pt x="7258" y="425"/>
                    <a:pt x="7067" y="425"/>
                  </a:cubicBezTo>
                  <a:cubicBezTo>
                    <a:pt x="6947" y="425"/>
                    <a:pt x="6830" y="466"/>
                    <a:pt x="6747" y="555"/>
                  </a:cubicBezTo>
                  <a:cubicBezTo>
                    <a:pt x="6417" y="205"/>
                    <a:pt x="5937" y="1"/>
                    <a:pt x="5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4" name="Google Shape;4104;p35"/>
            <p:cNvGrpSpPr/>
            <p:nvPr/>
          </p:nvGrpSpPr>
          <p:grpSpPr>
            <a:xfrm>
              <a:off x="-81000" y="3550637"/>
              <a:ext cx="9635650" cy="1707589"/>
              <a:chOff x="-81000" y="3550637"/>
              <a:chExt cx="9635650" cy="1707589"/>
            </a:xfrm>
          </p:grpSpPr>
          <p:sp>
            <p:nvSpPr>
              <p:cNvPr id="4105" name="Google Shape;4105;p35"/>
              <p:cNvSpPr/>
              <p:nvPr/>
            </p:nvSpPr>
            <p:spPr>
              <a:xfrm>
                <a:off x="-81000" y="3550637"/>
                <a:ext cx="9635650" cy="1707589"/>
              </a:xfrm>
              <a:custGeom>
                <a:avLst/>
                <a:gdLst/>
                <a:ahLst/>
                <a:cxnLst/>
                <a:rect l="l" t="t" r="r" b="b"/>
                <a:pathLst>
                  <a:path w="62280" h="11037" extrusionOk="0">
                    <a:moveTo>
                      <a:pt x="52178" y="0"/>
                    </a:moveTo>
                    <a:cubicBezTo>
                      <a:pt x="31761" y="0"/>
                      <a:pt x="17819" y="3474"/>
                      <a:pt x="0" y="5339"/>
                    </a:cubicBezTo>
                    <a:lnTo>
                      <a:pt x="0" y="10048"/>
                    </a:lnTo>
                    <a:cubicBezTo>
                      <a:pt x="8017" y="9614"/>
                      <a:pt x="16053" y="9397"/>
                      <a:pt x="24089" y="9397"/>
                    </a:cubicBezTo>
                    <a:cubicBezTo>
                      <a:pt x="36844" y="9397"/>
                      <a:pt x="49600" y="9944"/>
                      <a:pt x="62279" y="11036"/>
                    </a:cubicBezTo>
                    <a:lnTo>
                      <a:pt x="62279" y="275"/>
                    </a:lnTo>
                    <a:cubicBezTo>
                      <a:pt x="58727" y="85"/>
                      <a:pt x="55373" y="0"/>
                      <a:pt x="52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35"/>
              <p:cNvSpPr/>
              <p:nvPr/>
            </p:nvSpPr>
            <p:spPr>
              <a:xfrm>
                <a:off x="-81000" y="3550637"/>
                <a:ext cx="9635650" cy="1707589"/>
              </a:xfrm>
              <a:custGeom>
                <a:avLst/>
                <a:gdLst/>
                <a:ahLst/>
                <a:cxnLst/>
                <a:rect l="l" t="t" r="r" b="b"/>
                <a:pathLst>
                  <a:path w="62280" h="11037" extrusionOk="0">
                    <a:moveTo>
                      <a:pt x="52178" y="0"/>
                    </a:moveTo>
                    <a:cubicBezTo>
                      <a:pt x="31761" y="0"/>
                      <a:pt x="17819" y="3474"/>
                      <a:pt x="0" y="5339"/>
                    </a:cubicBezTo>
                    <a:lnTo>
                      <a:pt x="0" y="10048"/>
                    </a:lnTo>
                    <a:cubicBezTo>
                      <a:pt x="8017" y="9614"/>
                      <a:pt x="16053" y="9397"/>
                      <a:pt x="24089" y="9397"/>
                    </a:cubicBezTo>
                    <a:cubicBezTo>
                      <a:pt x="36844" y="9397"/>
                      <a:pt x="49600" y="9944"/>
                      <a:pt x="62279" y="11036"/>
                    </a:cubicBezTo>
                    <a:lnTo>
                      <a:pt x="62279" y="275"/>
                    </a:lnTo>
                    <a:cubicBezTo>
                      <a:pt x="58727" y="85"/>
                      <a:pt x="55373" y="0"/>
                      <a:pt x="52178" y="0"/>
                    </a:cubicBezTo>
                    <a:close/>
                  </a:path>
                </a:pathLst>
              </a:custGeom>
              <a:solidFill>
                <a:srgbClr val="FFFFFF">
                  <a:alpha val="13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07" name="Google Shape;4107;p35"/>
          <p:cNvGrpSpPr/>
          <p:nvPr/>
        </p:nvGrpSpPr>
        <p:grpSpPr>
          <a:xfrm rot="-421788">
            <a:off x="42015" y="4815597"/>
            <a:ext cx="9303724" cy="2561294"/>
            <a:chOff x="161636" y="4714260"/>
            <a:chExt cx="9302624" cy="2560992"/>
          </a:xfrm>
        </p:grpSpPr>
        <p:sp>
          <p:nvSpPr>
            <p:cNvPr id="4108" name="Google Shape;4108;p35"/>
            <p:cNvSpPr/>
            <p:nvPr/>
          </p:nvSpPr>
          <p:spPr>
            <a:xfrm>
              <a:off x="161636" y="4714260"/>
              <a:ext cx="9302621" cy="2560842"/>
            </a:xfrm>
            <a:custGeom>
              <a:avLst/>
              <a:gdLst/>
              <a:ahLst/>
              <a:cxnLst/>
              <a:rect l="l" t="t" r="r" b="b"/>
              <a:pathLst>
                <a:path w="62278" h="17144" extrusionOk="0">
                  <a:moveTo>
                    <a:pt x="43938" y="0"/>
                  </a:moveTo>
                  <a:cubicBezTo>
                    <a:pt x="42749" y="0"/>
                    <a:pt x="41548" y="16"/>
                    <a:pt x="40339" y="48"/>
                  </a:cubicBezTo>
                  <a:cubicBezTo>
                    <a:pt x="40337" y="48"/>
                    <a:pt x="40333" y="48"/>
                    <a:pt x="40330" y="49"/>
                  </a:cubicBezTo>
                  <a:cubicBezTo>
                    <a:pt x="36204" y="154"/>
                    <a:pt x="31978" y="447"/>
                    <a:pt x="27787" y="927"/>
                  </a:cubicBezTo>
                  <a:cubicBezTo>
                    <a:pt x="24852" y="1263"/>
                    <a:pt x="21935" y="1692"/>
                    <a:pt x="19079" y="2218"/>
                  </a:cubicBezTo>
                  <a:cubicBezTo>
                    <a:pt x="15696" y="2838"/>
                    <a:pt x="12400" y="3593"/>
                    <a:pt x="9267" y="4483"/>
                  </a:cubicBezTo>
                  <a:cubicBezTo>
                    <a:pt x="6583" y="5246"/>
                    <a:pt x="4016" y="6111"/>
                    <a:pt x="1616" y="7079"/>
                  </a:cubicBezTo>
                  <a:cubicBezTo>
                    <a:pt x="1068" y="7300"/>
                    <a:pt x="529" y="7526"/>
                    <a:pt x="0" y="7757"/>
                  </a:cubicBezTo>
                  <a:lnTo>
                    <a:pt x="0" y="17143"/>
                  </a:lnTo>
                  <a:lnTo>
                    <a:pt x="62278" y="17143"/>
                  </a:lnTo>
                  <a:lnTo>
                    <a:pt x="62278" y="1443"/>
                  </a:lnTo>
                  <a:cubicBezTo>
                    <a:pt x="62003" y="1393"/>
                    <a:pt x="61725" y="1346"/>
                    <a:pt x="61444" y="1298"/>
                  </a:cubicBezTo>
                  <a:cubicBezTo>
                    <a:pt x="60925" y="1211"/>
                    <a:pt x="60398" y="1129"/>
                    <a:pt x="59863" y="1051"/>
                  </a:cubicBezTo>
                  <a:cubicBezTo>
                    <a:pt x="59640" y="1018"/>
                    <a:pt x="59414" y="987"/>
                    <a:pt x="59188" y="956"/>
                  </a:cubicBezTo>
                  <a:lnTo>
                    <a:pt x="59186" y="956"/>
                  </a:lnTo>
                  <a:cubicBezTo>
                    <a:pt x="58535" y="866"/>
                    <a:pt x="57873" y="783"/>
                    <a:pt x="57199" y="706"/>
                  </a:cubicBezTo>
                  <a:cubicBezTo>
                    <a:pt x="56697" y="648"/>
                    <a:pt x="56188" y="596"/>
                    <a:pt x="55673" y="545"/>
                  </a:cubicBezTo>
                  <a:cubicBezTo>
                    <a:pt x="55030" y="482"/>
                    <a:pt x="54380" y="423"/>
                    <a:pt x="53721" y="371"/>
                  </a:cubicBezTo>
                  <a:cubicBezTo>
                    <a:pt x="53168" y="328"/>
                    <a:pt x="52609" y="288"/>
                    <a:pt x="52045" y="251"/>
                  </a:cubicBezTo>
                  <a:lnTo>
                    <a:pt x="52044" y="251"/>
                  </a:lnTo>
                  <a:cubicBezTo>
                    <a:pt x="50650" y="163"/>
                    <a:pt x="49226" y="96"/>
                    <a:pt x="47777" y="55"/>
                  </a:cubicBezTo>
                  <a:cubicBezTo>
                    <a:pt x="46682" y="23"/>
                    <a:pt x="45571" y="6"/>
                    <a:pt x="44450" y="1"/>
                  </a:cubicBezTo>
                  <a:lnTo>
                    <a:pt x="44447" y="1"/>
                  </a:lnTo>
                  <a:cubicBezTo>
                    <a:pt x="44277" y="1"/>
                    <a:pt x="44108" y="0"/>
                    <a:pt x="43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5"/>
            <p:cNvSpPr/>
            <p:nvPr/>
          </p:nvSpPr>
          <p:spPr>
            <a:xfrm>
              <a:off x="9151773" y="4908295"/>
              <a:ext cx="312487" cy="2366807"/>
            </a:xfrm>
            <a:custGeom>
              <a:avLst/>
              <a:gdLst/>
              <a:ahLst/>
              <a:cxnLst/>
              <a:rect l="l" t="t" r="r" b="b"/>
              <a:pathLst>
                <a:path w="2092" h="15845" extrusionOk="0">
                  <a:moveTo>
                    <a:pt x="1256" y="0"/>
                  </a:moveTo>
                  <a:cubicBezTo>
                    <a:pt x="838" y="5281"/>
                    <a:pt x="419" y="10563"/>
                    <a:pt x="1" y="15844"/>
                  </a:cubicBezTo>
                  <a:lnTo>
                    <a:pt x="2092" y="15844"/>
                  </a:lnTo>
                  <a:lnTo>
                    <a:pt x="2092" y="144"/>
                  </a:lnTo>
                  <a:cubicBezTo>
                    <a:pt x="1817" y="94"/>
                    <a:pt x="1539" y="47"/>
                    <a:pt x="1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5"/>
            <p:cNvSpPr/>
            <p:nvPr/>
          </p:nvSpPr>
          <p:spPr>
            <a:xfrm>
              <a:off x="3951368" y="4795818"/>
              <a:ext cx="4754377" cy="2479285"/>
            </a:xfrm>
            <a:custGeom>
              <a:avLst/>
              <a:gdLst/>
              <a:ahLst/>
              <a:cxnLst/>
              <a:rect l="l" t="t" r="r" b="b"/>
              <a:pathLst>
                <a:path w="31829" h="16598" extrusionOk="0">
                  <a:moveTo>
                    <a:pt x="30302" y="0"/>
                  </a:moveTo>
                  <a:cubicBezTo>
                    <a:pt x="24758" y="1382"/>
                    <a:pt x="19117" y="3937"/>
                    <a:pt x="13834" y="7032"/>
                  </a:cubicBezTo>
                  <a:cubicBezTo>
                    <a:pt x="8992" y="9867"/>
                    <a:pt x="4434" y="13153"/>
                    <a:pt x="0" y="16597"/>
                  </a:cubicBezTo>
                  <a:lnTo>
                    <a:pt x="8001" y="16597"/>
                  </a:lnTo>
                  <a:cubicBezTo>
                    <a:pt x="15577" y="10612"/>
                    <a:pt x="23542" y="5118"/>
                    <a:pt x="31828" y="162"/>
                  </a:cubicBezTo>
                  <a:lnTo>
                    <a:pt x="30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5"/>
            <p:cNvSpPr/>
            <p:nvPr/>
          </p:nvSpPr>
          <p:spPr>
            <a:xfrm>
              <a:off x="7170346" y="4857359"/>
              <a:ext cx="1933328" cy="2417743"/>
            </a:xfrm>
            <a:custGeom>
              <a:avLst/>
              <a:gdLst/>
              <a:ahLst/>
              <a:cxnLst/>
              <a:rect l="l" t="t" r="r" b="b"/>
              <a:pathLst>
                <a:path w="12943" h="16186" extrusionOk="0">
                  <a:moveTo>
                    <a:pt x="12267" y="0"/>
                  </a:moveTo>
                  <a:cubicBezTo>
                    <a:pt x="11722" y="397"/>
                    <a:pt x="11166" y="946"/>
                    <a:pt x="10645" y="1490"/>
                  </a:cubicBezTo>
                  <a:cubicBezTo>
                    <a:pt x="6451" y="5873"/>
                    <a:pt x="2858" y="10835"/>
                    <a:pt x="1" y="16185"/>
                  </a:cubicBezTo>
                  <a:lnTo>
                    <a:pt x="8141" y="16185"/>
                  </a:lnTo>
                  <a:cubicBezTo>
                    <a:pt x="9541" y="10765"/>
                    <a:pt x="11144" y="5396"/>
                    <a:pt x="12942" y="94"/>
                  </a:cubicBezTo>
                  <a:lnTo>
                    <a:pt x="122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5"/>
            <p:cNvSpPr/>
            <p:nvPr/>
          </p:nvSpPr>
          <p:spPr>
            <a:xfrm>
              <a:off x="279641" y="4752051"/>
              <a:ext cx="7906436" cy="2523200"/>
            </a:xfrm>
            <a:custGeom>
              <a:avLst/>
              <a:gdLst/>
              <a:ahLst/>
              <a:cxnLst/>
              <a:rect l="l" t="t" r="r" b="b"/>
              <a:pathLst>
                <a:path w="52931" h="16892" extrusionOk="0">
                  <a:moveTo>
                    <a:pt x="51254" y="1"/>
                  </a:moveTo>
                  <a:cubicBezTo>
                    <a:pt x="33268" y="3263"/>
                    <a:pt x="16006" y="8840"/>
                    <a:pt x="1" y="16891"/>
                  </a:cubicBezTo>
                  <a:lnTo>
                    <a:pt x="11258" y="16891"/>
                  </a:lnTo>
                  <a:cubicBezTo>
                    <a:pt x="24236" y="9369"/>
                    <a:pt x="38602" y="4631"/>
                    <a:pt x="52931" y="120"/>
                  </a:cubicBezTo>
                  <a:lnTo>
                    <a:pt x="5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5"/>
            <p:cNvSpPr/>
            <p:nvPr/>
          </p:nvSpPr>
          <p:spPr>
            <a:xfrm>
              <a:off x="161636" y="4714260"/>
              <a:ext cx="7136719" cy="1960663"/>
            </a:xfrm>
            <a:custGeom>
              <a:avLst/>
              <a:gdLst/>
              <a:ahLst/>
              <a:cxnLst/>
              <a:rect l="l" t="t" r="r" b="b"/>
              <a:pathLst>
                <a:path w="47778" h="13126" extrusionOk="0">
                  <a:moveTo>
                    <a:pt x="43938" y="0"/>
                  </a:moveTo>
                  <a:cubicBezTo>
                    <a:pt x="42749" y="0"/>
                    <a:pt x="41548" y="16"/>
                    <a:pt x="40339" y="48"/>
                  </a:cubicBezTo>
                  <a:cubicBezTo>
                    <a:pt x="40337" y="48"/>
                    <a:pt x="40333" y="48"/>
                    <a:pt x="40330" y="49"/>
                  </a:cubicBezTo>
                  <a:cubicBezTo>
                    <a:pt x="30643" y="1050"/>
                    <a:pt x="20708" y="3239"/>
                    <a:pt x="11015" y="6147"/>
                  </a:cubicBezTo>
                  <a:cubicBezTo>
                    <a:pt x="7292" y="7264"/>
                    <a:pt x="3593" y="8491"/>
                    <a:pt x="0" y="9969"/>
                  </a:cubicBezTo>
                  <a:lnTo>
                    <a:pt x="0" y="13125"/>
                  </a:lnTo>
                  <a:cubicBezTo>
                    <a:pt x="14999" y="6115"/>
                    <a:pt x="31308" y="2153"/>
                    <a:pt x="47777" y="55"/>
                  </a:cubicBezTo>
                  <a:cubicBezTo>
                    <a:pt x="46681" y="23"/>
                    <a:pt x="45570" y="7"/>
                    <a:pt x="44450" y="1"/>
                  </a:cubicBezTo>
                  <a:lnTo>
                    <a:pt x="44447" y="1"/>
                  </a:lnTo>
                  <a:cubicBezTo>
                    <a:pt x="44277" y="1"/>
                    <a:pt x="44108" y="0"/>
                    <a:pt x="43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4" name="Google Shape;4114;p35"/>
          <p:cNvGrpSpPr/>
          <p:nvPr/>
        </p:nvGrpSpPr>
        <p:grpSpPr>
          <a:xfrm rot="1379878">
            <a:off x="6668120" y="4916525"/>
            <a:ext cx="436043" cy="430783"/>
            <a:chOff x="9831644" y="3089936"/>
            <a:chExt cx="1400997" cy="1384099"/>
          </a:xfrm>
        </p:grpSpPr>
        <p:sp>
          <p:nvSpPr>
            <p:cNvPr id="4115" name="Google Shape;411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4" name="Google Shape;4134;p35"/>
          <p:cNvGrpSpPr/>
          <p:nvPr/>
        </p:nvGrpSpPr>
        <p:grpSpPr>
          <a:xfrm rot="1379878">
            <a:off x="7534384" y="4861094"/>
            <a:ext cx="436043" cy="430783"/>
            <a:chOff x="9831644" y="3089936"/>
            <a:chExt cx="1400997" cy="1384099"/>
          </a:xfrm>
        </p:grpSpPr>
        <p:sp>
          <p:nvSpPr>
            <p:cNvPr id="4135" name="Google Shape;413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4" name="Google Shape;4154;p35"/>
          <p:cNvGrpSpPr/>
          <p:nvPr/>
        </p:nvGrpSpPr>
        <p:grpSpPr>
          <a:xfrm rot="1379878">
            <a:off x="5570684" y="4788689"/>
            <a:ext cx="436043" cy="430783"/>
            <a:chOff x="9831644" y="3089936"/>
            <a:chExt cx="1400997" cy="1384099"/>
          </a:xfrm>
        </p:grpSpPr>
        <p:sp>
          <p:nvSpPr>
            <p:cNvPr id="4155" name="Google Shape;415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4" name="Google Shape;4174;p35"/>
          <p:cNvGrpSpPr/>
          <p:nvPr/>
        </p:nvGrpSpPr>
        <p:grpSpPr>
          <a:xfrm flipH="1">
            <a:off x="-979893" y="4637164"/>
            <a:ext cx="9634687" cy="1707419"/>
            <a:chOff x="-81000" y="3550637"/>
            <a:chExt cx="9635650" cy="1707589"/>
          </a:xfrm>
        </p:grpSpPr>
        <p:sp>
          <p:nvSpPr>
            <p:cNvPr id="4175" name="Google Shape;4175;p35"/>
            <p:cNvSpPr/>
            <p:nvPr/>
          </p:nvSpPr>
          <p:spPr>
            <a:xfrm>
              <a:off x="-81000" y="3550637"/>
              <a:ext cx="9635650" cy="1707589"/>
            </a:xfrm>
            <a:custGeom>
              <a:avLst/>
              <a:gdLst/>
              <a:ahLst/>
              <a:cxnLst/>
              <a:rect l="l" t="t" r="r" b="b"/>
              <a:pathLst>
                <a:path w="62280" h="11037" extrusionOk="0">
                  <a:moveTo>
                    <a:pt x="52178" y="0"/>
                  </a:moveTo>
                  <a:cubicBezTo>
                    <a:pt x="31761" y="0"/>
                    <a:pt x="17819" y="3474"/>
                    <a:pt x="0" y="5339"/>
                  </a:cubicBezTo>
                  <a:lnTo>
                    <a:pt x="0" y="10048"/>
                  </a:lnTo>
                  <a:cubicBezTo>
                    <a:pt x="8017" y="9614"/>
                    <a:pt x="16053" y="9397"/>
                    <a:pt x="24089" y="9397"/>
                  </a:cubicBezTo>
                  <a:cubicBezTo>
                    <a:pt x="36844" y="9397"/>
                    <a:pt x="49600" y="9944"/>
                    <a:pt x="62279" y="11036"/>
                  </a:cubicBezTo>
                  <a:lnTo>
                    <a:pt x="62279" y="275"/>
                  </a:lnTo>
                  <a:cubicBezTo>
                    <a:pt x="58727" y="85"/>
                    <a:pt x="55373" y="0"/>
                    <a:pt x="52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5"/>
            <p:cNvSpPr/>
            <p:nvPr/>
          </p:nvSpPr>
          <p:spPr>
            <a:xfrm>
              <a:off x="-81000" y="3550637"/>
              <a:ext cx="9635650" cy="1707589"/>
            </a:xfrm>
            <a:custGeom>
              <a:avLst/>
              <a:gdLst/>
              <a:ahLst/>
              <a:cxnLst/>
              <a:rect l="l" t="t" r="r" b="b"/>
              <a:pathLst>
                <a:path w="62280" h="11037" extrusionOk="0">
                  <a:moveTo>
                    <a:pt x="52178" y="0"/>
                  </a:moveTo>
                  <a:cubicBezTo>
                    <a:pt x="31761" y="0"/>
                    <a:pt x="17819" y="3474"/>
                    <a:pt x="0" y="5339"/>
                  </a:cubicBezTo>
                  <a:lnTo>
                    <a:pt x="0" y="10048"/>
                  </a:lnTo>
                  <a:cubicBezTo>
                    <a:pt x="8017" y="9614"/>
                    <a:pt x="16053" y="9397"/>
                    <a:pt x="24089" y="9397"/>
                  </a:cubicBezTo>
                  <a:cubicBezTo>
                    <a:pt x="36844" y="9397"/>
                    <a:pt x="49600" y="9944"/>
                    <a:pt x="62279" y="11036"/>
                  </a:cubicBezTo>
                  <a:lnTo>
                    <a:pt x="62279" y="275"/>
                  </a:lnTo>
                  <a:cubicBezTo>
                    <a:pt x="58727" y="85"/>
                    <a:pt x="55373" y="0"/>
                    <a:pt x="52178" y="0"/>
                  </a:cubicBezTo>
                  <a:close/>
                </a:path>
              </a:pathLst>
            </a:custGeom>
            <a:solidFill>
              <a:srgbClr val="06AE2A">
                <a:alpha val="74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7" name="Google Shape;4177;p35"/>
          <p:cNvSpPr/>
          <p:nvPr/>
        </p:nvSpPr>
        <p:spPr>
          <a:xfrm rot="-1943048">
            <a:off x="4532331" y="1185270"/>
            <a:ext cx="5707623" cy="5053163"/>
          </a:xfrm>
          <a:custGeom>
            <a:avLst/>
            <a:gdLst/>
            <a:ahLst/>
            <a:cxnLst/>
            <a:rect l="l" t="t" r="r" b="b"/>
            <a:pathLst>
              <a:path w="9663" h="8555" extrusionOk="0">
                <a:moveTo>
                  <a:pt x="1950" y="1"/>
                </a:moveTo>
                <a:cubicBezTo>
                  <a:pt x="1929" y="1"/>
                  <a:pt x="1908" y="1"/>
                  <a:pt x="1887" y="2"/>
                </a:cubicBezTo>
                <a:cubicBezTo>
                  <a:pt x="1364" y="25"/>
                  <a:pt x="952" y="351"/>
                  <a:pt x="606" y="697"/>
                </a:cubicBezTo>
                <a:cubicBezTo>
                  <a:pt x="448" y="856"/>
                  <a:pt x="268" y="969"/>
                  <a:pt x="169" y="1181"/>
                </a:cubicBezTo>
                <a:cubicBezTo>
                  <a:pt x="62" y="1410"/>
                  <a:pt x="1" y="1670"/>
                  <a:pt x="11" y="1941"/>
                </a:cubicBezTo>
                <a:cubicBezTo>
                  <a:pt x="33" y="2544"/>
                  <a:pt x="350" y="3167"/>
                  <a:pt x="256" y="3745"/>
                </a:cubicBezTo>
                <a:cubicBezTo>
                  <a:pt x="155" y="4385"/>
                  <a:pt x="18" y="4958"/>
                  <a:pt x="437" y="5603"/>
                </a:cubicBezTo>
                <a:cubicBezTo>
                  <a:pt x="750" y="6083"/>
                  <a:pt x="1280" y="6417"/>
                  <a:pt x="1803" y="6466"/>
                </a:cubicBezTo>
                <a:cubicBezTo>
                  <a:pt x="2061" y="6488"/>
                  <a:pt x="2334" y="6452"/>
                  <a:pt x="2570" y="6595"/>
                </a:cubicBezTo>
                <a:cubicBezTo>
                  <a:pt x="2788" y="6726"/>
                  <a:pt x="2917" y="6974"/>
                  <a:pt x="3065" y="7190"/>
                </a:cubicBezTo>
                <a:cubicBezTo>
                  <a:pt x="3535" y="7878"/>
                  <a:pt x="4345" y="8304"/>
                  <a:pt x="5096" y="8304"/>
                </a:cubicBezTo>
                <a:cubicBezTo>
                  <a:pt x="5261" y="8304"/>
                  <a:pt x="5423" y="8284"/>
                  <a:pt x="5578" y="8241"/>
                </a:cubicBezTo>
                <a:cubicBezTo>
                  <a:pt x="5778" y="8187"/>
                  <a:pt x="5974" y="8099"/>
                  <a:pt x="6183" y="8099"/>
                </a:cubicBezTo>
                <a:cubicBezTo>
                  <a:pt x="6222" y="8099"/>
                  <a:pt x="6261" y="8102"/>
                  <a:pt x="6301" y="8109"/>
                </a:cubicBezTo>
                <a:cubicBezTo>
                  <a:pt x="6456" y="8135"/>
                  <a:pt x="6601" y="8217"/>
                  <a:pt x="6748" y="8291"/>
                </a:cubicBezTo>
                <a:cubicBezTo>
                  <a:pt x="7017" y="8429"/>
                  <a:pt x="7331" y="8554"/>
                  <a:pt x="7624" y="8554"/>
                </a:cubicBezTo>
                <a:cubicBezTo>
                  <a:pt x="7739" y="8554"/>
                  <a:pt x="7850" y="8535"/>
                  <a:pt x="7954" y="8489"/>
                </a:cubicBezTo>
                <a:cubicBezTo>
                  <a:pt x="8251" y="8359"/>
                  <a:pt x="8449" y="8144"/>
                  <a:pt x="8766" y="8144"/>
                </a:cubicBezTo>
                <a:cubicBezTo>
                  <a:pt x="8842" y="8144"/>
                  <a:pt x="8924" y="8156"/>
                  <a:pt x="9017" y="8184"/>
                </a:cubicBezTo>
                <a:cubicBezTo>
                  <a:pt x="9112" y="8214"/>
                  <a:pt x="9218" y="8249"/>
                  <a:pt x="9317" y="8249"/>
                </a:cubicBezTo>
                <a:cubicBezTo>
                  <a:pt x="9348" y="8249"/>
                  <a:pt x="9377" y="8246"/>
                  <a:pt x="9406" y="8238"/>
                </a:cubicBezTo>
                <a:cubicBezTo>
                  <a:pt x="9577" y="8191"/>
                  <a:pt x="9549" y="8111"/>
                  <a:pt x="9498" y="7960"/>
                </a:cubicBezTo>
                <a:cubicBezTo>
                  <a:pt x="9373" y="7582"/>
                  <a:pt x="9506" y="7163"/>
                  <a:pt x="9559" y="6802"/>
                </a:cubicBezTo>
                <a:cubicBezTo>
                  <a:pt x="9625" y="6352"/>
                  <a:pt x="9662" y="5889"/>
                  <a:pt x="9606" y="5418"/>
                </a:cubicBezTo>
                <a:cubicBezTo>
                  <a:pt x="9527" y="4758"/>
                  <a:pt x="9240" y="4069"/>
                  <a:pt x="8718" y="3627"/>
                </a:cubicBezTo>
                <a:cubicBezTo>
                  <a:pt x="8360" y="3324"/>
                  <a:pt x="7911" y="3150"/>
                  <a:pt x="7597" y="2796"/>
                </a:cubicBezTo>
                <a:cubicBezTo>
                  <a:pt x="7298" y="2459"/>
                  <a:pt x="7171" y="2012"/>
                  <a:pt x="6971" y="1609"/>
                </a:cubicBezTo>
                <a:cubicBezTo>
                  <a:pt x="6755" y="1172"/>
                  <a:pt x="6439" y="771"/>
                  <a:pt x="6041" y="503"/>
                </a:cubicBezTo>
                <a:cubicBezTo>
                  <a:pt x="5737" y="296"/>
                  <a:pt x="5382" y="174"/>
                  <a:pt x="5045" y="174"/>
                </a:cubicBezTo>
                <a:cubicBezTo>
                  <a:pt x="4940" y="174"/>
                  <a:pt x="4838" y="186"/>
                  <a:pt x="4739" y="210"/>
                </a:cubicBezTo>
                <a:cubicBezTo>
                  <a:pt x="4631" y="235"/>
                  <a:pt x="4528" y="276"/>
                  <a:pt x="4427" y="315"/>
                </a:cubicBezTo>
                <a:cubicBezTo>
                  <a:pt x="4329" y="352"/>
                  <a:pt x="4230" y="388"/>
                  <a:pt x="4126" y="410"/>
                </a:cubicBezTo>
                <a:cubicBezTo>
                  <a:pt x="4048" y="425"/>
                  <a:pt x="3969" y="432"/>
                  <a:pt x="3890" y="432"/>
                </a:cubicBezTo>
                <a:cubicBezTo>
                  <a:pt x="3262" y="432"/>
                  <a:pt x="2593" y="1"/>
                  <a:pt x="1950" y="1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35"/>
          <p:cNvSpPr/>
          <p:nvPr/>
        </p:nvSpPr>
        <p:spPr>
          <a:xfrm>
            <a:off x="-1195839" y="2452686"/>
            <a:ext cx="8271749" cy="2881482"/>
          </a:xfrm>
          <a:custGeom>
            <a:avLst/>
            <a:gdLst/>
            <a:ahLst/>
            <a:cxnLst/>
            <a:rect l="l" t="t" r="r" b="b"/>
            <a:pathLst>
              <a:path w="27765" h="7090" extrusionOk="0">
                <a:moveTo>
                  <a:pt x="201" y="6888"/>
                </a:moveTo>
                <a:cubicBezTo>
                  <a:pt x="0" y="6657"/>
                  <a:pt x="632" y="6271"/>
                  <a:pt x="1392" y="6288"/>
                </a:cubicBezTo>
                <a:cubicBezTo>
                  <a:pt x="2431" y="6311"/>
                  <a:pt x="2433" y="3770"/>
                  <a:pt x="4288" y="4743"/>
                </a:cubicBezTo>
                <a:cubicBezTo>
                  <a:pt x="4771" y="4995"/>
                  <a:pt x="5719" y="4506"/>
                  <a:pt x="6071" y="4181"/>
                </a:cubicBezTo>
                <a:cubicBezTo>
                  <a:pt x="6094" y="4161"/>
                  <a:pt x="6115" y="4139"/>
                  <a:pt x="6136" y="4115"/>
                </a:cubicBezTo>
                <a:cubicBezTo>
                  <a:pt x="6712" y="3506"/>
                  <a:pt x="6838" y="2682"/>
                  <a:pt x="7278" y="1998"/>
                </a:cubicBezTo>
                <a:cubicBezTo>
                  <a:pt x="7862" y="1092"/>
                  <a:pt x="8837" y="829"/>
                  <a:pt x="9855" y="669"/>
                </a:cubicBezTo>
                <a:cubicBezTo>
                  <a:pt x="14086" y="1"/>
                  <a:pt x="14680" y="2609"/>
                  <a:pt x="14755" y="3977"/>
                </a:cubicBezTo>
                <a:cubicBezTo>
                  <a:pt x="14794" y="4699"/>
                  <a:pt x="17186" y="3809"/>
                  <a:pt x="17560" y="3751"/>
                </a:cubicBezTo>
                <a:cubicBezTo>
                  <a:pt x="18686" y="3578"/>
                  <a:pt x="19655" y="3881"/>
                  <a:pt x="20340" y="4808"/>
                </a:cubicBezTo>
                <a:cubicBezTo>
                  <a:pt x="20872" y="5530"/>
                  <a:pt x="21213" y="6543"/>
                  <a:pt x="22258" y="6449"/>
                </a:cubicBezTo>
                <a:cubicBezTo>
                  <a:pt x="23692" y="6317"/>
                  <a:pt x="25051" y="5876"/>
                  <a:pt x="26564" y="6232"/>
                </a:cubicBezTo>
                <a:cubicBezTo>
                  <a:pt x="26870" y="6304"/>
                  <a:pt x="27237" y="6487"/>
                  <a:pt x="27448" y="6728"/>
                </a:cubicBezTo>
                <a:cubicBezTo>
                  <a:pt x="27765" y="7089"/>
                  <a:pt x="27536" y="7074"/>
                  <a:pt x="26931" y="7053"/>
                </a:cubicBezTo>
                <a:cubicBezTo>
                  <a:pt x="26931" y="7053"/>
                  <a:pt x="1141" y="7074"/>
                  <a:pt x="947" y="7053"/>
                </a:cubicBezTo>
                <a:cubicBezTo>
                  <a:pt x="285" y="6986"/>
                  <a:pt x="285" y="6986"/>
                  <a:pt x="201" y="6888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9" name="Google Shape;4179;p35"/>
          <p:cNvGrpSpPr/>
          <p:nvPr/>
        </p:nvGrpSpPr>
        <p:grpSpPr>
          <a:xfrm>
            <a:off x="-856290" y="4083393"/>
            <a:ext cx="4921715" cy="1452302"/>
            <a:chOff x="-6770322" y="4804482"/>
            <a:chExt cx="4425206" cy="1305793"/>
          </a:xfrm>
        </p:grpSpPr>
        <p:sp>
          <p:nvSpPr>
            <p:cNvPr id="4180" name="Google Shape;4180;p35"/>
            <p:cNvSpPr/>
            <p:nvPr/>
          </p:nvSpPr>
          <p:spPr>
            <a:xfrm rot="-188574">
              <a:off x="-6744344" y="4923564"/>
              <a:ext cx="4373250" cy="1067628"/>
            </a:xfrm>
            <a:custGeom>
              <a:avLst/>
              <a:gdLst/>
              <a:ahLst/>
              <a:cxnLst/>
              <a:rect l="l" t="t" r="r" b="b"/>
              <a:pathLst>
                <a:path w="14558" h="3554" extrusionOk="0">
                  <a:moveTo>
                    <a:pt x="6070" y="1"/>
                  </a:moveTo>
                  <a:cubicBezTo>
                    <a:pt x="6006" y="1"/>
                    <a:pt x="5943" y="12"/>
                    <a:pt x="5882" y="37"/>
                  </a:cubicBezTo>
                  <a:cubicBezTo>
                    <a:pt x="5488" y="196"/>
                    <a:pt x="5326" y="849"/>
                    <a:pt x="5583" y="1244"/>
                  </a:cubicBezTo>
                  <a:cubicBezTo>
                    <a:pt x="5475" y="1163"/>
                    <a:pt x="5349" y="1124"/>
                    <a:pt x="5223" y="1124"/>
                  </a:cubicBezTo>
                  <a:cubicBezTo>
                    <a:pt x="5064" y="1124"/>
                    <a:pt x="4906" y="1186"/>
                    <a:pt x="4788" y="1307"/>
                  </a:cubicBezTo>
                  <a:cubicBezTo>
                    <a:pt x="4683" y="996"/>
                    <a:pt x="4387" y="809"/>
                    <a:pt x="4099" y="809"/>
                  </a:cubicBezTo>
                  <a:cubicBezTo>
                    <a:pt x="3954" y="809"/>
                    <a:pt x="3810" y="857"/>
                    <a:pt x="3695" y="962"/>
                  </a:cubicBezTo>
                  <a:cubicBezTo>
                    <a:pt x="3701" y="729"/>
                    <a:pt x="3563" y="496"/>
                    <a:pt x="3371" y="420"/>
                  </a:cubicBezTo>
                  <a:cubicBezTo>
                    <a:pt x="3325" y="401"/>
                    <a:pt x="3276" y="392"/>
                    <a:pt x="3227" y="392"/>
                  </a:cubicBezTo>
                  <a:cubicBezTo>
                    <a:pt x="3076" y="392"/>
                    <a:pt x="2925" y="478"/>
                    <a:pt x="2842" y="622"/>
                  </a:cubicBezTo>
                  <a:cubicBezTo>
                    <a:pt x="2752" y="290"/>
                    <a:pt x="2451" y="61"/>
                    <a:pt x="2157" y="61"/>
                  </a:cubicBezTo>
                  <a:cubicBezTo>
                    <a:pt x="2084" y="61"/>
                    <a:pt x="2011" y="75"/>
                    <a:pt x="1942" y="105"/>
                  </a:cubicBezTo>
                  <a:cubicBezTo>
                    <a:pt x="1598" y="258"/>
                    <a:pt x="1423" y="785"/>
                    <a:pt x="1589" y="1178"/>
                  </a:cubicBezTo>
                  <a:cubicBezTo>
                    <a:pt x="1532" y="1099"/>
                    <a:pt x="1444" y="1054"/>
                    <a:pt x="1357" y="1054"/>
                  </a:cubicBezTo>
                  <a:cubicBezTo>
                    <a:pt x="1315" y="1054"/>
                    <a:pt x="1274" y="1065"/>
                    <a:pt x="1236" y="1086"/>
                  </a:cubicBezTo>
                  <a:cubicBezTo>
                    <a:pt x="1122" y="1151"/>
                    <a:pt x="1055" y="1315"/>
                    <a:pt x="1085" y="1462"/>
                  </a:cubicBezTo>
                  <a:cubicBezTo>
                    <a:pt x="974" y="1372"/>
                    <a:pt x="840" y="1328"/>
                    <a:pt x="706" y="1328"/>
                  </a:cubicBezTo>
                  <a:cubicBezTo>
                    <a:pt x="543" y="1328"/>
                    <a:pt x="381" y="1393"/>
                    <a:pt x="263" y="1521"/>
                  </a:cubicBezTo>
                  <a:cubicBezTo>
                    <a:pt x="48" y="1756"/>
                    <a:pt x="0" y="2170"/>
                    <a:pt x="153" y="2470"/>
                  </a:cubicBezTo>
                  <a:cubicBezTo>
                    <a:pt x="5024" y="3095"/>
                    <a:pt x="9792" y="3327"/>
                    <a:pt x="14557" y="3554"/>
                  </a:cubicBezTo>
                  <a:cubicBezTo>
                    <a:pt x="14552" y="3218"/>
                    <a:pt x="14261" y="2944"/>
                    <a:pt x="13982" y="2944"/>
                  </a:cubicBezTo>
                  <a:cubicBezTo>
                    <a:pt x="13911" y="2944"/>
                    <a:pt x="13842" y="2961"/>
                    <a:pt x="13778" y="2999"/>
                  </a:cubicBezTo>
                  <a:cubicBezTo>
                    <a:pt x="14119" y="2559"/>
                    <a:pt x="14021" y="1761"/>
                    <a:pt x="13586" y="1428"/>
                  </a:cubicBezTo>
                  <a:cubicBezTo>
                    <a:pt x="13446" y="1322"/>
                    <a:pt x="13283" y="1272"/>
                    <a:pt x="13120" y="1272"/>
                  </a:cubicBezTo>
                  <a:cubicBezTo>
                    <a:pt x="12774" y="1272"/>
                    <a:pt x="12425" y="1493"/>
                    <a:pt x="12288" y="1862"/>
                  </a:cubicBezTo>
                  <a:cubicBezTo>
                    <a:pt x="12197" y="1719"/>
                    <a:pt x="12052" y="1654"/>
                    <a:pt x="11903" y="1654"/>
                  </a:cubicBezTo>
                  <a:cubicBezTo>
                    <a:pt x="11675" y="1654"/>
                    <a:pt x="11441" y="1810"/>
                    <a:pt x="11396" y="2075"/>
                  </a:cubicBezTo>
                  <a:cubicBezTo>
                    <a:pt x="11369" y="1776"/>
                    <a:pt x="11111" y="1540"/>
                    <a:pt x="10859" y="1540"/>
                  </a:cubicBezTo>
                  <a:cubicBezTo>
                    <a:pt x="10808" y="1540"/>
                    <a:pt x="10757" y="1550"/>
                    <a:pt x="10708" y="1571"/>
                  </a:cubicBezTo>
                  <a:cubicBezTo>
                    <a:pt x="10832" y="970"/>
                    <a:pt x="10446" y="282"/>
                    <a:pt x="9921" y="162"/>
                  </a:cubicBezTo>
                  <a:cubicBezTo>
                    <a:pt x="9866" y="150"/>
                    <a:pt x="9811" y="144"/>
                    <a:pt x="9755" y="144"/>
                  </a:cubicBezTo>
                  <a:cubicBezTo>
                    <a:pt x="9284" y="144"/>
                    <a:pt x="8831" y="582"/>
                    <a:pt x="8780" y="1134"/>
                  </a:cubicBezTo>
                  <a:cubicBezTo>
                    <a:pt x="8671" y="860"/>
                    <a:pt x="8410" y="716"/>
                    <a:pt x="8156" y="716"/>
                  </a:cubicBezTo>
                  <a:cubicBezTo>
                    <a:pt x="7941" y="716"/>
                    <a:pt x="7731" y="818"/>
                    <a:pt x="7618" y="1030"/>
                  </a:cubicBezTo>
                  <a:cubicBezTo>
                    <a:pt x="7521" y="797"/>
                    <a:pt x="7296" y="658"/>
                    <a:pt x="7077" y="658"/>
                  </a:cubicBezTo>
                  <a:cubicBezTo>
                    <a:pt x="6974" y="658"/>
                    <a:pt x="6872" y="689"/>
                    <a:pt x="6787" y="756"/>
                  </a:cubicBezTo>
                  <a:cubicBezTo>
                    <a:pt x="6769" y="343"/>
                    <a:pt x="6417" y="1"/>
                    <a:pt x="6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5"/>
            <p:cNvSpPr/>
            <p:nvPr/>
          </p:nvSpPr>
          <p:spPr>
            <a:xfrm rot="-188574">
              <a:off x="-4080360" y="5152782"/>
              <a:ext cx="412452" cy="527806"/>
            </a:xfrm>
            <a:custGeom>
              <a:avLst/>
              <a:gdLst/>
              <a:ahLst/>
              <a:cxnLst/>
              <a:rect l="l" t="t" r="r" b="b"/>
              <a:pathLst>
                <a:path w="1373" h="1757" extrusionOk="0">
                  <a:moveTo>
                    <a:pt x="856" y="1"/>
                  </a:moveTo>
                  <a:cubicBezTo>
                    <a:pt x="838" y="1"/>
                    <a:pt x="820" y="11"/>
                    <a:pt x="813" y="36"/>
                  </a:cubicBezTo>
                  <a:cubicBezTo>
                    <a:pt x="750" y="258"/>
                    <a:pt x="670" y="472"/>
                    <a:pt x="580" y="680"/>
                  </a:cubicBezTo>
                  <a:cubicBezTo>
                    <a:pt x="514" y="501"/>
                    <a:pt x="447" y="320"/>
                    <a:pt x="380" y="140"/>
                  </a:cubicBezTo>
                  <a:cubicBezTo>
                    <a:pt x="371" y="118"/>
                    <a:pt x="355" y="109"/>
                    <a:pt x="337" y="109"/>
                  </a:cubicBezTo>
                  <a:cubicBezTo>
                    <a:pt x="304" y="109"/>
                    <a:pt x="269" y="142"/>
                    <a:pt x="285" y="183"/>
                  </a:cubicBezTo>
                  <a:cubicBezTo>
                    <a:pt x="362" y="393"/>
                    <a:pt x="441" y="602"/>
                    <a:pt x="518" y="814"/>
                  </a:cubicBezTo>
                  <a:cubicBezTo>
                    <a:pt x="380" y="1111"/>
                    <a:pt x="214" y="1396"/>
                    <a:pt x="28" y="1671"/>
                  </a:cubicBezTo>
                  <a:cubicBezTo>
                    <a:pt x="1" y="1712"/>
                    <a:pt x="37" y="1756"/>
                    <a:pt x="75" y="1756"/>
                  </a:cubicBezTo>
                  <a:cubicBezTo>
                    <a:pt x="89" y="1756"/>
                    <a:pt x="104" y="1750"/>
                    <a:pt x="115" y="1734"/>
                  </a:cubicBezTo>
                  <a:cubicBezTo>
                    <a:pt x="229" y="1578"/>
                    <a:pt x="332" y="1412"/>
                    <a:pt x="427" y="1242"/>
                  </a:cubicBezTo>
                  <a:cubicBezTo>
                    <a:pt x="735" y="1091"/>
                    <a:pt x="1034" y="923"/>
                    <a:pt x="1324" y="740"/>
                  </a:cubicBezTo>
                  <a:cubicBezTo>
                    <a:pt x="1373" y="709"/>
                    <a:pt x="1335" y="647"/>
                    <a:pt x="1287" y="647"/>
                  </a:cubicBezTo>
                  <a:cubicBezTo>
                    <a:pt x="1277" y="647"/>
                    <a:pt x="1266" y="650"/>
                    <a:pt x="1256" y="656"/>
                  </a:cubicBezTo>
                  <a:cubicBezTo>
                    <a:pt x="1015" y="807"/>
                    <a:pt x="768" y="945"/>
                    <a:pt x="518" y="1076"/>
                  </a:cubicBezTo>
                  <a:cubicBezTo>
                    <a:pt x="681" y="754"/>
                    <a:pt x="814" y="416"/>
                    <a:pt x="912" y="74"/>
                  </a:cubicBezTo>
                  <a:cubicBezTo>
                    <a:pt x="924" y="32"/>
                    <a:pt x="889" y="1"/>
                    <a:pt x="856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5"/>
            <p:cNvSpPr/>
            <p:nvPr/>
          </p:nvSpPr>
          <p:spPr>
            <a:xfrm rot="-188574">
              <a:off x="-5092386" y="5239562"/>
              <a:ext cx="732680" cy="511885"/>
            </a:xfrm>
            <a:custGeom>
              <a:avLst/>
              <a:gdLst/>
              <a:ahLst/>
              <a:cxnLst/>
              <a:rect l="l" t="t" r="r" b="b"/>
              <a:pathLst>
                <a:path w="2439" h="1704" extrusionOk="0">
                  <a:moveTo>
                    <a:pt x="697" y="1"/>
                  </a:moveTo>
                  <a:cubicBezTo>
                    <a:pt x="665" y="1"/>
                    <a:pt x="629" y="34"/>
                    <a:pt x="643" y="74"/>
                  </a:cubicBezTo>
                  <a:cubicBezTo>
                    <a:pt x="752" y="402"/>
                    <a:pt x="856" y="732"/>
                    <a:pt x="958" y="1061"/>
                  </a:cubicBezTo>
                  <a:cubicBezTo>
                    <a:pt x="903" y="1041"/>
                    <a:pt x="849" y="1022"/>
                    <a:pt x="797" y="1000"/>
                  </a:cubicBezTo>
                  <a:cubicBezTo>
                    <a:pt x="714" y="967"/>
                    <a:pt x="631" y="932"/>
                    <a:pt x="549" y="898"/>
                  </a:cubicBezTo>
                  <a:cubicBezTo>
                    <a:pt x="397" y="836"/>
                    <a:pt x="242" y="777"/>
                    <a:pt x="107" y="681"/>
                  </a:cubicBezTo>
                  <a:cubicBezTo>
                    <a:pt x="98" y="674"/>
                    <a:pt x="88" y="671"/>
                    <a:pt x="78" y="671"/>
                  </a:cubicBezTo>
                  <a:cubicBezTo>
                    <a:pt x="34" y="671"/>
                    <a:pt x="0" y="734"/>
                    <a:pt x="45" y="767"/>
                  </a:cubicBezTo>
                  <a:cubicBezTo>
                    <a:pt x="184" y="863"/>
                    <a:pt x="339" y="925"/>
                    <a:pt x="493" y="989"/>
                  </a:cubicBezTo>
                  <a:cubicBezTo>
                    <a:pt x="578" y="1025"/>
                    <a:pt x="663" y="1060"/>
                    <a:pt x="748" y="1094"/>
                  </a:cubicBezTo>
                  <a:cubicBezTo>
                    <a:pt x="833" y="1130"/>
                    <a:pt x="916" y="1175"/>
                    <a:pt x="1001" y="1203"/>
                  </a:cubicBezTo>
                  <a:cubicBezTo>
                    <a:pt x="1045" y="1341"/>
                    <a:pt x="1088" y="1480"/>
                    <a:pt x="1131" y="1618"/>
                  </a:cubicBezTo>
                  <a:cubicBezTo>
                    <a:pt x="1100" y="1654"/>
                    <a:pt x="1133" y="1704"/>
                    <a:pt x="1174" y="1704"/>
                  </a:cubicBezTo>
                  <a:cubicBezTo>
                    <a:pt x="1184" y="1704"/>
                    <a:pt x="1195" y="1700"/>
                    <a:pt x="1206" y="1693"/>
                  </a:cubicBezTo>
                  <a:cubicBezTo>
                    <a:pt x="1647" y="1386"/>
                    <a:pt x="2047" y="995"/>
                    <a:pt x="2401" y="592"/>
                  </a:cubicBezTo>
                  <a:cubicBezTo>
                    <a:pt x="2439" y="557"/>
                    <a:pt x="2402" y="514"/>
                    <a:pt x="2362" y="514"/>
                  </a:cubicBezTo>
                  <a:cubicBezTo>
                    <a:pt x="2348" y="514"/>
                    <a:pt x="2333" y="520"/>
                    <a:pt x="2321" y="533"/>
                  </a:cubicBezTo>
                  <a:cubicBezTo>
                    <a:pt x="2197" y="674"/>
                    <a:pt x="2065" y="808"/>
                    <a:pt x="1929" y="939"/>
                  </a:cubicBezTo>
                  <a:cubicBezTo>
                    <a:pt x="1893" y="776"/>
                    <a:pt x="1852" y="612"/>
                    <a:pt x="1791" y="456"/>
                  </a:cubicBezTo>
                  <a:cubicBezTo>
                    <a:pt x="1783" y="435"/>
                    <a:pt x="1761" y="423"/>
                    <a:pt x="1740" y="423"/>
                  </a:cubicBezTo>
                  <a:cubicBezTo>
                    <a:pt x="1733" y="423"/>
                    <a:pt x="1725" y="425"/>
                    <a:pt x="1719" y="428"/>
                  </a:cubicBezTo>
                  <a:cubicBezTo>
                    <a:pt x="1689" y="441"/>
                    <a:pt x="1682" y="472"/>
                    <a:pt x="1692" y="500"/>
                  </a:cubicBezTo>
                  <a:cubicBezTo>
                    <a:pt x="1742" y="671"/>
                    <a:pt x="1794" y="839"/>
                    <a:pt x="1830" y="1014"/>
                  </a:cubicBezTo>
                  <a:cubicBezTo>
                    <a:pt x="1831" y="1020"/>
                    <a:pt x="1833" y="1024"/>
                    <a:pt x="1836" y="1029"/>
                  </a:cubicBezTo>
                  <a:cubicBezTo>
                    <a:pt x="1810" y="1055"/>
                    <a:pt x="1782" y="1082"/>
                    <a:pt x="1754" y="1108"/>
                  </a:cubicBezTo>
                  <a:cubicBezTo>
                    <a:pt x="1583" y="1264"/>
                    <a:pt x="1402" y="1405"/>
                    <a:pt x="1220" y="1549"/>
                  </a:cubicBezTo>
                  <a:cubicBezTo>
                    <a:pt x="1160" y="1339"/>
                    <a:pt x="1094" y="1130"/>
                    <a:pt x="1029" y="921"/>
                  </a:cubicBezTo>
                  <a:cubicBezTo>
                    <a:pt x="1042" y="917"/>
                    <a:pt x="1052" y="907"/>
                    <a:pt x="1057" y="892"/>
                  </a:cubicBezTo>
                  <a:cubicBezTo>
                    <a:pt x="1125" y="731"/>
                    <a:pt x="1196" y="567"/>
                    <a:pt x="1262" y="405"/>
                  </a:cubicBezTo>
                  <a:cubicBezTo>
                    <a:pt x="1277" y="365"/>
                    <a:pt x="1243" y="335"/>
                    <a:pt x="1210" y="335"/>
                  </a:cubicBezTo>
                  <a:cubicBezTo>
                    <a:pt x="1192" y="335"/>
                    <a:pt x="1174" y="344"/>
                    <a:pt x="1165" y="366"/>
                  </a:cubicBezTo>
                  <a:cubicBezTo>
                    <a:pt x="1104" y="507"/>
                    <a:pt x="1046" y="648"/>
                    <a:pt x="986" y="789"/>
                  </a:cubicBezTo>
                  <a:cubicBezTo>
                    <a:pt x="905" y="535"/>
                    <a:pt x="821" y="283"/>
                    <a:pt x="737" y="32"/>
                  </a:cubicBezTo>
                  <a:cubicBezTo>
                    <a:pt x="730" y="10"/>
                    <a:pt x="714" y="1"/>
                    <a:pt x="697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5"/>
            <p:cNvSpPr/>
            <p:nvPr/>
          </p:nvSpPr>
          <p:spPr>
            <a:xfrm rot="-188574">
              <a:off x="-6744344" y="4923564"/>
              <a:ext cx="4373250" cy="1067628"/>
            </a:xfrm>
            <a:custGeom>
              <a:avLst/>
              <a:gdLst/>
              <a:ahLst/>
              <a:cxnLst/>
              <a:rect l="l" t="t" r="r" b="b"/>
              <a:pathLst>
                <a:path w="14558" h="3554" extrusionOk="0">
                  <a:moveTo>
                    <a:pt x="6070" y="1"/>
                  </a:moveTo>
                  <a:cubicBezTo>
                    <a:pt x="6006" y="1"/>
                    <a:pt x="5943" y="12"/>
                    <a:pt x="5882" y="37"/>
                  </a:cubicBezTo>
                  <a:cubicBezTo>
                    <a:pt x="5488" y="196"/>
                    <a:pt x="5326" y="849"/>
                    <a:pt x="5583" y="1244"/>
                  </a:cubicBezTo>
                  <a:cubicBezTo>
                    <a:pt x="5475" y="1163"/>
                    <a:pt x="5349" y="1124"/>
                    <a:pt x="5223" y="1124"/>
                  </a:cubicBezTo>
                  <a:cubicBezTo>
                    <a:pt x="5064" y="1124"/>
                    <a:pt x="4906" y="1186"/>
                    <a:pt x="4788" y="1307"/>
                  </a:cubicBezTo>
                  <a:cubicBezTo>
                    <a:pt x="4683" y="996"/>
                    <a:pt x="4387" y="809"/>
                    <a:pt x="4099" y="809"/>
                  </a:cubicBezTo>
                  <a:cubicBezTo>
                    <a:pt x="3954" y="809"/>
                    <a:pt x="3810" y="857"/>
                    <a:pt x="3695" y="962"/>
                  </a:cubicBezTo>
                  <a:cubicBezTo>
                    <a:pt x="3701" y="729"/>
                    <a:pt x="3563" y="496"/>
                    <a:pt x="3371" y="420"/>
                  </a:cubicBezTo>
                  <a:cubicBezTo>
                    <a:pt x="3325" y="401"/>
                    <a:pt x="3276" y="392"/>
                    <a:pt x="3227" y="392"/>
                  </a:cubicBezTo>
                  <a:cubicBezTo>
                    <a:pt x="3076" y="392"/>
                    <a:pt x="2925" y="478"/>
                    <a:pt x="2842" y="622"/>
                  </a:cubicBezTo>
                  <a:cubicBezTo>
                    <a:pt x="2752" y="290"/>
                    <a:pt x="2451" y="61"/>
                    <a:pt x="2157" y="61"/>
                  </a:cubicBezTo>
                  <a:cubicBezTo>
                    <a:pt x="2084" y="61"/>
                    <a:pt x="2011" y="75"/>
                    <a:pt x="1942" y="105"/>
                  </a:cubicBezTo>
                  <a:cubicBezTo>
                    <a:pt x="1598" y="258"/>
                    <a:pt x="1423" y="785"/>
                    <a:pt x="1589" y="1178"/>
                  </a:cubicBezTo>
                  <a:cubicBezTo>
                    <a:pt x="1532" y="1099"/>
                    <a:pt x="1444" y="1054"/>
                    <a:pt x="1357" y="1054"/>
                  </a:cubicBezTo>
                  <a:cubicBezTo>
                    <a:pt x="1315" y="1054"/>
                    <a:pt x="1274" y="1065"/>
                    <a:pt x="1236" y="1086"/>
                  </a:cubicBezTo>
                  <a:cubicBezTo>
                    <a:pt x="1122" y="1151"/>
                    <a:pt x="1055" y="1315"/>
                    <a:pt x="1085" y="1462"/>
                  </a:cubicBezTo>
                  <a:cubicBezTo>
                    <a:pt x="974" y="1372"/>
                    <a:pt x="840" y="1328"/>
                    <a:pt x="706" y="1328"/>
                  </a:cubicBezTo>
                  <a:cubicBezTo>
                    <a:pt x="543" y="1328"/>
                    <a:pt x="381" y="1393"/>
                    <a:pt x="263" y="1521"/>
                  </a:cubicBezTo>
                  <a:cubicBezTo>
                    <a:pt x="48" y="1756"/>
                    <a:pt x="0" y="2170"/>
                    <a:pt x="153" y="2470"/>
                  </a:cubicBezTo>
                  <a:cubicBezTo>
                    <a:pt x="5024" y="3095"/>
                    <a:pt x="9792" y="3327"/>
                    <a:pt x="14557" y="3554"/>
                  </a:cubicBezTo>
                  <a:cubicBezTo>
                    <a:pt x="14552" y="3218"/>
                    <a:pt x="14261" y="2944"/>
                    <a:pt x="13982" y="2944"/>
                  </a:cubicBezTo>
                  <a:cubicBezTo>
                    <a:pt x="13911" y="2944"/>
                    <a:pt x="13842" y="2961"/>
                    <a:pt x="13778" y="2999"/>
                  </a:cubicBezTo>
                  <a:cubicBezTo>
                    <a:pt x="14119" y="2559"/>
                    <a:pt x="14021" y="1761"/>
                    <a:pt x="13586" y="1428"/>
                  </a:cubicBezTo>
                  <a:cubicBezTo>
                    <a:pt x="13446" y="1322"/>
                    <a:pt x="13283" y="1272"/>
                    <a:pt x="13120" y="1272"/>
                  </a:cubicBezTo>
                  <a:cubicBezTo>
                    <a:pt x="12774" y="1272"/>
                    <a:pt x="12425" y="1493"/>
                    <a:pt x="12288" y="1862"/>
                  </a:cubicBezTo>
                  <a:cubicBezTo>
                    <a:pt x="12197" y="1719"/>
                    <a:pt x="12052" y="1654"/>
                    <a:pt x="11903" y="1654"/>
                  </a:cubicBezTo>
                  <a:cubicBezTo>
                    <a:pt x="11675" y="1654"/>
                    <a:pt x="11441" y="1810"/>
                    <a:pt x="11396" y="2075"/>
                  </a:cubicBezTo>
                  <a:cubicBezTo>
                    <a:pt x="11369" y="1776"/>
                    <a:pt x="11111" y="1540"/>
                    <a:pt x="10859" y="1540"/>
                  </a:cubicBezTo>
                  <a:cubicBezTo>
                    <a:pt x="10808" y="1540"/>
                    <a:pt x="10757" y="1550"/>
                    <a:pt x="10708" y="1571"/>
                  </a:cubicBezTo>
                  <a:cubicBezTo>
                    <a:pt x="10832" y="970"/>
                    <a:pt x="10446" y="282"/>
                    <a:pt x="9921" y="162"/>
                  </a:cubicBezTo>
                  <a:cubicBezTo>
                    <a:pt x="9866" y="150"/>
                    <a:pt x="9811" y="144"/>
                    <a:pt x="9755" y="144"/>
                  </a:cubicBezTo>
                  <a:cubicBezTo>
                    <a:pt x="9284" y="144"/>
                    <a:pt x="8831" y="582"/>
                    <a:pt x="8780" y="1134"/>
                  </a:cubicBezTo>
                  <a:cubicBezTo>
                    <a:pt x="8671" y="860"/>
                    <a:pt x="8410" y="716"/>
                    <a:pt x="8156" y="716"/>
                  </a:cubicBezTo>
                  <a:cubicBezTo>
                    <a:pt x="7941" y="716"/>
                    <a:pt x="7731" y="818"/>
                    <a:pt x="7618" y="1030"/>
                  </a:cubicBezTo>
                  <a:cubicBezTo>
                    <a:pt x="7521" y="797"/>
                    <a:pt x="7296" y="658"/>
                    <a:pt x="7077" y="658"/>
                  </a:cubicBezTo>
                  <a:cubicBezTo>
                    <a:pt x="6974" y="658"/>
                    <a:pt x="6872" y="689"/>
                    <a:pt x="6787" y="756"/>
                  </a:cubicBezTo>
                  <a:cubicBezTo>
                    <a:pt x="6769" y="343"/>
                    <a:pt x="6417" y="1"/>
                    <a:pt x="607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4" name="Google Shape;4184;p35"/>
          <p:cNvGrpSpPr/>
          <p:nvPr/>
        </p:nvGrpSpPr>
        <p:grpSpPr>
          <a:xfrm rot="1380914">
            <a:off x="6872490" y="4450213"/>
            <a:ext cx="270183" cy="267052"/>
            <a:chOff x="9831644" y="3089936"/>
            <a:chExt cx="1400997" cy="1384099"/>
          </a:xfrm>
        </p:grpSpPr>
        <p:sp>
          <p:nvSpPr>
            <p:cNvPr id="4185" name="Google Shape;418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4" name="Google Shape;4204;p35"/>
          <p:cNvGrpSpPr/>
          <p:nvPr/>
        </p:nvGrpSpPr>
        <p:grpSpPr>
          <a:xfrm rot="283980">
            <a:off x="6377918" y="4548771"/>
            <a:ext cx="348074" cy="343875"/>
            <a:chOff x="9831644" y="3089936"/>
            <a:chExt cx="1400997" cy="1384099"/>
          </a:xfrm>
        </p:grpSpPr>
        <p:sp>
          <p:nvSpPr>
            <p:cNvPr id="4205" name="Google Shape;420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4" name="Google Shape;4224;p35"/>
          <p:cNvGrpSpPr/>
          <p:nvPr/>
        </p:nvGrpSpPr>
        <p:grpSpPr>
          <a:xfrm rot="1380914">
            <a:off x="7611365" y="4389931"/>
            <a:ext cx="270183" cy="267052"/>
            <a:chOff x="9831644" y="3089936"/>
            <a:chExt cx="1400997" cy="1384099"/>
          </a:xfrm>
        </p:grpSpPr>
        <p:sp>
          <p:nvSpPr>
            <p:cNvPr id="4225" name="Google Shape;422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4" name="Google Shape;4244;p35"/>
          <p:cNvGrpSpPr/>
          <p:nvPr/>
        </p:nvGrpSpPr>
        <p:grpSpPr>
          <a:xfrm rot="533170">
            <a:off x="8290972" y="4397816"/>
            <a:ext cx="270274" cy="266993"/>
            <a:chOff x="9831644" y="3089936"/>
            <a:chExt cx="1400997" cy="1384099"/>
          </a:xfrm>
        </p:grpSpPr>
        <p:sp>
          <p:nvSpPr>
            <p:cNvPr id="4245" name="Google Shape;424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4" name="Google Shape;4264;p35"/>
          <p:cNvGrpSpPr/>
          <p:nvPr/>
        </p:nvGrpSpPr>
        <p:grpSpPr>
          <a:xfrm rot="533170">
            <a:off x="8788815" y="4388849"/>
            <a:ext cx="270274" cy="266993"/>
            <a:chOff x="9831644" y="3089936"/>
            <a:chExt cx="1400997" cy="1384099"/>
          </a:xfrm>
        </p:grpSpPr>
        <p:sp>
          <p:nvSpPr>
            <p:cNvPr id="4265" name="Google Shape;426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4" name="Google Shape;4284;p35"/>
          <p:cNvGrpSpPr/>
          <p:nvPr/>
        </p:nvGrpSpPr>
        <p:grpSpPr>
          <a:xfrm rot="-2334494" flipH="1">
            <a:off x="7132759" y="4645783"/>
            <a:ext cx="348200" cy="344000"/>
            <a:chOff x="9831644" y="3089936"/>
            <a:chExt cx="1400997" cy="1384099"/>
          </a:xfrm>
        </p:grpSpPr>
        <p:sp>
          <p:nvSpPr>
            <p:cNvPr id="4285" name="Google Shape;428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4" name="Google Shape;4304;p35"/>
          <p:cNvGrpSpPr/>
          <p:nvPr/>
        </p:nvGrpSpPr>
        <p:grpSpPr>
          <a:xfrm rot="1488730">
            <a:off x="7994134" y="4627817"/>
            <a:ext cx="348209" cy="344009"/>
            <a:chOff x="9831644" y="3089936"/>
            <a:chExt cx="1400997" cy="1384099"/>
          </a:xfrm>
        </p:grpSpPr>
        <p:sp>
          <p:nvSpPr>
            <p:cNvPr id="4305" name="Google Shape;430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4" name="Google Shape;4324;p35"/>
          <p:cNvGrpSpPr/>
          <p:nvPr/>
        </p:nvGrpSpPr>
        <p:grpSpPr>
          <a:xfrm rot="-2334494" flipH="1">
            <a:off x="8697932" y="4657946"/>
            <a:ext cx="348200" cy="344000"/>
            <a:chOff x="9831644" y="3089936"/>
            <a:chExt cx="1400997" cy="1384099"/>
          </a:xfrm>
        </p:grpSpPr>
        <p:sp>
          <p:nvSpPr>
            <p:cNvPr id="4325" name="Google Shape;432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4" name="Google Shape;4344;p35"/>
          <p:cNvGrpSpPr/>
          <p:nvPr/>
        </p:nvGrpSpPr>
        <p:grpSpPr>
          <a:xfrm rot="-1738664" flipH="1">
            <a:off x="8505959" y="4985089"/>
            <a:ext cx="436086" cy="430826"/>
            <a:chOff x="9831644" y="3089936"/>
            <a:chExt cx="1400997" cy="1384099"/>
          </a:xfrm>
        </p:grpSpPr>
        <p:sp>
          <p:nvSpPr>
            <p:cNvPr id="4345" name="Google Shape;4345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5"/>
            <p:cNvSpPr/>
            <p:nvPr/>
          </p:nvSpPr>
          <p:spPr>
            <a:xfrm>
              <a:off x="10090222" y="3089936"/>
              <a:ext cx="999782" cy="811052"/>
            </a:xfrm>
            <a:custGeom>
              <a:avLst/>
              <a:gdLst/>
              <a:ahLst/>
              <a:cxnLst/>
              <a:rect l="l" t="t" r="r" b="b"/>
              <a:pathLst>
                <a:path w="20411" h="16558" extrusionOk="0">
                  <a:moveTo>
                    <a:pt x="8477" y="1383"/>
                  </a:moveTo>
                  <a:cubicBezTo>
                    <a:pt x="8591" y="1383"/>
                    <a:pt x="8696" y="1398"/>
                    <a:pt x="8787" y="1432"/>
                  </a:cubicBezTo>
                  <a:cubicBezTo>
                    <a:pt x="8959" y="1513"/>
                    <a:pt x="9123" y="1611"/>
                    <a:pt x="9265" y="1744"/>
                  </a:cubicBezTo>
                  <a:cubicBezTo>
                    <a:pt x="9504" y="1970"/>
                    <a:pt x="9476" y="2296"/>
                    <a:pt x="9294" y="2537"/>
                  </a:cubicBezTo>
                  <a:cubicBezTo>
                    <a:pt x="8946" y="2997"/>
                    <a:pt x="8423" y="3182"/>
                    <a:pt x="7885" y="3182"/>
                  </a:cubicBezTo>
                  <a:cubicBezTo>
                    <a:pt x="7543" y="3182"/>
                    <a:pt x="7194" y="3107"/>
                    <a:pt x="6881" y="2979"/>
                  </a:cubicBezTo>
                  <a:cubicBezTo>
                    <a:pt x="6592" y="2862"/>
                    <a:pt x="6555" y="2493"/>
                    <a:pt x="6661" y="2247"/>
                  </a:cubicBezTo>
                  <a:cubicBezTo>
                    <a:pt x="6795" y="1936"/>
                    <a:pt x="7790" y="1383"/>
                    <a:pt x="8477" y="1383"/>
                  </a:cubicBezTo>
                  <a:close/>
                  <a:moveTo>
                    <a:pt x="16587" y="3613"/>
                  </a:moveTo>
                  <a:cubicBezTo>
                    <a:pt x="16650" y="3613"/>
                    <a:pt x="16712" y="3616"/>
                    <a:pt x="16775" y="3622"/>
                  </a:cubicBezTo>
                  <a:cubicBezTo>
                    <a:pt x="16781" y="3621"/>
                    <a:pt x="16788" y="3620"/>
                    <a:pt x="16796" y="3620"/>
                  </a:cubicBezTo>
                  <a:cubicBezTo>
                    <a:pt x="17010" y="3620"/>
                    <a:pt x="17893" y="4013"/>
                    <a:pt x="17905" y="4355"/>
                  </a:cubicBezTo>
                  <a:cubicBezTo>
                    <a:pt x="17924" y="4955"/>
                    <a:pt x="17383" y="5260"/>
                    <a:pt x="16862" y="5334"/>
                  </a:cubicBezTo>
                  <a:cubicBezTo>
                    <a:pt x="16779" y="5345"/>
                    <a:pt x="16689" y="5352"/>
                    <a:pt x="16595" y="5352"/>
                  </a:cubicBezTo>
                  <a:cubicBezTo>
                    <a:pt x="16160" y="5352"/>
                    <a:pt x="15649" y="5215"/>
                    <a:pt x="15424" y="4856"/>
                  </a:cubicBezTo>
                  <a:cubicBezTo>
                    <a:pt x="15098" y="4336"/>
                    <a:pt x="15568" y="3849"/>
                    <a:pt x="16040" y="3697"/>
                  </a:cubicBezTo>
                  <a:cubicBezTo>
                    <a:pt x="16218" y="3639"/>
                    <a:pt x="16403" y="3613"/>
                    <a:pt x="16587" y="3613"/>
                  </a:cubicBezTo>
                  <a:close/>
                  <a:moveTo>
                    <a:pt x="5106" y="3524"/>
                  </a:moveTo>
                  <a:cubicBezTo>
                    <a:pt x="5354" y="3524"/>
                    <a:pt x="5592" y="3643"/>
                    <a:pt x="5668" y="3909"/>
                  </a:cubicBezTo>
                  <a:cubicBezTo>
                    <a:pt x="5835" y="4486"/>
                    <a:pt x="5430" y="5148"/>
                    <a:pt x="5117" y="5607"/>
                  </a:cubicBezTo>
                  <a:cubicBezTo>
                    <a:pt x="4789" y="6089"/>
                    <a:pt x="4296" y="6759"/>
                    <a:pt x="3643" y="6759"/>
                  </a:cubicBezTo>
                  <a:cubicBezTo>
                    <a:pt x="2829" y="6759"/>
                    <a:pt x="2656" y="5834"/>
                    <a:pt x="3011" y="5262"/>
                  </a:cubicBezTo>
                  <a:cubicBezTo>
                    <a:pt x="3126" y="5078"/>
                    <a:pt x="4340" y="3653"/>
                    <a:pt x="4958" y="3538"/>
                  </a:cubicBezTo>
                  <a:cubicBezTo>
                    <a:pt x="5007" y="3529"/>
                    <a:pt x="5057" y="3524"/>
                    <a:pt x="5106" y="3524"/>
                  </a:cubicBezTo>
                  <a:close/>
                  <a:moveTo>
                    <a:pt x="8348" y="0"/>
                  </a:moveTo>
                  <a:cubicBezTo>
                    <a:pt x="7327" y="0"/>
                    <a:pt x="6317" y="576"/>
                    <a:pt x="5547" y="1466"/>
                  </a:cubicBezTo>
                  <a:cubicBezTo>
                    <a:pt x="4484" y="2697"/>
                    <a:pt x="2594" y="3990"/>
                    <a:pt x="1298" y="5978"/>
                  </a:cubicBezTo>
                  <a:cubicBezTo>
                    <a:pt x="1" y="7965"/>
                    <a:pt x="1869" y="10954"/>
                    <a:pt x="1869" y="10954"/>
                  </a:cubicBezTo>
                  <a:lnTo>
                    <a:pt x="13349" y="16557"/>
                  </a:lnTo>
                  <a:lnTo>
                    <a:pt x="20142" y="11328"/>
                  </a:lnTo>
                  <a:cubicBezTo>
                    <a:pt x="20143" y="11326"/>
                    <a:pt x="20411" y="4862"/>
                    <a:pt x="19421" y="3850"/>
                  </a:cubicBezTo>
                  <a:cubicBezTo>
                    <a:pt x="18600" y="3013"/>
                    <a:pt x="16584" y="2700"/>
                    <a:pt x="15027" y="2700"/>
                  </a:cubicBezTo>
                  <a:cubicBezTo>
                    <a:pt x="14703" y="2700"/>
                    <a:pt x="14400" y="2713"/>
                    <a:pt x="14131" y="2738"/>
                  </a:cubicBezTo>
                  <a:cubicBezTo>
                    <a:pt x="14074" y="2744"/>
                    <a:pt x="14018" y="2746"/>
                    <a:pt x="13961" y="2746"/>
                  </a:cubicBezTo>
                  <a:cubicBezTo>
                    <a:pt x="12447" y="2746"/>
                    <a:pt x="10842" y="909"/>
                    <a:pt x="9514" y="269"/>
                  </a:cubicBezTo>
                  <a:cubicBezTo>
                    <a:pt x="9133" y="85"/>
                    <a:pt x="8739" y="0"/>
                    <a:pt x="8348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5"/>
            <p:cNvSpPr/>
            <p:nvPr/>
          </p:nvSpPr>
          <p:spPr>
            <a:xfrm>
              <a:off x="9831644" y="3463722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5"/>
            <p:cNvSpPr/>
            <p:nvPr/>
          </p:nvSpPr>
          <p:spPr>
            <a:xfrm>
              <a:off x="10556389" y="3387554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5"/>
            <p:cNvSpPr/>
            <p:nvPr/>
          </p:nvSpPr>
          <p:spPr>
            <a:xfrm>
              <a:off x="10036537" y="3868366"/>
              <a:ext cx="1090742" cy="605669"/>
            </a:xfrm>
            <a:custGeom>
              <a:avLst/>
              <a:gdLst/>
              <a:ahLst/>
              <a:cxnLst/>
              <a:rect l="l" t="t" r="r" b="b"/>
              <a:pathLst>
                <a:path w="22268" h="12365" extrusionOk="0">
                  <a:moveTo>
                    <a:pt x="11761" y="8663"/>
                  </a:moveTo>
                  <a:cubicBezTo>
                    <a:pt x="12824" y="8663"/>
                    <a:pt x="13846" y="8840"/>
                    <a:pt x="13965" y="9293"/>
                  </a:cubicBezTo>
                  <a:cubicBezTo>
                    <a:pt x="14277" y="10487"/>
                    <a:pt x="13005" y="10755"/>
                    <a:pt x="12059" y="10755"/>
                  </a:cubicBezTo>
                  <a:cubicBezTo>
                    <a:pt x="11877" y="10755"/>
                    <a:pt x="11706" y="10745"/>
                    <a:pt x="11562" y="10730"/>
                  </a:cubicBezTo>
                  <a:cubicBezTo>
                    <a:pt x="10791" y="10650"/>
                    <a:pt x="8943" y="10378"/>
                    <a:pt x="9245" y="9193"/>
                  </a:cubicBezTo>
                  <a:cubicBezTo>
                    <a:pt x="9324" y="8886"/>
                    <a:pt x="10568" y="8663"/>
                    <a:pt x="11761" y="8663"/>
                  </a:cubicBezTo>
                  <a:close/>
                  <a:moveTo>
                    <a:pt x="18050" y="1"/>
                  </a:moveTo>
                  <a:lnTo>
                    <a:pt x="3783" y="2899"/>
                  </a:lnTo>
                  <a:cubicBezTo>
                    <a:pt x="3783" y="2899"/>
                    <a:pt x="1259" y="4134"/>
                    <a:pt x="630" y="5349"/>
                  </a:cubicBezTo>
                  <a:cubicBezTo>
                    <a:pt x="0" y="6562"/>
                    <a:pt x="103" y="8178"/>
                    <a:pt x="1165" y="8876"/>
                  </a:cubicBezTo>
                  <a:cubicBezTo>
                    <a:pt x="2226" y="9575"/>
                    <a:pt x="3077" y="11142"/>
                    <a:pt x="4196" y="11181"/>
                  </a:cubicBezTo>
                  <a:cubicBezTo>
                    <a:pt x="4303" y="11185"/>
                    <a:pt x="4406" y="11186"/>
                    <a:pt x="4505" y="11186"/>
                  </a:cubicBezTo>
                  <a:cubicBezTo>
                    <a:pt x="5656" y="11186"/>
                    <a:pt x="6239" y="10945"/>
                    <a:pt x="7097" y="10945"/>
                  </a:cubicBezTo>
                  <a:cubicBezTo>
                    <a:pt x="7465" y="10945"/>
                    <a:pt x="7885" y="10989"/>
                    <a:pt x="8421" y="11117"/>
                  </a:cubicBezTo>
                  <a:cubicBezTo>
                    <a:pt x="9257" y="11314"/>
                    <a:pt x="10605" y="11907"/>
                    <a:pt x="11831" y="12269"/>
                  </a:cubicBezTo>
                  <a:cubicBezTo>
                    <a:pt x="12047" y="12333"/>
                    <a:pt x="12308" y="12364"/>
                    <a:pt x="12595" y="12364"/>
                  </a:cubicBezTo>
                  <a:cubicBezTo>
                    <a:pt x="13936" y="12364"/>
                    <a:pt x="15858" y="11678"/>
                    <a:pt x="16565" y="10393"/>
                  </a:cubicBezTo>
                  <a:cubicBezTo>
                    <a:pt x="17424" y="8832"/>
                    <a:pt x="18981" y="8135"/>
                    <a:pt x="19816" y="7567"/>
                  </a:cubicBezTo>
                  <a:cubicBezTo>
                    <a:pt x="20652" y="7001"/>
                    <a:pt x="22268" y="3987"/>
                    <a:pt x="21089" y="2350"/>
                  </a:cubicBezTo>
                  <a:cubicBezTo>
                    <a:pt x="19909" y="713"/>
                    <a:pt x="18050" y="1"/>
                    <a:pt x="1805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5"/>
            <p:cNvSpPr/>
            <p:nvPr/>
          </p:nvSpPr>
          <p:spPr>
            <a:xfrm>
              <a:off x="9831644" y="3462056"/>
              <a:ext cx="676252" cy="704907"/>
            </a:xfrm>
            <a:custGeom>
              <a:avLst/>
              <a:gdLst/>
              <a:ahLst/>
              <a:cxnLst/>
              <a:rect l="l" t="t" r="r" b="b"/>
              <a:pathLst>
                <a:path w="13806" h="14391" extrusionOk="0">
                  <a:moveTo>
                    <a:pt x="2702" y="1802"/>
                  </a:moveTo>
                  <a:cubicBezTo>
                    <a:pt x="3022" y="1802"/>
                    <a:pt x="3389" y="1954"/>
                    <a:pt x="3622" y="2446"/>
                  </a:cubicBezTo>
                  <a:cubicBezTo>
                    <a:pt x="3900" y="3035"/>
                    <a:pt x="3929" y="4016"/>
                    <a:pt x="3181" y="4265"/>
                  </a:cubicBezTo>
                  <a:cubicBezTo>
                    <a:pt x="3084" y="4297"/>
                    <a:pt x="2989" y="4312"/>
                    <a:pt x="2898" y="4312"/>
                  </a:cubicBezTo>
                  <a:cubicBezTo>
                    <a:pt x="2268" y="4312"/>
                    <a:pt x="1788" y="3605"/>
                    <a:pt x="1722" y="3020"/>
                  </a:cubicBezTo>
                  <a:cubicBezTo>
                    <a:pt x="1677" y="2614"/>
                    <a:pt x="1824" y="2262"/>
                    <a:pt x="2082" y="2037"/>
                  </a:cubicBezTo>
                  <a:cubicBezTo>
                    <a:pt x="2158" y="1928"/>
                    <a:pt x="2410" y="1802"/>
                    <a:pt x="2702" y="1802"/>
                  </a:cubicBezTo>
                  <a:close/>
                  <a:moveTo>
                    <a:pt x="2277" y="7503"/>
                  </a:moveTo>
                  <a:cubicBezTo>
                    <a:pt x="2870" y="7503"/>
                    <a:pt x="3245" y="8206"/>
                    <a:pt x="3334" y="8739"/>
                  </a:cubicBezTo>
                  <a:cubicBezTo>
                    <a:pt x="3425" y="9281"/>
                    <a:pt x="3373" y="9995"/>
                    <a:pt x="2948" y="10396"/>
                  </a:cubicBezTo>
                  <a:cubicBezTo>
                    <a:pt x="2825" y="10513"/>
                    <a:pt x="2646" y="10587"/>
                    <a:pt x="2472" y="10587"/>
                  </a:cubicBezTo>
                  <a:cubicBezTo>
                    <a:pt x="2331" y="10587"/>
                    <a:pt x="2193" y="10539"/>
                    <a:pt x="2089" y="10426"/>
                  </a:cubicBezTo>
                  <a:cubicBezTo>
                    <a:pt x="1572" y="9867"/>
                    <a:pt x="1623" y="7672"/>
                    <a:pt x="2022" y="7544"/>
                  </a:cubicBezTo>
                  <a:cubicBezTo>
                    <a:pt x="2111" y="7516"/>
                    <a:pt x="2196" y="7503"/>
                    <a:pt x="2277" y="7503"/>
                  </a:cubicBezTo>
                  <a:close/>
                  <a:moveTo>
                    <a:pt x="5124" y="0"/>
                  </a:moveTo>
                  <a:cubicBezTo>
                    <a:pt x="3728" y="0"/>
                    <a:pt x="2552" y="748"/>
                    <a:pt x="1763" y="1075"/>
                  </a:cubicBezTo>
                  <a:cubicBezTo>
                    <a:pt x="713" y="1510"/>
                    <a:pt x="0" y="3422"/>
                    <a:pt x="619" y="4213"/>
                  </a:cubicBezTo>
                  <a:cubicBezTo>
                    <a:pt x="1236" y="5004"/>
                    <a:pt x="1172" y="5560"/>
                    <a:pt x="898" y="7204"/>
                  </a:cubicBezTo>
                  <a:cubicBezTo>
                    <a:pt x="625" y="8847"/>
                    <a:pt x="1349" y="10617"/>
                    <a:pt x="2209" y="11828"/>
                  </a:cubicBezTo>
                  <a:cubicBezTo>
                    <a:pt x="2978" y="12911"/>
                    <a:pt x="6671" y="14391"/>
                    <a:pt x="9109" y="14391"/>
                  </a:cubicBezTo>
                  <a:cubicBezTo>
                    <a:pt x="9395" y="14391"/>
                    <a:pt x="9664" y="14370"/>
                    <a:pt x="9909" y="14327"/>
                  </a:cubicBezTo>
                  <a:cubicBezTo>
                    <a:pt x="12238" y="13911"/>
                    <a:pt x="13805" y="12243"/>
                    <a:pt x="13805" y="12243"/>
                  </a:cubicBezTo>
                  <a:lnTo>
                    <a:pt x="10728" y="4245"/>
                  </a:lnTo>
                  <a:cubicBezTo>
                    <a:pt x="10728" y="4245"/>
                    <a:pt x="9148" y="1337"/>
                    <a:pt x="6577" y="288"/>
                  </a:cubicBezTo>
                  <a:cubicBezTo>
                    <a:pt x="6073" y="82"/>
                    <a:pt x="5586" y="0"/>
                    <a:pt x="5124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5"/>
            <p:cNvSpPr/>
            <p:nvPr/>
          </p:nvSpPr>
          <p:spPr>
            <a:xfrm>
              <a:off x="10556389" y="3387566"/>
              <a:ext cx="676252" cy="704956"/>
            </a:xfrm>
            <a:custGeom>
              <a:avLst/>
              <a:gdLst/>
              <a:ahLst/>
              <a:cxnLst/>
              <a:rect l="l" t="t" r="r" b="b"/>
              <a:pathLst>
                <a:path w="13806" h="14392" extrusionOk="0">
                  <a:moveTo>
                    <a:pt x="8681" y="1"/>
                  </a:moveTo>
                  <a:cubicBezTo>
                    <a:pt x="8219" y="1"/>
                    <a:pt x="7733" y="82"/>
                    <a:pt x="7229" y="288"/>
                  </a:cubicBezTo>
                  <a:cubicBezTo>
                    <a:pt x="4657" y="1337"/>
                    <a:pt x="3078" y="4247"/>
                    <a:pt x="3078" y="4247"/>
                  </a:cubicBezTo>
                  <a:lnTo>
                    <a:pt x="0" y="12245"/>
                  </a:lnTo>
                  <a:cubicBezTo>
                    <a:pt x="0" y="12245"/>
                    <a:pt x="1567" y="13911"/>
                    <a:pt x="3897" y="14328"/>
                  </a:cubicBezTo>
                  <a:cubicBezTo>
                    <a:pt x="4141" y="14372"/>
                    <a:pt x="4409" y="14392"/>
                    <a:pt x="4695" y="14392"/>
                  </a:cubicBezTo>
                  <a:cubicBezTo>
                    <a:pt x="7133" y="14392"/>
                    <a:pt x="10827" y="12912"/>
                    <a:pt x="11597" y="11829"/>
                  </a:cubicBezTo>
                  <a:cubicBezTo>
                    <a:pt x="12457" y="10619"/>
                    <a:pt x="13181" y="8848"/>
                    <a:pt x="12909" y="7205"/>
                  </a:cubicBezTo>
                  <a:cubicBezTo>
                    <a:pt x="12635" y="5561"/>
                    <a:pt x="12569" y="5004"/>
                    <a:pt x="13188" y="4214"/>
                  </a:cubicBezTo>
                  <a:cubicBezTo>
                    <a:pt x="13805" y="3422"/>
                    <a:pt x="13093" y="1512"/>
                    <a:pt x="12043" y="1076"/>
                  </a:cubicBezTo>
                  <a:cubicBezTo>
                    <a:pt x="11254" y="748"/>
                    <a:pt x="10078" y="1"/>
                    <a:pt x="8681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5"/>
            <p:cNvSpPr/>
            <p:nvPr/>
          </p:nvSpPr>
          <p:spPr>
            <a:xfrm>
              <a:off x="10317452" y="3251138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5"/>
            <p:cNvSpPr/>
            <p:nvPr/>
          </p:nvSpPr>
          <p:spPr>
            <a:xfrm>
              <a:off x="10317452" y="3249472"/>
              <a:ext cx="770446" cy="879628"/>
            </a:xfrm>
            <a:custGeom>
              <a:avLst/>
              <a:gdLst/>
              <a:ahLst/>
              <a:cxnLst/>
              <a:rect l="l" t="t" r="r" b="b"/>
              <a:pathLst>
                <a:path w="15729" h="17958" extrusionOk="0">
                  <a:moveTo>
                    <a:pt x="6365" y="1416"/>
                  </a:moveTo>
                  <a:cubicBezTo>
                    <a:pt x="6767" y="1416"/>
                    <a:pt x="7086" y="1487"/>
                    <a:pt x="7174" y="1642"/>
                  </a:cubicBezTo>
                  <a:cubicBezTo>
                    <a:pt x="7420" y="2080"/>
                    <a:pt x="7361" y="2658"/>
                    <a:pt x="6943" y="2968"/>
                  </a:cubicBezTo>
                  <a:cubicBezTo>
                    <a:pt x="6660" y="3176"/>
                    <a:pt x="6297" y="3213"/>
                    <a:pt x="5956" y="3215"/>
                  </a:cubicBezTo>
                  <a:cubicBezTo>
                    <a:pt x="5807" y="3215"/>
                    <a:pt x="5634" y="3223"/>
                    <a:pt x="5455" y="3223"/>
                  </a:cubicBezTo>
                  <a:cubicBezTo>
                    <a:pt x="4838" y="3223"/>
                    <a:pt x="4153" y="3135"/>
                    <a:pt x="4134" y="2379"/>
                  </a:cubicBezTo>
                  <a:cubicBezTo>
                    <a:pt x="4118" y="1785"/>
                    <a:pt x="5453" y="1416"/>
                    <a:pt x="6365" y="1416"/>
                  </a:cubicBezTo>
                  <a:close/>
                  <a:moveTo>
                    <a:pt x="12101" y="4970"/>
                  </a:moveTo>
                  <a:cubicBezTo>
                    <a:pt x="12288" y="4970"/>
                    <a:pt x="12939" y="5269"/>
                    <a:pt x="13061" y="6137"/>
                  </a:cubicBezTo>
                  <a:cubicBezTo>
                    <a:pt x="13098" y="6382"/>
                    <a:pt x="12906" y="6621"/>
                    <a:pt x="12666" y="6697"/>
                  </a:cubicBezTo>
                  <a:cubicBezTo>
                    <a:pt x="12611" y="6714"/>
                    <a:pt x="12556" y="6722"/>
                    <a:pt x="12502" y="6722"/>
                  </a:cubicBezTo>
                  <a:cubicBezTo>
                    <a:pt x="12310" y="6722"/>
                    <a:pt x="12137" y="6617"/>
                    <a:pt x="12017" y="6459"/>
                  </a:cubicBezTo>
                  <a:cubicBezTo>
                    <a:pt x="11799" y="6173"/>
                    <a:pt x="11594" y="5894"/>
                    <a:pt x="11573" y="5519"/>
                  </a:cubicBezTo>
                  <a:cubicBezTo>
                    <a:pt x="11555" y="5212"/>
                    <a:pt x="11805" y="5007"/>
                    <a:pt x="12084" y="4971"/>
                  </a:cubicBezTo>
                  <a:cubicBezTo>
                    <a:pt x="12089" y="4970"/>
                    <a:pt x="12095" y="4970"/>
                    <a:pt x="12101" y="4970"/>
                  </a:cubicBezTo>
                  <a:close/>
                  <a:moveTo>
                    <a:pt x="13683" y="7349"/>
                  </a:moveTo>
                  <a:cubicBezTo>
                    <a:pt x="13707" y="7349"/>
                    <a:pt x="13731" y="7350"/>
                    <a:pt x="13755" y="7353"/>
                  </a:cubicBezTo>
                  <a:cubicBezTo>
                    <a:pt x="13960" y="7354"/>
                    <a:pt x="14177" y="7456"/>
                    <a:pt x="14266" y="7629"/>
                  </a:cubicBezTo>
                  <a:cubicBezTo>
                    <a:pt x="14387" y="7861"/>
                    <a:pt x="14462" y="8097"/>
                    <a:pt x="14411" y="8362"/>
                  </a:cubicBezTo>
                  <a:cubicBezTo>
                    <a:pt x="14368" y="8592"/>
                    <a:pt x="14245" y="8775"/>
                    <a:pt x="14100" y="8953"/>
                  </a:cubicBezTo>
                  <a:cubicBezTo>
                    <a:pt x="14000" y="9075"/>
                    <a:pt x="13843" y="9133"/>
                    <a:pt x="13682" y="9133"/>
                  </a:cubicBezTo>
                  <a:cubicBezTo>
                    <a:pt x="13430" y="9133"/>
                    <a:pt x="13171" y="8990"/>
                    <a:pt x="13122" y="8730"/>
                  </a:cubicBezTo>
                  <a:cubicBezTo>
                    <a:pt x="13096" y="8581"/>
                    <a:pt x="13082" y="8435"/>
                    <a:pt x="13081" y="8290"/>
                  </a:cubicBezTo>
                  <a:cubicBezTo>
                    <a:pt x="13077" y="8264"/>
                    <a:pt x="13081" y="8235"/>
                    <a:pt x="13082" y="8207"/>
                  </a:cubicBezTo>
                  <a:cubicBezTo>
                    <a:pt x="13084" y="8129"/>
                    <a:pt x="13089" y="8051"/>
                    <a:pt x="13101" y="7973"/>
                  </a:cubicBezTo>
                  <a:cubicBezTo>
                    <a:pt x="13103" y="7958"/>
                    <a:pt x="13104" y="7944"/>
                    <a:pt x="13108" y="7929"/>
                  </a:cubicBezTo>
                  <a:cubicBezTo>
                    <a:pt x="13115" y="7877"/>
                    <a:pt x="13122" y="7825"/>
                    <a:pt x="13134" y="7773"/>
                  </a:cubicBezTo>
                  <a:cubicBezTo>
                    <a:pt x="13188" y="7519"/>
                    <a:pt x="13432" y="7349"/>
                    <a:pt x="13683" y="7349"/>
                  </a:cubicBezTo>
                  <a:close/>
                  <a:moveTo>
                    <a:pt x="13987" y="14298"/>
                  </a:moveTo>
                  <a:cubicBezTo>
                    <a:pt x="14346" y="14298"/>
                    <a:pt x="14635" y="14672"/>
                    <a:pt x="14409" y="15622"/>
                  </a:cubicBezTo>
                  <a:cubicBezTo>
                    <a:pt x="14322" y="15985"/>
                    <a:pt x="14032" y="16293"/>
                    <a:pt x="13671" y="16389"/>
                  </a:cubicBezTo>
                  <a:cubicBezTo>
                    <a:pt x="13619" y="16403"/>
                    <a:pt x="13567" y="16409"/>
                    <a:pt x="13515" y="16409"/>
                  </a:cubicBezTo>
                  <a:cubicBezTo>
                    <a:pt x="13219" y="16409"/>
                    <a:pt x="12942" y="16194"/>
                    <a:pt x="12936" y="15869"/>
                  </a:cubicBezTo>
                  <a:cubicBezTo>
                    <a:pt x="12928" y="15468"/>
                    <a:pt x="13102" y="15047"/>
                    <a:pt x="13319" y="14716"/>
                  </a:cubicBezTo>
                  <a:cubicBezTo>
                    <a:pt x="13490" y="14456"/>
                    <a:pt x="13753" y="14298"/>
                    <a:pt x="13987" y="14298"/>
                  </a:cubicBezTo>
                  <a:close/>
                  <a:moveTo>
                    <a:pt x="6388" y="1"/>
                  </a:moveTo>
                  <a:cubicBezTo>
                    <a:pt x="5185" y="1"/>
                    <a:pt x="3950" y="943"/>
                    <a:pt x="3239" y="1746"/>
                  </a:cubicBezTo>
                  <a:cubicBezTo>
                    <a:pt x="2234" y="2880"/>
                    <a:pt x="1056" y="3492"/>
                    <a:pt x="544" y="4399"/>
                  </a:cubicBezTo>
                  <a:cubicBezTo>
                    <a:pt x="33" y="5304"/>
                    <a:pt x="0" y="7421"/>
                    <a:pt x="0" y="7421"/>
                  </a:cubicBezTo>
                  <a:lnTo>
                    <a:pt x="8784" y="17787"/>
                  </a:lnTo>
                  <a:cubicBezTo>
                    <a:pt x="8784" y="17787"/>
                    <a:pt x="10126" y="17957"/>
                    <a:pt x="11486" y="17957"/>
                  </a:cubicBezTo>
                  <a:cubicBezTo>
                    <a:pt x="12479" y="17957"/>
                    <a:pt x="13483" y="17867"/>
                    <a:pt x="13981" y="17553"/>
                  </a:cubicBezTo>
                  <a:cubicBezTo>
                    <a:pt x="15160" y="16810"/>
                    <a:pt x="15728" y="15019"/>
                    <a:pt x="15423" y="13458"/>
                  </a:cubicBezTo>
                  <a:cubicBezTo>
                    <a:pt x="15118" y="11899"/>
                    <a:pt x="15030" y="10785"/>
                    <a:pt x="15160" y="9794"/>
                  </a:cubicBezTo>
                  <a:cubicBezTo>
                    <a:pt x="15291" y="8802"/>
                    <a:pt x="15116" y="6723"/>
                    <a:pt x="14155" y="5371"/>
                  </a:cubicBezTo>
                  <a:cubicBezTo>
                    <a:pt x="13195" y="4018"/>
                    <a:pt x="12059" y="4148"/>
                    <a:pt x="10662" y="3406"/>
                  </a:cubicBezTo>
                  <a:cubicBezTo>
                    <a:pt x="9264" y="2663"/>
                    <a:pt x="9352" y="1922"/>
                    <a:pt x="7823" y="559"/>
                  </a:cubicBezTo>
                  <a:cubicBezTo>
                    <a:pt x="7377" y="161"/>
                    <a:pt x="6885" y="1"/>
                    <a:pt x="6388" y="1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5"/>
            <p:cNvSpPr/>
            <p:nvPr/>
          </p:nvSpPr>
          <p:spPr>
            <a:xfrm>
              <a:off x="9983881" y="3486645"/>
              <a:ext cx="585194" cy="811052"/>
            </a:xfrm>
            <a:custGeom>
              <a:avLst/>
              <a:gdLst/>
              <a:ahLst/>
              <a:cxnLst/>
              <a:rect l="l" t="t" r="r" b="b"/>
              <a:pathLst>
                <a:path w="11947" h="16558" extrusionOk="0">
                  <a:moveTo>
                    <a:pt x="5021" y="1168"/>
                  </a:moveTo>
                  <a:cubicBezTo>
                    <a:pt x="5213" y="1168"/>
                    <a:pt x="5404" y="1261"/>
                    <a:pt x="5515" y="1433"/>
                  </a:cubicBezTo>
                  <a:cubicBezTo>
                    <a:pt x="5970" y="2136"/>
                    <a:pt x="5527" y="3116"/>
                    <a:pt x="4757" y="3358"/>
                  </a:cubicBezTo>
                  <a:cubicBezTo>
                    <a:pt x="4703" y="3375"/>
                    <a:pt x="4650" y="3383"/>
                    <a:pt x="4597" y="3383"/>
                  </a:cubicBezTo>
                  <a:cubicBezTo>
                    <a:pt x="4311" y="3383"/>
                    <a:pt x="4051" y="3153"/>
                    <a:pt x="4041" y="2852"/>
                  </a:cubicBezTo>
                  <a:cubicBezTo>
                    <a:pt x="4030" y="2491"/>
                    <a:pt x="4484" y="1482"/>
                    <a:pt x="4607" y="1348"/>
                  </a:cubicBezTo>
                  <a:cubicBezTo>
                    <a:pt x="4719" y="1226"/>
                    <a:pt x="4870" y="1168"/>
                    <a:pt x="5021" y="1168"/>
                  </a:cubicBezTo>
                  <a:close/>
                  <a:moveTo>
                    <a:pt x="2259" y="5370"/>
                  </a:moveTo>
                  <a:cubicBezTo>
                    <a:pt x="2539" y="5370"/>
                    <a:pt x="2797" y="5553"/>
                    <a:pt x="2932" y="5803"/>
                  </a:cubicBezTo>
                  <a:cubicBezTo>
                    <a:pt x="3117" y="6142"/>
                    <a:pt x="3109" y="6533"/>
                    <a:pt x="3038" y="6902"/>
                  </a:cubicBezTo>
                  <a:cubicBezTo>
                    <a:pt x="2986" y="7179"/>
                    <a:pt x="2718" y="7359"/>
                    <a:pt x="2452" y="7359"/>
                  </a:cubicBezTo>
                  <a:cubicBezTo>
                    <a:pt x="2432" y="7359"/>
                    <a:pt x="2413" y="7358"/>
                    <a:pt x="2393" y="7356"/>
                  </a:cubicBezTo>
                  <a:cubicBezTo>
                    <a:pt x="2098" y="7326"/>
                    <a:pt x="1649" y="6447"/>
                    <a:pt x="1614" y="6240"/>
                  </a:cubicBezTo>
                  <a:cubicBezTo>
                    <a:pt x="1555" y="5888"/>
                    <a:pt x="1704" y="5509"/>
                    <a:pt x="2073" y="5397"/>
                  </a:cubicBezTo>
                  <a:cubicBezTo>
                    <a:pt x="2136" y="5379"/>
                    <a:pt x="2198" y="5370"/>
                    <a:pt x="2259" y="5370"/>
                  </a:cubicBezTo>
                  <a:close/>
                  <a:moveTo>
                    <a:pt x="3470" y="11485"/>
                  </a:moveTo>
                  <a:cubicBezTo>
                    <a:pt x="3481" y="11485"/>
                    <a:pt x="3491" y="11486"/>
                    <a:pt x="3502" y="11487"/>
                  </a:cubicBezTo>
                  <a:cubicBezTo>
                    <a:pt x="3915" y="11528"/>
                    <a:pt x="4131" y="11877"/>
                    <a:pt x="4256" y="12237"/>
                  </a:cubicBezTo>
                  <a:cubicBezTo>
                    <a:pt x="4375" y="12579"/>
                    <a:pt x="4475" y="13858"/>
                    <a:pt x="4345" y="14078"/>
                  </a:cubicBezTo>
                  <a:cubicBezTo>
                    <a:pt x="4197" y="14327"/>
                    <a:pt x="3934" y="14479"/>
                    <a:pt x="3651" y="14479"/>
                  </a:cubicBezTo>
                  <a:cubicBezTo>
                    <a:pt x="3597" y="14479"/>
                    <a:pt x="3542" y="14473"/>
                    <a:pt x="3488" y="14462"/>
                  </a:cubicBezTo>
                  <a:cubicBezTo>
                    <a:pt x="3047" y="14370"/>
                    <a:pt x="2739" y="13951"/>
                    <a:pt x="2608" y="13545"/>
                  </a:cubicBezTo>
                  <a:cubicBezTo>
                    <a:pt x="2499" y="13204"/>
                    <a:pt x="2510" y="12843"/>
                    <a:pt x="2631" y="12517"/>
                  </a:cubicBezTo>
                  <a:cubicBezTo>
                    <a:pt x="2638" y="12428"/>
                    <a:pt x="3019" y="11485"/>
                    <a:pt x="3470" y="11485"/>
                  </a:cubicBezTo>
                  <a:close/>
                  <a:moveTo>
                    <a:pt x="6091" y="13957"/>
                  </a:moveTo>
                  <a:cubicBezTo>
                    <a:pt x="6601" y="13957"/>
                    <a:pt x="7561" y="14214"/>
                    <a:pt x="7759" y="14312"/>
                  </a:cubicBezTo>
                  <a:cubicBezTo>
                    <a:pt x="8032" y="14445"/>
                    <a:pt x="8129" y="14782"/>
                    <a:pt x="8031" y="15052"/>
                  </a:cubicBezTo>
                  <a:cubicBezTo>
                    <a:pt x="7932" y="15322"/>
                    <a:pt x="7696" y="15430"/>
                    <a:pt x="7437" y="15430"/>
                  </a:cubicBezTo>
                  <a:cubicBezTo>
                    <a:pt x="7403" y="15430"/>
                    <a:pt x="7369" y="15428"/>
                    <a:pt x="7334" y="15425"/>
                  </a:cubicBezTo>
                  <a:cubicBezTo>
                    <a:pt x="7113" y="15402"/>
                    <a:pt x="6729" y="15405"/>
                    <a:pt x="6451" y="15341"/>
                  </a:cubicBezTo>
                  <a:cubicBezTo>
                    <a:pt x="6113" y="15261"/>
                    <a:pt x="5804" y="15079"/>
                    <a:pt x="5616" y="14782"/>
                  </a:cubicBezTo>
                  <a:cubicBezTo>
                    <a:pt x="5445" y="14508"/>
                    <a:pt x="5562" y="14045"/>
                    <a:pt x="5913" y="13971"/>
                  </a:cubicBezTo>
                  <a:cubicBezTo>
                    <a:pt x="5963" y="13961"/>
                    <a:pt x="6023" y="13957"/>
                    <a:pt x="6091" y="13957"/>
                  </a:cubicBezTo>
                  <a:close/>
                  <a:moveTo>
                    <a:pt x="6035" y="1"/>
                  </a:moveTo>
                  <a:cubicBezTo>
                    <a:pt x="5736" y="1"/>
                    <a:pt x="5425" y="53"/>
                    <a:pt x="5106" y="177"/>
                  </a:cubicBezTo>
                  <a:cubicBezTo>
                    <a:pt x="3107" y="954"/>
                    <a:pt x="2893" y="2801"/>
                    <a:pt x="1558" y="3799"/>
                  </a:cubicBezTo>
                  <a:cubicBezTo>
                    <a:pt x="224" y="4797"/>
                    <a:pt x="1" y="6299"/>
                    <a:pt x="571" y="7469"/>
                  </a:cubicBezTo>
                  <a:cubicBezTo>
                    <a:pt x="1141" y="8639"/>
                    <a:pt x="1236" y="9429"/>
                    <a:pt x="1407" y="11458"/>
                  </a:cubicBezTo>
                  <a:cubicBezTo>
                    <a:pt x="1571" y="13405"/>
                    <a:pt x="2458" y="15860"/>
                    <a:pt x="4056" y="15860"/>
                  </a:cubicBezTo>
                  <a:cubicBezTo>
                    <a:pt x="4123" y="15860"/>
                    <a:pt x="4192" y="15856"/>
                    <a:pt x="4261" y="15847"/>
                  </a:cubicBezTo>
                  <a:cubicBezTo>
                    <a:pt x="4431" y="15825"/>
                    <a:pt x="4602" y="15815"/>
                    <a:pt x="4776" y="15815"/>
                  </a:cubicBezTo>
                  <a:cubicBezTo>
                    <a:pt x="6290" y="15815"/>
                    <a:pt x="7938" y="16558"/>
                    <a:pt x="9382" y="16558"/>
                  </a:cubicBezTo>
                  <a:cubicBezTo>
                    <a:pt x="9459" y="16558"/>
                    <a:pt x="9536" y="16556"/>
                    <a:pt x="9611" y="16551"/>
                  </a:cubicBezTo>
                  <a:cubicBezTo>
                    <a:pt x="11271" y="16454"/>
                    <a:pt x="11947" y="13148"/>
                    <a:pt x="11947" y="13148"/>
                  </a:cubicBezTo>
                  <a:lnTo>
                    <a:pt x="8837" y="1456"/>
                  </a:lnTo>
                  <a:cubicBezTo>
                    <a:pt x="8837" y="1456"/>
                    <a:pt x="7614" y="1"/>
                    <a:pt x="6035" y="1"/>
                  </a:cubicBez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5"/>
            <p:cNvSpPr/>
            <p:nvPr/>
          </p:nvSpPr>
          <p:spPr>
            <a:xfrm>
              <a:off x="10163010" y="3463085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5"/>
            <p:cNvSpPr/>
            <p:nvPr/>
          </p:nvSpPr>
          <p:spPr>
            <a:xfrm>
              <a:off x="10163010" y="3631242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5"/>
            <p:cNvSpPr/>
            <p:nvPr/>
          </p:nvSpPr>
          <p:spPr>
            <a:xfrm>
              <a:off x="10163010" y="3463072"/>
              <a:ext cx="821143" cy="745122"/>
            </a:xfrm>
            <a:custGeom>
              <a:avLst/>
              <a:gdLst/>
              <a:ahLst/>
              <a:cxnLst/>
              <a:rect l="l" t="t" r="r" b="b"/>
              <a:pathLst>
                <a:path w="16764" h="15212" extrusionOk="0">
                  <a:moveTo>
                    <a:pt x="9541" y="1"/>
                  </a:moveTo>
                  <a:cubicBezTo>
                    <a:pt x="7676" y="1"/>
                    <a:pt x="5636" y="742"/>
                    <a:pt x="3982" y="1759"/>
                  </a:cubicBezTo>
                  <a:cubicBezTo>
                    <a:pt x="2664" y="2568"/>
                    <a:pt x="1643" y="3752"/>
                    <a:pt x="1015" y="5096"/>
                  </a:cubicBezTo>
                  <a:cubicBezTo>
                    <a:pt x="0" y="7270"/>
                    <a:pt x="16" y="9870"/>
                    <a:pt x="1499" y="12027"/>
                  </a:cubicBezTo>
                  <a:cubicBezTo>
                    <a:pt x="2974" y="14171"/>
                    <a:pt x="5504" y="15211"/>
                    <a:pt x="8063" y="15211"/>
                  </a:cubicBezTo>
                  <a:cubicBezTo>
                    <a:pt x="10538" y="15211"/>
                    <a:pt x="13040" y="14238"/>
                    <a:pt x="14637" y="12348"/>
                  </a:cubicBezTo>
                  <a:cubicBezTo>
                    <a:pt x="16764" y="9835"/>
                    <a:pt x="16700" y="6147"/>
                    <a:pt x="15091" y="3434"/>
                  </a:cubicBezTo>
                  <a:cubicBezTo>
                    <a:pt x="14297" y="2095"/>
                    <a:pt x="13134" y="990"/>
                    <a:pt x="11662" y="388"/>
                  </a:cubicBezTo>
                  <a:cubicBezTo>
                    <a:pt x="11007" y="120"/>
                    <a:pt x="10288" y="1"/>
                    <a:pt x="9541" y="1"/>
                  </a:cubicBezTo>
                  <a:close/>
                </a:path>
              </a:pathLst>
            </a:custGeom>
            <a:solidFill>
              <a:srgbClr val="06AE2A">
                <a:alpha val="70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5"/>
            <p:cNvSpPr/>
            <p:nvPr/>
          </p:nvSpPr>
          <p:spPr>
            <a:xfrm>
              <a:off x="10249169" y="3547180"/>
              <a:ext cx="423356" cy="319709"/>
            </a:xfrm>
            <a:custGeom>
              <a:avLst/>
              <a:gdLst/>
              <a:ahLst/>
              <a:cxnLst/>
              <a:rect l="l" t="t" r="r" b="b"/>
              <a:pathLst>
                <a:path w="8643" h="6527" extrusionOk="0">
                  <a:moveTo>
                    <a:pt x="4599" y="1"/>
                  </a:moveTo>
                  <a:cubicBezTo>
                    <a:pt x="1971" y="1"/>
                    <a:pt x="1" y="3622"/>
                    <a:pt x="720" y="4987"/>
                  </a:cubicBezTo>
                  <a:cubicBezTo>
                    <a:pt x="1298" y="6086"/>
                    <a:pt x="2269" y="6526"/>
                    <a:pt x="3309" y="6526"/>
                  </a:cubicBezTo>
                  <a:cubicBezTo>
                    <a:pt x="4585" y="6526"/>
                    <a:pt x="5965" y="5863"/>
                    <a:pt x="6849" y="4942"/>
                  </a:cubicBezTo>
                  <a:cubicBezTo>
                    <a:pt x="8643" y="3072"/>
                    <a:pt x="7362" y="289"/>
                    <a:pt x="4916" y="18"/>
                  </a:cubicBezTo>
                  <a:cubicBezTo>
                    <a:pt x="4809" y="6"/>
                    <a:pt x="4703" y="1"/>
                    <a:pt x="4599" y="1"/>
                  </a:cubicBezTo>
                  <a:close/>
                </a:path>
              </a:pathLst>
            </a:custGeom>
            <a:solidFill>
              <a:srgbClr val="FFFFFF">
                <a:alpha val="13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5"/>
            <p:cNvSpPr/>
            <p:nvPr/>
          </p:nvSpPr>
          <p:spPr>
            <a:xfrm>
              <a:off x="10163010" y="3631217"/>
              <a:ext cx="821143" cy="577014"/>
            </a:xfrm>
            <a:custGeom>
              <a:avLst/>
              <a:gdLst/>
              <a:ahLst/>
              <a:cxnLst/>
              <a:rect l="l" t="t" r="r" b="b"/>
              <a:pathLst>
                <a:path w="16764" h="11780" extrusionOk="0">
                  <a:moveTo>
                    <a:pt x="15090" y="1"/>
                  </a:moveTo>
                  <a:cubicBezTo>
                    <a:pt x="14165" y="3687"/>
                    <a:pt x="11542" y="7133"/>
                    <a:pt x="7439" y="7133"/>
                  </a:cubicBezTo>
                  <a:cubicBezTo>
                    <a:pt x="6846" y="7133"/>
                    <a:pt x="6223" y="7061"/>
                    <a:pt x="5569" y="6908"/>
                  </a:cubicBezTo>
                  <a:cubicBezTo>
                    <a:pt x="1204" y="5884"/>
                    <a:pt x="872" y="3107"/>
                    <a:pt x="1014" y="1664"/>
                  </a:cubicBezTo>
                  <a:lnTo>
                    <a:pt x="1014" y="1664"/>
                  </a:lnTo>
                  <a:cubicBezTo>
                    <a:pt x="0" y="3839"/>
                    <a:pt x="16" y="6438"/>
                    <a:pt x="1499" y="8595"/>
                  </a:cubicBezTo>
                  <a:cubicBezTo>
                    <a:pt x="2974" y="10739"/>
                    <a:pt x="5504" y="11780"/>
                    <a:pt x="8063" y="11780"/>
                  </a:cubicBezTo>
                  <a:cubicBezTo>
                    <a:pt x="10538" y="11780"/>
                    <a:pt x="13040" y="10806"/>
                    <a:pt x="14637" y="8918"/>
                  </a:cubicBezTo>
                  <a:cubicBezTo>
                    <a:pt x="16764" y="6402"/>
                    <a:pt x="16699" y="2714"/>
                    <a:pt x="15090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5"/>
            <p:cNvSpPr/>
            <p:nvPr/>
          </p:nvSpPr>
          <p:spPr>
            <a:xfrm>
              <a:off x="10149344" y="3446725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6A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5"/>
            <p:cNvSpPr/>
            <p:nvPr/>
          </p:nvSpPr>
          <p:spPr>
            <a:xfrm>
              <a:off x="10149344" y="3445059"/>
              <a:ext cx="754820" cy="785483"/>
            </a:xfrm>
            <a:custGeom>
              <a:avLst/>
              <a:gdLst/>
              <a:ahLst/>
              <a:cxnLst/>
              <a:rect l="l" t="t" r="r" b="b"/>
              <a:pathLst>
                <a:path w="15410" h="16036" extrusionOk="0">
                  <a:moveTo>
                    <a:pt x="6496" y="0"/>
                  </a:moveTo>
                  <a:cubicBezTo>
                    <a:pt x="6092" y="0"/>
                    <a:pt x="5692" y="64"/>
                    <a:pt x="5309" y="207"/>
                  </a:cubicBezTo>
                  <a:cubicBezTo>
                    <a:pt x="5265" y="223"/>
                    <a:pt x="5264" y="281"/>
                    <a:pt x="5309" y="297"/>
                  </a:cubicBezTo>
                  <a:cubicBezTo>
                    <a:pt x="7090" y="946"/>
                    <a:pt x="8731" y="1081"/>
                    <a:pt x="10143" y="2517"/>
                  </a:cubicBezTo>
                  <a:cubicBezTo>
                    <a:pt x="10821" y="3206"/>
                    <a:pt x="11250" y="4058"/>
                    <a:pt x="11498" y="4984"/>
                  </a:cubicBezTo>
                  <a:cubicBezTo>
                    <a:pt x="11713" y="5782"/>
                    <a:pt x="11626" y="6583"/>
                    <a:pt x="11759" y="7375"/>
                  </a:cubicBezTo>
                  <a:cubicBezTo>
                    <a:pt x="11094" y="8286"/>
                    <a:pt x="10447" y="9240"/>
                    <a:pt x="9930" y="10191"/>
                  </a:cubicBezTo>
                  <a:cubicBezTo>
                    <a:pt x="8893" y="10677"/>
                    <a:pt x="7965" y="10927"/>
                    <a:pt x="6956" y="10927"/>
                  </a:cubicBezTo>
                  <a:cubicBezTo>
                    <a:pt x="6364" y="10927"/>
                    <a:pt x="5745" y="10841"/>
                    <a:pt x="5058" y="10666"/>
                  </a:cubicBezTo>
                  <a:cubicBezTo>
                    <a:pt x="3189" y="10191"/>
                    <a:pt x="993" y="9372"/>
                    <a:pt x="748" y="7092"/>
                  </a:cubicBezTo>
                  <a:cubicBezTo>
                    <a:pt x="745" y="7067"/>
                    <a:pt x="722" y="7051"/>
                    <a:pt x="701" y="7051"/>
                  </a:cubicBezTo>
                  <a:cubicBezTo>
                    <a:pt x="686" y="7051"/>
                    <a:pt x="671" y="7060"/>
                    <a:pt x="666" y="7081"/>
                  </a:cubicBezTo>
                  <a:cubicBezTo>
                    <a:pt x="0" y="9886"/>
                    <a:pt x="3516" y="11376"/>
                    <a:pt x="6592" y="11376"/>
                  </a:cubicBezTo>
                  <a:cubicBezTo>
                    <a:pt x="7764" y="11376"/>
                    <a:pt x="8871" y="11160"/>
                    <a:pt x="9659" y="10718"/>
                  </a:cubicBezTo>
                  <a:lnTo>
                    <a:pt x="9659" y="10718"/>
                  </a:lnTo>
                  <a:cubicBezTo>
                    <a:pt x="8725" y="12621"/>
                    <a:pt x="8395" y="14482"/>
                    <a:pt x="9573" y="15947"/>
                  </a:cubicBezTo>
                  <a:cubicBezTo>
                    <a:pt x="9624" y="16009"/>
                    <a:pt x="9688" y="16035"/>
                    <a:pt x="9754" y="16035"/>
                  </a:cubicBezTo>
                  <a:cubicBezTo>
                    <a:pt x="9950" y="16035"/>
                    <a:pt x="10156" y="15802"/>
                    <a:pt x="10018" y="15604"/>
                  </a:cubicBezTo>
                  <a:cubicBezTo>
                    <a:pt x="7285" y="11679"/>
                    <a:pt x="14114" y="6165"/>
                    <a:pt x="15367" y="2861"/>
                  </a:cubicBezTo>
                  <a:cubicBezTo>
                    <a:pt x="15410" y="2750"/>
                    <a:pt x="15303" y="2662"/>
                    <a:pt x="15203" y="2662"/>
                  </a:cubicBezTo>
                  <a:cubicBezTo>
                    <a:pt x="15152" y="2662"/>
                    <a:pt x="15103" y="2685"/>
                    <a:pt x="15076" y="2739"/>
                  </a:cubicBezTo>
                  <a:cubicBezTo>
                    <a:pt x="14585" y="3719"/>
                    <a:pt x="13455" y="5109"/>
                    <a:pt x="12289" y="6660"/>
                  </a:cubicBezTo>
                  <a:cubicBezTo>
                    <a:pt x="12655" y="5126"/>
                    <a:pt x="11800" y="3185"/>
                    <a:pt x="10833" y="2136"/>
                  </a:cubicBezTo>
                  <a:cubicBezTo>
                    <a:pt x="9798" y="1014"/>
                    <a:pt x="8107" y="0"/>
                    <a:pt x="6496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6"/>
          <p:cNvGrpSpPr/>
          <p:nvPr/>
        </p:nvGrpSpPr>
        <p:grpSpPr>
          <a:xfrm rot="-352935" flipH="1">
            <a:off x="4812708" y="4354165"/>
            <a:ext cx="4320049" cy="935925"/>
            <a:chOff x="4963752" y="4000536"/>
            <a:chExt cx="2501340" cy="541907"/>
          </a:xfrm>
        </p:grpSpPr>
        <p:sp>
          <p:nvSpPr>
            <p:cNvPr id="122" name="Google Shape;122;p6"/>
            <p:cNvSpPr/>
            <p:nvPr/>
          </p:nvSpPr>
          <p:spPr>
            <a:xfrm>
              <a:off x="5654130" y="4242777"/>
              <a:ext cx="302221" cy="80900"/>
            </a:xfrm>
            <a:custGeom>
              <a:avLst/>
              <a:gdLst/>
              <a:ahLst/>
              <a:cxnLst/>
              <a:rect l="l" t="t" r="r" b="b"/>
              <a:pathLst>
                <a:path w="6743" h="1805" extrusionOk="0">
                  <a:moveTo>
                    <a:pt x="3531" y="1"/>
                  </a:moveTo>
                  <a:cubicBezTo>
                    <a:pt x="3435" y="1"/>
                    <a:pt x="3356" y="63"/>
                    <a:pt x="3341" y="228"/>
                  </a:cubicBezTo>
                  <a:cubicBezTo>
                    <a:pt x="3310" y="178"/>
                    <a:pt x="3270" y="97"/>
                    <a:pt x="3210" y="77"/>
                  </a:cubicBezTo>
                  <a:cubicBezTo>
                    <a:pt x="3189" y="66"/>
                    <a:pt x="3168" y="60"/>
                    <a:pt x="3146" y="60"/>
                  </a:cubicBezTo>
                  <a:cubicBezTo>
                    <a:pt x="2960" y="60"/>
                    <a:pt x="2757" y="455"/>
                    <a:pt x="2739" y="689"/>
                  </a:cubicBezTo>
                  <a:cubicBezTo>
                    <a:pt x="2679" y="639"/>
                    <a:pt x="2608" y="649"/>
                    <a:pt x="2548" y="629"/>
                  </a:cubicBezTo>
                  <a:cubicBezTo>
                    <a:pt x="2548" y="689"/>
                    <a:pt x="2518" y="739"/>
                    <a:pt x="2528" y="799"/>
                  </a:cubicBezTo>
                  <a:cubicBezTo>
                    <a:pt x="2433" y="745"/>
                    <a:pt x="2320" y="618"/>
                    <a:pt x="2226" y="618"/>
                  </a:cubicBezTo>
                  <a:cubicBezTo>
                    <a:pt x="2181" y="618"/>
                    <a:pt x="2139" y="648"/>
                    <a:pt x="2107" y="729"/>
                  </a:cubicBezTo>
                  <a:cubicBezTo>
                    <a:pt x="2028" y="662"/>
                    <a:pt x="1946" y="607"/>
                    <a:pt x="1872" y="607"/>
                  </a:cubicBezTo>
                  <a:cubicBezTo>
                    <a:pt x="1814" y="607"/>
                    <a:pt x="1760" y="641"/>
                    <a:pt x="1716" y="729"/>
                  </a:cubicBezTo>
                  <a:cubicBezTo>
                    <a:pt x="1655" y="654"/>
                    <a:pt x="1520" y="470"/>
                    <a:pt x="1428" y="470"/>
                  </a:cubicBezTo>
                  <a:cubicBezTo>
                    <a:pt x="1398" y="470"/>
                    <a:pt x="1372" y="489"/>
                    <a:pt x="1354" y="539"/>
                  </a:cubicBezTo>
                  <a:cubicBezTo>
                    <a:pt x="1320" y="445"/>
                    <a:pt x="1273" y="407"/>
                    <a:pt x="1220" y="407"/>
                  </a:cubicBezTo>
                  <a:cubicBezTo>
                    <a:pt x="1166" y="407"/>
                    <a:pt x="1105" y="447"/>
                    <a:pt x="1044" y="509"/>
                  </a:cubicBezTo>
                  <a:cubicBezTo>
                    <a:pt x="953" y="408"/>
                    <a:pt x="893" y="278"/>
                    <a:pt x="763" y="258"/>
                  </a:cubicBezTo>
                  <a:cubicBezTo>
                    <a:pt x="760" y="257"/>
                    <a:pt x="757" y="257"/>
                    <a:pt x="754" y="257"/>
                  </a:cubicBezTo>
                  <a:cubicBezTo>
                    <a:pt x="678" y="257"/>
                    <a:pt x="620" y="381"/>
                    <a:pt x="562" y="448"/>
                  </a:cubicBezTo>
                  <a:cubicBezTo>
                    <a:pt x="527" y="421"/>
                    <a:pt x="494" y="409"/>
                    <a:pt x="463" y="409"/>
                  </a:cubicBezTo>
                  <a:cubicBezTo>
                    <a:pt x="335" y="409"/>
                    <a:pt x="245" y="612"/>
                    <a:pt x="221" y="749"/>
                  </a:cubicBezTo>
                  <a:cubicBezTo>
                    <a:pt x="0" y="890"/>
                    <a:pt x="161" y="1221"/>
                    <a:pt x="341" y="1361"/>
                  </a:cubicBezTo>
                  <a:cubicBezTo>
                    <a:pt x="552" y="1522"/>
                    <a:pt x="893" y="1522"/>
                    <a:pt x="1134" y="1532"/>
                  </a:cubicBezTo>
                  <a:cubicBezTo>
                    <a:pt x="1675" y="1572"/>
                    <a:pt x="2207" y="1702"/>
                    <a:pt x="2749" y="1772"/>
                  </a:cubicBezTo>
                  <a:cubicBezTo>
                    <a:pt x="2920" y="1795"/>
                    <a:pt x="3090" y="1805"/>
                    <a:pt x="3261" y="1805"/>
                  </a:cubicBezTo>
                  <a:cubicBezTo>
                    <a:pt x="3983" y="1805"/>
                    <a:pt x="4707" y="1636"/>
                    <a:pt x="5437" y="1612"/>
                  </a:cubicBezTo>
                  <a:cubicBezTo>
                    <a:pt x="5668" y="1602"/>
                    <a:pt x="6671" y="1652"/>
                    <a:pt x="6711" y="1211"/>
                  </a:cubicBezTo>
                  <a:cubicBezTo>
                    <a:pt x="6742" y="951"/>
                    <a:pt x="6421" y="684"/>
                    <a:pt x="6180" y="684"/>
                  </a:cubicBezTo>
                  <a:cubicBezTo>
                    <a:pt x="6114" y="684"/>
                    <a:pt x="6054" y="704"/>
                    <a:pt x="6009" y="749"/>
                  </a:cubicBezTo>
                  <a:cubicBezTo>
                    <a:pt x="5967" y="642"/>
                    <a:pt x="5872" y="602"/>
                    <a:pt x="5763" y="602"/>
                  </a:cubicBezTo>
                  <a:cubicBezTo>
                    <a:pt x="5586" y="602"/>
                    <a:pt x="5373" y="706"/>
                    <a:pt x="5286" y="799"/>
                  </a:cubicBezTo>
                  <a:cubicBezTo>
                    <a:pt x="5216" y="736"/>
                    <a:pt x="5127" y="693"/>
                    <a:pt x="5042" y="693"/>
                  </a:cubicBezTo>
                  <a:cubicBezTo>
                    <a:pt x="5005" y="693"/>
                    <a:pt x="4969" y="701"/>
                    <a:pt x="4935" y="719"/>
                  </a:cubicBezTo>
                  <a:cubicBezTo>
                    <a:pt x="4888" y="636"/>
                    <a:pt x="4792" y="557"/>
                    <a:pt x="4715" y="557"/>
                  </a:cubicBezTo>
                  <a:cubicBezTo>
                    <a:pt x="4661" y="557"/>
                    <a:pt x="4617" y="596"/>
                    <a:pt x="4604" y="699"/>
                  </a:cubicBezTo>
                  <a:cubicBezTo>
                    <a:pt x="4566" y="544"/>
                    <a:pt x="4454" y="485"/>
                    <a:pt x="4327" y="485"/>
                  </a:cubicBezTo>
                  <a:cubicBezTo>
                    <a:pt x="4290" y="485"/>
                    <a:pt x="4252" y="489"/>
                    <a:pt x="4213" y="498"/>
                  </a:cubicBezTo>
                  <a:cubicBezTo>
                    <a:pt x="4223" y="353"/>
                    <a:pt x="4046" y="227"/>
                    <a:pt x="3926" y="227"/>
                  </a:cubicBezTo>
                  <a:cubicBezTo>
                    <a:pt x="3921" y="227"/>
                    <a:pt x="3917" y="227"/>
                    <a:pt x="3912" y="228"/>
                  </a:cubicBezTo>
                  <a:lnTo>
                    <a:pt x="3932" y="298"/>
                  </a:lnTo>
                  <a:cubicBezTo>
                    <a:pt x="3871" y="151"/>
                    <a:pt x="3680" y="1"/>
                    <a:pt x="3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3" name="Google Shape;123;p6"/>
            <p:cNvGrpSpPr/>
            <p:nvPr/>
          </p:nvGrpSpPr>
          <p:grpSpPr>
            <a:xfrm rot="-278360">
              <a:off x="6533282" y="4037668"/>
              <a:ext cx="925757" cy="187175"/>
              <a:chOff x="1255200" y="4115196"/>
              <a:chExt cx="828298" cy="167470"/>
            </a:xfrm>
          </p:grpSpPr>
          <p:sp>
            <p:nvSpPr>
              <p:cNvPr id="124" name="Google Shape;124;p6"/>
              <p:cNvSpPr/>
              <p:nvPr/>
            </p:nvSpPr>
            <p:spPr>
              <a:xfrm>
                <a:off x="1806305" y="4141304"/>
                <a:ext cx="20360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2756" extrusionOk="0">
                    <a:moveTo>
                      <a:pt x="4069" y="1"/>
                    </a:moveTo>
                    <a:cubicBezTo>
                      <a:pt x="3971" y="1"/>
                      <a:pt x="3853" y="67"/>
                      <a:pt x="3762" y="224"/>
                    </a:cubicBezTo>
                    <a:cubicBezTo>
                      <a:pt x="3742" y="204"/>
                      <a:pt x="3732" y="174"/>
                      <a:pt x="3712" y="154"/>
                    </a:cubicBezTo>
                    <a:cubicBezTo>
                      <a:pt x="3632" y="224"/>
                      <a:pt x="3562" y="324"/>
                      <a:pt x="3511" y="425"/>
                    </a:cubicBezTo>
                    <a:cubicBezTo>
                      <a:pt x="3478" y="387"/>
                      <a:pt x="3447" y="371"/>
                      <a:pt x="3417" y="371"/>
                    </a:cubicBezTo>
                    <a:cubicBezTo>
                      <a:pt x="3240" y="371"/>
                      <a:pt x="3124" y="949"/>
                      <a:pt x="3090" y="1087"/>
                    </a:cubicBezTo>
                    <a:cubicBezTo>
                      <a:pt x="3054" y="997"/>
                      <a:pt x="2994" y="923"/>
                      <a:pt x="2910" y="923"/>
                    </a:cubicBezTo>
                    <a:cubicBezTo>
                      <a:pt x="2900" y="923"/>
                      <a:pt x="2890" y="924"/>
                      <a:pt x="2879" y="926"/>
                    </a:cubicBezTo>
                    <a:cubicBezTo>
                      <a:pt x="2739" y="966"/>
                      <a:pt x="2719" y="1137"/>
                      <a:pt x="2719" y="1368"/>
                    </a:cubicBezTo>
                    <a:cubicBezTo>
                      <a:pt x="2729" y="1608"/>
                      <a:pt x="2849" y="1699"/>
                      <a:pt x="2859" y="1939"/>
                    </a:cubicBezTo>
                    <a:cubicBezTo>
                      <a:pt x="2830" y="1916"/>
                      <a:pt x="2808" y="1906"/>
                      <a:pt x="2784" y="1906"/>
                    </a:cubicBezTo>
                    <a:cubicBezTo>
                      <a:pt x="2767" y="1906"/>
                      <a:pt x="2750" y="1911"/>
                      <a:pt x="2729" y="1919"/>
                    </a:cubicBezTo>
                    <a:cubicBezTo>
                      <a:pt x="2619" y="1959"/>
                      <a:pt x="2669" y="2030"/>
                      <a:pt x="2639" y="2090"/>
                    </a:cubicBezTo>
                    <a:cubicBezTo>
                      <a:pt x="2619" y="2058"/>
                      <a:pt x="2573" y="2045"/>
                      <a:pt x="2523" y="2045"/>
                    </a:cubicBezTo>
                    <a:cubicBezTo>
                      <a:pt x="2447" y="2045"/>
                      <a:pt x="2362" y="2074"/>
                      <a:pt x="2338" y="2110"/>
                    </a:cubicBezTo>
                    <a:cubicBezTo>
                      <a:pt x="2299" y="1983"/>
                      <a:pt x="2317" y="1829"/>
                      <a:pt x="2208" y="1829"/>
                    </a:cubicBezTo>
                    <a:cubicBezTo>
                      <a:pt x="2204" y="1829"/>
                      <a:pt x="2201" y="1829"/>
                      <a:pt x="2197" y="1829"/>
                    </a:cubicBezTo>
                    <a:cubicBezTo>
                      <a:pt x="2188" y="1829"/>
                      <a:pt x="2179" y="1830"/>
                      <a:pt x="2170" y="1830"/>
                    </a:cubicBezTo>
                    <a:cubicBezTo>
                      <a:pt x="2060" y="1830"/>
                      <a:pt x="1957" y="1804"/>
                      <a:pt x="1870" y="1804"/>
                    </a:cubicBezTo>
                    <a:cubicBezTo>
                      <a:pt x="1776" y="1804"/>
                      <a:pt x="1701" y="1834"/>
                      <a:pt x="1656" y="1959"/>
                    </a:cubicBezTo>
                    <a:cubicBezTo>
                      <a:pt x="1568" y="1928"/>
                      <a:pt x="1454" y="1882"/>
                      <a:pt x="1357" y="1882"/>
                    </a:cubicBezTo>
                    <a:cubicBezTo>
                      <a:pt x="1265" y="1882"/>
                      <a:pt x="1189" y="1923"/>
                      <a:pt x="1164" y="2060"/>
                    </a:cubicBezTo>
                    <a:cubicBezTo>
                      <a:pt x="1023" y="1978"/>
                      <a:pt x="942" y="1929"/>
                      <a:pt x="868" y="1929"/>
                    </a:cubicBezTo>
                    <a:cubicBezTo>
                      <a:pt x="779" y="1929"/>
                      <a:pt x="701" y="2000"/>
                      <a:pt x="542" y="2170"/>
                    </a:cubicBezTo>
                    <a:cubicBezTo>
                      <a:pt x="468" y="2111"/>
                      <a:pt x="401" y="2086"/>
                      <a:pt x="341" y="2086"/>
                    </a:cubicBezTo>
                    <a:cubicBezTo>
                      <a:pt x="167" y="2086"/>
                      <a:pt x="53" y="2299"/>
                      <a:pt x="1" y="2501"/>
                    </a:cubicBezTo>
                    <a:cubicBezTo>
                      <a:pt x="161" y="2601"/>
                      <a:pt x="282" y="2672"/>
                      <a:pt x="582" y="2712"/>
                    </a:cubicBezTo>
                    <a:cubicBezTo>
                      <a:pt x="738" y="2732"/>
                      <a:pt x="893" y="2739"/>
                      <a:pt x="1050" y="2739"/>
                    </a:cubicBezTo>
                    <a:cubicBezTo>
                      <a:pt x="1207" y="2739"/>
                      <a:pt x="1365" y="2732"/>
                      <a:pt x="1525" y="2722"/>
                    </a:cubicBezTo>
                    <a:cubicBezTo>
                      <a:pt x="1556" y="2721"/>
                      <a:pt x="1586" y="2721"/>
                      <a:pt x="1617" y="2721"/>
                    </a:cubicBezTo>
                    <a:cubicBezTo>
                      <a:pt x="1920" y="2721"/>
                      <a:pt x="2218" y="2756"/>
                      <a:pt x="2520" y="2756"/>
                    </a:cubicBezTo>
                    <a:cubicBezTo>
                      <a:pt x="2576" y="2756"/>
                      <a:pt x="2632" y="2755"/>
                      <a:pt x="2689" y="2752"/>
                    </a:cubicBezTo>
                    <a:cubicBezTo>
                      <a:pt x="3221" y="2732"/>
                      <a:pt x="3722" y="2531"/>
                      <a:pt x="4244" y="2501"/>
                    </a:cubicBezTo>
                    <a:cubicBezTo>
                      <a:pt x="4424" y="2491"/>
                      <a:pt x="5076" y="2491"/>
                      <a:pt x="4916" y="2150"/>
                    </a:cubicBezTo>
                    <a:cubicBezTo>
                      <a:pt x="4956" y="2140"/>
                      <a:pt x="4996" y="2090"/>
                      <a:pt x="5036" y="2080"/>
                    </a:cubicBezTo>
                    <a:cubicBezTo>
                      <a:pt x="4956" y="1969"/>
                      <a:pt x="4815" y="1849"/>
                      <a:pt x="4765" y="1759"/>
                    </a:cubicBezTo>
                    <a:cubicBezTo>
                      <a:pt x="4765" y="1759"/>
                      <a:pt x="4795" y="1659"/>
                      <a:pt x="4775" y="1628"/>
                    </a:cubicBezTo>
                    <a:cubicBezTo>
                      <a:pt x="4765" y="1598"/>
                      <a:pt x="4615" y="1508"/>
                      <a:pt x="4575" y="1478"/>
                    </a:cubicBezTo>
                    <a:lnTo>
                      <a:pt x="4575" y="1478"/>
                    </a:lnTo>
                    <a:cubicBezTo>
                      <a:pt x="4588" y="1480"/>
                      <a:pt x="4600" y="1480"/>
                      <a:pt x="4611" y="1480"/>
                    </a:cubicBezTo>
                    <a:cubicBezTo>
                      <a:pt x="4803" y="1480"/>
                      <a:pt x="4697" y="1244"/>
                      <a:pt x="4555" y="1187"/>
                    </a:cubicBezTo>
                    <a:cubicBezTo>
                      <a:pt x="4728" y="1007"/>
                      <a:pt x="4534" y="916"/>
                      <a:pt x="4363" y="916"/>
                    </a:cubicBezTo>
                    <a:cubicBezTo>
                      <a:pt x="4306" y="916"/>
                      <a:pt x="4251" y="926"/>
                      <a:pt x="4214" y="946"/>
                    </a:cubicBezTo>
                    <a:cubicBezTo>
                      <a:pt x="4314" y="816"/>
                      <a:pt x="4234" y="615"/>
                      <a:pt x="4123" y="525"/>
                    </a:cubicBezTo>
                    <a:cubicBezTo>
                      <a:pt x="4372" y="231"/>
                      <a:pt x="4254" y="1"/>
                      <a:pt x="40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1807508" y="4214252"/>
                <a:ext cx="79684" cy="22538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562" extrusionOk="0">
                    <a:moveTo>
                      <a:pt x="1987" y="0"/>
                    </a:moveTo>
                    <a:cubicBezTo>
                      <a:pt x="1956" y="7"/>
                      <a:pt x="1924" y="8"/>
                      <a:pt x="1893" y="8"/>
                    </a:cubicBezTo>
                    <a:cubicBezTo>
                      <a:pt x="1873" y="8"/>
                      <a:pt x="1853" y="7"/>
                      <a:pt x="1833" y="7"/>
                    </a:cubicBezTo>
                    <a:cubicBezTo>
                      <a:pt x="1744" y="7"/>
                      <a:pt x="1664" y="18"/>
                      <a:pt x="1626" y="140"/>
                    </a:cubicBezTo>
                    <a:cubicBezTo>
                      <a:pt x="1538" y="109"/>
                      <a:pt x="1424" y="63"/>
                      <a:pt x="1327" y="63"/>
                    </a:cubicBezTo>
                    <a:cubicBezTo>
                      <a:pt x="1235" y="63"/>
                      <a:pt x="1159" y="104"/>
                      <a:pt x="1134" y="241"/>
                    </a:cubicBezTo>
                    <a:cubicBezTo>
                      <a:pt x="993" y="159"/>
                      <a:pt x="912" y="110"/>
                      <a:pt x="838" y="110"/>
                    </a:cubicBezTo>
                    <a:cubicBezTo>
                      <a:pt x="749" y="110"/>
                      <a:pt x="671" y="181"/>
                      <a:pt x="512" y="351"/>
                    </a:cubicBezTo>
                    <a:cubicBezTo>
                      <a:pt x="436" y="290"/>
                      <a:pt x="368" y="265"/>
                      <a:pt x="306" y="265"/>
                    </a:cubicBezTo>
                    <a:cubicBezTo>
                      <a:pt x="166" y="265"/>
                      <a:pt x="64" y="401"/>
                      <a:pt x="1" y="562"/>
                    </a:cubicBezTo>
                    <a:cubicBezTo>
                      <a:pt x="50" y="477"/>
                      <a:pt x="120" y="421"/>
                      <a:pt x="203" y="421"/>
                    </a:cubicBezTo>
                    <a:cubicBezTo>
                      <a:pt x="237" y="421"/>
                      <a:pt x="274" y="431"/>
                      <a:pt x="312" y="451"/>
                    </a:cubicBezTo>
                    <a:cubicBezTo>
                      <a:pt x="352" y="472"/>
                      <a:pt x="368" y="480"/>
                      <a:pt x="379" y="480"/>
                    </a:cubicBezTo>
                    <a:cubicBezTo>
                      <a:pt x="394" y="480"/>
                      <a:pt x="398" y="461"/>
                      <a:pt x="452" y="431"/>
                    </a:cubicBezTo>
                    <a:cubicBezTo>
                      <a:pt x="477" y="416"/>
                      <a:pt x="507" y="406"/>
                      <a:pt x="534" y="406"/>
                    </a:cubicBezTo>
                    <a:cubicBezTo>
                      <a:pt x="560" y="406"/>
                      <a:pt x="583" y="416"/>
                      <a:pt x="593" y="441"/>
                    </a:cubicBezTo>
                    <a:cubicBezTo>
                      <a:pt x="625" y="344"/>
                      <a:pt x="707" y="293"/>
                      <a:pt x="788" y="293"/>
                    </a:cubicBezTo>
                    <a:cubicBezTo>
                      <a:pt x="833" y="293"/>
                      <a:pt x="878" y="309"/>
                      <a:pt x="914" y="341"/>
                    </a:cubicBezTo>
                    <a:cubicBezTo>
                      <a:pt x="931" y="303"/>
                      <a:pt x="953" y="290"/>
                      <a:pt x="978" y="290"/>
                    </a:cubicBezTo>
                    <a:cubicBezTo>
                      <a:pt x="1011" y="290"/>
                      <a:pt x="1049" y="314"/>
                      <a:pt x="1084" y="331"/>
                    </a:cubicBezTo>
                    <a:cubicBezTo>
                      <a:pt x="1106" y="348"/>
                      <a:pt x="1122" y="358"/>
                      <a:pt x="1137" y="358"/>
                    </a:cubicBezTo>
                    <a:cubicBezTo>
                      <a:pt x="1157" y="358"/>
                      <a:pt x="1176" y="341"/>
                      <a:pt x="1204" y="301"/>
                    </a:cubicBezTo>
                    <a:cubicBezTo>
                      <a:pt x="1245" y="241"/>
                      <a:pt x="1245" y="201"/>
                      <a:pt x="1315" y="181"/>
                    </a:cubicBezTo>
                    <a:cubicBezTo>
                      <a:pt x="1328" y="178"/>
                      <a:pt x="1341" y="176"/>
                      <a:pt x="1352" y="176"/>
                    </a:cubicBezTo>
                    <a:cubicBezTo>
                      <a:pt x="1417" y="176"/>
                      <a:pt x="1451" y="223"/>
                      <a:pt x="1485" y="291"/>
                    </a:cubicBezTo>
                    <a:cubicBezTo>
                      <a:pt x="1498" y="276"/>
                      <a:pt x="1511" y="270"/>
                      <a:pt x="1525" y="270"/>
                    </a:cubicBezTo>
                    <a:cubicBezTo>
                      <a:pt x="1562" y="270"/>
                      <a:pt x="1602" y="312"/>
                      <a:pt x="1638" y="312"/>
                    </a:cubicBezTo>
                    <a:cubicBezTo>
                      <a:pt x="1640" y="312"/>
                      <a:pt x="1643" y="312"/>
                      <a:pt x="1646" y="311"/>
                    </a:cubicBezTo>
                    <a:cubicBezTo>
                      <a:pt x="1706" y="301"/>
                      <a:pt x="1706" y="261"/>
                      <a:pt x="1716" y="211"/>
                    </a:cubicBezTo>
                    <a:cubicBezTo>
                      <a:pt x="1746" y="140"/>
                      <a:pt x="1776" y="40"/>
                      <a:pt x="1856" y="40"/>
                    </a:cubicBezTo>
                    <a:cubicBezTo>
                      <a:pt x="1861" y="39"/>
                      <a:pt x="1865" y="39"/>
                      <a:pt x="1869" y="39"/>
                    </a:cubicBezTo>
                    <a:cubicBezTo>
                      <a:pt x="1895" y="39"/>
                      <a:pt x="1907" y="62"/>
                      <a:pt x="1927" y="62"/>
                    </a:cubicBezTo>
                    <a:cubicBezTo>
                      <a:pt x="1930" y="62"/>
                      <a:pt x="1933" y="61"/>
                      <a:pt x="1937" y="60"/>
                    </a:cubicBezTo>
                    <a:cubicBezTo>
                      <a:pt x="1967" y="50"/>
                      <a:pt x="1977" y="20"/>
                      <a:pt x="19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1915306" y="4141344"/>
                <a:ext cx="63202" cy="59231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77" extrusionOk="0">
                    <a:moveTo>
                      <a:pt x="1352" y="0"/>
                    </a:moveTo>
                    <a:cubicBezTo>
                      <a:pt x="1253" y="0"/>
                      <a:pt x="1136" y="67"/>
                      <a:pt x="1044" y="223"/>
                    </a:cubicBezTo>
                    <a:cubicBezTo>
                      <a:pt x="1024" y="203"/>
                      <a:pt x="1014" y="173"/>
                      <a:pt x="994" y="153"/>
                    </a:cubicBezTo>
                    <a:cubicBezTo>
                      <a:pt x="914" y="223"/>
                      <a:pt x="844" y="323"/>
                      <a:pt x="793" y="424"/>
                    </a:cubicBezTo>
                    <a:cubicBezTo>
                      <a:pt x="760" y="386"/>
                      <a:pt x="729" y="370"/>
                      <a:pt x="699" y="370"/>
                    </a:cubicBezTo>
                    <a:cubicBezTo>
                      <a:pt x="522" y="370"/>
                      <a:pt x="406" y="948"/>
                      <a:pt x="372" y="1086"/>
                    </a:cubicBezTo>
                    <a:cubicBezTo>
                      <a:pt x="336" y="996"/>
                      <a:pt x="276" y="922"/>
                      <a:pt x="192" y="922"/>
                    </a:cubicBezTo>
                    <a:cubicBezTo>
                      <a:pt x="182" y="922"/>
                      <a:pt x="172" y="923"/>
                      <a:pt x="161" y="925"/>
                    </a:cubicBezTo>
                    <a:cubicBezTo>
                      <a:pt x="21" y="965"/>
                      <a:pt x="1" y="1136"/>
                      <a:pt x="1" y="1367"/>
                    </a:cubicBezTo>
                    <a:cubicBezTo>
                      <a:pt x="1" y="1407"/>
                      <a:pt x="11" y="1437"/>
                      <a:pt x="21" y="1477"/>
                    </a:cubicBezTo>
                    <a:cubicBezTo>
                      <a:pt x="21" y="1377"/>
                      <a:pt x="31" y="1276"/>
                      <a:pt x="81" y="1216"/>
                    </a:cubicBezTo>
                    <a:cubicBezTo>
                      <a:pt x="119" y="1161"/>
                      <a:pt x="148" y="1140"/>
                      <a:pt x="174" y="1140"/>
                    </a:cubicBezTo>
                    <a:cubicBezTo>
                      <a:pt x="235" y="1140"/>
                      <a:pt x="271" y="1264"/>
                      <a:pt x="342" y="1306"/>
                    </a:cubicBezTo>
                    <a:cubicBezTo>
                      <a:pt x="352" y="1276"/>
                      <a:pt x="352" y="1246"/>
                      <a:pt x="362" y="1216"/>
                    </a:cubicBezTo>
                    <a:lnTo>
                      <a:pt x="392" y="1226"/>
                    </a:lnTo>
                    <a:cubicBezTo>
                      <a:pt x="402" y="1196"/>
                      <a:pt x="402" y="1156"/>
                      <a:pt x="432" y="1126"/>
                    </a:cubicBezTo>
                    <a:cubicBezTo>
                      <a:pt x="434" y="1122"/>
                      <a:pt x="437" y="1120"/>
                      <a:pt x="441" y="1120"/>
                    </a:cubicBezTo>
                    <a:cubicBezTo>
                      <a:pt x="451" y="1120"/>
                      <a:pt x="464" y="1132"/>
                      <a:pt x="474" y="1132"/>
                    </a:cubicBezTo>
                    <a:cubicBezTo>
                      <a:pt x="477" y="1132"/>
                      <a:pt x="480" y="1130"/>
                      <a:pt x="482" y="1126"/>
                    </a:cubicBezTo>
                    <a:cubicBezTo>
                      <a:pt x="513" y="1096"/>
                      <a:pt x="492" y="955"/>
                      <a:pt x="492" y="925"/>
                    </a:cubicBezTo>
                    <a:cubicBezTo>
                      <a:pt x="482" y="795"/>
                      <a:pt x="482" y="725"/>
                      <a:pt x="553" y="604"/>
                    </a:cubicBezTo>
                    <a:cubicBezTo>
                      <a:pt x="596" y="534"/>
                      <a:pt x="643" y="498"/>
                      <a:pt x="692" y="498"/>
                    </a:cubicBezTo>
                    <a:cubicBezTo>
                      <a:pt x="734" y="498"/>
                      <a:pt x="778" y="524"/>
                      <a:pt x="823" y="574"/>
                    </a:cubicBezTo>
                    <a:cubicBezTo>
                      <a:pt x="841" y="530"/>
                      <a:pt x="891" y="397"/>
                      <a:pt x="944" y="397"/>
                    </a:cubicBezTo>
                    <a:cubicBezTo>
                      <a:pt x="951" y="397"/>
                      <a:pt x="957" y="399"/>
                      <a:pt x="964" y="404"/>
                    </a:cubicBezTo>
                    <a:cubicBezTo>
                      <a:pt x="1019" y="365"/>
                      <a:pt x="1055" y="265"/>
                      <a:pt x="1111" y="265"/>
                    </a:cubicBezTo>
                    <a:cubicBezTo>
                      <a:pt x="1127" y="265"/>
                      <a:pt x="1144" y="273"/>
                      <a:pt x="1165" y="293"/>
                    </a:cubicBezTo>
                    <a:cubicBezTo>
                      <a:pt x="1205" y="223"/>
                      <a:pt x="1315" y="83"/>
                      <a:pt x="1405" y="83"/>
                    </a:cubicBezTo>
                    <a:cubicBezTo>
                      <a:pt x="1475" y="93"/>
                      <a:pt x="1516" y="193"/>
                      <a:pt x="1536" y="283"/>
                    </a:cubicBezTo>
                    <a:cubicBezTo>
                      <a:pt x="1575" y="113"/>
                      <a:pt x="1480" y="0"/>
                      <a:pt x="1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1984004" y="4115196"/>
                <a:ext cx="99494" cy="134263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3348" extrusionOk="0">
                    <a:moveTo>
                      <a:pt x="1197" y="0"/>
                    </a:moveTo>
                    <a:cubicBezTo>
                      <a:pt x="1129" y="0"/>
                      <a:pt x="1083" y="158"/>
                      <a:pt x="1046" y="273"/>
                    </a:cubicBezTo>
                    <a:lnTo>
                      <a:pt x="1076" y="364"/>
                    </a:lnTo>
                    <a:cubicBezTo>
                      <a:pt x="896" y="474"/>
                      <a:pt x="886" y="534"/>
                      <a:pt x="956" y="695"/>
                    </a:cubicBezTo>
                    <a:cubicBezTo>
                      <a:pt x="976" y="745"/>
                      <a:pt x="866" y="725"/>
                      <a:pt x="826" y="785"/>
                    </a:cubicBezTo>
                    <a:cubicBezTo>
                      <a:pt x="776" y="845"/>
                      <a:pt x="776" y="996"/>
                      <a:pt x="786" y="1076"/>
                    </a:cubicBezTo>
                    <a:cubicBezTo>
                      <a:pt x="485" y="1126"/>
                      <a:pt x="505" y="1407"/>
                      <a:pt x="575" y="1587"/>
                    </a:cubicBezTo>
                    <a:cubicBezTo>
                      <a:pt x="344" y="1688"/>
                      <a:pt x="625" y="2209"/>
                      <a:pt x="625" y="2410"/>
                    </a:cubicBezTo>
                    <a:cubicBezTo>
                      <a:pt x="224" y="2430"/>
                      <a:pt x="364" y="2691"/>
                      <a:pt x="364" y="2891"/>
                    </a:cubicBezTo>
                    <a:cubicBezTo>
                      <a:pt x="347" y="2889"/>
                      <a:pt x="330" y="2888"/>
                      <a:pt x="314" y="2888"/>
                    </a:cubicBezTo>
                    <a:cubicBezTo>
                      <a:pt x="0" y="2888"/>
                      <a:pt x="79" y="3253"/>
                      <a:pt x="394" y="3262"/>
                    </a:cubicBezTo>
                    <a:cubicBezTo>
                      <a:pt x="394" y="3262"/>
                      <a:pt x="1065" y="3348"/>
                      <a:pt x="1599" y="3348"/>
                    </a:cubicBezTo>
                    <a:cubicBezTo>
                      <a:pt x="1904" y="3348"/>
                      <a:pt x="2164" y="3320"/>
                      <a:pt x="2230" y="3232"/>
                    </a:cubicBezTo>
                    <a:cubicBezTo>
                      <a:pt x="2250" y="3212"/>
                      <a:pt x="2481" y="3112"/>
                      <a:pt x="2300" y="2841"/>
                    </a:cubicBezTo>
                    <a:cubicBezTo>
                      <a:pt x="2260" y="2771"/>
                      <a:pt x="2120" y="2801"/>
                      <a:pt x="2080" y="2721"/>
                    </a:cubicBezTo>
                    <a:cubicBezTo>
                      <a:pt x="2039" y="2620"/>
                      <a:pt x="1989" y="2530"/>
                      <a:pt x="1929" y="2460"/>
                    </a:cubicBezTo>
                    <a:cubicBezTo>
                      <a:pt x="1889" y="2410"/>
                      <a:pt x="1749" y="2420"/>
                      <a:pt x="1749" y="2360"/>
                    </a:cubicBezTo>
                    <a:cubicBezTo>
                      <a:pt x="1738" y="2320"/>
                      <a:pt x="1799" y="2229"/>
                      <a:pt x="1799" y="2189"/>
                    </a:cubicBezTo>
                    <a:cubicBezTo>
                      <a:pt x="1819" y="1908"/>
                      <a:pt x="1688" y="1958"/>
                      <a:pt x="1648" y="1868"/>
                    </a:cubicBezTo>
                    <a:cubicBezTo>
                      <a:pt x="1588" y="1768"/>
                      <a:pt x="1708" y="1768"/>
                      <a:pt x="1618" y="1507"/>
                    </a:cubicBezTo>
                    <a:cubicBezTo>
                      <a:pt x="1608" y="1467"/>
                      <a:pt x="1608" y="1357"/>
                      <a:pt x="1618" y="1236"/>
                    </a:cubicBezTo>
                    <a:cubicBezTo>
                      <a:pt x="1658" y="1016"/>
                      <a:pt x="1518" y="1026"/>
                      <a:pt x="1528" y="945"/>
                    </a:cubicBezTo>
                    <a:cubicBezTo>
                      <a:pt x="1548" y="835"/>
                      <a:pt x="1588" y="775"/>
                      <a:pt x="1458" y="655"/>
                    </a:cubicBezTo>
                    <a:lnTo>
                      <a:pt x="1458" y="655"/>
                    </a:lnTo>
                    <a:cubicBezTo>
                      <a:pt x="1463" y="655"/>
                      <a:pt x="1468" y="655"/>
                      <a:pt x="1473" y="655"/>
                    </a:cubicBezTo>
                    <a:cubicBezTo>
                      <a:pt x="1576" y="655"/>
                      <a:pt x="1449" y="552"/>
                      <a:pt x="1488" y="514"/>
                    </a:cubicBezTo>
                    <a:cubicBezTo>
                      <a:pt x="1461" y="451"/>
                      <a:pt x="1458" y="381"/>
                      <a:pt x="1386" y="381"/>
                    </a:cubicBezTo>
                    <a:cubicBezTo>
                      <a:pt x="1378" y="381"/>
                      <a:pt x="1368" y="382"/>
                      <a:pt x="1357" y="384"/>
                    </a:cubicBezTo>
                    <a:cubicBezTo>
                      <a:pt x="1397" y="344"/>
                      <a:pt x="1317" y="123"/>
                      <a:pt x="1287" y="83"/>
                    </a:cubicBezTo>
                    <a:cubicBezTo>
                      <a:pt x="1254" y="24"/>
                      <a:pt x="1224" y="0"/>
                      <a:pt x="11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2003815" y="4141023"/>
                <a:ext cx="20974" cy="37857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44" extrusionOk="0">
                    <a:moveTo>
                      <a:pt x="442" y="0"/>
                    </a:moveTo>
                    <a:lnTo>
                      <a:pt x="442" y="0"/>
                    </a:lnTo>
                    <a:cubicBezTo>
                      <a:pt x="452" y="21"/>
                      <a:pt x="452" y="41"/>
                      <a:pt x="462" y="51"/>
                    </a:cubicBezTo>
                    <a:cubicBezTo>
                      <a:pt x="482" y="101"/>
                      <a:pt x="372" y="81"/>
                      <a:pt x="332" y="141"/>
                    </a:cubicBezTo>
                    <a:cubicBezTo>
                      <a:pt x="282" y="201"/>
                      <a:pt x="282" y="352"/>
                      <a:pt x="292" y="432"/>
                    </a:cubicBezTo>
                    <a:cubicBezTo>
                      <a:pt x="1" y="482"/>
                      <a:pt x="11" y="763"/>
                      <a:pt x="81" y="943"/>
                    </a:cubicBezTo>
                    <a:cubicBezTo>
                      <a:pt x="71" y="853"/>
                      <a:pt x="41" y="713"/>
                      <a:pt x="151" y="673"/>
                    </a:cubicBezTo>
                    <a:lnTo>
                      <a:pt x="171" y="683"/>
                    </a:lnTo>
                    <a:cubicBezTo>
                      <a:pt x="171" y="662"/>
                      <a:pt x="151" y="612"/>
                      <a:pt x="181" y="592"/>
                    </a:cubicBezTo>
                    <a:cubicBezTo>
                      <a:pt x="191" y="586"/>
                      <a:pt x="205" y="583"/>
                      <a:pt x="220" y="583"/>
                    </a:cubicBezTo>
                    <a:cubicBezTo>
                      <a:pt x="249" y="583"/>
                      <a:pt x="285" y="592"/>
                      <a:pt x="312" y="592"/>
                    </a:cubicBezTo>
                    <a:cubicBezTo>
                      <a:pt x="312" y="576"/>
                      <a:pt x="333" y="468"/>
                      <a:pt x="369" y="468"/>
                    </a:cubicBezTo>
                    <a:cubicBezTo>
                      <a:pt x="376" y="468"/>
                      <a:pt x="384" y="472"/>
                      <a:pt x="392" y="482"/>
                    </a:cubicBezTo>
                    <a:cubicBezTo>
                      <a:pt x="392" y="455"/>
                      <a:pt x="400" y="306"/>
                      <a:pt x="460" y="306"/>
                    </a:cubicBezTo>
                    <a:cubicBezTo>
                      <a:pt x="467" y="306"/>
                      <a:pt x="474" y="307"/>
                      <a:pt x="482" y="311"/>
                    </a:cubicBezTo>
                    <a:cubicBezTo>
                      <a:pt x="482" y="281"/>
                      <a:pt x="472" y="241"/>
                      <a:pt x="482" y="221"/>
                    </a:cubicBezTo>
                    <a:cubicBezTo>
                      <a:pt x="482" y="201"/>
                      <a:pt x="512" y="191"/>
                      <a:pt x="512" y="181"/>
                    </a:cubicBezTo>
                    <a:cubicBezTo>
                      <a:pt x="522" y="151"/>
                      <a:pt x="512" y="81"/>
                      <a:pt x="502" y="61"/>
                    </a:cubicBezTo>
                    <a:cubicBezTo>
                      <a:pt x="492" y="41"/>
                      <a:pt x="472" y="21"/>
                      <a:pt x="4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2006622" y="4178841"/>
                <a:ext cx="842" cy="842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1" y="0"/>
                    </a:moveTo>
                    <a:lnTo>
                      <a:pt x="1" y="10"/>
                    </a:lnTo>
                    <a:lnTo>
                      <a:pt x="21" y="20"/>
                    </a:lnTo>
                    <a:lnTo>
                      <a:pt x="21" y="2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2024348" y="4115276"/>
                <a:ext cx="7660" cy="16522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12" extrusionOk="0">
                    <a:moveTo>
                      <a:pt x="191" y="1"/>
                    </a:moveTo>
                    <a:cubicBezTo>
                      <a:pt x="121" y="1"/>
                      <a:pt x="81" y="151"/>
                      <a:pt x="40" y="271"/>
                    </a:cubicBezTo>
                    <a:lnTo>
                      <a:pt x="70" y="362"/>
                    </a:lnTo>
                    <a:cubicBezTo>
                      <a:pt x="40" y="382"/>
                      <a:pt x="20" y="392"/>
                      <a:pt x="0" y="412"/>
                    </a:cubicBezTo>
                    <a:lnTo>
                      <a:pt x="10" y="412"/>
                    </a:lnTo>
                    <a:cubicBezTo>
                      <a:pt x="40" y="412"/>
                      <a:pt x="91" y="412"/>
                      <a:pt x="121" y="392"/>
                    </a:cubicBezTo>
                    <a:cubicBezTo>
                      <a:pt x="111" y="372"/>
                      <a:pt x="91" y="362"/>
                      <a:pt x="81" y="342"/>
                    </a:cubicBezTo>
                    <a:cubicBezTo>
                      <a:pt x="70" y="281"/>
                      <a:pt x="141" y="281"/>
                      <a:pt x="191" y="241"/>
                    </a:cubicBezTo>
                    <a:cubicBezTo>
                      <a:pt x="171" y="201"/>
                      <a:pt x="161" y="171"/>
                      <a:pt x="191" y="141"/>
                    </a:cubicBezTo>
                    <a:cubicBezTo>
                      <a:pt x="181" y="121"/>
                      <a:pt x="151" y="101"/>
                      <a:pt x="151" y="81"/>
                    </a:cubicBezTo>
                    <a:cubicBezTo>
                      <a:pt x="141" y="51"/>
                      <a:pt x="161" y="2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1471238" y="4158708"/>
                <a:ext cx="44233" cy="75433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881" extrusionOk="0">
                    <a:moveTo>
                      <a:pt x="261" y="1"/>
                    </a:moveTo>
                    <a:cubicBezTo>
                      <a:pt x="201" y="61"/>
                      <a:pt x="281" y="111"/>
                      <a:pt x="211" y="171"/>
                    </a:cubicBezTo>
                    <a:lnTo>
                      <a:pt x="171" y="252"/>
                    </a:lnTo>
                    <a:cubicBezTo>
                      <a:pt x="101" y="312"/>
                      <a:pt x="161" y="382"/>
                      <a:pt x="161" y="462"/>
                    </a:cubicBezTo>
                    <a:cubicBezTo>
                      <a:pt x="161" y="552"/>
                      <a:pt x="60" y="643"/>
                      <a:pt x="40" y="723"/>
                    </a:cubicBezTo>
                    <a:cubicBezTo>
                      <a:pt x="20" y="823"/>
                      <a:pt x="40" y="853"/>
                      <a:pt x="70" y="944"/>
                    </a:cubicBezTo>
                    <a:cubicBezTo>
                      <a:pt x="111" y="1054"/>
                      <a:pt x="81" y="1134"/>
                      <a:pt x="40" y="1235"/>
                    </a:cubicBezTo>
                    <a:cubicBezTo>
                      <a:pt x="0" y="1305"/>
                      <a:pt x="20" y="1345"/>
                      <a:pt x="40" y="1425"/>
                    </a:cubicBezTo>
                    <a:cubicBezTo>
                      <a:pt x="60" y="1525"/>
                      <a:pt x="81" y="1576"/>
                      <a:pt x="161" y="1666"/>
                    </a:cubicBezTo>
                    <a:cubicBezTo>
                      <a:pt x="271" y="1716"/>
                      <a:pt x="331" y="1746"/>
                      <a:pt x="422" y="1786"/>
                    </a:cubicBezTo>
                    <a:cubicBezTo>
                      <a:pt x="542" y="1836"/>
                      <a:pt x="702" y="1856"/>
                      <a:pt x="843" y="1877"/>
                    </a:cubicBezTo>
                    <a:cubicBezTo>
                      <a:pt x="867" y="1879"/>
                      <a:pt x="889" y="1881"/>
                      <a:pt x="910" y="1881"/>
                    </a:cubicBezTo>
                    <a:cubicBezTo>
                      <a:pt x="1037" y="1881"/>
                      <a:pt x="1102" y="1827"/>
                      <a:pt x="1094" y="1706"/>
                    </a:cubicBezTo>
                    <a:cubicBezTo>
                      <a:pt x="1084" y="1556"/>
                      <a:pt x="933" y="1415"/>
                      <a:pt x="853" y="1295"/>
                    </a:cubicBezTo>
                    <a:cubicBezTo>
                      <a:pt x="783" y="1194"/>
                      <a:pt x="793" y="1144"/>
                      <a:pt x="763" y="1044"/>
                    </a:cubicBezTo>
                    <a:cubicBezTo>
                      <a:pt x="732" y="944"/>
                      <a:pt x="632" y="934"/>
                      <a:pt x="582" y="843"/>
                    </a:cubicBezTo>
                    <a:cubicBezTo>
                      <a:pt x="542" y="763"/>
                      <a:pt x="542" y="713"/>
                      <a:pt x="472" y="643"/>
                    </a:cubicBezTo>
                    <a:cubicBezTo>
                      <a:pt x="422" y="593"/>
                      <a:pt x="482" y="573"/>
                      <a:pt x="472" y="522"/>
                    </a:cubicBezTo>
                    <a:cubicBezTo>
                      <a:pt x="452" y="482"/>
                      <a:pt x="472" y="452"/>
                      <a:pt x="442" y="422"/>
                    </a:cubicBezTo>
                    <a:cubicBezTo>
                      <a:pt x="432" y="402"/>
                      <a:pt x="391" y="392"/>
                      <a:pt x="371" y="372"/>
                    </a:cubicBezTo>
                    <a:cubicBezTo>
                      <a:pt x="351" y="342"/>
                      <a:pt x="351" y="322"/>
                      <a:pt x="341" y="282"/>
                    </a:cubicBezTo>
                    <a:cubicBezTo>
                      <a:pt x="331" y="242"/>
                      <a:pt x="331" y="171"/>
                      <a:pt x="321" y="121"/>
                    </a:cubicBezTo>
                    <a:cubicBezTo>
                      <a:pt x="311" y="71"/>
                      <a:pt x="271" y="41"/>
                      <a:pt x="2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1399613" y="4139018"/>
                <a:ext cx="60394" cy="97569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433" extrusionOk="0">
                    <a:moveTo>
                      <a:pt x="573" y="0"/>
                    </a:moveTo>
                    <a:cubicBezTo>
                      <a:pt x="512" y="61"/>
                      <a:pt x="502" y="121"/>
                      <a:pt x="472" y="191"/>
                    </a:cubicBezTo>
                    <a:cubicBezTo>
                      <a:pt x="442" y="251"/>
                      <a:pt x="392" y="331"/>
                      <a:pt x="382" y="412"/>
                    </a:cubicBezTo>
                    <a:cubicBezTo>
                      <a:pt x="372" y="502"/>
                      <a:pt x="382" y="552"/>
                      <a:pt x="352" y="642"/>
                    </a:cubicBezTo>
                    <a:cubicBezTo>
                      <a:pt x="332" y="723"/>
                      <a:pt x="282" y="803"/>
                      <a:pt x="252" y="873"/>
                    </a:cubicBezTo>
                    <a:cubicBezTo>
                      <a:pt x="222" y="973"/>
                      <a:pt x="302" y="1084"/>
                      <a:pt x="252" y="1184"/>
                    </a:cubicBezTo>
                    <a:cubicBezTo>
                      <a:pt x="242" y="1204"/>
                      <a:pt x="191" y="1224"/>
                      <a:pt x="181" y="1254"/>
                    </a:cubicBezTo>
                    <a:cubicBezTo>
                      <a:pt x="161" y="1314"/>
                      <a:pt x="211" y="1364"/>
                      <a:pt x="222" y="1415"/>
                    </a:cubicBezTo>
                    <a:cubicBezTo>
                      <a:pt x="232" y="1495"/>
                      <a:pt x="322" y="1786"/>
                      <a:pt x="211" y="1786"/>
                    </a:cubicBezTo>
                    <a:cubicBezTo>
                      <a:pt x="191" y="1856"/>
                      <a:pt x="211" y="1946"/>
                      <a:pt x="171" y="2016"/>
                    </a:cubicBezTo>
                    <a:cubicBezTo>
                      <a:pt x="156" y="2011"/>
                      <a:pt x="139" y="2011"/>
                      <a:pt x="121" y="2011"/>
                    </a:cubicBezTo>
                    <a:cubicBezTo>
                      <a:pt x="104" y="2011"/>
                      <a:pt x="86" y="2011"/>
                      <a:pt x="71" y="2006"/>
                    </a:cubicBezTo>
                    <a:lnTo>
                      <a:pt x="71" y="2006"/>
                    </a:lnTo>
                    <a:cubicBezTo>
                      <a:pt x="1" y="2077"/>
                      <a:pt x="91" y="2217"/>
                      <a:pt x="151" y="2277"/>
                    </a:cubicBezTo>
                    <a:cubicBezTo>
                      <a:pt x="201" y="2297"/>
                      <a:pt x="292" y="2357"/>
                      <a:pt x="382" y="2368"/>
                    </a:cubicBezTo>
                    <a:cubicBezTo>
                      <a:pt x="492" y="2388"/>
                      <a:pt x="623" y="2388"/>
                      <a:pt x="733" y="2398"/>
                    </a:cubicBezTo>
                    <a:cubicBezTo>
                      <a:pt x="833" y="2407"/>
                      <a:pt x="989" y="2432"/>
                      <a:pt x="1133" y="2432"/>
                    </a:cubicBezTo>
                    <a:cubicBezTo>
                      <a:pt x="1307" y="2432"/>
                      <a:pt x="1463" y="2395"/>
                      <a:pt x="1485" y="2247"/>
                    </a:cubicBezTo>
                    <a:cubicBezTo>
                      <a:pt x="1505" y="2127"/>
                      <a:pt x="1465" y="1956"/>
                      <a:pt x="1395" y="1846"/>
                    </a:cubicBezTo>
                    <a:cubicBezTo>
                      <a:pt x="1345" y="1776"/>
                      <a:pt x="1174" y="1615"/>
                      <a:pt x="1154" y="1535"/>
                    </a:cubicBezTo>
                    <a:cubicBezTo>
                      <a:pt x="1134" y="1475"/>
                      <a:pt x="1204" y="1425"/>
                      <a:pt x="1184" y="1364"/>
                    </a:cubicBezTo>
                    <a:lnTo>
                      <a:pt x="1134" y="1314"/>
                    </a:lnTo>
                    <a:cubicBezTo>
                      <a:pt x="1084" y="1254"/>
                      <a:pt x="994" y="1204"/>
                      <a:pt x="964" y="1134"/>
                    </a:cubicBezTo>
                    <a:cubicBezTo>
                      <a:pt x="914" y="1033"/>
                      <a:pt x="1004" y="1064"/>
                      <a:pt x="1024" y="963"/>
                    </a:cubicBezTo>
                    <a:cubicBezTo>
                      <a:pt x="1034" y="933"/>
                      <a:pt x="984" y="873"/>
                      <a:pt x="984" y="833"/>
                    </a:cubicBezTo>
                    <a:cubicBezTo>
                      <a:pt x="974" y="813"/>
                      <a:pt x="1004" y="793"/>
                      <a:pt x="984" y="753"/>
                    </a:cubicBezTo>
                    <a:cubicBezTo>
                      <a:pt x="964" y="682"/>
                      <a:pt x="914" y="662"/>
                      <a:pt x="904" y="592"/>
                    </a:cubicBezTo>
                    <a:cubicBezTo>
                      <a:pt x="904" y="512"/>
                      <a:pt x="954" y="512"/>
                      <a:pt x="853" y="452"/>
                    </a:cubicBezTo>
                    <a:cubicBezTo>
                      <a:pt x="813" y="422"/>
                      <a:pt x="763" y="432"/>
                      <a:pt x="733" y="392"/>
                    </a:cubicBezTo>
                    <a:cubicBezTo>
                      <a:pt x="693" y="341"/>
                      <a:pt x="753" y="261"/>
                      <a:pt x="643" y="231"/>
                    </a:cubicBezTo>
                    <a:cubicBezTo>
                      <a:pt x="663" y="131"/>
                      <a:pt x="703" y="71"/>
                      <a:pt x="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1618459" y="4185498"/>
                <a:ext cx="222489" cy="84656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2111" extrusionOk="0">
                    <a:moveTo>
                      <a:pt x="2379" y="1"/>
                    </a:moveTo>
                    <a:cubicBezTo>
                      <a:pt x="2247" y="1"/>
                      <a:pt x="2147" y="156"/>
                      <a:pt x="2147" y="316"/>
                    </a:cubicBezTo>
                    <a:cubicBezTo>
                      <a:pt x="2047" y="225"/>
                      <a:pt x="1951" y="171"/>
                      <a:pt x="1870" y="171"/>
                    </a:cubicBezTo>
                    <a:cubicBezTo>
                      <a:pt x="1771" y="171"/>
                      <a:pt x="1694" y="250"/>
                      <a:pt x="1655" y="436"/>
                    </a:cubicBezTo>
                    <a:cubicBezTo>
                      <a:pt x="1655" y="429"/>
                      <a:pt x="1641" y="424"/>
                      <a:pt x="1618" y="424"/>
                    </a:cubicBezTo>
                    <a:cubicBezTo>
                      <a:pt x="1521" y="424"/>
                      <a:pt x="1266" y="505"/>
                      <a:pt x="1314" y="757"/>
                    </a:cubicBezTo>
                    <a:cubicBezTo>
                      <a:pt x="1268" y="746"/>
                      <a:pt x="1229" y="741"/>
                      <a:pt x="1194" y="741"/>
                    </a:cubicBezTo>
                    <a:cubicBezTo>
                      <a:pt x="1101" y="741"/>
                      <a:pt x="1038" y="776"/>
                      <a:pt x="943" y="827"/>
                    </a:cubicBezTo>
                    <a:cubicBezTo>
                      <a:pt x="930" y="831"/>
                      <a:pt x="919" y="832"/>
                      <a:pt x="909" y="832"/>
                    </a:cubicBezTo>
                    <a:cubicBezTo>
                      <a:pt x="884" y="832"/>
                      <a:pt x="865" y="824"/>
                      <a:pt x="844" y="824"/>
                    </a:cubicBezTo>
                    <a:cubicBezTo>
                      <a:pt x="827" y="824"/>
                      <a:pt x="808" y="829"/>
                      <a:pt x="783" y="847"/>
                    </a:cubicBezTo>
                    <a:cubicBezTo>
                      <a:pt x="733" y="878"/>
                      <a:pt x="743" y="1008"/>
                      <a:pt x="662" y="1058"/>
                    </a:cubicBezTo>
                    <a:cubicBezTo>
                      <a:pt x="636" y="1025"/>
                      <a:pt x="607" y="1013"/>
                      <a:pt x="580" y="1013"/>
                    </a:cubicBezTo>
                    <a:cubicBezTo>
                      <a:pt x="515" y="1013"/>
                      <a:pt x="456" y="1083"/>
                      <a:pt x="442" y="1118"/>
                    </a:cubicBezTo>
                    <a:cubicBezTo>
                      <a:pt x="383" y="1087"/>
                      <a:pt x="321" y="1071"/>
                      <a:pt x="262" y="1071"/>
                    </a:cubicBezTo>
                    <a:cubicBezTo>
                      <a:pt x="171" y="1071"/>
                      <a:pt x="89" y="1109"/>
                      <a:pt x="41" y="1188"/>
                    </a:cubicBezTo>
                    <a:cubicBezTo>
                      <a:pt x="0" y="1269"/>
                      <a:pt x="31" y="1289"/>
                      <a:pt x="71" y="1379"/>
                    </a:cubicBezTo>
                    <a:cubicBezTo>
                      <a:pt x="191" y="1600"/>
                      <a:pt x="462" y="1800"/>
                      <a:pt x="652" y="1891"/>
                    </a:cubicBezTo>
                    <a:cubicBezTo>
                      <a:pt x="942" y="2018"/>
                      <a:pt x="1413" y="2110"/>
                      <a:pt x="1776" y="2110"/>
                    </a:cubicBezTo>
                    <a:cubicBezTo>
                      <a:pt x="1840" y="2110"/>
                      <a:pt x="1901" y="2107"/>
                      <a:pt x="1956" y="2101"/>
                    </a:cubicBezTo>
                    <a:cubicBezTo>
                      <a:pt x="2348" y="2051"/>
                      <a:pt x="2719" y="1901"/>
                      <a:pt x="3120" y="1861"/>
                    </a:cubicBezTo>
                    <a:cubicBezTo>
                      <a:pt x="3410" y="1823"/>
                      <a:pt x="3689" y="1803"/>
                      <a:pt x="3974" y="1803"/>
                    </a:cubicBezTo>
                    <a:cubicBezTo>
                      <a:pt x="4073" y="1803"/>
                      <a:pt x="4172" y="1805"/>
                      <a:pt x="4273" y="1810"/>
                    </a:cubicBezTo>
                    <a:cubicBezTo>
                      <a:pt x="4306" y="1811"/>
                      <a:pt x="4342" y="1812"/>
                      <a:pt x="4383" y="1812"/>
                    </a:cubicBezTo>
                    <a:cubicBezTo>
                      <a:pt x="4748" y="1812"/>
                      <a:pt x="5407" y="1755"/>
                      <a:pt x="5497" y="1349"/>
                    </a:cubicBezTo>
                    <a:cubicBezTo>
                      <a:pt x="5547" y="1158"/>
                      <a:pt x="5447" y="1219"/>
                      <a:pt x="5347" y="1098"/>
                    </a:cubicBezTo>
                    <a:cubicBezTo>
                      <a:pt x="5246" y="988"/>
                      <a:pt x="5256" y="737"/>
                      <a:pt x="5116" y="697"/>
                    </a:cubicBezTo>
                    <a:cubicBezTo>
                      <a:pt x="5107" y="694"/>
                      <a:pt x="5097" y="692"/>
                      <a:pt x="5087" y="692"/>
                    </a:cubicBezTo>
                    <a:cubicBezTo>
                      <a:pt x="5034" y="692"/>
                      <a:pt x="4976" y="733"/>
                      <a:pt x="4925" y="767"/>
                    </a:cubicBezTo>
                    <a:cubicBezTo>
                      <a:pt x="4915" y="737"/>
                      <a:pt x="4905" y="687"/>
                      <a:pt x="4915" y="657"/>
                    </a:cubicBezTo>
                    <a:lnTo>
                      <a:pt x="4845" y="657"/>
                    </a:lnTo>
                    <a:cubicBezTo>
                      <a:pt x="4875" y="557"/>
                      <a:pt x="4855" y="547"/>
                      <a:pt x="4805" y="476"/>
                    </a:cubicBezTo>
                    <a:lnTo>
                      <a:pt x="4765" y="516"/>
                    </a:lnTo>
                    <a:cubicBezTo>
                      <a:pt x="4727" y="462"/>
                      <a:pt x="4690" y="440"/>
                      <a:pt x="4657" y="440"/>
                    </a:cubicBezTo>
                    <a:cubicBezTo>
                      <a:pt x="4567" y="440"/>
                      <a:pt x="4501" y="597"/>
                      <a:pt x="4494" y="707"/>
                    </a:cubicBezTo>
                    <a:cubicBezTo>
                      <a:pt x="4414" y="677"/>
                      <a:pt x="4354" y="607"/>
                      <a:pt x="4304" y="536"/>
                    </a:cubicBezTo>
                    <a:lnTo>
                      <a:pt x="4304" y="536"/>
                    </a:lnTo>
                    <a:cubicBezTo>
                      <a:pt x="4307" y="548"/>
                      <a:pt x="4311" y="558"/>
                      <a:pt x="4315" y="567"/>
                    </a:cubicBezTo>
                    <a:lnTo>
                      <a:pt x="4315" y="567"/>
                    </a:lnTo>
                    <a:cubicBezTo>
                      <a:pt x="4283" y="505"/>
                      <a:pt x="4232" y="481"/>
                      <a:pt x="4174" y="481"/>
                    </a:cubicBezTo>
                    <a:cubicBezTo>
                      <a:pt x="4086" y="481"/>
                      <a:pt x="3984" y="536"/>
                      <a:pt x="3912" y="597"/>
                    </a:cubicBezTo>
                    <a:cubicBezTo>
                      <a:pt x="3909" y="504"/>
                      <a:pt x="3863" y="471"/>
                      <a:pt x="3803" y="471"/>
                    </a:cubicBezTo>
                    <a:cubicBezTo>
                      <a:pt x="3700" y="471"/>
                      <a:pt x="3556" y="571"/>
                      <a:pt x="3511" y="647"/>
                    </a:cubicBezTo>
                    <a:cubicBezTo>
                      <a:pt x="3495" y="549"/>
                      <a:pt x="3419" y="498"/>
                      <a:pt x="3338" y="498"/>
                    </a:cubicBezTo>
                    <a:cubicBezTo>
                      <a:pt x="3319" y="498"/>
                      <a:pt x="3299" y="501"/>
                      <a:pt x="3280" y="506"/>
                    </a:cubicBezTo>
                    <a:cubicBezTo>
                      <a:pt x="3369" y="360"/>
                      <a:pt x="3221" y="299"/>
                      <a:pt x="3062" y="299"/>
                    </a:cubicBezTo>
                    <a:cubicBezTo>
                      <a:pt x="2970" y="299"/>
                      <a:pt x="2874" y="319"/>
                      <a:pt x="2819" y="356"/>
                    </a:cubicBezTo>
                    <a:cubicBezTo>
                      <a:pt x="2827" y="248"/>
                      <a:pt x="2713" y="45"/>
                      <a:pt x="2605" y="45"/>
                    </a:cubicBezTo>
                    <a:cubicBezTo>
                      <a:pt x="2582" y="45"/>
                      <a:pt x="2559" y="54"/>
                      <a:pt x="2538" y="75"/>
                    </a:cubicBezTo>
                    <a:cubicBezTo>
                      <a:pt x="2483" y="23"/>
                      <a:pt x="2429" y="1"/>
                      <a:pt x="23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1439436" y="4198531"/>
                <a:ext cx="71262" cy="43632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088" extrusionOk="0">
                    <a:moveTo>
                      <a:pt x="853" y="1"/>
                    </a:moveTo>
                    <a:cubicBezTo>
                      <a:pt x="753" y="1"/>
                      <a:pt x="633" y="171"/>
                      <a:pt x="583" y="232"/>
                    </a:cubicBezTo>
                    <a:cubicBezTo>
                      <a:pt x="522" y="302"/>
                      <a:pt x="472" y="382"/>
                      <a:pt x="402" y="422"/>
                    </a:cubicBezTo>
                    <a:cubicBezTo>
                      <a:pt x="392" y="402"/>
                      <a:pt x="372" y="382"/>
                      <a:pt x="372" y="362"/>
                    </a:cubicBezTo>
                    <a:cubicBezTo>
                      <a:pt x="302" y="402"/>
                      <a:pt x="222" y="452"/>
                      <a:pt x="181" y="512"/>
                    </a:cubicBezTo>
                    <a:cubicBezTo>
                      <a:pt x="171" y="502"/>
                      <a:pt x="161" y="492"/>
                      <a:pt x="151" y="472"/>
                    </a:cubicBezTo>
                    <a:cubicBezTo>
                      <a:pt x="81" y="532"/>
                      <a:pt x="1" y="603"/>
                      <a:pt x="1" y="713"/>
                    </a:cubicBezTo>
                    <a:cubicBezTo>
                      <a:pt x="11" y="753"/>
                      <a:pt x="51" y="884"/>
                      <a:pt x="81" y="984"/>
                    </a:cubicBezTo>
                    <a:cubicBezTo>
                      <a:pt x="129" y="991"/>
                      <a:pt x="176" y="993"/>
                      <a:pt x="223" y="993"/>
                    </a:cubicBezTo>
                    <a:cubicBezTo>
                      <a:pt x="273" y="993"/>
                      <a:pt x="324" y="991"/>
                      <a:pt x="375" y="991"/>
                    </a:cubicBezTo>
                    <a:cubicBezTo>
                      <a:pt x="404" y="991"/>
                      <a:pt x="433" y="992"/>
                      <a:pt x="462" y="994"/>
                    </a:cubicBezTo>
                    <a:cubicBezTo>
                      <a:pt x="621" y="1003"/>
                      <a:pt x="754" y="1065"/>
                      <a:pt x="918" y="1065"/>
                    </a:cubicBezTo>
                    <a:cubicBezTo>
                      <a:pt x="930" y="1065"/>
                      <a:pt x="942" y="1065"/>
                      <a:pt x="954" y="1064"/>
                    </a:cubicBezTo>
                    <a:cubicBezTo>
                      <a:pt x="1104" y="1064"/>
                      <a:pt x="1255" y="1064"/>
                      <a:pt x="1415" y="1074"/>
                    </a:cubicBezTo>
                    <a:cubicBezTo>
                      <a:pt x="1461" y="1074"/>
                      <a:pt x="1536" y="1087"/>
                      <a:pt x="1606" y="1087"/>
                    </a:cubicBezTo>
                    <a:cubicBezTo>
                      <a:pt x="1658" y="1087"/>
                      <a:pt x="1706" y="1080"/>
                      <a:pt x="1736" y="1054"/>
                    </a:cubicBezTo>
                    <a:cubicBezTo>
                      <a:pt x="1776" y="1024"/>
                      <a:pt x="1776" y="994"/>
                      <a:pt x="1776" y="954"/>
                    </a:cubicBezTo>
                    <a:cubicBezTo>
                      <a:pt x="1776" y="894"/>
                      <a:pt x="1756" y="823"/>
                      <a:pt x="1736" y="763"/>
                    </a:cubicBezTo>
                    <a:cubicBezTo>
                      <a:pt x="1712" y="706"/>
                      <a:pt x="1588" y="470"/>
                      <a:pt x="1499" y="470"/>
                    </a:cubicBezTo>
                    <a:cubicBezTo>
                      <a:pt x="1481" y="470"/>
                      <a:pt x="1464" y="480"/>
                      <a:pt x="1450" y="503"/>
                    </a:cubicBezTo>
                    <a:lnTo>
                      <a:pt x="1450" y="503"/>
                    </a:lnTo>
                    <a:cubicBezTo>
                      <a:pt x="1496" y="403"/>
                      <a:pt x="1173" y="412"/>
                      <a:pt x="1114" y="392"/>
                    </a:cubicBezTo>
                    <a:cubicBezTo>
                      <a:pt x="1136" y="348"/>
                      <a:pt x="1105" y="299"/>
                      <a:pt x="1071" y="299"/>
                    </a:cubicBezTo>
                    <a:cubicBezTo>
                      <a:pt x="1061" y="299"/>
                      <a:pt x="1052" y="302"/>
                      <a:pt x="1044" y="310"/>
                    </a:cubicBezTo>
                    <a:lnTo>
                      <a:pt x="1044" y="310"/>
                    </a:lnTo>
                    <a:cubicBezTo>
                      <a:pt x="1110" y="214"/>
                      <a:pt x="940" y="10"/>
                      <a:pt x="8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1307495" y="4187583"/>
                <a:ext cx="87744" cy="42709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1065" extrusionOk="0">
                    <a:moveTo>
                      <a:pt x="979" y="1"/>
                    </a:moveTo>
                    <a:cubicBezTo>
                      <a:pt x="883" y="1"/>
                      <a:pt x="768" y="197"/>
                      <a:pt x="723" y="364"/>
                    </a:cubicBezTo>
                    <a:cubicBezTo>
                      <a:pt x="663" y="344"/>
                      <a:pt x="583" y="284"/>
                      <a:pt x="532" y="234"/>
                    </a:cubicBezTo>
                    <a:cubicBezTo>
                      <a:pt x="502" y="274"/>
                      <a:pt x="482" y="314"/>
                      <a:pt x="442" y="344"/>
                    </a:cubicBezTo>
                    <a:cubicBezTo>
                      <a:pt x="442" y="304"/>
                      <a:pt x="412" y="284"/>
                      <a:pt x="402" y="254"/>
                    </a:cubicBezTo>
                    <a:cubicBezTo>
                      <a:pt x="352" y="274"/>
                      <a:pt x="292" y="294"/>
                      <a:pt x="232" y="294"/>
                    </a:cubicBezTo>
                    <a:cubicBezTo>
                      <a:pt x="229" y="295"/>
                      <a:pt x="226" y="295"/>
                      <a:pt x="224" y="295"/>
                    </a:cubicBezTo>
                    <a:cubicBezTo>
                      <a:pt x="205" y="295"/>
                      <a:pt x="199" y="269"/>
                      <a:pt x="173" y="269"/>
                    </a:cubicBezTo>
                    <a:cubicBezTo>
                      <a:pt x="167" y="269"/>
                      <a:pt x="160" y="270"/>
                      <a:pt x="151" y="274"/>
                    </a:cubicBezTo>
                    <a:cubicBezTo>
                      <a:pt x="51" y="314"/>
                      <a:pt x="1" y="474"/>
                      <a:pt x="51" y="575"/>
                    </a:cubicBezTo>
                    <a:cubicBezTo>
                      <a:pt x="71" y="605"/>
                      <a:pt x="51" y="675"/>
                      <a:pt x="81" y="735"/>
                    </a:cubicBezTo>
                    <a:cubicBezTo>
                      <a:pt x="141" y="846"/>
                      <a:pt x="272" y="846"/>
                      <a:pt x="362" y="866"/>
                    </a:cubicBezTo>
                    <a:cubicBezTo>
                      <a:pt x="700" y="948"/>
                      <a:pt x="1071" y="1064"/>
                      <a:pt x="1427" y="1064"/>
                    </a:cubicBezTo>
                    <a:cubicBezTo>
                      <a:pt x="1504" y="1064"/>
                      <a:pt x="1581" y="1059"/>
                      <a:pt x="1656" y="1046"/>
                    </a:cubicBezTo>
                    <a:cubicBezTo>
                      <a:pt x="1947" y="996"/>
                      <a:pt x="2187" y="755"/>
                      <a:pt x="1856" y="535"/>
                    </a:cubicBezTo>
                    <a:cubicBezTo>
                      <a:pt x="1806" y="505"/>
                      <a:pt x="1696" y="464"/>
                      <a:pt x="1646" y="444"/>
                    </a:cubicBezTo>
                    <a:cubicBezTo>
                      <a:pt x="1606" y="434"/>
                      <a:pt x="1536" y="414"/>
                      <a:pt x="1485" y="384"/>
                    </a:cubicBezTo>
                    <a:cubicBezTo>
                      <a:pt x="1525" y="240"/>
                      <a:pt x="1398" y="207"/>
                      <a:pt x="1274" y="207"/>
                    </a:cubicBezTo>
                    <a:cubicBezTo>
                      <a:pt x="1208" y="207"/>
                      <a:pt x="1143" y="217"/>
                      <a:pt x="1104" y="224"/>
                    </a:cubicBezTo>
                    <a:cubicBezTo>
                      <a:pt x="1079" y="62"/>
                      <a:pt x="1032" y="1"/>
                      <a:pt x="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1330033" y="4187703"/>
                <a:ext cx="347007" cy="94963"/>
              </a:xfrm>
              <a:custGeom>
                <a:avLst/>
                <a:gdLst/>
                <a:ahLst/>
                <a:cxnLst/>
                <a:rect l="l" t="t" r="r" b="b"/>
                <a:pathLst>
                  <a:path w="8653" h="2368" extrusionOk="0">
                    <a:moveTo>
                      <a:pt x="6049" y="0"/>
                    </a:moveTo>
                    <a:cubicBezTo>
                      <a:pt x="5858" y="90"/>
                      <a:pt x="5598" y="60"/>
                      <a:pt x="5598" y="341"/>
                    </a:cubicBezTo>
                    <a:cubicBezTo>
                      <a:pt x="5578" y="331"/>
                      <a:pt x="5567" y="301"/>
                      <a:pt x="5547" y="291"/>
                    </a:cubicBezTo>
                    <a:cubicBezTo>
                      <a:pt x="5267" y="421"/>
                      <a:pt x="5156" y="502"/>
                      <a:pt x="5126" y="843"/>
                    </a:cubicBezTo>
                    <a:cubicBezTo>
                      <a:pt x="5060" y="722"/>
                      <a:pt x="4954" y="667"/>
                      <a:pt x="4856" y="667"/>
                    </a:cubicBezTo>
                    <a:cubicBezTo>
                      <a:pt x="4716" y="667"/>
                      <a:pt x="4591" y="779"/>
                      <a:pt x="4615" y="973"/>
                    </a:cubicBezTo>
                    <a:cubicBezTo>
                      <a:pt x="4585" y="943"/>
                      <a:pt x="4554" y="913"/>
                      <a:pt x="4534" y="883"/>
                    </a:cubicBezTo>
                    <a:cubicBezTo>
                      <a:pt x="4534" y="953"/>
                      <a:pt x="4484" y="1023"/>
                      <a:pt x="4504" y="1123"/>
                    </a:cubicBezTo>
                    <a:cubicBezTo>
                      <a:pt x="4392" y="1080"/>
                      <a:pt x="4223" y="990"/>
                      <a:pt x="4098" y="990"/>
                    </a:cubicBezTo>
                    <a:cubicBezTo>
                      <a:pt x="4021" y="990"/>
                      <a:pt x="3962" y="1024"/>
                      <a:pt x="3943" y="1123"/>
                    </a:cubicBezTo>
                    <a:cubicBezTo>
                      <a:pt x="3863" y="1038"/>
                      <a:pt x="3710" y="953"/>
                      <a:pt x="3596" y="953"/>
                    </a:cubicBezTo>
                    <a:cubicBezTo>
                      <a:pt x="3521" y="953"/>
                      <a:pt x="3463" y="989"/>
                      <a:pt x="3451" y="1083"/>
                    </a:cubicBezTo>
                    <a:cubicBezTo>
                      <a:pt x="3421" y="973"/>
                      <a:pt x="3381" y="873"/>
                      <a:pt x="3341" y="782"/>
                    </a:cubicBezTo>
                    <a:cubicBezTo>
                      <a:pt x="3180" y="792"/>
                      <a:pt x="3030" y="873"/>
                      <a:pt x="2909" y="983"/>
                    </a:cubicBezTo>
                    <a:cubicBezTo>
                      <a:pt x="2899" y="923"/>
                      <a:pt x="2859" y="893"/>
                      <a:pt x="2849" y="833"/>
                    </a:cubicBezTo>
                    <a:cubicBezTo>
                      <a:pt x="2830" y="839"/>
                      <a:pt x="2811" y="842"/>
                      <a:pt x="2792" y="842"/>
                    </a:cubicBezTo>
                    <a:cubicBezTo>
                      <a:pt x="2706" y="842"/>
                      <a:pt x="2619" y="785"/>
                      <a:pt x="2546" y="785"/>
                    </a:cubicBezTo>
                    <a:cubicBezTo>
                      <a:pt x="2490" y="785"/>
                      <a:pt x="2442" y="818"/>
                      <a:pt x="2408" y="933"/>
                    </a:cubicBezTo>
                    <a:cubicBezTo>
                      <a:pt x="2324" y="789"/>
                      <a:pt x="2180" y="731"/>
                      <a:pt x="2036" y="731"/>
                    </a:cubicBezTo>
                    <a:cubicBezTo>
                      <a:pt x="1939" y="731"/>
                      <a:pt x="1843" y="758"/>
                      <a:pt x="1766" y="802"/>
                    </a:cubicBezTo>
                    <a:cubicBezTo>
                      <a:pt x="1736" y="722"/>
                      <a:pt x="1666" y="672"/>
                      <a:pt x="1636" y="592"/>
                    </a:cubicBezTo>
                    <a:cubicBezTo>
                      <a:pt x="1515" y="602"/>
                      <a:pt x="1445" y="592"/>
                      <a:pt x="1355" y="682"/>
                    </a:cubicBezTo>
                    <a:lnTo>
                      <a:pt x="1274" y="602"/>
                    </a:lnTo>
                    <a:cubicBezTo>
                      <a:pt x="1254" y="612"/>
                      <a:pt x="1234" y="632"/>
                      <a:pt x="1224" y="652"/>
                    </a:cubicBezTo>
                    <a:cubicBezTo>
                      <a:pt x="1194" y="602"/>
                      <a:pt x="1124" y="552"/>
                      <a:pt x="1094" y="512"/>
                    </a:cubicBezTo>
                    <a:cubicBezTo>
                      <a:pt x="1064" y="542"/>
                      <a:pt x="984" y="582"/>
                      <a:pt x="953" y="612"/>
                    </a:cubicBezTo>
                    <a:cubicBezTo>
                      <a:pt x="833" y="431"/>
                      <a:pt x="763" y="351"/>
                      <a:pt x="552" y="351"/>
                    </a:cubicBezTo>
                    <a:cubicBezTo>
                      <a:pt x="492" y="391"/>
                      <a:pt x="452" y="401"/>
                      <a:pt x="402" y="431"/>
                    </a:cubicBezTo>
                    <a:cubicBezTo>
                      <a:pt x="392" y="431"/>
                      <a:pt x="362" y="371"/>
                      <a:pt x="352" y="361"/>
                    </a:cubicBezTo>
                    <a:cubicBezTo>
                      <a:pt x="332" y="411"/>
                      <a:pt x="291" y="461"/>
                      <a:pt x="281" y="512"/>
                    </a:cubicBezTo>
                    <a:cubicBezTo>
                      <a:pt x="221" y="451"/>
                      <a:pt x="151" y="451"/>
                      <a:pt x="111" y="411"/>
                    </a:cubicBezTo>
                    <a:cubicBezTo>
                      <a:pt x="31" y="542"/>
                      <a:pt x="1" y="702"/>
                      <a:pt x="21" y="863"/>
                    </a:cubicBezTo>
                    <a:cubicBezTo>
                      <a:pt x="41" y="1224"/>
                      <a:pt x="1" y="1685"/>
                      <a:pt x="322" y="2006"/>
                    </a:cubicBezTo>
                    <a:cubicBezTo>
                      <a:pt x="582" y="2247"/>
                      <a:pt x="1102" y="2368"/>
                      <a:pt x="1445" y="2368"/>
                    </a:cubicBezTo>
                    <a:cubicBezTo>
                      <a:pt x="1459" y="2368"/>
                      <a:pt x="1472" y="2368"/>
                      <a:pt x="1485" y="2367"/>
                    </a:cubicBezTo>
                    <a:cubicBezTo>
                      <a:pt x="1866" y="2347"/>
                      <a:pt x="2247" y="2277"/>
                      <a:pt x="2639" y="2277"/>
                    </a:cubicBezTo>
                    <a:cubicBezTo>
                      <a:pt x="3086" y="2277"/>
                      <a:pt x="3539" y="2324"/>
                      <a:pt x="3990" y="2324"/>
                    </a:cubicBezTo>
                    <a:cubicBezTo>
                      <a:pt x="4165" y="2324"/>
                      <a:pt x="4340" y="2317"/>
                      <a:pt x="4514" y="2297"/>
                    </a:cubicBezTo>
                    <a:cubicBezTo>
                      <a:pt x="5527" y="2187"/>
                      <a:pt x="6561" y="1816"/>
                      <a:pt x="7564" y="1585"/>
                    </a:cubicBezTo>
                    <a:cubicBezTo>
                      <a:pt x="7864" y="1525"/>
                      <a:pt x="8376" y="1545"/>
                      <a:pt x="8527" y="1254"/>
                    </a:cubicBezTo>
                    <a:cubicBezTo>
                      <a:pt x="8653" y="1025"/>
                      <a:pt x="8537" y="771"/>
                      <a:pt x="8325" y="771"/>
                    </a:cubicBezTo>
                    <a:cubicBezTo>
                      <a:pt x="8268" y="771"/>
                      <a:pt x="8204" y="790"/>
                      <a:pt x="8135" y="833"/>
                    </a:cubicBezTo>
                    <a:cubicBezTo>
                      <a:pt x="8115" y="752"/>
                      <a:pt x="8045" y="722"/>
                      <a:pt x="8015" y="672"/>
                    </a:cubicBezTo>
                    <a:cubicBezTo>
                      <a:pt x="7975" y="692"/>
                      <a:pt x="7955" y="722"/>
                      <a:pt x="7925" y="752"/>
                    </a:cubicBezTo>
                    <a:cubicBezTo>
                      <a:pt x="7925" y="732"/>
                      <a:pt x="7925" y="672"/>
                      <a:pt x="7905" y="652"/>
                    </a:cubicBezTo>
                    <a:cubicBezTo>
                      <a:pt x="7764" y="672"/>
                      <a:pt x="7624" y="722"/>
                      <a:pt x="7503" y="792"/>
                    </a:cubicBezTo>
                    <a:cubicBezTo>
                      <a:pt x="7473" y="772"/>
                      <a:pt x="7373" y="692"/>
                      <a:pt x="7353" y="672"/>
                    </a:cubicBezTo>
                    <a:cubicBezTo>
                      <a:pt x="7403" y="582"/>
                      <a:pt x="7393" y="461"/>
                      <a:pt x="7413" y="361"/>
                    </a:cubicBezTo>
                    <a:lnTo>
                      <a:pt x="7413" y="361"/>
                    </a:lnTo>
                    <a:cubicBezTo>
                      <a:pt x="7182" y="381"/>
                      <a:pt x="6962" y="512"/>
                      <a:pt x="6751" y="562"/>
                    </a:cubicBezTo>
                    <a:cubicBezTo>
                      <a:pt x="6721" y="542"/>
                      <a:pt x="6631" y="481"/>
                      <a:pt x="6611" y="451"/>
                    </a:cubicBezTo>
                    <a:cubicBezTo>
                      <a:pt x="6591" y="471"/>
                      <a:pt x="6581" y="502"/>
                      <a:pt x="6550" y="522"/>
                    </a:cubicBezTo>
                    <a:cubicBezTo>
                      <a:pt x="6664" y="296"/>
                      <a:pt x="6553" y="84"/>
                      <a:pt x="6404" y="84"/>
                    </a:cubicBezTo>
                    <a:cubicBezTo>
                      <a:pt x="6341" y="84"/>
                      <a:pt x="6272" y="122"/>
                      <a:pt x="6209" y="211"/>
                    </a:cubicBezTo>
                    <a:cubicBezTo>
                      <a:pt x="6139" y="70"/>
                      <a:pt x="6169" y="171"/>
                      <a:pt x="6069" y="90"/>
                    </a:cubicBezTo>
                    <a:cubicBezTo>
                      <a:pt x="6059" y="70"/>
                      <a:pt x="6059" y="10"/>
                      <a:pt x="60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1509858" y="4187703"/>
                <a:ext cx="110242" cy="67452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1682" extrusionOk="0">
                    <a:moveTo>
                      <a:pt x="1565" y="0"/>
                    </a:moveTo>
                    <a:cubicBezTo>
                      <a:pt x="1374" y="90"/>
                      <a:pt x="1114" y="60"/>
                      <a:pt x="1114" y="341"/>
                    </a:cubicBezTo>
                    <a:cubicBezTo>
                      <a:pt x="1094" y="331"/>
                      <a:pt x="1083" y="301"/>
                      <a:pt x="1063" y="291"/>
                    </a:cubicBezTo>
                    <a:cubicBezTo>
                      <a:pt x="783" y="421"/>
                      <a:pt x="672" y="502"/>
                      <a:pt x="642" y="843"/>
                    </a:cubicBezTo>
                    <a:cubicBezTo>
                      <a:pt x="576" y="722"/>
                      <a:pt x="470" y="667"/>
                      <a:pt x="372" y="667"/>
                    </a:cubicBezTo>
                    <a:cubicBezTo>
                      <a:pt x="232" y="667"/>
                      <a:pt x="107" y="779"/>
                      <a:pt x="131" y="973"/>
                    </a:cubicBezTo>
                    <a:cubicBezTo>
                      <a:pt x="101" y="943"/>
                      <a:pt x="70" y="913"/>
                      <a:pt x="50" y="883"/>
                    </a:cubicBezTo>
                    <a:cubicBezTo>
                      <a:pt x="50" y="953"/>
                      <a:pt x="0" y="1023"/>
                      <a:pt x="20" y="1123"/>
                    </a:cubicBezTo>
                    <a:cubicBezTo>
                      <a:pt x="30" y="1194"/>
                      <a:pt x="0" y="1254"/>
                      <a:pt x="10" y="1304"/>
                    </a:cubicBezTo>
                    <a:cubicBezTo>
                      <a:pt x="40" y="1384"/>
                      <a:pt x="60" y="1354"/>
                      <a:pt x="111" y="1414"/>
                    </a:cubicBezTo>
                    <a:cubicBezTo>
                      <a:pt x="161" y="1454"/>
                      <a:pt x="151" y="1515"/>
                      <a:pt x="221" y="1545"/>
                    </a:cubicBezTo>
                    <a:cubicBezTo>
                      <a:pt x="251" y="1560"/>
                      <a:pt x="291" y="1563"/>
                      <a:pt x="336" y="1563"/>
                    </a:cubicBezTo>
                    <a:cubicBezTo>
                      <a:pt x="384" y="1563"/>
                      <a:pt x="437" y="1559"/>
                      <a:pt x="486" y="1559"/>
                    </a:cubicBezTo>
                    <a:cubicBezTo>
                      <a:pt x="513" y="1559"/>
                      <a:pt x="539" y="1560"/>
                      <a:pt x="562" y="1565"/>
                    </a:cubicBezTo>
                    <a:cubicBezTo>
                      <a:pt x="831" y="1626"/>
                      <a:pt x="1153" y="1682"/>
                      <a:pt x="1452" y="1682"/>
                    </a:cubicBezTo>
                    <a:cubicBezTo>
                      <a:pt x="1543" y="1682"/>
                      <a:pt x="1631" y="1677"/>
                      <a:pt x="1715" y="1665"/>
                    </a:cubicBezTo>
                    <a:cubicBezTo>
                      <a:pt x="1796" y="1655"/>
                      <a:pt x="1866" y="1605"/>
                      <a:pt x="1946" y="1595"/>
                    </a:cubicBezTo>
                    <a:cubicBezTo>
                      <a:pt x="1961" y="1593"/>
                      <a:pt x="1977" y="1592"/>
                      <a:pt x="1993" y="1592"/>
                    </a:cubicBezTo>
                    <a:cubicBezTo>
                      <a:pt x="2061" y="1592"/>
                      <a:pt x="2134" y="1607"/>
                      <a:pt x="2207" y="1615"/>
                    </a:cubicBezTo>
                    <a:cubicBezTo>
                      <a:pt x="2387" y="1615"/>
                      <a:pt x="2528" y="1595"/>
                      <a:pt x="2648" y="1454"/>
                    </a:cubicBezTo>
                    <a:cubicBezTo>
                      <a:pt x="2688" y="1404"/>
                      <a:pt x="2749" y="1334"/>
                      <a:pt x="2729" y="1284"/>
                    </a:cubicBezTo>
                    <a:cubicBezTo>
                      <a:pt x="2718" y="1229"/>
                      <a:pt x="2696" y="1219"/>
                      <a:pt x="2668" y="1219"/>
                    </a:cubicBezTo>
                    <a:cubicBezTo>
                      <a:pt x="2653" y="1219"/>
                      <a:pt x="2635" y="1222"/>
                      <a:pt x="2618" y="1222"/>
                    </a:cubicBezTo>
                    <a:cubicBezTo>
                      <a:pt x="2604" y="1222"/>
                      <a:pt x="2591" y="1220"/>
                      <a:pt x="2578" y="1214"/>
                    </a:cubicBezTo>
                    <a:cubicBezTo>
                      <a:pt x="2594" y="1173"/>
                      <a:pt x="2557" y="1138"/>
                      <a:pt x="2521" y="1138"/>
                    </a:cubicBezTo>
                    <a:cubicBezTo>
                      <a:pt x="2513" y="1138"/>
                      <a:pt x="2505" y="1140"/>
                      <a:pt x="2498" y="1143"/>
                    </a:cubicBezTo>
                    <a:cubicBezTo>
                      <a:pt x="2468" y="1103"/>
                      <a:pt x="2448" y="1043"/>
                      <a:pt x="2468" y="993"/>
                    </a:cubicBezTo>
                    <a:cubicBezTo>
                      <a:pt x="2439" y="979"/>
                      <a:pt x="2421" y="965"/>
                      <a:pt x="2399" y="965"/>
                    </a:cubicBezTo>
                    <a:cubicBezTo>
                      <a:pt x="2389" y="965"/>
                      <a:pt x="2379" y="967"/>
                      <a:pt x="2367" y="973"/>
                    </a:cubicBezTo>
                    <a:lnTo>
                      <a:pt x="2387" y="953"/>
                    </a:lnTo>
                    <a:cubicBezTo>
                      <a:pt x="2365" y="927"/>
                      <a:pt x="2344" y="918"/>
                      <a:pt x="2324" y="918"/>
                    </a:cubicBezTo>
                    <a:cubicBezTo>
                      <a:pt x="2283" y="918"/>
                      <a:pt x="2247" y="956"/>
                      <a:pt x="2207" y="963"/>
                    </a:cubicBezTo>
                    <a:cubicBezTo>
                      <a:pt x="2187" y="973"/>
                      <a:pt x="2177" y="993"/>
                      <a:pt x="2157" y="993"/>
                    </a:cubicBezTo>
                    <a:cubicBezTo>
                      <a:pt x="2137" y="993"/>
                      <a:pt x="2087" y="963"/>
                      <a:pt x="2056" y="963"/>
                    </a:cubicBezTo>
                    <a:cubicBezTo>
                      <a:pt x="2117" y="933"/>
                      <a:pt x="2247" y="742"/>
                      <a:pt x="2107" y="732"/>
                    </a:cubicBezTo>
                    <a:cubicBezTo>
                      <a:pt x="2127" y="702"/>
                      <a:pt x="2127" y="682"/>
                      <a:pt x="2157" y="652"/>
                    </a:cubicBezTo>
                    <a:cubicBezTo>
                      <a:pt x="2137" y="612"/>
                      <a:pt x="2087" y="602"/>
                      <a:pt x="2056" y="592"/>
                    </a:cubicBezTo>
                    <a:cubicBezTo>
                      <a:pt x="2077" y="542"/>
                      <a:pt x="2107" y="502"/>
                      <a:pt x="2127" y="461"/>
                    </a:cubicBezTo>
                    <a:lnTo>
                      <a:pt x="2127" y="451"/>
                    </a:lnTo>
                    <a:cubicBezTo>
                      <a:pt x="2107" y="471"/>
                      <a:pt x="2097" y="502"/>
                      <a:pt x="2066" y="522"/>
                    </a:cubicBezTo>
                    <a:cubicBezTo>
                      <a:pt x="2180" y="296"/>
                      <a:pt x="2069" y="84"/>
                      <a:pt x="1920" y="84"/>
                    </a:cubicBezTo>
                    <a:cubicBezTo>
                      <a:pt x="1857" y="84"/>
                      <a:pt x="1788" y="122"/>
                      <a:pt x="1725" y="211"/>
                    </a:cubicBezTo>
                    <a:cubicBezTo>
                      <a:pt x="1655" y="70"/>
                      <a:pt x="1685" y="171"/>
                      <a:pt x="1585" y="90"/>
                    </a:cubicBezTo>
                    <a:cubicBezTo>
                      <a:pt x="1575" y="70"/>
                      <a:pt x="1575" y="10"/>
                      <a:pt x="1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1255200" y="4198531"/>
                <a:ext cx="110282" cy="67493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1683" extrusionOk="0">
                    <a:moveTo>
                      <a:pt x="1566" y="1"/>
                    </a:moveTo>
                    <a:cubicBezTo>
                      <a:pt x="1385" y="101"/>
                      <a:pt x="1124" y="61"/>
                      <a:pt x="1124" y="342"/>
                    </a:cubicBezTo>
                    <a:cubicBezTo>
                      <a:pt x="1104" y="332"/>
                      <a:pt x="1094" y="302"/>
                      <a:pt x="1074" y="302"/>
                    </a:cubicBezTo>
                    <a:cubicBezTo>
                      <a:pt x="793" y="432"/>
                      <a:pt x="683" y="502"/>
                      <a:pt x="643" y="843"/>
                    </a:cubicBezTo>
                    <a:cubicBezTo>
                      <a:pt x="581" y="725"/>
                      <a:pt x="478" y="671"/>
                      <a:pt x="380" y="671"/>
                    </a:cubicBezTo>
                    <a:cubicBezTo>
                      <a:pt x="238" y="671"/>
                      <a:pt x="108" y="784"/>
                      <a:pt x="131" y="974"/>
                    </a:cubicBezTo>
                    <a:cubicBezTo>
                      <a:pt x="111" y="954"/>
                      <a:pt x="81" y="914"/>
                      <a:pt x="61" y="894"/>
                    </a:cubicBezTo>
                    <a:cubicBezTo>
                      <a:pt x="61" y="954"/>
                      <a:pt x="1" y="1034"/>
                      <a:pt x="21" y="1134"/>
                    </a:cubicBezTo>
                    <a:lnTo>
                      <a:pt x="21" y="1124"/>
                    </a:lnTo>
                    <a:lnTo>
                      <a:pt x="21" y="1124"/>
                    </a:lnTo>
                    <a:cubicBezTo>
                      <a:pt x="31" y="1194"/>
                      <a:pt x="11" y="1255"/>
                      <a:pt x="21" y="1305"/>
                    </a:cubicBezTo>
                    <a:cubicBezTo>
                      <a:pt x="51" y="1385"/>
                      <a:pt x="71" y="1355"/>
                      <a:pt x="121" y="1415"/>
                    </a:cubicBezTo>
                    <a:cubicBezTo>
                      <a:pt x="161" y="1455"/>
                      <a:pt x="161" y="1515"/>
                      <a:pt x="222" y="1546"/>
                    </a:cubicBezTo>
                    <a:cubicBezTo>
                      <a:pt x="255" y="1560"/>
                      <a:pt x="298" y="1564"/>
                      <a:pt x="344" y="1564"/>
                    </a:cubicBezTo>
                    <a:cubicBezTo>
                      <a:pt x="394" y="1564"/>
                      <a:pt x="448" y="1560"/>
                      <a:pt x="497" y="1560"/>
                    </a:cubicBezTo>
                    <a:cubicBezTo>
                      <a:pt x="524" y="1560"/>
                      <a:pt x="550" y="1561"/>
                      <a:pt x="573" y="1566"/>
                    </a:cubicBezTo>
                    <a:cubicBezTo>
                      <a:pt x="842" y="1627"/>
                      <a:pt x="1164" y="1683"/>
                      <a:pt x="1462" y="1683"/>
                    </a:cubicBezTo>
                    <a:cubicBezTo>
                      <a:pt x="1553" y="1683"/>
                      <a:pt x="1642" y="1678"/>
                      <a:pt x="1726" y="1666"/>
                    </a:cubicBezTo>
                    <a:cubicBezTo>
                      <a:pt x="1806" y="1656"/>
                      <a:pt x="1877" y="1616"/>
                      <a:pt x="1947" y="1596"/>
                    </a:cubicBezTo>
                    <a:cubicBezTo>
                      <a:pt x="1964" y="1594"/>
                      <a:pt x="1981" y="1593"/>
                      <a:pt x="1998" y="1593"/>
                    </a:cubicBezTo>
                    <a:cubicBezTo>
                      <a:pt x="2071" y="1593"/>
                      <a:pt x="2143" y="1608"/>
                      <a:pt x="2208" y="1616"/>
                    </a:cubicBezTo>
                    <a:cubicBezTo>
                      <a:pt x="2229" y="1617"/>
                      <a:pt x="2250" y="1618"/>
                      <a:pt x="2271" y="1618"/>
                    </a:cubicBezTo>
                    <a:cubicBezTo>
                      <a:pt x="2430" y="1618"/>
                      <a:pt x="2551" y="1580"/>
                      <a:pt x="2649" y="1455"/>
                    </a:cubicBezTo>
                    <a:cubicBezTo>
                      <a:pt x="2689" y="1405"/>
                      <a:pt x="2749" y="1345"/>
                      <a:pt x="2739" y="1285"/>
                    </a:cubicBezTo>
                    <a:cubicBezTo>
                      <a:pt x="2730" y="1232"/>
                      <a:pt x="2709" y="1221"/>
                      <a:pt x="2682" y="1221"/>
                    </a:cubicBezTo>
                    <a:cubicBezTo>
                      <a:pt x="2660" y="1221"/>
                      <a:pt x="2635" y="1228"/>
                      <a:pt x="2608" y="1228"/>
                    </a:cubicBezTo>
                    <a:cubicBezTo>
                      <a:pt x="2599" y="1228"/>
                      <a:pt x="2589" y="1227"/>
                      <a:pt x="2579" y="1225"/>
                    </a:cubicBezTo>
                    <a:cubicBezTo>
                      <a:pt x="2603" y="1175"/>
                      <a:pt x="2567" y="1139"/>
                      <a:pt x="2526" y="1139"/>
                    </a:cubicBezTo>
                    <a:cubicBezTo>
                      <a:pt x="2517" y="1139"/>
                      <a:pt x="2507" y="1141"/>
                      <a:pt x="2498" y="1144"/>
                    </a:cubicBezTo>
                    <a:cubicBezTo>
                      <a:pt x="2468" y="1104"/>
                      <a:pt x="2458" y="1044"/>
                      <a:pt x="2468" y="994"/>
                    </a:cubicBezTo>
                    <a:cubicBezTo>
                      <a:pt x="2449" y="981"/>
                      <a:pt x="2434" y="968"/>
                      <a:pt x="2416" y="968"/>
                    </a:cubicBezTo>
                    <a:cubicBezTo>
                      <a:pt x="2405" y="968"/>
                      <a:pt x="2393" y="973"/>
                      <a:pt x="2378" y="984"/>
                    </a:cubicBezTo>
                    <a:lnTo>
                      <a:pt x="2388" y="954"/>
                    </a:lnTo>
                    <a:cubicBezTo>
                      <a:pt x="2369" y="928"/>
                      <a:pt x="2351" y="919"/>
                      <a:pt x="2333" y="919"/>
                    </a:cubicBezTo>
                    <a:cubicBezTo>
                      <a:pt x="2295" y="919"/>
                      <a:pt x="2258" y="960"/>
                      <a:pt x="2218" y="974"/>
                    </a:cubicBezTo>
                    <a:cubicBezTo>
                      <a:pt x="2198" y="974"/>
                      <a:pt x="2188" y="994"/>
                      <a:pt x="2167" y="994"/>
                    </a:cubicBezTo>
                    <a:cubicBezTo>
                      <a:pt x="2147" y="994"/>
                      <a:pt x="2097" y="964"/>
                      <a:pt x="2067" y="964"/>
                    </a:cubicBezTo>
                    <a:cubicBezTo>
                      <a:pt x="2127" y="934"/>
                      <a:pt x="2258" y="743"/>
                      <a:pt x="2117" y="733"/>
                    </a:cubicBezTo>
                    <a:cubicBezTo>
                      <a:pt x="2137" y="703"/>
                      <a:pt x="2137" y="683"/>
                      <a:pt x="2167" y="653"/>
                    </a:cubicBezTo>
                    <a:cubicBezTo>
                      <a:pt x="2147" y="613"/>
                      <a:pt x="2097" y="603"/>
                      <a:pt x="2057" y="593"/>
                    </a:cubicBezTo>
                    <a:cubicBezTo>
                      <a:pt x="2087" y="542"/>
                      <a:pt x="2107" y="502"/>
                      <a:pt x="2137" y="462"/>
                    </a:cubicBezTo>
                    <a:lnTo>
                      <a:pt x="2127" y="462"/>
                    </a:lnTo>
                    <a:cubicBezTo>
                      <a:pt x="2107" y="482"/>
                      <a:pt x="2107" y="512"/>
                      <a:pt x="2077" y="522"/>
                    </a:cubicBezTo>
                    <a:cubicBezTo>
                      <a:pt x="2189" y="298"/>
                      <a:pt x="2076" y="89"/>
                      <a:pt x="1930" y="89"/>
                    </a:cubicBezTo>
                    <a:cubicBezTo>
                      <a:pt x="1866" y="89"/>
                      <a:pt x="1797" y="128"/>
                      <a:pt x="1736" y="222"/>
                    </a:cubicBezTo>
                    <a:cubicBezTo>
                      <a:pt x="1656" y="71"/>
                      <a:pt x="1696" y="171"/>
                      <a:pt x="1586" y="91"/>
                    </a:cubicBezTo>
                    <a:cubicBezTo>
                      <a:pt x="1586" y="71"/>
                      <a:pt x="1586" y="21"/>
                      <a:pt x="15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1510259" y="4187703"/>
                <a:ext cx="70019" cy="44273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104" extrusionOk="0">
                    <a:moveTo>
                      <a:pt x="1555" y="0"/>
                    </a:moveTo>
                    <a:cubicBezTo>
                      <a:pt x="1364" y="90"/>
                      <a:pt x="1104" y="60"/>
                      <a:pt x="1104" y="341"/>
                    </a:cubicBezTo>
                    <a:cubicBezTo>
                      <a:pt x="1084" y="331"/>
                      <a:pt x="1073" y="301"/>
                      <a:pt x="1053" y="291"/>
                    </a:cubicBezTo>
                    <a:cubicBezTo>
                      <a:pt x="773" y="421"/>
                      <a:pt x="662" y="502"/>
                      <a:pt x="632" y="843"/>
                    </a:cubicBezTo>
                    <a:cubicBezTo>
                      <a:pt x="566" y="722"/>
                      <a:pt x="460" y="667"/>
                      <a:pt x="362" y="667"/>
                    </a:cubicBezTo>
                    <a:cubicBezTo>
                      <a:pt x="222" y="667"/>
                      <a:pt x="97" y="779"/>
                      <a:pt x="121" y="973"/>
                    </a:cubicBezTo>
                    <a:cubicBezTo>
                      <a:pt x="91" y="943"/>
                      <a:pt x="60" y="913"/>
                      <a:pt x="40" y="883"/>
                    </a:cubicBezTo>
                    <a:cubicBezTo>
                      <a:pt x="40" y="943"/>
                      <a:pt x="0" y="1013"/>
                      <a:pt x="0" y="1103"/>
                    </a:cubicBezTo>
                    <a:cubicBezTo>
                      <a:pt x="20" y="1073"/>
                      <a:pt x="50" y="1043"/>
                      <a:pt x="80" y="1023"/>
                    </a:cubicBezTo>
                    <a:cubicBezTo>
                      <a:pt x="103" y="1012"/>
                      <a:pt x="122" y="1007"/>
                      <a:pt x="138" y="1007"/>
                    </a:cubicBezTo>
                    <a:cubicBezTo>
                      <a:pt x="208" y="1007"/>
                      <a:pt x="232" y="1093"/>
                      <a:pt x="321" y="1093"/>
                    </a:cubicBezTo>
                    <a:cubicBezTo>
                      <a:pt x="321" y="993"/>
                      <a:pt x="331" y="933"/>
                      <a:pt x="422" y="893"/>
                    </a:cubicBezTo>
                    <a:cubicBezTo>
                      <a:pt x="432" y="893"/>
                      <a:pt x="452" y="913"/>
                      <a:pt x="472" y="913"/>
                    </a:cubicBezTo>
                    <a:cubicBezTo>
                      <a:pt x="499" y="904"/>
                      <a:pt x="526" y="861"/>
                      <a:pt x="554" y="861"/>
                    </a:cubicBezTo>
                    <a:cubicBezTo>
                      <a:pt x="557" y="861"/>
                      <a:pt x="559" y="862"/>
                      <a:pt x="562" y="863"/>
                    </a:cubicBezTo>
                    <a:cubicBezTo>
                      <a:pt x="599" y="863"/>
                      <a:pt x="593" y="924"/>
                      <a:pt x="633" y="924"/>
                    </a:cubicBezTo>
                    <a:cubicBezTo>
                      <a:pt x="636" y="924"/>
                      <a:pt x="639" y="923"/>
                      <a:pt x="642" y="923"/>
                    </a:cubicBezTo>
                    <a:cubicBezTo>
                      <a:pt x="682" y="913"/>
                      <a:pt x="672" y="802"/>
                      <a:pt x="692" y="762"/>
                    </a:cubicBezTo>
                    <a:cubicBezTo>
                      <a:pt x="742" y="672"/>
                      <a:pt x="853" y="652"/>
                      <a:pt x="923" y="612"/>
                    </a:cubicBezTo>
                    <a:cubicBezTo>
                      <a:pt x="973" y="592"/>
                      <a:pt x="1003" y="542"/>
                      <a:pt x="1073" y="522"/>
                    </a:cubicBezTo>
                    <a:cubicBezTo>
                      <a:pt x="1174" y="502"/>
                      <a:pt x="1174" y="532"/>
                      <a:pt x="1244" y="421"/>
                    </a:cubicBezTo>
                    <a:cubicBezTo>
                      <a:pt x="1267" y="375"/>
                      <a:pt x="1255" y="328"/>
                      <a:pt x="1299" y="328"/>
                    </a:cubicBezTo>
                    <a:cubicBezTo>
                      <a:pt x="1312" y="328"/>
                      <a:pt x="1329" y="332"/>
                      <a:pt x="1354" y="341"/>
                    </a:cubicBezTo>
                    <a:cubicBezTo>
                      <a:pt x="1330" y="242"/>
                      <a:pt x="1386" y="157"/>
                      <a:pt x="1479" y="157"/>
                    </a:cubicBezTo>
                    <a:cubicBezTo>
                      <a:pt x="1499" y="157"/>
                      <a:pt x="1521" y="161"/>
                      <a:pt x="1545" y="171"/>
                    </a:cubicBezTo>
                    <a:cubicBezTo>
                      <a:pt x="1575" y="181"/>
                      <a:pt x="1595" y="221"/>
                      <a:pt x="1635" y="231"/>
                    </a:cubicBezTo>
                    <a:cubicBezTo>
                      <a:pt x="1639" y="233"/>
                      <a:pt x="1645" y="234"/>
                      <a:pt x="1652" y="234"/>
                    </a:cubicBezTo>
                    <a:cubicBezTo>
                      <a:pt x="1669" y="234"/>
                      <a:pt x="1695" y="228"/>
                      <a:pt x="1719" y="228"/>
                    </a:cubicBezTo>
                    <a:cubicBezTo>
                      <a:pt x="1728" y="228"/>
                      <a:pt x="1737" y="229"/>
                      <a:pt x="1746" y="231"/>
                    </a:cubicBezTo>
                    <a:lnTo>
                      <a:pt x="1736" y="191"/>
                    </a:lnTo>
                    <a:lnTo>
                      <a:pt x="1715" y="211"/>
                    </a:lnTo>
                    <a:cubicBezTo>
                      <a:pt x="1645" y="70"/>
                      <a:pt x="1675" y="171"/>
                      <a:pt x="1575" y="90"/>
                    </a:cubicBezTo>
                    <a:cubicBezTo>
                      <a:pt x="1565" y="70"/>
                      <a:pt x="1565" y="10"/>
                      <a:pt x="15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0" name="Google Shape;140;p6"/>
            <p:cNvGrpSpPr/>
            <p:nvPr/>
          </p:nvGrpSpPr>
          <p:grpSpPr>
            <a:xfrm rot="-575426">
              <a:off x="4977464" y="4241675"/>
              <a:ext cx="824216" cy="233743"/>
              <a:chOff x="2436564" y="2774658"/>
              <a:chExt cx="737475" cy="209143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2436564" y="2775028"/>
                <a:ext cx="534606" cy="208774"/>
              </a:xfrm>
              <a:custGeom>
                <a:avLst/>
                <a:gdLst/>
                <a:ahLst/>
                <a:cxnLst/>
                <a:rect l="l" t="t" r="r" b="b"/>
                <a:pathLst>
                  <a:path w="13331" h="5206" extrusionOk="0">
                    <a:moveTo>
                      <a:pt x="2434" y="1"/>
                    </a:moveTo>
                    <a:cubicBezTo>
                      <a:pt x="2405" y="1"/>
                      <a:pt x="2376" y="4"/>
                      <a:pt x="2348" y="10"/>
                    </a:cubicBezTo>
                    <a:cubicBezTo>
                      <a:pt x="2057" y="60"/>
                      <a:pt x="2167" y="582"/>
                      <a:pt x="1976" y="812"/>
                    </a:cubicBezTo>
                    <a:cubicBezTo>
                      <a:pt x="1916" y="882"/>
                      <a:pt x="1836" y="933"/>
                      <a:pt x="1776" y="1003"/>
                    </a:cubicBezTo>
                    <a:cubicBezTo>
                      <a:pt x="1585" y="1234"/>
                      <a:pt x="1716" y="1565"/>
                      <a:pt x="1776" y="1855"/>
                    </a:cubicBezTo>
                    <a:cubicBezTo>
                      <a:pt x="1836" y="2176"/>
                      <a:pt x="1826" y="2688"/>
                      <a:pt x="1525" y="2808"/>
                    </a:cubicBezTo>
                    <a:cubicBezTo>
                      <a:pt x="1514" y="2813"/>
                      <a:pt x="1503" y="2815"/>
                      <a:pt x="1494" y="2815"/>
                    </a:cubicBezTo>
                    <a:cubicBezTo>
                      <a:pt x="1391" y="2815"/>
                      <a:pt x="1372" y="2586"/>
                      <a:pt x="1345" y="2467"/>
                    </a:cubicBezTo>
                    <a:cubicBezTo>
                      <a:pt x="1300" y="2164"/>
                      <a:pt x="1136" y="1575"/>
                      <a:pt x="896" y="1575"/>
                    </a:cubicBezTo>
                    <a:cubicBezTo>
                      <a:pt x="866" y="1575"/>
                      <a:pt x="835" y="1585"/>
                      <a:pt x="803" y="1605"/>
                    </a:cubicBezTo>
                    <a:cubicBezTo>
                      <a:pt x="729" y="1660"/>
                      <a:pt x="801" y="1880"/>
                      <a:pt x="732" y="1880"/>
                    </a:cubicBezTo>
                    <a:cubicBezTo>
                      <a:pt x="726" y="1880"/>
                      <a:pt x="720" y="1878"/>
                      <a:pt x="713" y="1875"/>
                    </a:cubicBezTo>
                    <a:cubicBezTo>
                      <a:pt x="562" y="1810"/>
                      <a:pt x="614" y="1409"/>
                      <a:pt x="481" y="1409"/>
                    </a:cubicBezTo>
                    <a:cubicBezTo>
                      <a:pt x="472" y="1409"/>
                      <a:pt x="462" y="1410"/>
                      <a:pt x="452" y="1414"/>
                    </a:cubicBezTo>
                    <a:cubicBezTo>
                      <a:pt x="101" y="1544"/>
                      <a:pt x="171" y="2066"/>
                      <a:pt x="91" y="2417"/>
                    </a:cubicBezTo>
                    <a:cubicBezTo>
                      <a:pt x="0" y="2818"/>
                      <a:pt x="121" y="3370"/>
                      <a:pt x="191" y="3771"/>
                    </a:cubicBezTo>
                    <a:cubicBezTo>
                      <a:pt x="221" y="3952"/>
                      <a:pt x="261" y="4132"/>
                      <a:pt x="372" y="4273"/>
                    </a:cubicBezTo>
                    <a:cubicBezTo>
                      <a:pt x="558" y="4505"/>
                      <a:pt x="864" y="4552"/>
                      <a:pt x="1174" y="4552"/>
                    </a:cubicBezTo>
                    <a:cubicBezTo>
                      <a:pt x="1265" y="4552"/>
                      <a:pt x="1356" y="4548"/>
                      <a:pt x="1445" y="4544"/>
                    </a:cubicBezTo>
                    <a:cubicBezTo>
                      <a:pt x="1561" y="4539"/>
                      <a:pt x="1678" y="4536"/>
                      <a:pt x="1795" y="4536"/>
                    </a:cubicBezTo>
                    <a:cubicBezTo>
                      <a:pt x="2613" y="4536"/>
                      <a:pt x="3432" y="4659"/>
                      <a:pt x="4213" y="4905"/>
                    </a:cubicBezTo>
                    <a:cubicBezTo>
                      <a:pt x="4645" y="5035"/>
                      <a:pt x="5066" y="5206"/>
                      <a:pt x="5507" y="5206"/>
                    </a:cubicBezTo>
                    <a:cubicBezTo>
                      <a:pt x="5828" y="5206"/>
                      <a:pt x="6149" y="5105"/>
                      <a:pt x="6460" y="5025"/>
                    </a:cubicBezTo>
                    <a:cubicBezTo>
                      <a:pt x="7566" y="4728"/>
                      <a:pt x="8715" y="4502"/>
                      <a:pt x="9854" y="4502"/>
                    </a:cubicBezTo>
                    <a:cubicBezTo>
                      <a:pt x="10368" y="4502"/>
                      <a:pt x="10880" y="4548"/>
                      <a:pt x="11385" y="4654"/>
                    </a:cubicBezTo>
                    <a:cubicBezTo>
                      <a:pt x="11686" y="4717"/>
                      <a:pt x="11993" y="4806"/>
                      <a:pt x="12301" y="4806"/>
                    </a:cubicBezTo>
                    <a:cubicBezTo>
                      <a:pt x="12383" y="4806"/>
                      <a:pt x="12466" y="4799"/>
                      <a:pt x="12549" y="4784"/>
                    </a:cubicBezTo>
                    <a:cubicBezTo>
                      <a:pt x="12940" y="4724"/>
                      <a:pt x="13331" y="4403"/>
                      <a:pt x="13321" y="3992"/>
                    </a:cubicBezTo>
                    <a:cubicBezTo>
                      <a:pt x="13311" y="3711"/>
                      <a:pt x="13120" y="3470"/>
                      <a:pt x="12960" y="3230"/>
                    </a:cubicBezTo>
                    <a:cubicBezTo>
                      <a:pt x="12809" y="2989"/>
                      <a:pt x="12900" y="2708"/>
                      <a:pt x="12850" y="2427"/>
                    </a:cubicBezTo>
                    <a:cubicBezTo>
                      <a:pt x="12789" y="2046"/>
                      <a:pt x="12739" y="1635"/>
                      <a:pt x="12438" y="1384"/>
                    </a:cubicBezTo>
                    <a:cubicBezTo>
                      <a:pt x="12338" y="1304"/>
                      <a:pt x="12188" y="1354"/>
                      <a:pt x="12097" y="1254"/>
                    </a:cubicBezTo>
                    <a:cubicBezTo>
                      <a:pt x="12007" y="1153"/>
                      <a:pt x="11937" y="1043"/>
                      <a:pt x="11816" y="983"/>
                    </a:cubicBezTo>
                    <a:cubicBezTo>
                      <a:pt x="11798" y="975"/>
                      <a:pt x="11780" y="972"/>
                      <a:pt x="11764" y="972"/>
                    </a:cubicBezTo>
                    <a:cubicBezTo>
                      <a:pt x="11676" y="972"/>
                      <a:pt x="11617" y="1072"/>
                      <a:pt x="11515" y="1123"/>
                    </a:cubicBezTo>
                    <a:cubicBezTo>
                      <a:pt x="11508" y="1128"/>
                      <a:pt x="11501" y="1130"/>
                      <a:pt x="11494" y="1130"/>
                    </a:cubicBezTo>
                    <a:cubicBezTo>
                      <a:pt x="11429" y="1130"/>
                      <a:pt x="11371" y="966"/>
                      <a:pt x="11307" y="966"/>
                    </a:cubicBezTo>
                    <a:cubicBezTo>
                      <a:pt x="11299" y="966"/>
                      <a:pt x="11292" y="968"/>
                      <a:pt x="11285" y="973"/>
                    </a:cubicBezTo>
                    <a:cubicBezTo>
                      <a:pt x="11154" y="1063"/>
                      <a:pt x="11184" y="1294"/>
                      <a:pt x="11044" y="1314"/>
                    </a:cubicBezTo>
                    <a:cubicBezTo>
                      <a:pt x="11036" y="1315"/>
                      <a:pt x="11029" y="1315"/>
                      <a:pt x="11021" y="1315"/>
                    </a:cubicBezTo>
                    <a:cubicBezTo>
                      <a:pt x="10887" y="1315"/>
                      <a:pt x="10827" y="1149"/>
                      <a:pt x="10713" y="1063"/>
                    </a:cubicBezTo>
                    <a:cubicBezTo>
                      <a:pt x="10708" y="1061"/>
                      <a:pt x="10704" y="1060"/>
                      <a:pt x="10699" y="1060"/>
                    </a:cubicBezTo>
                    <a:cubicBezTo>
                      <a:pt x="10661" y="1060"/>
                      <a:pt x="10619" y="1113"/>
                      <a:pt x="10585" y="1113"/>
                    </a:cubicBezTo>
                    <a:cubicBezTo>
                      <a:pt x="10577" y="1113"/>
                      <a:pt x="10569" y="1110"/>
                      <a:pt x="10563" y="1103"/>
                    </a:cubicBezTo>
                    <a:cubicBezTo>
                      <a:pt x="10502" y="1063"/>
                      <a:pt x="10603" y="933"/>
                      <a:pt x="10543" y="893"/>
                    </a:cubicBezTo>
                    <a:cubicBezTo>
                      <a:pt x="10511" y="868"/>
                      <a:pt x="10479" y="857"/>
                      <a:pt x="10448" y="857"/>
                    </a:cubicBezTo>
                    <a:cubicBezTo>
                      <a:pt x="10249" y="857"/>
                      <a:pt x="10064" y="1303"/>
                      <a:pt x="10081" y="1555"/>
                    </a:cubicBezTo>
                    <a:cubicBezTo>
                      <a:pt x="10091" y="1735"/>
                      <a:pt x="10171" y="1906"/>
                      <a:pt x="10161" y="2076"/>
                    </a:cubicBezTo>
                    <a:cubicBezTo>
                      <a:pt x="10154" y="2217"/>
                      <a:pt x="9999" y="2407"/>
                      <a:pt x="9893" y="2407"/>
                    </a:cubicBezTo>
                    <a:cubicBezTo>
                      <a:pt x="9864" y="2407"/>
                      <a:pt x="9838" y="2392"/>
                      <a:pt x="9820" y="2357"/>
                    </a:cubicBezTo>
                    <a:cubicBezTo>
                      <a:pt x="9650" y="2026"/>
                      <a:pt x="9921" y="1524"/>
                      <a:pt x="9650" y="1264"/>
                    </a:cubicBezTo>
                    <a:cubicBezTo>
                      <a:pt x="9642" y="1257"/>
                      <a:pt x="9635" y="1254"/>
                      <a:pt x="9628" y="1254"/>
                    </a:cubicBezTo>
                    <a:cubicBezTo>
                      <a:pt x="9567" y="1254"/>
                      <a:pt x="9542" y="1505"/>
                      <a:pt x="9458" y="1505"/>
                    </a:cubicBezTo>
                    <a:cubicBezTo>
                      <a:pt x="9455" y="1505"/>
                      <a:pt x="9452" y="1505"/>
                      <a:pt x="9449" y="1504"/>
                    </a:cubicBezTo>
                    <a:cubicBezTo>
                      <a:pt x="9259" y="1474"/>
                      <a:pt x="9509" y="1113"/>
                      <a:pt x="9479" y="923"/>
                    </a:cubicBezTo>
                    <a:cubicBezTo>
                      <a:pt x="9474" y="900"/>
                      <a:pt x="9462" y="890"/>
                      <a:pt x="9446" y="890"/>
                    </a:cubicBezTo>
                    <a:cubicBezTo>
                      <a:pt x="9400" y="890"/>
                      <a:pt x="9321" y="973"/>
                      <a:pt x="9299" y="1033"/>
                    </a:cubicBezTo>
                    <a:cubicBezTo>
                      <a:pt x="9208" y="1304"/>
                      <a:pt x="9128" y="1565"/>
                      <a:pt x="9048" y="1825"/>
                    </a:cubicBezTo>
                    <a:cubicBezTo>
                      <a:pt x="9018" y="1916"/>
                      <a:pt x="8988" y="2006"/>
                      <a:pt x="8998" y="2106"/>
                    </a:cubicBezTo>
                    <a:cubicBezTo>
                      <a:pt x="9008" y="2186"/>
                      <a:pt x="9048" y="2257"/>
                      <a:pt x="9058" y="2337"/>
                    </a:cubicBezTo>
                    <a:cubicBezTo>
                      <a:pt x="9090" y="2523"/>
                      <a:pt x="8881" y="2801"/>
                      <a:pt x="8730" y="2801"/>
                    </a:cubicBezTo>
                    <a:cubicBezTo>
                      <a:pt x="8694" y="2801"/>
                      <a:pt x="8662" y="2785"/>
                      <a:pt x="8637" y="2748"/>
                    </a:cubicBezTo>
                    <a:cubicBezTo>
                      <a:pt x="8466" y="2497"/>
                      <a:pt x="8346" y="2257"/>
                      <a:pt x="8276" y="1956"/>
                    </a:cubicBezTo>
                    <a:cubicBezTo>
                      <a:pt x="8235" y="1755"/>
                      <a:pt x="8486" y="1444"/>
                      <a:pt x="8296" y="1374"/>
                    </a:cubicBezTo>
                    <a:cubicBezTo>
                      <a:pt x="8284" y="1368"/>
                      <a:pt x="8271" y="1366"/>
                      <a:pt x="8258" y="1366"/>
                    </a:cubicBezTo>
                    <a:cubicBezTo>
                      <a:pt x="8180" y="1366"/>
                      <a:pt x="8073" y="1448"/>
                      <a:pt x="8006" y="1448"/>
                    </a:cubicBezTo>
                    <a:cubicBezTo>
                      <a:pt x="7984" y="1448"/>
                      <a:pt x="7966" y="1439"/>
                      <a:pt x="7955" y="1414"/>
                    </a:cubicBezTo>
                    <a:cubicBezTo>
                      <a:pt x="7884" y="1244"/>
                      <a:pt x="8266" y="1053"/>
                      <a:pt x="8165" y="903"/>
                    </a:cubicBezTo>
                    <a:cubicBezTo>
                      <a:pt x="8123" y="839"/>
                      <a:pt x="8040" y="805"/>
                      <a:pt x="7963" y="805"/>
                    </a:cubicBezTo>
                    <a:cubicBezTo>
                      <a:pt x="7931" y="805"/>
                      <a:pt x="7901" y="811"/>
                      <a:pt x="7874" y="822"/>
                    </a:cubicBezTo>
                    <a:cubicBezTo>
                      <a:pt x="7814" y="842"/>
                      <a:pt x="7834" y="963"/>
                      <a:pt x="7774" y="993"/>
                    </a:cubicBezTo>
                    <a:cubicBezTo>
                      <a:pt x="7767" y="996"/>
                      <a:pt x="7759" y="998"/>
                      <a:pt x="7752" y="998"/>
                    </a:cubicBezTo>
                    <a:cubicBezTo>
                      <a:pt x="7702" y="998"/>
                      <a:pt x="7648" y="930"/>
                      <a:pt x="7599" y="930"/>
                    </a:cubicBezTo>
                    <a:cubicBezTo>
                      <a:pt x="7594" y="930"/>
                      <a:pt x="7589" y="931"/>
                      <a:pt x="7584" y="933"/>
                    </a:cubicBezTo>
                    <a:cubicBezTo>
                      <a:pt x="7463" y="993"/>
                      <a:pt x="7513" y="1213"/>
                      <a:pt x="7423" y="1314"/>
                    </a:cubicBezTo>
                    <a:cubicBezTo>
                      <a:pt x="7303" y="1464"/>
                      <a:pt x="7293" y="1655"/>
                      <a:pt x="7162" y="1785"/>
                    </a:cubicBezTo>
                    <a:cubicBezTo>
                      <a:pt x="7152" y="1797"/>
                      <a:pt x="7140" y="1802"/>
                      <a:pt x="7126" y="1802"/>
                    </a:cubicBezTo>
                    <a:cubicBezTo>
                      <a:pt x="7082" y="1802"/>
                      <a:pt x="7023" y="1759"/>
                      <a:pt x="6983" y="1759"/>
                    </a:cubicBezTo>
                    <a:cubicBezTo>
                      <a:pt x="6970" y="1759"/>
                      <a:pt x="6959" y="1763"/>
                      <a:pt x="6952" y="1775"/>
                    </a:cubicBezTo>
                    <a:cubicBezTo>
                      <a:pt x="6811" y="1956"/>
                      <a:pt x="7303" y="2397"/>
                      <a:pt x="7082" y="2447"/>
                    </a:cubicBezTo>
                    <a:cubicBezTo>
                      <a:pt x="7081" y="2447"/>
                      <a:pt x="7079" y="2448"/>
                      <a:pt x="7078" y="2448"/>
                    </a:cubicBezTo>
                    <a:cubicBezTo>
                      <a:pt x="7025" y="2448"/>
                      <a:pt x="7081" y="2257"/>
                      <a:pt x="7022" y="2257"/>
                    </a:cubicBezTo>
                    <a:cubicBezTo>
                      <a:pt x="6791" y="2277"/>
                      <a:pt x="7072" y="2959"/>
                      <a:pt x="6841" y="2959"/>
                    </a:cubicBezTo>
                    <a:cubicBezTo>
                      <a:pt x="6420" y="2949"/>
                      <a:pt x="6560" y="2146"/>
                      <a:pt x="6300" y="1815"/>
                    </a:cubicBezTo>
                    <a:cubicBezTo>
                      <a:pt x="6229" y="1725"/>
                      <a:pt x="6159" y="1645"/>
                      <a:pt x="6109" y="1555"/>
                    </a:cubicBezTo>
                    <a:cubicBezTo>
                      <a:pt x="5938" y="1274"/>
                      <a:pt x="6229" y="722"/>
                      <a:pt x="5928" y="592"/>
                    </a:cubicBezTo>
                    <a:cubicBezTo>
                      <a:pt x="5917" y="586"/>
                      <a:pt x="5906" y="584"/>
                      <a:pt x="5895" y="584"/>
                    </a:cubicBezTo>
                    <a:cubicBezTo>
                      <a:pt x="5759" y="584"/>
                      <a:pt x="5687" y="1001"/>
                      <a:pt x="5550" y="1001"/>
                    </a:cubicBezTo>
                    <a:cubicBezTo>
                      <a:pt x="5540" y="1001"/>
                      <a:pt x="5529" y="998"/>
                      <a:pt x="5517" y="993"/>
                    </a:cubicBezTo>
                    <a:cubicBezTo>
                      <a:pt x="5417" y="943"/>
                      <a:pt x="5628" y="682"/>
                      <a:pt x="5517" y="652"/>
                    </a:cubicBezTo>
                    <a:cubicBezTo>
                      <a:pt x="5509" y="650"/>
                      <a:pt x="5502" y="649"/>
                      <a:pt x="5495" y="649"/>
                    </a:cubicBezTo>
                    <a:cubicBezTo>
                      <a:pt x="5349" y="649"/>
                      <a:pt x="5479" y="1145"/>
                      <a:pt x="5307" y="1183"/>
                    </a:cubicBezTo>
                    <a:cubicBezTo>
                      <a:pt x="5303" y="1184"/>
                      <a:pt x="5300" y="1184"/>
                      <a:pt x="5297" y="1184"/>
                    </a:cubicBezTo>
                    <a:cubicBezTo>
                      <a:pt x="5200" y="1184"/>
                      <a:pt x="5253" y="892"/>
                      <a:pt x="5146" y="862"/>
                    </a:cubicBezTo>
                    <a:cubicBezTo>
                      <a:pt x="5142" y="862"/>
                      <a:pt x="5139" y="861"/>
                      <a:pt x="5135" y="861"/>
                    </a:cubicBezTo>
                    <a:cubicBezTo>
                      <a:pt x="5066" y="861"/>
                      <a:pt x="5043" y="1043"/>
                      <a:pt x="4971" y="1043"/>
                    </a:cubicBezTo>
                    <a:cubicBezTo>
                      <a:pt x="4969" y="1043"/>
                      <a:pt x="4967" y="1043"/>
                      <a:pt x="4966" y="1043"/>
                    </a:cubicBezTo>
                    <a:cubicBezTo>
                      <a:pt x="4765" y="1023"/>
                      <a:pt x="4986" y="551"/>
                      <a:pt x="4815" y="451"/>
                    </a:cubicBezTo>
                    <a:cubicBezTo>
                      <a:pt x="4805" y="446"/>
                      <a:pt x="4796" y="444"/>
                      <a:pt x="4788" y="444"/>
                    </a:cubicBezTo>
                    <a:cubicBezTo>
                      <a:pt x="4685" y="444"/>
                      <a:pt x="4656" y="794"/>
                      <a:pt x="4529" y="794"/>
                    </a:cubicBezTo>
                    <a:cubicBezTo>
                      <a:pt x="4524" y="794"/>
                      <a:pt x="4519" y="793"/>
                      <a:pt x="4514" y="792"/>
                    </a:cubicBezTo>
                    <a:cubicBezTo>
                      <a:pt x="4354" y="762"/>
                      <a:pt x="4564" y="321"/>
                      <a:pt x="4404" y="301"/>
                    </a:cubicBezTo>
                    <a:cubicBezTo>
                      <a:pt x="4391" y="299"/>
                      <a:pt x="4379" y="298"/>
                      <a:pt x="4367" y="298"/>
                    </a:cubicBezTo>
                    <a:cubicBezTo>
                      <a:pt x="4058" y="298"/>
                      <a:pt x="3990" y="905"/>
                      <a:pt x="3932" y="1234"/>
                    </a:cubicBezTo>
                    <a:cubicBezTo>
                      <a:pt x="3902" y="1414"/>
                      <a:pt x="4093" y="1705"/>
                      <a:pt x="3922" y="1795"/>
                    </a:cubicBezTo>
                    <a:cubicBezTo>
                      <a:pt x="3913" y="1800"/>
                      <a:pt x="3904" y="1802"/>
                      <a:pt x="3895" y="1802"/>
                    </a:cubicBezTo>
                    <a:cubicBezTo>
                      <a:pt x="3812" y="1802"/>
                      <a:pt x="3710" y="1649"/>
                      <a:pt x="3637" y="1649"/>
                    </a:cubicBezTo>
                    <a:cubicBezTo>
                      <a:pt x="3624" y="1649"/>
                      <a:pt x="3612" y="1654"/>
                      <a:pt x="3601" y="1665"/>
                    </a:cubicBezTo>
                    <a:cubicBezTo>
                      <a:pt x="3511" y="1755"/>
                      <a:pt x="3652" y="1926"/>
                      <a:pt x="3652" y="2056"/>
                    </a:cubicBezTo>
                    <a:cubicBezTo>
                      <a:pt x="3642" y="2195"/>
                      <a:pt x="3495" y="2309"/>
                      <a:pt x="3362" y="2309"/>
                    </a:cubicBezTo>
                    <a:cubicBezTo>
                      <a:pt x="3351" y="2309"/>
                      <a:pt x="3341" y="2308"/>
                      <a:pt x="3331" y="2307"/>
                    </a:cubicBezTo>
                    <a:cubicBezTo>
                      <a:pt x="3240" y="2287"/>
                      <a:pt x="3240" y="2166"/>
                      <a:pt x="3220" y="2076"/>
                    </a:cubicBezTo>
                    <a:cubicBezTo>
                      <a:pt x="3206" y="2039"/>
                      <a:pt x="3149" y="2030"/>
                      <a:pt x="3100" y="2030"/>
                    </a:cubicBezTo>
                    <a:lnTo>
                      <a:pt x="3100" y="2030"/>
                    </a:lnTo>
                    <a:cubicBezTo>
                      <a:pt x="3422" y="1949"/>
                      <a:pt x="2909" y="1137"/>
                      <a:pt x="2689" y="792"/>
                    </a:cubicBezTo>
                    <a:cubicBezTo>
                      <a:pt x="2659" y="732"/>
                      <a:pt x="2618" y="682"/>
                      <a:pt x="2618" y="622"/>
                    </a:cubicBezTo>
                    <a:cubicBezTo>
                      <a:pt x="2598" y="431"/>
                      <a:pt x="2909" y="220"/>
                      <a:pt x="2769" y="110"/>
                    </a:cubicBezTo>
                    <a:cubicBezTo>
                      <a:pt x="2673" y="46"/>
                      <a:pt x="2551" y="1"/>
                      <a:pt x="24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 rot="-293525">
                <a:off x="2946011" y="2783857"/>
                <a:ext cx="222094" cy="148664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707" extrusionOk="0">
                    <a:moveTo>
                      <a:pt x="635" y="0"/>
                    </a:moveTo>
                    <a:cubicBezTo>
                      <a:pt x="628" y="0"/>
                      <a:pt x="620" y="1"/>
                      <a:pt x="613" y="2"/>
                    </a:cubicBezTo>
                    <a:cubicBezTo>
                      <a:pt x="522" y="12"/>
                      <a:pt x="492" y="122"/>
                      <a:pt x="492" y="213"/>
                    </a:cubicBezTo>
                    <a:cubicBezTo>
                      <a:pt x="472" y="564"/>
                      <a:pt x="452" y="915"/>
                      <a:pt x="422" y="1266"/>
                    </a:cubicBezTo>
                    <a:cubicBezTo>
                      <a:pt x="392" y="1577"/>
                      <a:pt x="272" y="1687"/>
                      <a:pt x="141" y="1928"/>
                    </a:cubicBezTo>
                    <a:cubicBezTo>
                      <a:pt x="1" y="2169"/>
                      <a:pt x="41" y="2500"/>
                      <a:pt x="51" y="2770"/>
                    </a:cubicBezTo>
                    <a:cubicBezTo>
                      <a:pt x="61" y="3041"/>
                      <a:pt x="111" y="3352"/>
                      <a:pt x="342" y="3472"/>
                    </a:cubicBezTo>
                    <a:cubicBezTo>
                      <a:pt x="414" y="3512"/>
                      <a:pt x="491" y="3527"/>
                      <a:pt x="571" y="3527"/>
                    </a:cubicBezTo>
                    <a:cubicBezTo>
                      <a:pt x="733" y="3527"/>
                      <a:pt x="906" y="3466"/>
                      <a:pt x="1074" y="3432"/>
                    </a:cubicBezTo>
                    <a:cubicBezTo>
                      <a:pt x="1155" y="3417"/>
                      <a:pt x="1238" y="3411"/>
                      <a:pt x="1322" y="3411"/>
                    </a:cubicBezTo>
                    <a:cubicBezTo>
                      <a:pt x="1518" y="3411"/>
                      <a:pt x="1720" y="3444"/>
                      <a:pt x="1917" y="3472"/>
                    </a:cubicBezTo>
                    <a:cubicBezTo>
                      <a:pt x="2952" y="3633"/>
                      <a:pt x="4004" y="3707"/>
                      <a:pt x="5058" y="3707"/>
                    </a:cubicBezTo>
                    <a:cubicBezTo>
                      <a:pt x="5188" y="3707"/>
                      <a:pt x="5317" y="3705"/>
                      <a:pt x="5447" y="3703"/>
                    </a:cubicBezTo>
                    <a:lnTo>
                      <a:pt x="5538" y="2359"/>
                    </a:lnTo>
                    <a:cubicBezTo>
                      <a:pt x="5451" y="2330"/>
                      <a:pt x="5355" y="1996"/>
                      <a:pt x="5268" y="1996"/>
                    </a:cubicBezTo>
                    <a:cubicBezTo>
                      <a:pt x="5264" y="1996"/>
                      <a:pt x="5260" y="1997"/>
                      <a:pt x="5257" y="1998"/>
                    </a:cubicBezTo>
                    <a:cubicBezTo>
                      <a:pt x="5249" y="2000"/>
                      <a:pt x="5242" y="2002"/>
                      <a:pt x="5234" y="2002"/>
                    </a:cubicBezTo>
                    <a:cubicBezTo>
                      <a:pt x="5164" y="2002"/>
                      <a:pt x="5079" y="1916"/>
                      <a:pt x="5023" y="1916"/>
                    </a:cubicBezTo>
                    <a:cubicBezTo>
                      <a:pt x="5008" y="1916"/>
                      <a:pt x="4996" y="1922"/>
                      <a:pt x="4986" y="1938"/>
                    </a:cubicBezTo>
                    <a:cubicBezTo>
                      <a:pt x="4943" y="2006"/>
                      <a:pt x="4871" y="2075"/>
                      <a:pt x="4801" y="2075"/>
                    </a:cubicBezTo>
                    <a:cubicBezTo>
                      <a:pt x="4789" y="2075"/>
                      <a:pt x="4777" y="2073"/>
                      <a:pt x="4765" y="2068"/>
                    </a:cubicBezTo>
                    <a:cubicBezTo>
                      <a:pt x="4666" y="2032"/>
                      <a:pt x="4632" y="1819"/>
                      <a:pt x="4561" y="1819"/>
                    </a:cubicBezTo>
                    <a:cubicBezTo>
                      <a:pt x="4553" y="1819"/>
                      <a:pt x="4544" y="1821"/>
                      <a:pt x="4535" y="1827"/>
                    </a:cubicBezTo>
                    <a:cubicBezTo>
                      <a:pt x="4474" y="1864"/>
                      <a:pt x="4409" y="1897"/>
                      <a:pt x="4354" y="1897"/>
                    </a:cubicBezTo>
                    <a:cubicBezTo>
                      <a:pt x="4319" y="1897"/>
                      <a:pt x="4287" y="1883"/>
                      <a:pt x="4264" y="1848"/>
                    </a:cubicBezTo>
                    <a:cubicBezTo>
                      <a:pt x="4194" y="1757"/>
                      <a:pt x="4254" y="1627"/>
                      <a:pt x="4234" y="1507"/>
                    </a:cubicBezTo>
                    <a:cubicBezTo>
                      <a:pt x="4204" y="1326"/>
                      <a:pt x="4093" y="1045"/>
                      <a:pt x="3913" y="1045"/>
                    </a:cubicBezTo>
                    <a:cubicBezTo>
                      <a:pt x="3742" y="1055"/>
                      <a:pt x="3562" y="1226"/>
                      <a:pt x="3532" y="1406"/>
                    </a:cubicBezTo>
                    <a:cubicBezTo>
                      <a:pt x="3501" y="1627"/>
                      <a:pt x="3742" y="1878"/>
                      <a:pt x="3572" y="2028"/>
                    </a:cubicBezTo>
                    <a:cubicBezTo>
                      <a:pt x="3554" y="2046"/>
                      <a:pt x="3535" y="2053"/>
                      <a:pt x="3515" y="2053"/>
                    </a:cubicBezTo>
                    <a:cubicBezTo>
                      <a:pt x="3432" y="2053"/>
                      <a:pt x="3341" y="1922"/>
                      <a:pt x="3341" y="1817"/>
                    </a:cubicBezTo>
                    <a:cubicBezTo>
                      <a:pt x="3331" y="1687"/>
                      <a:pt x="3381" y="1557"/>
                      <a:pt x="3341" y="1426"/>
                    </a:cubicBezTo>
                    <a:cubicBezTo>
                      <a:pt x="3331" y="1366"/>
                      <a:pt x="3291" y="1316"/>
                      <a:pt x="3281" y="1256"/>
                    </a:cubicBezTo>
                    <a:cubicBezTo>
                      <a:pt x="3261" y="1176"/>
                      <a:pt x="3291" y="1105"/>
                      <a:pt x="3301" y="1025"/>
                    </a:cubicBezTo>
                    <a:cubicBezTo>
                      <a:pt x="3301" y="945"/>
                      <a:pt x="3281" y="824"/>
                      <a:pt x="3211" y="824"/>
                    </a:cubicBezTo>
                    <a:cubicBezTo>
                      <a:pt x="3204" y="825"/>
                      <a:pt x="3198" y="825"/>
                      <a:pt x="3192" y="825"/>
                    </a:cubicBezTo>
                    <a:cubicBezTo>
                      <a:pt x="3128" y="825"/>
                      <a:pt x="3065" y="792"/>
                      <a:pt x="3006" y="792"/>
                    </a:cubicBezTo>
                    <a:cubicBezTo>
                      <a:pt x="2987" y="792"/>
                      <a:pt x="2968" y="795"/>
                      <a:pt x="2950" y="804"/>
                    </a:cubicBezTo>
                    <a:cubicBezTo>
                      <a:pt x="2881" y="827"/>
                      <a:pt x="2823" y="898"/>
                      <a:pt x="2769" y="898"/>
                    </a:cubicBezTo>
                    <a:cubicBezTo>
                      <a:pt x="2752" y="898"/>
                      <a:pt x="2736" y="891"/>
                      <a:pt x="2719" y="875"/>
                    </a:cubicBezTo>
                    <a:cubicBezTo>
                      <a:pt x="2689" y="855"/>
                      <a:pt x="2669" y="814"/>
                      <a:pt x="2629" y="804"/>
                    </a:cubicBezTo>
                    <a:cubicBezTo>
                      <a:pt x="2623" y="802"/>
                      <a:pt x="2617" y="800"/>
                      <a:pt x="2611" y="800"/>
                    </a:cubicBezTo>
                    <a:cubicBezTo>
                      <a:pt x="2593" y="800"/>
                      <a:pt x="2571" y="810"/>
                      <a:pt x="2549" y="824"/>
                    </a:cubicBezTo>
                    <a:cubicBezTo>
                      <a:pt x="2448" y="875"/>
                      <a:pt x="2298" y="865"/>
                      <a:pt x="2238" y="965"/>
                    </a:cubicBezTo>
                    <a:cubicBezTo>
                      <a:pt x="2107" y="1206"/>
                      <a:pt x="2298" y="1496"/>
                      <a:pt x="2328" y="1767"/>
                    </a:cubicBezTo>
                    <a:cubicBezTo>
                      <a:pt x="2338" y="1888"/>
                      <a:pt x="2348" y="2018"/>
                      <a:pt x="2288" y="2118"/>
                    </a:cubicBezTo>
                    <a:cubicBezTo>
                      <a:pt x="2252" y="2183"/>
                      <a:pt x="2179" y="2224"/>
                      <a:pt x="2112" y="2224"/>
                    </a:cubicBezTo>
                    <a:cubicBezTo>
                      <a:pt x="2065" y="2224"/>
                      <a:pt x="2022" y="2204"/>
                      <a:pt x="1997" y="2158"/>
                    </a:cubicBezTo>
                    <a:cubicBezTo>
                      <a:pt x="1967" y="2118"/>
                      <a:pt x="1967" y="2058"/>
                      <a:pt x="1957" y="2008"/>
                    </a:cubicBezTo>
                    <a:cubicBezTo>
                      <a:pt x="1937" y="1848"/>
                      <a:pt x="1846" y="1697"/>
                      <a:pt x="1796" y="1547"/>
                    </a:cubicBezTo>
                    <a:cubicBezTo>
                      <a:pt x="1746" y="1396"/>
                      <a:pt x="1897" y="1256"/>
                      <a:pt x="1866" y="1095"/>
                    </a:cubicBezTo>
                    <a:cubicBezTo>
                      <a:pt x="1836" y="955"/>
                      <a:pt x="1796" y="844"/>
                      <a:pt x="1686" y="764"/>
                    </a:cubicBezTo>
                    <a:cubicBezTo>
                      <a:pt x="1670" y="750"/>
                      <a:pt x="1651" y="744"/>
                      <a:pt x="1629" y="744"/>
                    </a:cubicBezTo>
                    <a:cubicBezTo>
                      <a:pt x="1545" y="744"/>
                      <a:pt x="1429" y="833"/>
                      <a:pt x="1354" y="833"/>
                    </a:cubicBezTo>
                    <a:cubicBezTo>
                      <a:pt x="1328" y="833"/>
                      <a:pt x="1308" y="822"/>
                      <a:pt x="1295" y="794"/>
                    </a:cubicBezTo>
                    <a:cubicBezTo>
                      <a:pt x="1247" y="699"/>
                      <a:pt x="1308" y="522"/>
                      <a:pt x="1220" y="522"/>
                    </a:cubicBezTo>
                    <a:cubicBezTo>
                      <a:pt x="1215" y="522"/>
                      <a:pt x="1210" y="523"/>
                      <a:pt x="1204" y="524"/>
                    </a:cubicBezTo>
                    <a:cubicBezTo>
                      <a:pt x="1164" y="534"/>
                      <a:pt x="1134" y="564"/>
                      <a:pt x="1094" y="584"/>
                    </a:cubicBezTo>
                    <a:cubicBezTo>
                      <a:pt x="1078" y="589"/>
                      <a:pt x="1064" y="592"/>
                      <a:pt x="1049" y="592"/>
                    </a:cubicBezTo>
                    <a:cubicBezTo>
                      <a:pt x="937" y="592"/>
                      <a:pt x="871" y="427"/>
                      <a:pt x="853" y="293"/>
                    </a:cubicBezTo>
                    <a:cubicBezTo>
                      <a:pt x="834" y="160"/>
                      <a:pt x="762" y="0"/>
                      <a:pt x="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530687" y="2788623"/>
                <a:ext cx="200352" cy="148660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3707" extrusionOk="0">
                    <a:moveTo>
                      <a:pt x="582" y="0"/>
                    </a:moveTo>
                    <a:cubicBezTo>
                      <a:pt x="575" y="0"/>
                      <a:pt x="569" y="1"/>
                      <a:pt x="562" y="2"/>
                    </a:cubicBezTo>
                    <a:cubicBezTo>
                      <a:pt x="482" y="12"/>
                      <a:pt x="442" y="122"/>
                      <a:pt x="442" y="212"/>
                    </a:cubicBezTo>
                    <a:cubicBezTo>
                      <a:pt x="432" y="564"/>
                      <a:pt x="402" y="915"/>
                      <a:pt x="382" y="1266"/>
                    </a:cubicBezTo>
                    <a:cubicBezTo>
                      <a:pt x="352" y="1577"/>
                      <a:pt x="241" y="1687"/>
                      <a:pt x="121" y="1928"/>
                    </a:cubicBezTo>
                    <a:cubicBezTo>
                      <a:pt x="1" y="2168"/>
                      <a:pt x="31" y="2499"/>
                      <a:pt x="41" y="2770"/>
                    </a:cubicBezTo>
                    <a:cubicBezTo>
                      <a:pt x="51" y="3041"/>
                      <a:pt x="101" y="3352"/>
                      <a:pt x="312" y="3472"/>
                    </a:cubicBezTo>
                    <a:cubicBezTo>
                      <a:pt x="378" y="3512"/>
                      <a:pt x="448" y="3527"/>
                      <a:pt x="521" y="3527"/>
                    </a:cubicBezTo>
                    <a:cubicBezTo>
                      <a:pt x="668" y="3527"/>
                      <a:pt x="825" y="3466"/>
                      <a:pt x="974" y="3432"/>
                    </a:cubicBezTo>
                    <a:cubicBezTo>
                      <a:pt x="1052" y="3417"/>
                      <a:pt x="1130" y="3411"/>
                      <a:pt x="1207" y="3411"/>
                    </a:cubicBezTo>
                    <a:cubicBezTo>
                      <a:pt x="1390" y="3411"/>
                      <a:pt x="1570" y="3444"/>
                      <a:pt x="1746" y="3472"/>
                    </a:cubicBezTo>
                    <a:cubicBezTo>
                      <a:pt x="2701" y="3633"/>
                      <a:pt x="3673" y="3706"/>
                      <a:pt x="4639" y="3706"/>
                    </a:cubicBezTo>
                    <a:cubicBezTo>
                      <a:pt x="4758" y="3706"/>
                      <a:pt x="4877" y="3705"/>
                      <a:pt x="4996" y="3703"/>
                    </a:cubicBezTo>
                    <a:lnTo>
                      <a:pt x="4996" y="2098"/>
                    </a:lnTo>
                    <a:cubicBezTo>
                      <a:pt x="4919" y="2069"/>
                      <a:pt x="4823" y="1735"/>
                      <a:pt x="4745" y="1735"/>
                    </a:cubicBezTo>
                    <a:cubicBezTo>
                      <a:pt x="4741" y="1735"/>
                      <a:pt x="4738" y="1736"/>
                      <a:pt x="4735" y="1737"/>
                    </a:cubicBezTo>
                    <a:cubicBezTo>
                      <a:pt x="4655" y="1767"/>
                      <a:pt x="4615" y="1857"/>
                      <a:pt x="4574" y="1938"/>
                    </a:cubicBezTo>
                    <a:cubicBezTo>
                      <a:pt x="4532" y="2006"/>
                      <a:pt x="4467" y="2075"/>
                      <a:pt x="4399" y="2075"/>
                    </a:cubicBezTo>
                    <a:cubicBezTo>
                      <a:pt x="4387" y="2075"/>
                      <a:pt x="4376" y="2073"/>
                      <a:pt x="4364" y="2068"/>
                    </a:cubicBezTo>
                    <a:cubicBezTo>
                      <a:pt x="4283" y="2032"/>
                      <a:pt x="4250" y="1818"/>
                      <a:pt x="4179" y="1818"/>
                    </a:cubicBezTo>
                    <a:cubicBezTo>
                      <a:pt x="4171" y="1818"/>
                      <a:pt x="4162" y="1821"/>
                      <a:pt x="4153" y="1827"/>
                    </a:cubicBezTo>
                    <a:cubicBezTo>
                      <a:pt x="4098" y="1864"/>
                      <a:pt x="4044" y="1897"/>
                      <a:pt x="3993" y="1897"/>
                    </a:cubicBezTo>
                    <a:cubicBezTo>
                      <a:pt x="3961" y="1897"/>
                      <a:pt x="3930" y="1883"/>
                      <a:pt x="3902" y="1847"/>
                    </a:cubicBezTo>
                    <a:cubicBezTo>
                      <a:pt x="3842" y="1757"/>
                      <a:pt x="3902" y="1627"/>
                      <a:pt x="3882" y="1506"/>
                    </a:cubicBezTo>
                    <a:cubicBezTo>
                      <a:pt x="3852" y="1326"/>
                      <a:pt x="3752" y="1045"/>
                      <a:pt x="3581" y="1045"/>
                    </a:cubicBezTo>
                    <a:cubicBezTo>
                      <a:pt x="3421" y="1055"/>
                      <a:pt x="3260" y="1226"/>
                      <a:pt x="3240" y="1406"/>
                    </a:cubicBezTo>
                    <a:cubicBezTo>
                      <a:pt x="3210" y="1627"/>
                      <a:pt x="3431" y="1878"/>
                      <a:pt x="3271" y="2028"/>
                    </a:cubicBezTo>
                    <a:cubicBezTo>
                      <a:pt x="3255" y="2046"/>
                      <a:pt x="3237" y="2053"/>
                      <a:pt x="3219" y="2053"/>
                    </a:cubicBezTo>
                    <a:cubicBezTo>
                      <a:pt x="3144" y="2053"/>
                      <a:pt x="3060" y="1922"/>
                      <a:pt x="3060" y="1817"/>
                    </a:cubicBezTo>
                    <a:cubicBezTo>
                      <a:pt x="3050" y="1687"/>
                      <a:pt x="3100" y="1557"/>
                      <a:pt x="3060" y="1426"/>
                    </a:cubicBezTo>
                    <a:cubicBezTo>
                      <a:pt x="3050" y="1366"/>
                      <a:pt x="3010" y="1316"/>
                      <a:pt x="3000" y="1256"/>
                    </a:cubicBezTo>
                    <a:cubicBezTo>
                      <a:pt x="2990" y="1175"/>
                      <a:pt x="3020" y="1105"/>
                      <a:pt x="3020" y="1025"/>
                    </a:cubicBezTo>
                    <a:cubicBezTo>
                      <a:pt x="3030" y="945"/>
                      <a:pt x="3010" y="824"/>
                      <a:pt x="2940" y="824"/>
                    </a:cubicBezTo>
                    <a:cubicBezTo>
                      <a:pt x="2934" y="825"/>
                      <a:pt x="2929" y="825"/>
                      <a:pt x="2923" y="825"/>
                    </a:cubicBezTo>
                    <a:cubicBezTo>
                      <a:pt x="2866" y="825"/>
                      <a:pt x="2810" y="792"/>
                      <a:pt x="2753" y="792"/>
                    </a:cubicBezTo>
                    <a:cubicBezTo>
                      <a:pt x="2735" y="792"/>
                      <a:pt x="2717" y="795"/>
                      <a:pt x="2699" y="804"/>
                    </a:cubicBezTo>
                    <a:cubicBezTo>
                      <a:pt x="2637" y="827"/>
                      <a:pt x="2588" y="897"/>
                      <a:pt x="2536" y="897"/>
                    </a:cubicBezTo>
                    <a:cubicBezTo>
                      <a:pt x="2520" y="897"/>
                      <a:pt x="2505" y="891"/>
                      <a:pt x="2488" y="874"/>
                    </a:cubicBezTo>
                    <a:cubicBezTo>
                      <a:pt x="2468" y="854"/>
                      <a:pt x="2448" y="814"/>
                      <a:pt x="2408" y="804"/>
                    </a:cubicBezTo>
                    <a:cubicBezTo>
                      <a:pt x="2403" y="802"/>
                      <a:pt x="2396" y="800"/>
                      <a:pt x="2390" y="800"/>
                    </a:cubicBezTo>
                    <a:cubicBezTo>
                      <a:pt x="2372" y="800"/>
                      <a:pt x="2350" y="810"/>
                      <a:pt x="2328" y="824"/>
                    </a:cubicBezTo>
                    <a:cubicBezTo>
                      <a:pt x="2237" y="874"/>
                      <a:pt x="2097" y="864"/>
                      <a:pt x="2047" y="965"/>
                    </a:cubicBezTo>
                    <a:cubicBezTo>
                      <a:pt x="1936" y="1205"/>
                      <a:pt x="2107" y="1496"/>
                      <a:pt x="2127" y="1767"/>
                    </a:cubicBezTo>
                    <a:cubicBezTo>
                      <a:pt x="2147" y="1888"/>
                      <a:pt x="2157" y="2018"/>
                      <a:pt x="2097" y="2118"/>
                    </a:cubicBezTo>
                    <a:cubicBezTo>
                      <a:pt x="2062" y="2183"/>
                      <a:pt x="1995" y="2224"/>
                      <a:pt x="1934" y="2224"/>
                    </a:cubicBezTo>
                    <a:cubicBezTo>
                      <a:pt x="1891" y="2224"/>
                      <a:pt x="1851" y="2204"/>
                      <a:pt x="1826" y="2158"/>
                    </a:cubicBezTo>
                    <a:cubicBezTo>
                      <a:pt x="1796" y="2118"/>
                      <a:pt x="1796" y="2058"/>
                      <a:pt x="1786" y="2008"/>
                    </a:cubicBezTo>
                    <a:cubicBezTo>
                      <a:pt x="1776" y="1847"/>
                      <a:pt x="1696" y="1697"/>
                      <a:pt x="1646" y="1547"/>
                    </a:cubicBezTo>
                    <a:cubicBezTo>
                      <a:pt x="1595" y="1396"/>
                      <a:pt x="1736" y="1256"/>
                      <a:pt x="1706" y="1095"/>
                    </a:cubicBezTo>
                    <a:cubicBezTo>
                      <a:pt x="1686" y="955"/>
                      <a:pt x="1636" y="844"/>
                      <a:pt x="1545" y="764"/>
                    </a:cubicBezTo>
                    <a:cubicBezTo>
                      <a:pt x="1529" y="750"/>
                      <a:pt x="1511" y="744"/>
                      <a:pt x="1491" y="744"/>
                    </a:cubicBezTo>
                    <a:cubicBezTo>
                      <a:pt x="1412" y="744"/>
                      <a:pt x="1308" y="833"/>
                      <a:pt x="1240" y="833"/>
                    </a:cubicBezTo>
                    <a:cubicBezTo>
                      <a:pt x="1216" y="833"/>
                      <a:pt x="1197" y="822"/>
                      <a:pt x="1184" y="794"/>
                    </a:cubicBezTo>
                    <a:cubicBezTo>
                      <a:pt x="1136" y="699"/>
                      <a:pt x="1198" y="522"/>
                      <a:pt x="1109" y="522"/>
                    </a:cubicBezTo>
                    <a:cubicBezTo>
                      <a:pt x="1104" y="522"/>
                      <a:pt x="1099" y="522"/>
                      <a:pt x="1094" y="523"/>
                    </a:cubicBezTo>
                    <a:cubicBezTo>
                      <a:pt x="1064" y="533"/>
                      <a:pt x="1034" y="564"/>
                      <a:pt x="994" y="584"/>
                    </a:cubicBezTo>
                    <a:cubicBezTo>
                      <a:pt x="980" y="589"/>
                      <a:pt x="967" y="592"/>
                      <a:pt x="955" y="592"/>
                    </a:cubicBezTo>
                    <a:cubicBezTo>
                      <a:pt x="856" y="592"/>
                      <a:pt x="791" y="426"/>
                      <a:pt x="773" y="293"/>
                    </a:cubicBezTo>
                    <a:cubicBezTo>
                      <a:pt x="763" y="160"/>
                      <a:pt x="691" y="0"/>
                      <a:pt x="5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874784" y="2820106"/>
                <a:ext cx="200352" cy="116538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2906" extrusionOk="0">
                    <a:moveTo>
                      <a:pt x="4408" y="1"/>
                    </a:moveTo>
                    <a:cubicBezTo>
                      <a:pt x="4294" y="1"/>
                      <a:pt x="4232" y="121"/>
                      <a:pt x="4213" y="224"/>
                    </a:cubicBezTo>
                    <a:cubicBezTo>
                      <a:pt x="4205" y="330"/>
                      <a:pt x="4140" y="461"/>
                      <a:pt x="4042" y="461"/>
                    </a:cubicBezTo>
                    <a:cubicBezTo>
                      <a:pt x="4029" y="461"/>
                      <a:pt x="4016" y="459"/>
                      <a:pt x="4003" y="454"/>
                    </a:cubicBezTo>
                    <a:cubicBezTo>
                      <a:pt x="3963" y="444"/>
                      <a:pt x="3933" y="414"/>
                      <a:pt x="3892" y="404"/>
                    </a:cubicBezTo>
                    <a:cubicBezTo>
                      <a:pt x="3889" y="404"/>
                      <a:pt x="3886" y="404"/>
                      <a:pt x="3883" y="404"/>
                    </a:cubicBezTo>
                    <a:cubicBezTo>
                      <a:pt x="3796" y="404"/>
                      <a:pt x="3861" y="547"/>
                      <a:pt x="3812" y="625"/>
                    </a:cubicBezTo>
                    <a:cubicBezTo>
                      <a:pt x="3800" y="643"/>
                      <a:pt x="3783" y="650"/>
                      <a:pt x="3762" y="650"/>
                    </a:cubicBezTo>
                    <a:cubicBezTo>
                      <a:pt x="3693" y="650"/>
                      <a:pt x="3587" y="579"/>
                      <a:pt x="3507" y="579"/>
                    </a:cubicBezTo>
                    <a:cubicBezTo>
                      <a:pt x="3486" y="579"/>
                      <a:pt x="3467" y="583"/>
                      <a:pt x="3451" y="595"/>
                    </a:cubicBezTo>
                    <a:cubicBezTo>
                      <a:pt x="3351" y="665"/>
                      <a:pt x="3311" y="745"/>
                      <a:pt x="3291" y="855"/>
                    </a:cubicBezTo>
                    <a:cubicBezTo>
                      <a:pt x="3261" y="976"/>
                      <a:pt x="3391" y="1086"/>
                      <a:pt x="3351" y="1207"/>
                    </a:cubicBezTo>
                    <a:cubicBezTo>
                      <a:pt x="3301" y="1327"/>
                      <a:pt x="3220" y="1447"/>
                      <a:pt x="3200" y="1568"/>
                    </a:cubicBezTo>
                    <a:cubicBezTo>
                      <a:pt x="3200" y="1608"/>
                      <a:pt x="3200" y="1658"/>
                      <a:pt x="3170" y="1688"/>
                    </a:cubicBezTo>
                    <a:cubicBezTo>
                      <a:pt x="3146" y="1721"/>
                      <a:pt x="3104" y="1735"/>
                      <a:pt x="3060" y="1735"/>
                    </a:cubicBezTo>
                    <a:cubicBezTo>
                      <a:pt x="2997" y="1735"/>
                      <a:pt x="2929" y="1705"/>
                      <a:pt x="2899" y="1658"/>
                    </a:cubicBezTo>
                    <a:cubicBezTo>
                      <a:pt x="2839" y="1578"/>
                      <a:pt x="2849" y="1477"/>
                      <a:pt x="2859" y="1377"/>
                    </a:cubicBezTo>
                    <a:cubicBezTo>
                      <a:pt x="2889" y="1166"/>
                      <a:pt x="3060" y="936"/>
                      <a:pt x="2950" y="755"/>
                    </a:cubicBezTo>
                    <a:cubicBezTo>
                      <a:pt x="2889" y="675"/>
                      <a:pt x="2759" y="675"/>
                      <a:pt x="2659" y="645"/>
                    </a:cubicBezTo>
                    <a:cubicBezTo>
                      <a:pt x="2642" y="637"/>
                      <a:pt x="2620" y="622"/>
                      <a:pt x="2596" y="622"/>
                    </a:cubicBezTo>
                    <a:cubicBezTo>
                      <a:pt x="2590" y="622"/>
                      <a:pt x="2584" y="623"/>
                      <a:pt x="2578" y="625"/>
                    </a:cubicBezTo>
                    <a:cubicBezTo>
                      <a:pt x="2548" y="635"/>
                      <a:pt x="2528" y="665"/>
                      <a:pt x="2508" y="685"/>
                    </a:cubicBezTo>
                    <a:cubicBezTo>
                      <a:pt x="2492" y="696"/>
                      <a:pt x="2477" y="701"/>
                      <a:pt x="2461" y="701"/>
                    </a:cubicBezTo>
                    <a:cubicBezTo>
                      <a:pt x="2409" y="701"/>
                      <a:pt x="2359" y="648"/>
                      <a:pt x="2298" y="625"/>
                    </a:cubicBezTo>
                    <a:cubicBezTo>
                      <a:pt x="2279" y="618"/>
                      <a:pt x="2261" y="615"/>
                      <a:pt x="2242" y="615"/>
                    </a:cubicBezTo>
                    <a:cubicBezTo>
                      <a:pt x="2180" y="615"/>
                      <a:pt x="2119" y="645"/>
                      <a:pt x="2057" y="645"/>
                    </a:cubicBezTo>
                    <a:cubicBezTo>
                      <a:pt x="1987" y="645"/>
                      <a:pt x="1967" y="735"/>
                      <a:pt x="1977" y="795"/>
                    </a:cubicBezTo>
                    <a:cubicBezTo>
                      <a:pt x="1977" y="855"/>
                      <a:pt x="2007" y="926"/>
                      <a:pt x="1987" y="986"/>
                    </a:cubicBezTo>
                    <a:cubicBezTo>
                      <a:pt x="1977" y="1026"/>
                      <a:pt x="1947" y="1066"/>
                      <a:pt x="1926" y="1116"/>
                    </a:cubicBezTo>
                    <a:cubicBezTo>
                      <a:pt x="1896" y="1217"/>
                      <a:pt x="1936" y="1317"/>
                      <a:pt x="1936" y="1417"/>
                    </a:cubicBezTo>
                    <a:cubicBezTo>
                      <a:pt x="1928" y="1499"/>
                      <a:pt x="1847" y="1607"/>
                      <a:pt x="1769" y="1607"/>
                    </a:cubicBezTo>
                    <a:cubicBezTo>
                      <a:pt x="1751" y="1607"/>
                      <a:pt x="1733" y="1601"/>
                      <a:pt x="1716" y="1588"/>
                    </a:cubicBezTo>
                    <a:cubicBezTo>
                      <a:pt x="1565" y="1467"/>
                      <a:pt x="1786" y="1267"/>
                      <a:pt x="1756" y="1096"/>
                    </a:cubicBezTo>
                    <a:cubicBezTo>
                      <a:pt x="1726" y="956"/>
                      <a:pt x="1565" y="825"/>
                      <a:pt x="1415" y="815"/>
                    </a:cubicBezTo>
                    <a:cubicBezTo>
                      <a:pt x="1244" y="815"/>
                      <a:pt x="1144" y="1036"/>
                      <a:pt x="1114" y="1176"/>
                    </a:cubicBezTo>
                    <a:cubicBezTo>
                      <a:pt x="1094" y="1277"/>
                      <a:pt x="1154" y="1377"/>
                      <a:pt x="1084" y="1447"/>
                    </a:cubicBezTo>
                    <a:cubicBezTo>
                      <a:pt x="1061" y="1474"/>
                      <a:pt x="1031" y="1485"/>
                      <a:pt x="999" y="1485"/>
                    </a:cubicBezTo>
                    <a:cubicBezTo>
                      <a:pt x="948" y="1485"/>
                      <a:pt x="889" y="1458"/>
                      <a:pt x="833" y="1427"/>
                    </a:cubicBezTo>
                    <a:cubicBezTo>
                      <a:pt x="826" y="1424"/>
                      <a:pt x="819" y="1422"/>
                      <a:pt x="813" y="1422"/>
                    </a:cubicBezTo>
                    <a:cubicBezTo>
                      <a:pt x="747" y="1422"/>
                      <a:pt x="715" y="1590"/>
                      <a:pt x="633" y="1618"/>
                    </a:cubicBezTo>
                    <a:cubicBezTo>
                      <a:pt x="619" y="1623"/>
                      <a:pt x="606" y="1625"/>
                      <a:pt x="593" y="1625"/>
                    </a:cubicBezTo>
                    <a:cubicBezTo>
                      <a:pt x="527" y="1625"/>
                      <a:pt x="464" y="1568"/>
                      <a:pt x="422" y="1517"/>
                    </a:cubicBezTo>
                    <a:cubicBezTo>
                      <a:pt x="382" y="1457"/>
                      <a:pt x="342" y="1377"/>
                      <a:pt x="251" y="1357"/>
                    </a:cubicBezTo>
                    <a:cubicBezTo>
                      <a:pt x="247" y="1356"/>
                      <a:pt x="243" y="1355"/>
                      <a:pt x="239" y="1355"/>
                    </a:cubicBezTo>
                    <a:cubicBezTo>
                      <a:pt x="162" y="1355"/>
                      <a:pt x="77" y="1619"/>
                      <a:pt x="1" y="1638"/>
                    </a:cubicBezTo>
                    <a:lnTo>
                      <a:pt x="1" y="2902"/>
                    </a:lnTo>
                    <a:cubicBezTo>
                      <a:pt x="136" y="2904"/>
                      <a:pt x="271" y="2905"/>
                      <a:pt x="407" y="2905"/>
                    </a:cubicBezTo>
                    <a:cubicBezTo>
                      <a:pt x="1355" y="2905"/>
                      <a:pt x="2301" y="2844"/>
                      <a:pt x="3240" y="2721"/>
                    </a:cubicBezTo>
                    <a:cubicBezTo>
                      <a:pt x="3423" y="2700"/>
                      <a:pt x="3605" y="2674"/>
                      <a:pt x="3784" y="2674"/>
                    </a:cubicBezTo>
                    <a:cubicBezTo>
                      <a:pt x="3861" y="2674"/>
                      <a:pt x="3937" y="2679"/>
                      <a:pt x="4013" y="2691"/>
                    </a:cubicBezTo>
                    <a:cubicBezTo>
                      <a:pt x="4170" y="2712"/>
                      <a:pt x="4333" y="2760"/>
                      <a:pt x="4484" y="2760"/>
                    </a:cubicBezTo>
                    <a:cubicBezTo>
                      <a:pt x="4554" y="2760"/>
                      <a:pt x="4621" y="2750"/>
                      <a:pt x="4685" y="2721"/>
                    </a:cubicBezTo>
                    <a:cubicBezTo>
                      <a:pt x="4895" y="2621"/>
                      <a:pt x="4946" y="2380"/>
                      <a:pt x="4956" y="2169"/>
                    </a:cubicBezTo>
                    <a:cubicBezTo>
                      <a:pt x="4966" y="1949"/>
                      <a:pt x="4996" y="1698"/>
                      <a:pt x="4875" y="1507"/>
                    </a:cubicBezTo>
                    <a:cubicBezTo>
                      <a:pt x="4755" y="1327"/>
                      <a:pt x="4635" y="1227"/>
                      <a:pt x="4615" y="996"/>
                    </a:cubicBezTo>
                    <a:cubicBezTo>
                      <a:pt x="4585" y="715"/>
                      <a:pt x="4564" y="434"/>
                      <a:pt x="4554" y="163"/>
                    </a:cubicBezTo>
                    <a:cubicBezTo>
                      <a:pt x="4544" y="93"/>
                      <a:pt x="4514" y="13"/>
                      <a:pt x="4434" y="3"/>
                    </a:cubicBezTo>
                    <a:cubicBezTo>
                      <a:pt x="4425" y="1"/>
                      <a:pt x="4416" y="1"/>
                      <a:pt x="44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695323" y="2774853"/>
                <a:ext cx="200352" cy="116538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2906" extrusionOk="0">
                    <a:moveTo>
                      <a:pt x="4417" y="1"/>
                    </a:moveTo>
                    <a:cubicBezTo>
                      <a:pt x="4304" y="1"/>
                      <a:pt x="4242" y="121"/>
                      <a:pt x="4223" y="224"/>
                    </a:cubicBezTo>
                    <a:cubicBezTo>
                      <a:pt x="4205" y="330"/>
                      <a:pt x="4140" y="461"/>
                      <a:pt x="4041" y="461"/>
                    </a:cubicBezTo>
                    <a:cubicBezTo>
                      <a:pt x="4029" y="461"/>
                      <a:pt x="4016" y="459"/>
                      <a:pt x="4002" y="454"/>
                    </a:cubicBezTo>
                    <a:cubicBezTo>
                      <a:pt x="3962" y="444"/>
                      <a:pt x="3942" y="414"/>
                      <a:pt x="3902" y="404"/>
                    </a:cubicBezTo>
                    <a:cubicBezTo>
                      <a:pt x="3899" y="404"/>
                      <a:pt x="3895" y="404"/>
                      <a:pt x="3892" y="404"/>
                    </a:cubicBezTo>
                    <a:cubicBezTo>
                      <a:pt x="3796" y="404"/>
                      <a:pt x="3860" y="547"/>
                      <a:pt x="3812" y="625"/>
                    </a:cubicBezTo>
                    <a:cubicBezTo>
                      <a:pt x="3802" y="643"/>
                      <a:pt x="3786" y="650"/>
                      <a:pt x="3765" y="650"/>
                    </a:cubicBezTo>
                    <a:cubicBezTo>
                      <a:pt x="3699" y="650"/>
                      <a:pt x="3589" y="579"/>
                      <a:pt x="3507" y="579"/>
                    </a:cubicBezTo>
                    <a:cubicBezTo>
                      <a:pt x="3486" y="579"/>
                      <a:pt x="3467" y="583"/>
                      <a:pt x="3451" y="595"/>
                    </a:cubicBezTo>
                    <a:cubicBezTo>
                      <a:pt x="3360" y="665"/>
                      <a:pt x="3320" y="745"/>
                      <a:pt x="3290" y="855"/>
                    </a:cubicBezTo>
                    <a:cubicBezTo>
                      <a:pt x="3270" y="976"/>
                      <a:pt x="3401" y="1086"/>
                      <a:pt x="3350" y="1207"/>
                    </a:cubicBezTo>
                    <a:cubicBezTo>
                      <a:pt x="3310" y="1327"/>
                      <a:pt x="3230" y="1447"/>
                      <a:pt x="3210" y="1568"/>
                    </a:cubicBezTo>
                    <a:cubicBezTo>
                      <a:pt x="3200" y="1608"/>
                      <a:pt x="3200" y="1658"/>
                      <a:pt x="3170" y="1688"/>
                    </a:cubicBezTo>
                    <a:cubicBezTo>
                      <a:pt x="3145" y="1721"/>
                      <a:pt x="3105" y="1735"/>
                      <a:pt x="3063" y="1735"/>
                    </a:cubicBezTo>
                    <a:cubicBezTo>
                      <a:pt x="3002" y="1735"/>
                      <a:pt x="2935" y="1705"/>
                      <a:pt x="2899" y="1658"/>
                    </a:cubicBezTo>
                    <a:cubicBezTo>
                      <a:pt x="2849" y="1578"/>
                      <a:pt x="2859" y="1477"/>
                      <a:pt x="2869" y="1377"/>
                    </a:cubicBezTo>
                    <a:cubicBezTo>
                      <a:pt x="2899" y="1166"/>
                      <a:pt x="3070" y="936"/>
                      <a:pt x="2949" y="755"/>
                    </a:cubicBezTo>
                    <a:cubicBezTo>
                      <a:pt x="2899" y="675"/>
                      <a:pt x="2759" y="675"/>
                      <a:pt x="2668" y="645"/>
                    </a:cubicBezTo>
                    <a:cubicBezTo>
                      <a:pt x="2644" y="637"/>
                      <a:pt x="2620" y="622"/>
                      <a:pt x="2601" y="622"/>
                    </a:cubicBezTo>
                    <a:cubicBezTo>
                      <a:pt x="2596" y="622"/>
                      <a:pt x="2592" y="623"/>
                      <a:pt x="2588" y="625"/>
                    </a:cubicBezTo>
                    <a:cubicBezTo>
                      <a:pt x="2548" y="635"/>
                      <a:pt x="2538" y="665"/>
                      <a:pt x="2508" y="685"/>
                    </a:cubicBezTo>
                    <a:cubicBezTo>
                      <a:pt x="2492" y="696"/>
                      <a:pt x="2476" y="701"/>
                      <a:pt x="2461" y="701"/>
                    </a:cubicBezTo>
                    <a:cubicBezTo>
                      <a:pt x="2409" y="701"/>
                      <a:pt x="2359" y="648"/>
                      <a:pt x="2297" y="625"/>
                    </a:cubicBezTo>
                    <a:cubicBezTo>
                      <a:pt x="2279" y="618"/>
                      <a:pt x="2261" y="615"/>
                      <a:pt x="2243" y="615"/>
                    </a:cubicBezTo>
                    <a:cubicBezTo>
                      <a:pt x="2183" y="615"/>
                      <a:pt x="2126" y="645"/>
                      <a:pt x="2056" y="645"/>
                    </a:cubicBezTo>
                    <a:cubicBezTo>
                      <a:pt x="1986" y="645"/>
                      <a:pt x="1966" y="735"/>
                      <a:pt x="1976" y="795"/>
                    </a:cubicBezTo>
                    <a:cubicBezTo>
                      <a:pt x="1986" y="855"/>
                      <a:pt x="2006" y="926"/>
                      <a:pt x="1996" y="986"/>
                    </a:cubicBezTo>
                    <a:cubicBezTo>
                      <a:pt x="1986" y="1026"/>
                      <a:pt x="1946" y="1066"/>
                      <a:pt x="1936" y="1116"/>
                    </a:cubicBezTo>
                    <a:cubicBezTo>
                      <a:pt x="1896" y="1217"/>
                      <a:pt x="1946" y="1317"/>
                      <a:pt x="1936" y="1417"/>
                    </a:cubicBezTo>
                    <a:cubicBezTo>
                      <a:pt x="1936" y="1499"/>
                      <a:pt x="1850" y="1607"/>
                      <a:pt x="1775" y="1607"/>
                    </a:cubicBezTo>
                    <a:cubicBezTo>
                      <a:pt x="1757" y="1607"/>
                      <a:pt x="1741" y="1601"/>
                      <a:pt x="1725" y="1588"/>
                    </a:cubicBezTo>
                    <a:cubicBezTo>
                      <a:pt x="1565" y="1467"/>
                      <a:pt x="1796" y="1267"/>
                      <a:pt x="1756" y="1096"/>
                    </a:cubicBezTo>
                    <a:cubicBezTo>
                      <a:pt x="1735" y="956"/>
                      <a:pt x="1575" y="825"/>
                      <a:pt x="1415" y="815"/>
                    </a:cubicBezTo>
                    <a:cubicBezTo>
                      <a:pt x="1244" y="815"/>
                      <a:pt x="1144" y="1036"/>
                      <a:pt x="1114" y="1176"/>
                    </a:cubicBezTo>
                    <a:cubicBezTo>
                      <a:pt x="1094" y="1277"/>
                      <a:pt x="1154" y="1377"/>
                      <a:pt x="1094" y="1447"/>
                    </a:cubicBezTo>
                    <a:cubicBezTo>
                      <a:pt x="1070" y="1474"/>
                      <a:pt x="1041" y="1485"/>
                      <a:pt x="1009" y="1485"/>
                    </a:cubicBezTo>
                    <a:cubicBezTo>
                      <a:pt x="957" y="1485"/>
                      <a:pt x="898" y="1458"/>
                      <a:pt x="843" y="1427"/>
                    </a:cubicBezTo>
                    <a:cubicBezTo>
                      <a:pt x="835" y="1424"/>
                      <a:pt x="827" y="1422"/>
                      <a:pt x="820" y="1422"/>
                    </a:cubicBezTo>
                    <a:cubicBezTo>
                      <a:pt x="748" y="1422"/>
                      <a:pt x="723" y="1590"/>
                      <a:pt x="632" y="1618"/>
                    </a:cubicBezTo>
                    <a:cubicBezTo>
                      <a:pt x="619" y="1623"/>
                      <a:pt x="606" y="1625"/>
                      <a:pt x="593" y="1625"/>
                    </a:cubicBezTo>
                    <a:cubicBezTo>
                      <a:pt x="526" y="1625"/>
                      <a:pt x="465" y="1568"/>
                      <a:pt x="432" y="1517"/>
                    </a:cubicBezTo>
                    <a:cubicBezTo>
                      <a:pt x="381" y="1457"/>
                      <a:pt x="341" y="1377"/>
                      <a:pt x="261" y="1357"/>
                    </a:cubicBezTo>
                    <a:cubicBezTo>
                      <a:pt x="257" y="1356"/>
                      <a:pt x="253" y="1355"/>
                      <a:pt x="249" y="1355"/>
                    </a:cubicBezTo>
                    <a:cubicBezTo>
                      <a:pt x="171" y="1355"/>
                      <a:pt x="77" y="1619"/>
                      <a:pt x="0" y="1638"/>
                    </a:cubicBezTo>
                    <a:lnTo>
                      <a:pt x="0" y="2902"/>
                    </a:lnTo>
                    <a:cubicBezTo>
                      <a:pt x="136" y="2904"/>
                      <a:pt x="271" y="2905"/>
                      <a:pt x="407" y="2905"/>
                    </a:cubicBezTo>
                    <a:cubicBezTo>
                      <a:pt x="1357" y="2905"/>
                      <a:pt x="2311" y="2844"/>
                      <a:pt x="3250" y="2721"/>
                    </a:cubicBezTo>
                    <a:cubicBezTo>
                      <a:pt x="3425" y="2700"/>
                      <a:pt x="3606" y="2674"/>
                      <a:pt x="3787" y="2674"/>
                    </a:cubicBezTo>
                    <a:cubicBezTo>
                      <a:pt x="3865" y="2674"/>
                      <a:pt x="3944" y="2679"/>
                      <a:pt x="4022" y="2691"/>
                    </a:cubicBezTo>
                    <a:cubicBezTo>
                      <a:pt x="4173" y="2712"/>
                      <a:pt x="4333" y="2760"/>
                      <a:pt x="4484" y="2760"/>
                    </a:cubicBezTo>
                    <a:cubicBezTo>
                      <a:pt x="4553" y="2760"/>
                      <a:pt x="4621" y="2750"/>
                      <a:pt x="4684" y="2721"/>
                    </a:cubicBezTo>
                    <a:cubicBezTo>
                      <a:pt x="4895" y="2621"/>
                      <a:pt x="4945" y="2380"/>
                      <a:pt x="4955" y="2169"/>
                    </a:cubicBezTo>
                    <a:cubicBezTo>
                      <a:pt x="4965" y="1949"/>
                      <a:pt x="4995" y="1698"/>
                      <a:pt x="4875" y="1507"/>
                    </a:cubicBezTo>
                    <a:cubicBezTo>
                      <a:pt x="4755" y="1327"/>
                      <a:pt x="4644" y="1227"/>
                      <a:pt x="4624" y="996"/>
                    </a:cubicBezTo>
                    <a:cubicBezTo>
                      <a:pt x="4594" y="715"/>
                      <a:pt x="4574" y="434"/>
                      <a:pt x="4554" y="163"/>
                    </a:cubicBezTo>
                    <a:cubicBezTo>
                      <a:pt x="4554" y="93"/>
                      <a:pt x="4524" y="13"/>
                      <a:pt x="4444" y="3"/>
                    </a:cubicBezTo>
                    <a:cubicBezTo>
                      <a:pt x="4435" y="1"/>
                      <a:pt x="4426" y="1"/>
                      <a:pt x="44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6" name="Google Shape;146;p6"/>
            <p:cNvGrpSpPr/>
            <p:nvPr/>
          </p:nvGrpSpPr>
          <p:grpSpPr>
            <a:xfrm rot="-263875">
              <a:off x="5836717" y="4098665"/>
              <a:ext cx="813287" cy="233323"/>
              <a:chOff x="2447923" y="2707800"/>
              <a:chExt cx="727715" cy="208774"/>
            </a:xfrm>
          </p:grpSpPr>
          <p:sp>
            <p:nvSpPr>
              <p:cNvPr id="147" name="Google Shape;147;p6"/>
              <p:cNvSpPr/>
              <p:nvPr/>
            </p:nvSpPr>
            <p:spPr>
              <a:xfrm>
                <a:off x="2447923" y="2707800"/>
                <a:ext cx="534606" cy="208774"/>
              </a:xfrm>
              <a:custGeom>
                <a:avLst/>
                <a:gdLst/>
                <a:ahLst/>
                <a:cxnLst/>
                <a:rect l="l" t="t" r="r" b="b"/>
                <a:pathLst>
                  <a:path w="13331" h="5206" extrusionOk="0">
                    <a:moveTo>
                      <a:pt x="2434" y="1"/>
                    </a:moveTo>
                    <a:cubicBezTo>
                      <a:pt x="2405" y="1"/>
                      <a:pt x="2376" y="4"/>
                      <a:pt x="2348" y="10"/>
                    </a:cubicBezTo>
                    <a:cubicBezTo>
                      <a:pt x="2057" y="60"/>
                      <a:pt x="2167" y="582"/>
                      <a:pt x="1976" y="812"/>
                    </a:cubicBezTo>
                    <a:cubicBezTo>
                      <a:pt x="1916" y="882"/>
                      <a:pt x="1836" y="933"/>
                      <a:pt x="1776" y="1003"/>
                    </a:cubicBezTo>
                    <a:cubicBezTo>
                      <a:pt x="1585" y="1234"/>
                      <a:pt x="1716" y="1565"/>
                      <a:pt x="1776" y="1855"/>
                    </a:cubicBezTo>
                    <a:cubicBezTo>
                      <a:pt x="1836" y="2176"/>
                      <a:pt x="1826" y="2688"/>
                      <a:pt x="1525" y="2808"/>
                    </a:cubicBezTo>
                    <a:cubicBezTo>
                      <a:pt x="1514" y="2813"/>
                      <a:pt x="1503" y="2815"/>
                      <a:pt x="1494" y="2815"/>
                    </a:cubicBezTo>
                    <a:cubicBezTo>
                      <a:pt x="1391" y="2815"/>
                      <a:pt x="1372" y="2586"/>
                      <a:pt x="1345" y="2467"/>
                    </a:cubicBezTo>
                    <a:cubicBezTo>
                      <a:pt x="1300" y="2164"/>
                      <a:pt x="1136" y="1575"/>
                      <a:pt x="896" y="1575"/>
                    </a:cubicBezTo>
                    <a:cubicBezTo>
                      <a:pt x="866" y="1575"/>
                      <a:pt x="835" y="1585"/>
                      <a:pt x="803" y="1605"/>
                    </a:cubicBezTo>
                    <a:cubicBezTo>
                      <a:pt x="729" y="1660"/>
                      <a:pt x="801" y="1880"/>
                      <a:pt x="732" y="1880"/>
                    </a:cubicBezTo>
                    <a:cubicBezTo>
                      <a:pt x="726" y="1880"/>
                      <a:pt x="720" y="1878"/>
                      <a:pt x="713" y="1875"/>
                    </a:cubicBezTo>
                    <a:cubicBezTo>
                      <a:pt x="562" y="1810"/>
                      <a:pt x="614" y="1409"/>
                      <a:pt x="481" y="1409"/>
                    </a:cubicBezTo>
                    <a:cubicBezTo>
                      <a:pt x="472" y="1409"/>
                      <a:pt x="462" y="1410"/>
                      <a:pt x="452" y="1414"/>
                    </a:cubicBezTo>
                    <a:cubicBezTo>
                      <a:pt x="101" y="1544"/>
                      <a:pt x="171" y="2066"/>
                      <a:pt x="91" y="2417"/>
                    </a:cubicBezTo>
                    <a:cubicBezTo>
                      <a:pt x="0" y="2818"/>
                      <a:pt x="121" y="3370"/>
                      <a:pt x="191" y="3771"/>
                    </a:cubicBezTo>
                    <a:cubicBezTo>
                      <a:pt x="221" y="3952"/>
                      <a:pt x="261" y="4132"/>
                      <a:pt x="372" y="4273"/>
                    </a:cubicBezTo>
                    <a:cubicBezTo>
                      <a:pt x="558" y="4505"/>
                      <a:pt x="864" y="4552"/>
                      <a:pt x="1174" y="4552"/>
                    </a:cubicBezTo>
                    <a:cubicBezTo>
                      <a:pt x="1265" y="4552"/>
                      <a:pt x="1356" y="4548"/>
                      <a:pt x="1445" y="4544"/>
                    </a:cubicBezTo>
                    <a:cubicBezTo>
                      <a:pt x="1561" y="4539"/>
                      <a:pt x="1678" y="4536"/>
                      <a:pt x="1795" y="4536"/>
                    </a:cubicBezTo>
                    <a:cubicBezTo>
                      <a:pt x="2613" y="4536"/>
                      <a:pt x="3432" y="4659"/>
                      <a:pt x="4213" y="4905"/>
                    </a:cubicBezTo>
                    <a:cubicBezTo>
                      <a:pt x="4645" y="5035"/>
                      <a:pt x="5066" y="5206"/>
                      <a:pt x="5507" y="5206"/>
                    </a:cubicBezTo>
                    <a:cubicBezTo>
                      <a:pt x="5828" y="5206"/>
                      <a:pt x="6149" y="5105"/>
                      <a:pt x="6460" y="5025"/>
                    </a:cubicBezTo>
                    <a:cubicBezTo>
                      <a:pt x="7566" y="4728"/>
                      <a:pt x="8715" y="4502"/>
                      <a:pt x="9854" y="4502"/>
                    </a:cubicBezTo>
                    <a:cubicBezTo>
                      <a:pt x="10368" y="4502"/>
                      <a:pt x="10880" y="4548"/>
                      <a:pt x="11385" y="4654"/>
                    </a:cubicBezTo>
                    <a:cubicBezTo>
                      <a:pt x="11686" y="4717"/>
                      <a:pt x="11993" y="4806"/>
                      <a:pt x="12301" y="4806"/>
                    </a:cubicBezTo>
                    <a:cubicBezTo>
                      <a:pt x="12383" y="4806"/>
                      <a:pt x="12466" y="4799"/>
                      <a:pt x="12549" y="4784"/>
                    </a:cubicBezTo>
                    <a:cubicBezTo>
                      <a:pt x="12940" y="4724"/>
                      <a:pt x="13331" y="4403"/>
                      <a:pt x="13321" y="3992"/>
                    </a:cubicBezTo>
                    <a:cubicBezTo>
                      <a:pt x="13311" y="3711"/>
                      <a:pt x="13120" y="3470"/>
                      <a:pt x="12960" y="3230"/>
                    </a:cubicBezTo>
                    <a:cubicBezTo>
                      <a:pt x="12809" y="2989"/>
                      <a:pt x="12900" y="2708"/>
                      <a:pt x="12850" y="2427"/>
                    </a:cubicBezTo>
                    <a:cubicBezTo>
                      <a:pt x="12789" y="2046"/>
                      <a:pt x="12739" y="1635"/>
                      <a:pt x="12438" y="1384"/>
                    </a:cubicBezTo>
                    <a:cubicBezTo>
                      <a:pt x="12338" y="1304"/>
                      <a:pt x="12188" y="1354"/>
                      <a:pt x="12097" y="1254"/>
                    </a:cubicBezTo>
                    <a:cubicBezTo>
                      <a:pt x="12007" y="1153"/>
                      <a:pt x="11937" y="1043"/>
                      <a:pt x="11816" y="983"/>
                    </a:cubicBezTo>
                    <a:cubicBezTo>
                      <a:pt x="11798" y="975"/>
                      <a:pt x="11780" y="972"/>
                      <a:pt x="11764" y="972"/>
                    </a:cubicBezTo>
                    <a:cubicBezTo>
                      <a:pt x="11676" y="972"/>
                      <a:pt x="11617" y="1072"/>
                      <a:pt x="11515" y="1123"/>
                    </a:cubicBezTo>
                    <a:cubicBezTo>
                      <a:pt x="11508" y="1128"/>
                      <a:pt x="11501" y="1130"/>
                      <a:pt x="11494" y="1130"/>
                    </a:cubicBezTo>
                    <a:cubicBezTo>
                      <a:pt x="11429" y="1130"/>
                      <a:pt x="11371" y="966"/>
                      <a:pt x="11307" y="966"/>
                    </a:cubicBezTo>
                    <a:cubicBezTo>
                      <a:pt x="11299" y="966"/>
                      <a:pt x="11292" y="968"/>
                      <a:pt x="11285" y="973"/>
                    </a:cubicBezTo>
                    <a:cubicBezTo>
                      <a:pt x="11154" y="1063"/>
                      <a:pt x="11184" y="1294"/>
                      <a:pt x="11044" y="1314"/>
                    </a:cubicBezTo>
                    <a:cubicBezTo>
                      <a:pt x="11036" y="1315"/>
                      <a:pt x="11029" y="1315"/>
                      <a:pt x="11021" y="1315"/>
                    </a:cubicBezTo>
                    <a:cubicBezTo>
                      <a:pt x="10887" y="1315"/>
                      <a:pt x="10827" y="1149"/>
                      <a:pt x="10713" y="1063"/>
                    </a:cubicBezTo>
                    <a:cubicBezTo>
                      <a:pt x="10708" y="1061"/>
                      <a:pt x="10704" y="1060"/>
                      <a:pt x="10699" y="1060"/>
                    </a:cubicBezTo>
                    <a:cubicBezTo>
                      <a:pt x="10661" y="1060"/>
                      <a:pt x="10619" y="1113"/>
                      <a:pt x="10585" y="1113"/>
                    </a:cubicBezTo>
                    <a:cubicBezTo>
                      <a:pt x="10577" y="1113"/>
                      <a:pt x="10569" y="1110"/>
                      <a:pt x="10563" y="1103"/>
                    </a:cubicBezTo>
                    <a:cubicBezTo>
                      <a:pt x="10502" y="1063"/>
                      <a:pt x="10603" y="933"/>
                      <a:pt x="10543" y="893"/>
                    </a:cubicBezTo>
                    <a:cubicBezTo>
                      <a:pt x="10511" y="868"/>
                      <a:pt x="10479" y="857"/>
                      <a:pt x="10448" y="857"/>
                    </a:cubicBezTo>
                    <a:cubicBezTo>
                      <a:pt x="10249" y="857"/>
                      <a:pt x="10064" y="1303"/>
                      <a:pt x="10081" y="1555"/>
                    </a:cubicBezTo>
                    <a:cubicBezTo>
                      <a:pt x="10091" y="1735"/>
                      <a:pt x="10171" y="1906"/>
                      <a:pt x="10161" y="2076"/>
                    </a:cubicBezTo>
                    <a:cubicBezTo>
                      <a:pt x="10154" y="2217"/>
                      <a:pt x="9999" y="2407"/>
                      <a:pt x="9893" y="2407"/>
                    </a:cubicBezTo>
                    <a:cubicBezTo>
                      <a:pt x="9864" y="2407"/>
                      <a:pt x="9838" y="2392"/>
                      <a:pt x="9820" y="2357"/>
                    </a:cubicBezTo>
                    <a:cubicBezTo>
                      <a:pt x="9650" y="2026"/>
                      <a:pt x="9921" y="1524"/>
                      <a:pt x="9650" y="1264"/>
                    </a:cubicBezTo>
                    <a:cubicBezTo>
                      <a:pt x="9642" y="1257"/>
                      <a:pt x="9635" y="1254"/>
                      <a:pt x="9628" y="1254"/>
                    </a:cubicBezTo>
                    <a:cubicBezTo>
                      <a:pt x="9567" y="1254"/>
                      <a:pt x="9542" y="1505"/>
                      <a:pt x="9458" y="1505"/>
                    </a:cubicBezTo>
                    <a:cubicBezTo>
                      <a:pt x="9455" y="1505"/>
                      <a:pt x="9452" y="1505"/>
                      <a:pt x="9449" y="1504"/>
                    </a:cubicBezTo>
                    <a:cubicBezTo>
                      <a:pt x="9259" y="1474"/>
                      <a:pt x="9509" y="1113"/>
                      <a:pt x="9479" y="923"/>
                    </a:cubicBezTo>
                    <a:cubicBezTo>
                      <a:pt x="9474" y="900"/>
                      <a:pt x="9462" y="890"/>
                      <a:pt x="9446" y="890"/>
                    </a:cubicBezTo>
                    <a:cubicBezTo>
                      <a:pt x="9400" y="890"/>
                      <a:pt x="9321" y="973"/>
                      <a:pt x="9299" y="1033"/>
                    </a:cubicBezTo>
                    <a:cubicBezTo>
                      <a:pt x="9208" y="1304"/>
                      <a:pt x="9128" y="1565"/>
                      <a:pt x="9048" y="1825"/>
                    </a:cubicBezTo>
                    <a:cubicBezTo>
                      <a:pt x="9018" y="1916"/>
                      <a:pt x="8988" y="2006"/>
                      <a:pt x="8998" y="2106"/>
                    </a:cubicBezTo>
                    <a:cubicBezTo>
                      <a:pt x="9008" y="2186"/>
                      <a:pt x="9048" y="2257"/>
                      <a:pt x="9058" y="2337"/>
                    </a:cubicBezTo>
                    <a:cubicBezTo>
                      <a:pt x="9090" y="2523"/>
                      <a:pt x="8881" y="2801"/>
                      <a:pt x="8730" y="2801"/>
                    </a:cubicBezTo>
                    <a:cubicBezTo>
                      <a:pt x="8694" y="2801"/>
                      <a:pt x="8662" y="2785"/>
                      <a:pt x="8637" y="2748"/>
                    </a:cubicBezTo>
                    <a:cubicBezTo>
                      <a:pt x="8466" y="2497"/>
                      <a:pt x="8346" y="2257"/>
                      <a:pt x="8276" y="1956"/>
                    </a:cubicBezTo>
                    <a:cubicBezTo>
                      <a:pt x="8235" y="1755"/>
                      <a:pt x="8486" y="1444"/>
                      <a:pt x="8296" y="1374"/>
                    </a:cubicBezTo>
                    <a:cubicBezTo>
                      <a:pt x="8284" y="1368"/>
                      <a:pt x="8271" y="1366"/>
                      <a:pt x="8258" y="1366"/>
                    </a:cubicBezTo>
                    <a:cubicBezTo>
                      <a:pt x="8180" y="1366"/>
                      <a:pt x="8073" y="1448"/>
                      <a:pt x="8006" y="1448"/>
                    </a:cubicBezTo>
                    <a:cubicBezTo>
                      <a:pt x="7984" y="1448"/>
                      <a:pt x="7966" y="1439"/>
                      <a:pt x="7955" y="1414"/>
                    </a:cubicBezTo>
                    <a:cubicBezTo>
                      <a:pt x="7884" y="1244"/>
                      <a:pt x="8266" y="1053"/>
                      <a:pt x="8165" y="903"/>
                    </a:cubicBezTo>
                    <a:cubicBezTo>
                      <a:pt x="8123" y="839"/>
                      <a:pt x="8040" y="805"/>
                      <a:pt x="7963" y="805"/>
                    </a:cubicBezTo>
                    <a:cubicBezTo>
                      <a:pt x="7931" y="805"/>
                      <a:pt x="7901" y="811"/>
                      <a:pt x="7874" y="822"/>
                    </a:cubicBezTo>
                    <a:cubicBezTo>
                      <a:pt x="7814" y="842"/>
                      <a:pt x="7834" y="963"/>
                      <a:pt x="7774" y="993"/>
                    </a:cubicBezTo>
                    <a:cubicBezTo>
                      <a:pt x="7767" y="996"/>
                      <a:pt x="7759" y="998"/>
                      <a:pt x="7752" y="998"/>
                    </a:cubicBezTo>
                    <a:cubicBezTo>
                      <a:pt x="7702" y="998"/>
                      <a:pt x="7648" y="930"/>
                      <a:pt x="7599" y="930"/>
                    </a:cubicBezTo>
                    <a:cubicBezTo>
                      <a:pt x="7594" y="930"/>
                      <a:pt x="7589" y="931"/>
                      <a:pt x="7584" y="933"/>
                    </a:cubicBezTo>
                    <a:cubicBezTo>
                      <a:pt x="7463" y="993"/>
                      <a:pt x="7513" y="1213"/>
                      <a:pt x="7423" y="1314"/>
                    </a:cubicBezTo>
                    <a:cubicBezTo>
                      <a:pt x="7303" y="1464"/>
                      <a:pt x="7293" y="1655"/>
                      <a:pt x="7162" y="1785"/>
                    </a:cubicBezTo>
                    <a:cubicBezTo>
                      <a:pt x="7152" y="1797"/>
                      <a:pt x="7140" y="1802"/>
                      <a:pt x="7126" y="1802"/>
                    </a:cubicBezTo>
                    <a:cubicBezTo>
                      <a:pt x="7082" y="1802"/>
                      <a:pt x="7023" y="1759"/>
                      <a:pt x="6983" y="1759"/>
                    </a:cubicBezTo>
                    <a:cubicBezTo>
                      <a:pt x="6970" y="1759"/>
                      <a:pt x="6959" y="1763"/>
                      <a:pt x="6952" y="1775"/>
                    </a:cubicBezTo>
                    <a:cubicBezTo>
                      <a:pt x="6811" y="1956"/>
                      <a:pt x="7303" y="2397"/>
                      <a:pt x="7082" y="2447"/>
                    </a:cubicBezTo>
                    <a:cubicBezTo>
                      <a:pt x="7081" y="2447"/>
                      <a:pt x="7079" y="2448"/>
                      <a:pt x="7078" y="2448"/>
                    </a:cubicBezTo>
                    <a:cubicBezTo>
                      <a:pt x="7025" y="2448"/>
                      <a:pt x="7081" y="2257"/>
                      <a:pt x="7022" y="2257"/>
                    </a:cubicBezTo>
                    <a:cubicBezTo>
                      <a:pt x="6791" y="2277"/>
                      <a:pt x="7072" y="2959"/>
                      <a:pt x="6841" y="2959"/>
                    </a:cubicBezTo>
                    <a:cubicBezTo>
                      <a:pt x="6420" y="2949"/>
                      <a:pt x="6560" y="2146"/>
                      <a:pt x="6300" y="1815"/>
                    </a:cubicBezTo>
                    <a:cubicBezTo>
                      <a:pt x="6229" y="1725"/>
                      <a:pt x="6159" y="1645"/>
                      <a:pt x="6109" y="1555"/>
                    </a:cubicBezTo>
                    <a:cubicBezTo>
                      <a:pt x="5938" y="1274"/>
                      <a:pt x="6229" y="722"/>
                      <a:pt x="5928" y="592"/>
                    </a:cubicBezTo>
                    <a:cubicBezTo>
                      <a:pt x="5917" y="586"/>
                      <a:pt x="5906" y="584"/>
                      <a:pt x="5895" y="584"/>
                    </a:cubicBezTo>
                    <a:cubicBezTo>
                      <a:pt x="5759" y="584"/>
                      <a:pt x="5687" y="1001"/>
                      <a:pt x="5550" y="1001"/>
                    </a:cubicBezTo>
                    <a:cubicBezTo>
                      <a:pt x="5540" y="1001"/>
                      <a:pt x="5529" y="998"/>
                      <a:pt x="5517" y="993"/>
                    </a:cubicBezTo>
                    <a:cubicBezTo>
                      <a:pt x="5417" y="943"/>
                      <a:pt x="5628" y="682"/>
                      <a:pt x="5517" y="652"/>
                    </a:cubicBezTo>
                    <a:cubicBezTo>
                      <a:pt x="5509" y="650"/>
                      <a:pt x="5502" y="649"/>
                      <a:pt x="5495" y="649"/>
                    </a:cubicBezTo>
                    <a:cubicBezTo>
                      <a:pt x="5349" y="649"/>
                      <a:pt x="5479" y="1145"/>
                      <a:pt x="5307" y="1183"/>
                    </a:cubicBezTo>
                    <a:cubicBezTo>
                      <a:pt x="5303" y="1184"/>
                      <a:pt x="5300" y="1184"/>
                      <a:pt x="5297" y="1184"/>
                    </a:cubicBezTo>
                    <a:cubicBezTo>
                      <a:pt x="5200" y="1184"/>
                      <a:pt x="5253" y="892"/>
                      <a:pt x="5146" y="862"/>
                    </a:cubicBezTo>
                    <a:cubicBezTo>
                      <a:pt x="5142" y="862"/>
                      <a:pt x="5139" y="861"/>
                      <a:pt x="5135" y="861"/>
                    </a:cubicBezTo>
                    <a:cubicBezTo>
                      <a:pt x="5066" y="861"/>
                      <a:pt x="5043" y="1043"/>
                      <a:pt x="4971" y="1043"/>
                    </a:cubicBezTo>
                    <a:cubicBezTo>
                      <a:pt x="4969" y="1043"/>
                      <a:pt x="4967" y="1043"/>
                      <a:pt x="4966" y="1043"/>
                    </a:cubicBezTo>
                    <a:cubicBezTo>
                      <a:pt x="4765" y="1023"/>
                      <a:pt x="4986" y="551"/>
                      <a:pt x="4815" y="451"/>
                    </a:cubicBezTo>
                    <a:cubicBezTo>
                      <a:pt x="4805" y="446"/>
                      <a:pt x="4796" y="444"/>
                      <a:pt x="4788" y="444"/>
                    </a:cubicBezTo>
                    <a:cubicBezTo>
                      <a:pt x="4685" y="444"/>
                      <a:pt x="4656" y="794"/>
                      <a:pt x="4529" y="794"/>
                    </a:cubicBezTo>
                    <a:cubicBezTo>
                      <a:pt x="4524" y="794"/>
                      <a:pt x="4519" y="793"/>
                      <a:pt x="4514" y="792"/>
                    </a:cubicBezTo>
                    <a:cubicBezTo>
                      <a:pt x="4354" y="762"/>
                      <a:pt x="4564" y="321"/>
                      <a:pt x="4404" y="301"/>
                    </a:cubicBezTo>
                    <a:cubicBezTo>
                      <a:pt x="4391" y="299"/>
                      <a:pt x="4379" y="298"/>
                      <a:pt x="4367" y="298"/>
                    </a:cubicBezTo>
                    <a:cubicBezTo>
                      <a:pt x="4058" y="298"/>
                      <a:pt x="3990" y="905"/>
                      <a:pt x="3932" y="1234"/>
                    </a:cubicBezTo>
                    <a:cubicBezTo>
                      <a:pt x="3902" y="1414"/>
                      <a:pt x="4093" y="1705"/>
                      <a:pt x="3922" y="1795"/>
                    </a:cubicBezTo>
                    <a:cubicBezTo>
                      <a:pt x="3913" y="1800"/>
                      <a:pt x="3904" y="1802"/>
                      <a:pt x="3895" y="1802"/>
                    </a:cubicBezTo>
                    <a:cubicBezTo>
                      <a:pt x="3812" y="1802"/>
                      <a:pt x="3710" y="1649"/>
                      <a:pt x="3637" y="1649"/>
                    </a:cubicBezTo>
                    <a:cubicBezTo>
                      <a:pt x="3624" y="1649"/>
                      <a:pt x="3612" y="1654"/>
                      <a:pt x="3601" y="1665"/>
                    </a:cubicBezTo>
                    <a:cubicBezTo>
                      <a:pt x="3511" y="1755"/>
                      <a:pt x="3652" y="1926"/>
                      <a:pt x="3652" y="2056"/>
                    </a:cubicBezTo>
                    <a:cubicBezTo>
                      <a:pt x="3642" y="2195"/>
                      <a:pt x="3495" y="2309"/>
                      <a:pt x="3362" y="2309"/>
                    </a:cubicBezTo>
                    <a:cubicBezTo>
                      <a:pt x="3351" y="2309"/>
                      <a:pt x="3341" y="2308"/>
                      <a:pt x="3331" y="2307"/>
                    </a:cubicBezTo>
                    <a:cubicBezTo>
                      <a:pt x="3240" y="2287"/>
                      <a:pt x="3240" y="2166"/>
                      <a:pt x="3220" y="2076"/>
                    </a:cubicBezTo>
                    <a:cubicBezTo>
                      <a:pt x="3206" y="2039"/>
                      <a:pt x="3149" y="2030"/>
                      <a:pt x="3100" y="2030"/>
                    </a:cubicBezTo>
                    <a:lnTo>
                      <a:pt x="3100" y="2030"/>
                    </a:lnTo>
                    <a:cubicBezTo>
                      <a:pt x="3422" y="1949"/>
                      <a:pt x="2909" y="1137"/>
                      <a:pt x="2689" y="792"/>
                    </a:cubicBezTo>
                    <a:cubicBezTo>
                      <a:pt x="2659" y="732"/>
                      <a:pt x="2618" y="682"/>
                      <a:pt x="2618" y="622"/>
                    </a:cubicBezTo>
                    <a:cubicBezTo>
                      <a:pt x="2598" y="431"/>
                      <a:pt x="2909" y="220"/>
                      <a:pt x="2769" y="110"/>
                    </a:cubicBezTo>
                    <a:cubicBezTo>
                      <a:pt x="2673" y="46"/>
                      <a:pt x="2551" y="1"/>
                      <a:pt x="24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2953550" y="2749147"/>
                <a:ext cx="222088" cy="14866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707" extrusionOk="0">
                    <a:moveTo>
                      <a:pt x="635" y="0"/>
                    </a:moveTo>
                    <a:cubicBezTo>
                      <a:pt x="628" y="0"/>
                      <a:pt x="620" y="1"/>
                      <a:pt x="613" y="2"/>
                    </a:cubicBezTo>
                    <a:cubicBezTo>
                      <a:pt x="522" y="12"/>
                      <a:pt x="492" y="122"/>
                      <a:pt x="492" y="213"/>
                    </a:cubicBezTo>
                    <a:cubicBezTo>
                      <a:pt x="472" y="564"/>
                      <a:pt x="452" y="915"/>
                      <a:pt x="422" y="1266"/>
                    </a:cubicBezTo>
                    <a:cubicBezTo>
                      <a:pt x="392" y="1577"/>
                      <a:pt x="272" y="1687"/>
                      <a:pt x="141" y="1928"/>
                    </a:cubicBezTo>
                    <a:cubicBezTo>
                      <a:pt x="1" y="2169"/>
                      <a:pt x="41" y="2500"/>
                      <a:pt x="51" y="2770"/>
                    </a:cubicBezTo>
                    <a:cubicBezTo>
                      <a:pt x="61" y="3041"/>
                      <a:pt x="111" y="3352"/>
                      <a:pt x="342" y="3472"/>
                    </a:cubicBezTo>
                    <a:cubicBezTo>
                      <a:pt x="414" y="3512"/>
                      <a:pt x="491" y="3527"/>
                      <a:pt x="571" y="3527"/>
                    </a:cubicBezTo>
                    <a:cubicBezTo>
                      <a:pt x="733" y="3527"/>
                      <a:pt x="906" y="3466"/>
                      <a:pt x="1074" y="3432"/>
                    </a:cubicBezTo>
                    <a:cubicBezTo>
                      <a:pt x="1155" y="3417"/>
                      <a:pt x="1238" y="3411"/>
                      <a:pt x="1322" y="3411"/>
                    </a:cubicBezTo>
                    <a:cubicBezTo>
                      <a:pt x="1518" y="3411"/>
                      <a:pt x="1720" y="3444"/>
                      <a:pt x="1917" y="3472"/>
                    </a:cubicBezTo>
                    <a:cubicBezTo>
                      <a:pt x="2952" y="3633"/>
                      <a:pt x="4004" y="3707"/>
                      <a:pt x="5058" y="3707"/>
                    </a:cubicBezTo>
                    <a:cubicBezTo>
                      <a:pt x="5188" y="3707"/>
                      <a:pt x="5317" y="3705"/>
                      <a:pt x="5447" y="3703"/>
                    </a:cubicBezTo>
                    <a:lnTo>
                      <a:pt x="5538" y="2359"/>
                    </a:lnTo>
                    <a:cubicBezTo>
                      <a:pt x="5451" y="2330"/>
                      <a:pt x="5355" y="1996"/>
                      <a:pt x="5268" y="1996"/>
                    </a:cubicBezTo>
                    <a:cubicBezTo>
                      <a:pt x="5264" y="1996"/>
                      <a:pt x="5260" y="1997"/>
                      <a:pt x="5257" y="1998"/>
                    </a:cubicBezTo>
                    <a:cubicBezTo>
                      <a:pt x="5249" y="2000"/>
                      <a:pt x="5242" y="2002"/>
                      <a:pt x="5234" y="2002"/>
                    </a:cubicBezTo>
                    <a:cubicBezTo>
                      <a:pt x="5164" y="2002"/>
                      <a:pt x="5079" y="1916"/>
                      <a:pt x="5023" y="1916"/>
                    </a:cubicBezTo>
                    <a:cubicBezTo>
                      <a:pt x="5008" y="1916"/>
                      <a:pt x="4996" y="1922"/>
                      <a:pt x="4986" y="1938"/>
                    </a:cubicBezTo>
                    <a:cubicBezTo>
                      <a:pt x="4943" y="2006"/>
                      <a:pt x="4871" y="2075"/>
                      <a:pt x="4801" y="2075"/>
                    </a:cubicBezTo>
                    <a:cubicBezTo>
                      <a:pt x="4789" y="2075"/>
                      <a:pt x="4777" y="2073"/>
                      <a:pt x="4765" y="2068"/>
                    </a:cubicBezTo>
                    <a:cubicBezTo>
                      <a:pt x="4666" y="2032"/>
                      <a:pt x="4632" y="1819"/>
                      <a:pt x="4561" y="1819"/>
                    </a:cubicBezTo>
                    <a:cubicBezTo>
                      <a:pt x="4553" y="1819"/>
                      <a:pt x="4544" y="1821"/>
                      <a:pt x="4535" y="1827"/>
                    </a:cubicBezTo>
                    <a:cubicBezTo>
                      <a:pt x="4474" y="1864"/>
                      <a:pt x="4409" y="1897"/>
                      <a:pt x="4354" y="1897"/>
                    </a:cubicBezTo>
                    <a:cubicBezTo>
                      <a:pt x="4319" y="1897"/>
                      <a:pt x="4287" y="1883"/>
                      <a:pt x="4264" y="1848"/>
                    </a:cubicBezTo>
                    <a:cubicBezTo>
                      <a:pt x="4194" y="1757"/>
                      <a:pt x="4254" y="1627"/>
                      <a:pt x="4234" y="1507"/>
                    </a:cubicBezTo>
                    <a:cubicBezTo>
                      <a:pt x="4204" y="1326"/>
                      <a:pt x="4093" y="1045"/>
                      <a:pt x="3913" y="1045"/>
                    </a:cubicBezTo>
                    <a:cubicBezTo>
                      <a:pt x="3742" y="1055"/>
                      <a:pt x="3562" y="1226"/>
                      <a:pt x="3532" y="1406"/>
                    </a:cubicBezTo>
                    <a:cubicBezTo>
                      <a:pt x="3501" y="1627"/>
                      <a:pt x="3742" y="1878"/>
                      <a:pt x="3572" y="2028"/>
                    </a:cubicBezTo>
                    <a:cubicBezTo>
                      <a:pt x="3554" y="2046"/>
                      <a:pt x="3535" y="2053"/>
                      <a:pt x="3515" y="2053"/>
                    </a:cubicBezTo>
                    <a:cubicBezTo>
                      <a:pt x="3432" y="2053"/>
                      <a:pt x="3341" y="1922"/>
                      <a:pt x="3341" y="1817"/>
                    </a:cubicBezTo>
                    <a:cubicBezTo>
                      <a:pt x="3331" y="1687"/>
                      <a:pt x="3381" y="1557"/>
                      <a:pt x="3341" y="1426"/>
                    </a:cubicBezTo>
                    <a:cubicBezTo>
                      <a:pt x="3331" y="1366"/>
                      <a:pt x="3291" y="1316"/>
                      <a:pt x="3281" y="1256"/>
                    </a:cubicBezTo>
                    <a:cubicBezTo>
                      <a:pt x="3261" y="1176"/>
                      <a:pt x="3291" y="1105"/>
                      <a:pt x="3301" y="1025"/>
                    </a:cubicBezTo>
                    <a:cubicBezTo>
                      <a:pt x="3301" y="945"/>
                      <a:pt x="3281" y="824"/>
                      <a:pt x="3211" y="824"/>
                    </a:cubicBezTo>
                    <a:cubicBezTo>
                      <a:pt x="3204" y="825"/>
                      <a:pt x="3198" y="825"/>
                      <a:pt x="3192" y="825"/>
                    </a:cubicBezTo>
                    <a:cubicBezTo>
                      <a:pt x="3128" y="825"/>
                      <a:pt x="3065" y="792"/>
                      <a:pt x="3006" y="792"/>
                    </a:cubicBezTo>
                    <a:cubicBezTo>
                      <a:pt x="2987" y="792"/>
                      <a:pt x="2968" y="795"/>
                      <a:pt x="2950" y="804"/>
                    </a:cubicBezTo>
                    <a:cubicBezTo>
                      <a:pt x="2881" y="827"/>
                      <a:pt x="2823" y="898"/>
                      <a:pt x="2769" y="898"/>
                    </a:cubicBezTo>
                    <a:cubicBezTo>
                      <a:pt x="2752" y="898"/>
                      <a:pt x="2736" y="891"/>
                      <a:pt x="2719" y="875"/>
                    </a:cubicBezTo>
                    <a:cubicBezTo>
                      <a:pt x="2689" y="855"/>
                      <a:pt x="2669" y="814"/>
                      <a:pt x="2629" y="804"/>
                    </a:cubicBezTo>
                    <a:cubicBezTo>
                      <a:pt x="2623" y="802"/>
                      <a:pt x="2617" y="800"/>
                      <a:pt x="2611" y="800"/>
                    </a:cubicBezTo>
                    <a:cubicBezTo>
                      <a:pt x="2593" y="800"/>
                      <a:pt x="2571" y="810"/>
                      <a:pt x="2549" y="824"/>
                    </a:cubicBezTo>
                    <a:cubicBezTo>
                      <a:pt x="2448" y="875"/>
                      <a:pt x="2298" y="865"/>
                      <a:pt x="2238" y="965"/>
                    </a:cubicBezTo>
                    <a:cubicBezTo>
                      <a:pt x="2107" y="1206"/>
                      <a:pt x="2298" y="1496"/>
                      <a:pt x="2328" y="1767"/>
                    </a:cubicBezTo>
                    <a:cubicBezTo>
                      <a:pt x="2338" y="1888"/>
                      <a:pt x="2348" y="2018"/>
                      <a:pt x="2288" y="2118"/>
                    </a:cubicBezTo>
                    <a:cubicBezTo>
                      <a:pt x="2252" y="2183"/>
                      <a:pt x="2179" y="2224"/>
                      <a:pt x="2112" y="2224"/>
                    </a:cubicBezTo>
                    <a:cubicBezTo>
                      <a:pt x="2065" y="2224"/>
                      <a:pt x="2022" y="2204"/>
                      <a:pt x="1997" y="2158"/>
                    </a:cubicBezTo>
                    <a:cubicBezTo>
                      <a:pt x="1967" y="2118"/>
                      <a:pt x="1967" y="2058"/>
                      <a:pt x="1957" y="2008"/>
                    </a:cubicBezTo>
                    <a:cubicBezTo>
                      <a:pt x="1937" y="1848"/>
                      <a:pt x="1846" y="1697"/>
                      <a:pt x="1796" y="1547"/>
                    </a:cubicBezTo>
                    <a:cubicBezTo>
                      <a:pt x="1746" y="1396"/>
                      <a:pt x="1897" y="1256"/>
                      <a:pt x="1866" y="1095"/>
                    </a:cubicBezTo>
                    <a:cubicBezTo>
                      <a:pt x="1836" y="955"/>
                      <a:pt x="1796" y="844"/>
                      <a:pt x="1686" y="764"/>
                    </a:cubicBezTo>
                    <a:cubicBezTo>
                      <a:pt x="1670" y="750"/>
                      <a:pt x="1651" y="744"/>
                      <a:pt x="1629" y="744"/>
                    </a:cubicBezTo>
                    <a:cubicBezTo>
                      <a:pt x="1545" y="744"/>
                      <a:pt x="1429" y="833"/>
                      <a:pt x="1354" y="833"/>
                    </a:cubicBezTo>
                    <a:cubicBezTo>
                      <a:pt x="1328" y="833"/>
                      <a:pt x="1308" y="822"/>
                      <a:pt x="1295" y="794"/>
                    </a:cubicBezTo>
                    <a:cubicBezTo>
                      <a:pt x="1247" y="699"/>
                      <a:pt x="1308" y="522"/>
                      <a:pt x="1220" y="522"/>
                    </a:cubicBezTo>
                    <a:cubicBezTo>
                      <a:pt x="1215" y="522"/>
                      <a:pt x="1210" y="523"/>
                      <a:pt x="1204" y="524"/>
                    </a:cubicBezTo>
                    <a:cubicBezTo>
                      <a:pt x="1164" y="534"/>
                      <a:pt x="1134" y="564"/>
                      <a:pt x="1094" y="584"/>
                    </a:cubicBezTo>
                    <a:cubicBezTo>
                      <a:pt x="1078" y="589"/>
                      <a:pt x="1064" y="592"/>
                      <a:pt x="1049" y="592"/>
                    </a:cubicBezTo>
                    <a:cubicBezTo>
                      <a:pt x="937" y="592"/>
                      <a:pt x="871" y="427"/>
                      <a:pt x="853" y="293"/>
                    </a:cubicBezTo>
                    <a:cubicBezTo>
                      <a:pt x="834" y="160"/>
                      <a:pt x="762" y="0"/>
                      <a:pt x="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2542046" y="2721395"/>
                <a:ext cx="200352" cy="148660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3707" extrusionOk="0">
                    <a:moveTo>
                      <a:pt x="582" y="0"/>
                    </a:moveTo>
                    <a:cubicBezTo>
                      <a:pt x="575" y="0"/>
                      <a:pt x="569" y="1"/>
                      <a:pt x="562" y="2"/>
                    </a:cubicBezTo>
                    <a:cubicBezTo>
                      <a:pt x="482" y="12"/>
                      <a:pt x="442" y="122"/>
                      <a:pt x="442" y="212"/>
                    </a:cubicBezTo>
                    <a:cubicBezTo>
                      <a:pt x="432" y="564"/>
                      <a:pt x="402" y="915"/>
                      <a:pt x="382" y="1266"/>
                    </a:cubicBezTo>
                    <a:cubicBezTo>
                      <a:pt x="352" y="1577"/>
                      <a:pt x="241" y="1687"/>
                      <a:pt x="121" y="1928"/>
                    </a:cubicBezTo>
                    <a:cubicBezTo>
                      <a:pt x="1" y="2168"/>
                      <a:pt x="31" y="2499"/>
                      <a:pt x="41" y="2770"/>
                    </a:cubicBezTo>
                    <a:cubicBezTo>
                      <a:pt x="51" y="3041"/>
                      <a:pt x="101" y="3352"/>
                      <a:pt x="312" y="3472"/>
                    </a:cubicBezTo>
                    <a:cubicBezTo>
                      <a:pt x="378" y="3512"/>
                      <a:pt x="448" y="3527"/>
                      <a:pt x="521" y="3527"/>
                    </a:cubicBezTo>
                    <a:cubicBezTo>
                      <a:pt x="668" y="3527"/>
                      <a:pt x="825" y="3466"/>
                      <a:pt x="974" y="3432"/>
                    </a:cubicBezTo>
                    <a:cubicBezTo>
                      <a:pt x="1052" y="3417"/>
                      <a:pt x="1130" y="3411"/>
                      <a:pt x="1207" y="3411"/>
                    </a:cubicBezTo>
                    <a:cubicBezTo>
                      <a:pt x="1390" y="3411"/>
                      <a:pt x="1570" y="3444"/>
                      <a:pt x="1746" y="3472"/>
                    </a:cubicBezTo>
                    <a:cubicBezTo>
                      <a:pt x="2701" y="3633"/>
                      <a:pt x="3673" y="3706"/>
                      <a:pt x="4639" y="3706"/>
                    </a:cubicBezTo>
                    <a:cubicBezTo>
                      <a:pt x="4758" y="3706"/>
                      <a:pt x="4877" y="3705"/>
                      <a:pt x="4996" y="3703"/>
                    </a:cubicBezTo>
                    <a:lnTo>
                      <a:pt x="4996" y="2098"/>
                    </a:lnTo>
                    <a:cubicBezTo>
                      <a:pt x="4919" y="2069"/>
                      <a:pt x="4823" y="1735"/>
                      <a:pt x="4745" y="1735"/>
                    </a:cubicBezTo>
                    <a:cubicBezTo>
                      <a:pt x="4741" y="1735"/>
                      <a:pt x="4738" y="1736"/>
                      <a:pt x="4735" y="1737"/>
                    </a:cubicBezTo>
                    <a:cubicBezTo>
                      <a:pt x="4655" y="1767"/>
                      <a:pt x="4615" y="1857"/>
                      <a:pt x="4574" y="1938"/>
                    </a:cubicBezTo>
                    <a:cubicBezTo>
                      <a:pt x="4532" y="2006"/>
                      <a:pt x="4467" y="2075"/>
                      <a:pt x="4399" y="2075"/>
                    </a:cubicBezTo>
                    <a:cubicBezTo>
                      <a:pt x="4387" y="2075"/>
                      <a:pt x="4376" y="2073"/>
                      <a:pt x="4364" y="2068"/>
                    </a:cubicBezTo>
                    <a:cubicBezTo>
                      <a:pt x="4283" y="2032"/>
                      <a:pt x="4250" y="1818"/>
                      <a:pt x="4179" y="1818"/>
                    </a:cubicBezTo>
                    <a:cubicBezTo>
                      <a:pt x="4171" y="1818"/>
                      <a:pt x="4162" y="1821"/>
                      <a:pt x="4153" y="1827"/>
                    </a:cubicBezTo>
                    <a:cubicBezTo>
                      <a:pt x="4098" y="1864"/>
                      <a:pt x="4044" y="1897"/>
                      <a:pt x="3993" y="1897"/>
                    </a:cubicBezTo>
                    <a:cubicBezTo>
                      <a:pt x="3961" y="1897"/>
                      <a:pt x="3930" y="1883"/>
                      <a:pt x="3902" y="1847"/>
                    </a:cubicBezTo>
                    <a:cubicBezTo>
                      <a:pt x="3842" y="1757"/>
                      <a:pt x="3902" y="1627"/>
                      <a:pt x="3882" y="1506"/>
                    </a:cubicBezTo>
                    <a:cubicBezTo>
                      <a:pt x="3852" y="1326"/>
                      <a:pt x="3752" y="1045"/>
                      <a:pt x="3581" y="1045"/>
                    </a:cubicBezTo>
                    <a:cubicBezTo>
                      <a:pt x="3421" y="1055"/>
                      <a:pt x="3260" y="1226"/>
                      <a:pt x="3240" y="1406"/>
                    </a:cubicBezTo>
                    <a:cubicBezTo>
                      <a:pt x="3210" y="1627"/>
                      <a:pt x="3431" y="1878"/>
                      <a:pt x="3271" y="2028"/>
                    </a:cubicBezTo>
                    <a:cubicBezTo>
                      <a:pt x="3255" y="2046"/>
                      <a:pt x="3237" y="2053"/>
                      <a:pt x="3219" y="2053"/>
                    </a:cubicBezTo>
                    <a:cubicBezTo>
                      <a:pt x="3144" y="2053"/>
                      <a:pt x="3060" y="1922"/>
                      <a:pt x="3060" y="1817"/>
                    </a:cubicBezTo>
                    <a:cubicBezTo>
                      <a:pt x="3050" y="1687"/>
                      <a:pt x="3100" y="1557"/>
                      <a:pt x="3060" y="1426"/>
                    </a:cubicBezTo>
                    <a:cubicBezTo>
                      <a:pt x="3050" y="1366"/>
                      <a:pt x="3010" y="1316"/>
                      <a:pt x="3000" y="1256"/>
                    </a:cubicBezTo>
                    <a:cubicBezTo>
                      <a:pt x="2990" y="1175"/>
                      <a:pt x="3020" y="1105"/>
                      <a:pt x="3020" y="1025"/>
                    </a:cubicBezTo>
                    <a:cubicBezTo>
                      <a:pt x="3030" y="945"/>
                      <a:pt x="3010" y="824"/>
                      <a:pt x="2940" y="824"/>
                    </a:cubicBezTo>
                    <a:cubicBezTo>
                      <a:pt x="2934" y="825"/>
                      <a:pt x="2929" y="825"/>
                      <a:pt x="2923" y="825"/>
                    </a:cubicBezTo>
                    <a:cubicBezTo>
                      <a:pt x="2866" y="825"/>
                      <a:pt x="2810" y="792"/>
                      <a:pt x="2753" y="792"/>
                    </a:cubicBezTo>
                    <a:cubicBezTo>
                      <a:pt x="2735" y="792"/>
                      <a:pt x="2717" y="795"/>
                      <a:pt x="2699" y="804"/>
                    </a:cubicBezTo>
                    <a:cubicBezTo>
                      <a:pt x="2637" y="827"/>
                      <a:pt x="2588" y="897"/>
                      <a:pt x="2536" y="897"/>
                    </a:cubicBezTo>
                    <a:cubicBezTo>
                      <a:pt x="2520" y="897"/>
                      <a:pt x="2505" y="891"/>
                      <a:pt x="2488" y="874"/>
                    </a:cubicBezTo>
                    <a:cubicBezTo>
                      <a:pt x="2468" y="854"/>
                      <a:pt x="2448" y="814"/>
                      <a:pt x="2408" y="804"/>
                    </a:cubicBezTo>
                    <a:cubicBezTo>
                      <a:pt x="2403" y="802"/>
                      <a:pt x="2396" y="800"/>
                      <a:pt x="2390" y="800"/>
                    </a:cubicBezTo>
                    <a:cubicBezTo>
                      <a:pt x="2372" y="800"/>
                      <a:pt x="2350" y="810"/>
                      <a:pt x="2328" y="824"/>
                    </a:cubicBezTo>
                    <a:cubicBezTo>
                      <a:pt x="2237" y="874"/>
                      <a:pt x="2097" y="864"/>
                      <a:pt x="2047" y="965"/>
                    </a:cubicBezTo>
                    <a:cubicBezTo>
                      <a:pt x="1936" y="1205"/>
                      <a:pt x="2107" y="1496"/>
                      <a:pt x="2127" y="1767"/>
                    </a:cubicBezTo>
                    <a:cubicBezTo>
                      <a:pt x="2147" y="1888"/>
                      <a:pt x="2157" y="2018"/>
                      <a:pt x="2097" y="2118"/>
                    </a:cubicBezTo>
                    <a:cubicBezTo>
                      <a:pt x="2062" y="2183"/>
                      <a:pt x="1995" y="2224"/>
                      <a:pt x="1934" y="2224"/>
                    </a:cubicBezTo>
                    <a:cubicBezTo>
                      <a:pt x="1891" y="2224"/>
                      <a:pt x="1851" y="2204"/>
                      <a:pt x="1826" y="2158"/>
                    </a:cubicBezTo>
                    <a:cubicBezTo>
                      <a:pt x="1796" y="2118"/>
                      <a:pt x="1796" y="2058"/>
                      <a:pt x="1786" y="2008"/>
                    </a:cubicBezTo>
                    <a:cubicBezTo>
                      <a:pt x="1776" y="1847"/>
                      <a:pt x="1696" y="1697"/>
                      <a:pt x="1646" y="1547"/>
                    </a:cubicBezTo>
                    <a:cubicBezTo>
                      <a:pt x="1595" y="1396"/>
                      <a:pt x="1736" y="1256"/>
                      <a:pt x="1706" y="1095"/>
                    </a:cubicBezTo>
                    <a:cubicBezTo>
                      <a:pt x="1686" y="955"/>
                      <a:pt x="1636" y="844"/>
                      <a:pt x="1545" y="764"/>
                    </a:cubicBezTo>
                    <a:cubicBezTo>
                      <a:pt x="1529" y="750"/>
                      <a:pt x="1511" y="744"/>
                      <a:pt x="1491" y="744"/>
                    </a:cubicBezTo>
                    <a:cubicBezTo>
                      <a:pt x="1412" y="744"/>
                      <a:pt x="1308" y="833"/>
                      <a:pt x="1240" y="833"/>
                    </a:cubicBezTo>
                    <a:cubicBezTo>
                      <a:pt x="1216" y="833"/>
                      <a:pt x="1197" y="822"/>
                      <a:pt x="1184" y="794"/>
                    </a:cubicBezTo>
                    <a:cubicBezTo>
                      <a:pt x="1136" y="699"/>
                      <a:pt x="1198" y="522"/>
                      <a:pt x="1109" y="522"/>
                    </a:cubicBezTo>
                    <a:cubicBezTo>
                      <a:pt x="1104" y="522"/>
                      <a:pt x="1099" y="522"/>
                      <a:pt x="1094" y="523"/>
                    </a:cubicBezTo>
                    <a:cubicBezTo>
                      <a:pt x="1064" y="533"/>
                      <a:pt x="1034" y="564"/>
                      <a:pt x="994" y="584"/>
                    </a:cubicBezTo>
                    <a:cubicBezTo>
                      <a:pt x="980" y="589"/>
                      <a:pt x="967" y="592"/>
                      <a:pt x="955" y="592"/>
                    </a:cubicBezTo>
                    <a:cubicBezTo>
                      <a:pt x="856" y="592"/>
                      <a:pt x="791" y="426"/>
                      <a:pt x="773" y="293"/>
                    </a:cubicBezTo>
                    <a:cubicBezTo>
                      <a:pt x="763" y="160"/>
                      <a:pt x="691" y="0"/>
                      <a:pt x="5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2871498" y="2774853"/>
                <a:ext cx="200352" cy="116538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2906" extrusionOk="0">
                    <a:moveTo>
                      <a:pt x="4408" y="1"/>
                    </a:moveTo>
                    <a:cubicBezTo>
                      <a:pt x="4294" y="1"/>
                      <a:pt x="4232" y="121"/>
                      <a:pt x="4213" y="224"/>
                    </a:cubicBezTo>
                    <a:cubicBezTo>
                      <a:pt x="4205" y="330"/>
                      <a:pt x="4140" y="461"/>
                      <a:pt x="4042" y="461"/>
                    </a:cubicBezTo>
                    <a:cubicBezTo>
                      <a:pt x="4029" y="461"/>
                      <a:pt x="4016" y="459"/>
                      <a:pt x="4003" y="454"/>
                    </a:cubicBezTo>
                    <a:cubicBezTo>
                      <a:pt x="3963" y="444"/>
                      <a:pt x="3933" y="414"/>
                      <a:pt x="3892" y="404"/>
                    </a:cubicBezTo>
                    <a:cubicBezTo>
                      <a:pt x="3889" y="404"/>
                      <a:pt x="3886" y="404"/>
                      <a:pt x="3883" y="404"/>
                    </a:cubicBezTo>
                    <a:cubicBezTo>
                      <a:pt x="3796" y="404"/>
                      <a:pt x="3861" y="547"/>
                      <a:pt x="3812" y="625"/>
                    </a:cubicBezTo>
                    <a:cubicBezTo>
                      <a:pt x="3800" y="643"/>
                      <a:pt x="3783" y="650"/>
                      <a:pt x="3762" y="650"/>
                    </a:cubicBezTo>
                    <a:cubicBezTo>
                      <a:pt x="3693" y="650"/>
                      <a:pt x="3587" y="579"/>
                      <a:pt x="3507" y="579"/>
                    </a:cubicBezTo>
                    <a:cubicBezTo>
                      <a:pt x="3486" y="579"/>
                      <a:pt x="3467" y="583"/>
                      <a:pt x="3451" y="595"/>
                    </a:cubicBezTo>
                    <a:cubicBezTo>
                      <a:pt x="3351" y="665"/>
                      <a:pt x="3311" y="745"/>
                      <a:pt x="3291" y="855"/>
                    </a:cubicBezTo>
                    <a:cubicBezTo>
                      <a:pt x="3261" y="976"/>
                      <a:pt x="3391" y="1086"/>
                      <a:pt x="3351" y="1207"/>
                    </a:cubicBezTo>
                    <a:cubicBezTo>
                      <a:pt x="3301" y="1327"/>
                      <a:pt x="3220" y="1447"/>
                      <a:pt x="3200" y="1568"/>
                    </a:cubicBezTo>
                    <a:cubicBezTo>
                      <a:pt x="3200" y="1608"/>
                      <a:pt x="3200" y="1658"/>
                      <a:pt x="3170" y="1688"/>
                    </a:cubicBezTo>
                    <a:cubicBezTo>
                      <a:pt x="3146" y="1721"/>
                      <a:pt x="3104" y="1735"/>
                      <a:pt x="3060" y="1735"/>
                    </a:cubicBezTo>
                    <a:cubicBezTo>
                      <a:pt x="2997" y="1735"/>
                      <a:pt x="2929" y="1705"/>
                      <a:pt x="2899" y="1658"/>
                    </a:cubicBezTo>
                    <a:cubicBezTo>
                      <a:pt x="2839" y="1578"/>
                      <a:pt x="2849" y="1477"/>
                      <a:pt x="2859" y="1377"/>
                    </a:cubicBezTo>
                    <a:cubicBezTo>
                      <a:pt x="2889" y="1166"/>
                      <a:pt x="3060" y="936"/>
                      <a:pt x="2950" y="755"/>
                    </a:cubicBezTo>
                    <a:cubicBezTo>
                      <a:pt x="2889" y="675"/>
                      <a:pt x="2759" y="675"/>
                      <a:pt x="2659" y="645"/>
                    </a:cubicBezTo>
                    <a:cubicBezTo>
                      <a:pt x="2642" y="637"/>
                      <a:pt x="2620" y="622"/>
                      <a:pt x="2596" y="622"/>
                    </a:cubicBezTo>
                    <a:cubicBezTo>
                      <a:pt x="2590" y="622"/>
                      <a:pt x="2584" y="623"/>
                      <a:pt x="2578" y="625"/>
                    </a:cubicBezTo>
                    <a:cubicBezTo>
                      <a:pt x="2548" y="635"/>
                      <a:pt x="2528" y="665"/>
                      <a:pt x="2508" y="685"/>
                    </a:cubicBezTo>
                    <a:cubicBezTo>
                      <a:pt x="2492" y="696"/>
                      <a:pt x="2477" y="701"/>
                      <a:pt x="2461" y="701"/>
                    </a:cubicBezTo>
                    <a:cubicBezTo>
                      <a:pt x="2409" y="701"/>
                      <a:pt x="2359" y="648"/>
                      <a:pt x="2298" y="625"/>
                    </a:cubicBezTo>
                    <a:cubicBezTo>
                      <a:pt x="2279" y="618"/>
                      <a:pt x="2261" y="615"/>
                      <a:pt x="2242" y="615"/>
                    </a:cubicBezTo>
                    <a:cubicBezTo>
                      <a:pt x="2180" y="615"/>
                      <a:pt x="2119" y="645"/>
                      <a:pt x="2057" y="645"/>
                    </a:cubicBezTo>
                    <a:cubicBezTo>
                      <a:pt x="1987" y="645"/>
                      <a:pt x="1967" y="735"/>
                      <a:pt x="1977" y="795"/>
                    </a:cubicBezTo>
                    <a:cubicBezTo>
                      <a:pt x="1977" y="855"/>
                      <a:pt x="2007" y="926"/>
                      <a:pt x="1987" y="986"/>
                    </a:cubicBezTo>
                    <a:cubicBezTo>
                      <a:pt x="1977" y="1026"/>
                      <a:pt x="1947" y="1066"/>
                      <a:pt x="1926" y="1116"/>
                    </a:cubicBezTo>
                    <a:cubicBezTo>
                      <a:pt x="1896" y="1217"/>
                      <a:pt x="1936" y="1317"/>
                      <a:pt x="1936" y="1417"/>
                    </a:cubicBezTo>
                    <a:cubicBezTo>
                      <a:pt x="1928" y="1499"/>
                      <a:pt x="1847" y="1607"/>
                      <a:pt x="1769" y="1607"/>
                    </a:cubicBezTo>
                    <a:cubicBezTo>
                      <a:pt x="1751" y="1607"/>
                      <a:pt x="1733" y="1601"/>
                      <a:pt x="1716" y="1588"/>
                    </a:cubicBezTo>
                    <a:cubicBezTo>
                      <a:pt x="1565" y="1467"/>
                      <a:pt x="1786" y="1267"/>
                      <a:pt x="1756" y="1096"/>
                    </a:cubicBezTo>
                    <a:cubicBezTo>
                      <a:pt x="1726" y="956"/>
                      <a:pt x="1565" y="825"/>
                      <a:pt x="1415" y="815"/>
                    </a:cubicBezTo>
                    <a:cubicBezTo>
                      <a:pt x="1244" y="815"/>
                      <a:pt x="1144" y="1036"/>
                      <a:pt x="1114" y="1176"/>
                    </a:cubicBezTo>
                    <a:cubicBezTo>
                      <a:pt x="1094" y="1277"/>
                      <a:pt x="1154" y="1377"/>
                      <a:pt x="1084" y="1447"/>
                    </a:cubicBezTo>
                    <a:cubicBezTo>
                      <a:pt x="1061" y="1474"/>
                      <a:pt x="1031" y="1485"/>
                      <a:pt x="999" y="1485"/>
                    </a:cubicBezTo>
                    <a:cubicBezTo>
                      <a:pt x="948" y="1485"/>
                      <a:pt x="889" y="1458"/>
                      <a:pt x="833" y="1427"/>
                    </a:cubicBezTo>
                    <a:cubicBezTo>
                      <a:pt x="826" y="1424"/>
                      <a:pt x="819" y="1422"/>
                      <a:pt x="813" y="1422"/>
                    </a:cubicBezTo>
                    <a:cubicBezTo>
                      <a:pt x="747" y="1422"/>
                      <a:pt x="715" y="1590"/>
                      <a:pt x="633" y="1618"/>
                    </a:cubicBezTo>
                    <a:cubicBezTo>
                      <a:pt x="619" y="1623"/>
                      <a:pt x="606" y="1625"/>
                      <a:pt x="593" y="1625"/>
                    </a:cubicBezTo>
                    <a:cubicBezTo>
                      <a:pt x="527" y="1625"/>
                      <a:pt x="464" y="1568"/>
                      <a:pt x="422" y="1517"/>
                    </a:cubicBezTo>
                    <a:cubicBezTo>
                      <a:pt x="382" y="1457"/>
                      <a:pt x="342" y="1377"/>
                      <a:pt x="251" y="1357"/>
                    </a:cubicBezTo>
                    <a:cubicBezTo>
                      <a:pt x="247" y="1356"/>
                      <a:pt x="243" y="1355"/>
                      <a:pt x="239" y="1355"/>
                    </a:cubicBezTo>
                    <a:cubicBezTo>
                      <a:pt x="162" y="1355"/>
                      <a:pt x="77" y="1619"/>
                      <a:pt x="1" y="1638"/>
                    </a:cubicBezTo>
                    <a:lnTo>
                      <a:pt x="1" y="2902"/>
                    </a:lnTo>
                    <a:cubicBezTo>
                      <a:pt x="136" y="2904"/>
                      <a:pt x="271" y="2905"/>
                      <a:pt x="407" y="2905"/>
                    </a:cubicBezTo>
                    <a:cubicBezTo>
                      <a:pt x="1355" y="2905"/>
                      <a:pt x="2301" y="2844"/>
                      <a:pt x="3240" y="2721"/>
                    </a:cubicBezTo>
                    <a:cubicBezTo>
                      <a:pt x="3423" y="2700"/>
                      <a:pt x="3605" y="2674"/>
                      <a:pt x="3784" y="2674"/>
                    </a:cubicBezTo>
                    <a:cubicBezTo>
                      <a:pt x="3861" y="2674"/>
                      <a:pt x="3937" y="2679"/>
                      <a:pt x="4013" y="2691"/>
                    </a:cubicBezTo>
                    <a:cubicBezTo>
                      <a:pt x="4170" y="2712"/>
                      <a:pt x="4333" y="2760"/>
                      <a:pt x="4484" y="2760"/>
                    </a:cubicBezTo>
                    <a:cubicBezTo>
                      <a:pt x="4554" y="2760"/>
                      <a:pt x="4621" y="2750"/>
                      <a:pt x="4685" y="2721"/>
                    </a:cubicBezTo>
                    <a:cubicBezTo>
                      <a:pt x="4895" y="2621"/>
                      <a:pt x="4946" y="2380"/>
                      <a:pt x="4956" y="2169"/>
                    </a:cubicBezTo>
                    <a:cubicBezTo>
                      <a:pt x="4966" y="1949"/>
                      <a:pt x="4996" y="1698"/>
                      <a:pt x="4875" y="1507"/>
                    </a:cubicBezTo>
                    <a:cubicBezTo>
                      <a:pt x="4755" y="1327"/>
                      <a:pt x="4635" y="1227"/>
                      <a:pt x="4615" y="996"/>
                    </a:cubicBezTo>
                    <a:cubicBezTo>
                      <a:pt x="4585" y="715"/>
                      <a:pt x="4564" y="434"/>
                      <a:pt x="4554" y="163"/>
                    </a:cubicBezTo>
                    <a:cubicBezTo>
                      <a:pt x="4544" y="93"/>
                      <a:pt x="4514" y="13"/>
                      <a:pt x="4434" y="3"/>
                    </a:cubicBezTo>
                    <a:cubicBezTo>
                      <a:pt x="4425" y="1"/>
                      <a:pt x="4416" y="1"/>
                      <a:pt x="44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2695323" y="2774853"/>
                <a:ext cx="200352" cy="116538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2906" extrusionOk="0">
                    <a:moveTo>
                      <a:pt x="4417" y="1"/>
                    </a:moveTo>
                    <a:cubicBezTo>
                      <a:pt x="4304" y="1"/>
                      <a:pt x="4242" y="121"/>
                      <a:pt x="4223" y="224"/>
                    </a:cubicBezTo>
                    <a:cubicBezTo>
                      <a:pt x="4205" y="330"/>
                      <a:pt x="4140" y="461"/>
                      <a:pt x="4041" y="461"/>
                    </a:cubicBezTo>
                    <a:cubicBezTo>
                      <a:pt x="4029" y="461"/>
                      <a:pt x="4016" y="459"/>
                      <a:pt x="4002" y="454"/>
                    </a:cubicBezTo>
                    <a:cubicBezTo>
                      <a:pt x="3962" y="444"/>
                      <a:pt x="3942" y="414"/>
                      <a:pt x="3902" y="404"/>
                    </a:cubicBezTo>
                    <a:cubicBezTo>
                      <a:pt x="3899" y="404"/>
                      <a:pt x="3895" y="404"/>
                      <a:pt x="3892" y="404"/>
                    </a:cubicBezTo>
                    <a:cubicBezTo>
                      <a:pt x="3796" y="404"/>
                      <a:pt x="3860" y="547"/>
                      <a:pt x="3812" y="625"/>
                    </a:cubicBezTo>
                    <a:cubicBezTo>
                      <a:pt x="3802" y="643"/>
                      <a:pt x="3786" y="650"/>
                      <a:pt x="3765" y="650"/>
                    </a:cubicBezTo>
                    <a:cubicBezTo>
                      <a:pt x="3699" y="650"/>
                      <a:pt x="3589" y="579"/>
                      <a:pt x="3507" y="579"/>
                    </a:cubicBezTo>
                    <a:cubicBezTo>
                      <a:pt x="3486" y="579"/>
                      <a:pt x="3467" y="583"/>
                      <a:pt x="3451" y="595"/>
                    </a:cubicBezTo>
                    <a:cubicBezTo>
                      <a:pt x="3360" y="665"/>
                      <a:pt x="3320" y="745"/>
                      <a:pt x="3290" y="855"/>
                    </a:cubicBezTo>
                    <a:cubicBezTo>
                      <a:pt x="3270" y="976"/>
                      <a:pt x="3401" y="1086"/>
                      <a:pt x="3350" y="1207"/>
                    </a:cubicBezTo>
                    <a:cubicBezTo>
                      <a:pt x="3310" y="1327"/>
                      <a:pt x="3230" y="1447"/>
                      <a:pt x="3210" y="1568"/>
                    </a:cubicBezTo>
                    <a:cubicBezTo>
                      <a:pt x="3200" y="1608"/>
                      <a:pt x="3200" y="1658"/>
                      <a:pt x="3170" y="1688"/>
                    </a:cubicBezTo>
                    <a:cubicBezTo>
                      <a:pt x="3145" y="1721"/>
                      <a:pt x="3105" y="1735"/>
                      <a:pt x="3063" y="1735"/>
                    </a:cubicBezTo>
                    <a:cubicBezTo>
                      <a:pt x="3002" y="1735"/>
                      <a:pt x="2935" y="1705"/>
                      <a:pt x="2899" y="1658"/>
                    </a:cubicBezTo>
                    <a:cubicBezTo>
                      <a:pt x="2849" y="1578"/>
                      <a:pt x="2859" y="1477"/>
                      <a:pt x="2869" y="1377"/>
                    </a:cubicBezTo>
                    <a:cubicBezTo>
                      <a:pt x="2899" y="1166"/>
                      <a:pt x="3070" y="936"/>
                      <a:pt x="2949" y="755"/>
                    </a:cubicBezTo>
                    <a:cubicBezTo>
                      <a:pt x="2899" y="675"/>
                      <a:pt x="2759" y="675"/>
                      <a:pt x="2668" y="645"/>
                    </a:cubicBezTo>
                    <a:cubicBezTo>
                      <a:pt x="2644" y="637"/>
                      <a:pt x="2620" y="622"/>
                      <a:pt x="2601" y="622"/>
                    </a:cubicBezTo>
                    <a:cubicBezTo>
                      <a:pt x="2596" y="622"/>
                      <a:pt x="2592" y="623"/>
                      <a:pt x="2588" y="625"/>
                    </a:cubicBezTo>
                    <a:cubicBezTo>
                      <a:pt x="2548" y="635"/>
                      <a:pt x="2538" y="665"/>
                      <a:pt x="2508" y="685"/>
                    </a:cubicBezTo>
                    <a:cubicBezTo>
                      <a:pt x="2492" y="696"/>
                      <a:pt x="2476" y="701"/>
                      <a:pt x="2461" y="701"/>
                    </a:cubicBezTo>
                    <a:cubicBezTo>
                      <a:pt x="2409" y="701"/>
                      <a:pt x="2359" y="648"/>
                      <a:pt x="2297" y="625"/>
                    </a:cubicBezTo>
                    <a:cubicBezTo>
                      <a:pt x="2279" y="618"/>
                      <a:pt x="2261" y="615"/>
                      <a:pt x="2243" y="615"/>
                    </a:cubicBezTo>
                    <a:cubicBezTo>
                      <a:pt x="2183" y="615"/>
                      <a:pt x="2126" y="645"/>
                      <a:pt x="2056" y="645"/>
                    </a:cubicBezTo>
                    <a:cubicBezTo>
                      <a:pt x="1986" y="645"/>
                      <a:pt x="1966" y="735"/>
                      <a:pt x="1976" y="795"/>
                    </a:cubicBezTo>
                    <a:cubicBezTo>
                      <a:pt x="1986" y="855"/>
                      <a:pt x="2006" y="926"/>
                      <a:pt x="1996" y="986"/>
                    </a:cubicBezTo>
                    <a:cubicBezTo>
                      <a:pt x="1986" y="1026"/>
                      <a:pt x="1946" y="1066"/>
                      <a:pt x="1936" y="1116"/>
                    </a:cubicBezTo>
                    <a:cubicBezTo>
                      <a:pt x="1896" y="1217"/>
                      <a:pt x="1946" y="1317"/>
                      <a:pt x="1936" y="1417"/>
                    </a:cubicBezTo>
                    <a:cubicBezTo>
                      <a:pt x="1936" y="1499"/>
                      <a:pt x="1850" y="1607"/>
                      <a:pt x="1775" y="1607"/>
                    </a:cubicBezTo>
                    <a:cubicBezTo>
                      <a:pt x="1757" y="1607"/>
                      <a:pt x="1741" y="1601"/>
                      <a:pt x="1725" y="1588"/>
                    </a:cubicBezTo>
                    <a:cubicBezTo>
                      <a:pt x="1565" y="1467"/>
                      <a:pt x="1796" y="1267"/>
                      <a:pt x="1756" y="1096"/>
                    </a:cubicBezTo>
                    <a:cubicBezTo>
                      <a:pt x="1735" y="956"/>
                      <a:pt x="1575" y="825"/>
                      <a:pt x="1415" y="815"/>
                    </a:cubicBezTo>
                    <a:cubicBezTo>
                      <a:pt x="1244" y="815"/>
                      <a:pt x="1144" y="1036"/>
                      <a:pt x="1114" y="1176"/>
                    </a:cubicBezTo>
                    <a:cubicBezTo>
                      <a:pt x="1094" y="1277"/>
                      <a:pt x="1154" y="1377"/>
                      <a:pt x="1094" y="1447"/>
                    </a:cubicBezTo>
                    <a:cubicBezTo>
                      <a:pt x="1070" y="1474"/>
                      <a:pt x="1041" y="1485"/>
                      <a:pt x="1009" y="1485"/>
                    </a:cubicBezTo>
                    <a:cubicBezTo>
                      <a:pt x="957" y="1485"/>
                      <a:pt x="898" y="1458"/>
                      <a:pt x="843" y="1427"/>
                    </a:cubicBezTo>
                    <a:cubicBezTo>
                      <a:pt x="835" y="1424"/>
                      <a:pt x="827" y="1422"/>
                      <a:pt x="820" y="1422"/>
                    </a:cubicBezTo>
                    <a:cubicBezTo>
                      <a:pt x="748" y="1422"/>
                      <a:pt x="723" y="1590"/>
                      <a:pt x="632" y="1618"/>
                    </a:cubicBezTo>
                    <a:cubicBezTo>
                      <a:pt x="619" y="1623"/>
                      <a:pt x="606" y="1625"/>
                      <a:pt x="593" y="1625"/>
                    </a:cubicBezTo>
                    <a:cubicBezTo>
                      <a:pt x="526" y="1625"/>
                      <a:pt x="465" y="1568"/>
                      <a:pt x="432" y="1517"/>
                    </a:cubicBezTo>
                    <a:cubicBezTo>
                      <a:pt x="381" y="1457"/>
                      <a:pt x="341" y="1377"/>
                      <a:pt x="261" y="1357"/>
                    </a:cubicBezTo>
                    <a:cubicBezTo>
                      <a:pt x="257" y="1356"/>
                      <a:pt x="253" y="1355"/>
                      <a:pt x="249" y="1355"/>
                    </a:cubicBezTo>
                    <a:cubicBezTo>
                      <a:pt x="171" y="1355"/>
                      <a:pt x="77" y="1619"/>
                      <a:pt x="0" y="1638"/>
                    </a:cubicBezTo>
                    <a:lnTo>
                      <a:pt x="0" y="2902"/>
                    </a:lnTo>
                    <a:cubicBezTo>
                      <a:pt x="136" y="2904"/>
                      <a:pt x="271" y="2905"/>
                      <a:pt x="407" y="2905"/>
                    </a:cubicBezTo>
                    <a:cubicBezTo>
                      <a:pt x="1357" y="2905"/>
                      <a:pt x="2311" y="2844"/>
                      <a:pt x="3250" y="2721"/>
                    </a:cubicBezTo>
                    <a:cubicBezTo>
                      <a:pt x="3425" y="2700"/>
                      <a:pt x="3606" y="2674"/>
                      <a:pt x="3787" y="2674"/>
                    </a:cubicBezTo>
                    <a:cubicBezTo>
                      <a:pt x="3865" y="2674"/>
                      <a:pt x="3944" y="2679"/>
                      <a:pt x="4022" y="2691"/>
                    </a:cubicBezTo>
                    <a:cubicBezTo>
                      <a:pt x="4173" y="2712"/>
                      <a:pt x="4333" y="2760"/>
                      <a:pt x="4484" y="2760"/>
                    </a:cubicBezTo>
                    <a:cubicBezTo>
                      <a:pt x="4553" y="2760"/>
                      <a:pt x="4621" y="2750"/>
                      <a:pt x="4684" y="2721"/>
                    </a:cubicBezTo>
                    <a:cubicBezTo>
                      <a:pt x="4895" y="2621"/>
                      <a:pt x="4945" y="2380"/>
                      <a:pt x="4955" y="2169"/>
                    </a:cubicBezTo>
                    <a:cubicBezTo>
                      <a:pt x="4965" y="1949"/>
                      <a:pt x="4995" y="1698"/>
                      <a:pt x="4875" y="1507"/>
                    </a:cubicBezTo>
                    <a:cubicBezTo>
                      <a:pt x="4755" y="1327"/>
                      <a:pt x="4644" y="1227"/>
                      <a:pt x="4624" y="996"/>
                    </a:cubicBezTo>
                    <a:cubicBezTo>
                      <a:pt x="4594" y="715"/>
                      <a:pt x="4574" y="434"/>
                      <a:pt x="4554" y="163"/>
                    </a:cubicBezTo>
                    <a:cubicBezTo>
                      <a:pt x="4554" y="93"/>
                      <a:pt x="4524" y="13"/>
                      <a:pt x="4444" y="3"/>
                    </a:cubicBezTo>
                    <a:cubicBezTo>
                      <a:pt x="4435" y="1"/>
                      <a:pt x="4426" y="1"/>
                      <a:pt x="44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52" name="Google Shape;152;p6"/>
          <p:cNvGrpSpPr/>
          <p:nvPr/>
        </p:nvGrpSpPr>
        <p:grpSpPr>
          <a:xfrm rot="-277372" flipH="1">
            <a:off x="-32536" y="4348423"/>
            <a:ext cx="4320111" cy="935939"/>
            <a:chOff x="4963752" y="4000536"/>
            <a:chExt cx="2501340" cy="541907"/>
          </a:xfrm>
        </p:grpSpPr>
        <p:sp>
          <p:nvSpPr>
            <p:cNvPr id="153" name="Google Shape;153;p6"/>
            <p:cNvSpPr/>
            <p:nvPr/>
          </p:nvSpPr>
          <p:spPr>
            <a:xfrm>
              <a:off x="5654130" y="4242777"/>
              <a:ext cx="302221" cy="80900"/>
            </a:xfrm>
            <a:custGeom>
              <a:avLst/>
              <a:gdLst/>
              <a:ahLst/>
              <a:cxnLst/>
              <a:rect l="l" t="t" r="r" b="b"/>
              <a:pathLst>
                <a:path w="6743" h="1805" extrusionOk="0">
                  <a:moveTo>
                    <a:pt x="3531" y="1"/>
                  </a:moveTo>
                  <a:cubicBezTo>
                    <a:pt x="3435" y="1"/>
                    <a:pt x="3356" y="63"/>
                    <a:pt x="3341" y="228"/>
                  </a:cubicBezTo>
                  <a:cubicBezTo>
                    <a:pt x="3310" y="178"/>
                    <a:pt x="3270" y="97"/>
                    <a:pt x="3210" y="77"/>
                  </a:cubicBezTo>
                  <a:cubicBezTo>
                    <a:pt x="3189" y="66"/>
                    <a:pt x="3168" y="60"/>
                    <a:pt x="3146" y="60"/>
                  </a:cubicBezTo>
                  <a:cubicBezTo>
                    <a:pt x="2960" y="60"/>
                    <a:pt x="2757" y="455"/>
                    <a:pt x="2739" y="689"/>
                  </a:cubicBezTo>
                  <a:cubicBezTo>
                    <a:pt x="2679" y="639"/>
                    <a:pt x="2608" y="649"/>
                    <a:pt x="2548" y="629"/>
                  </a:cubicBezTo>
                  <a:cubicBezTo>
                    <a:pt x="2548" y="689"/>
                    <a:pt x="2518" y="739"/>
                    <a:pt x="2528" y="799"/>
                  </a:cubicBezTo>
                  <a:cubicBezTo>
                    <a:pt x="2433" y="745"/>
                    <a:pt x="2320" y="618"/>
                    <a:pt x="2226" y="618"/>
                  </a:cubicBezTo>
                  <a:cubicBezTo>
                    <a:pt x="2181" y="618"/>
                    <a:pt x="2139" y="648"/>
                    <a:pt x="2107" y="729"/>
                  </a:cubicBezTo>
                  <a:cubicBezTo>
                    <a:pt x="2028" y="662"/>
                    <a:pt x="1946" y="607"/>
                    <a:pt x="1872" y="607"/>
                  </a:cubicBezTo>
                  <a:cubicBezTo>
                    <a:pt x="1814" y="607"/>
                    <a:pt x="1760" y="641"/>
                    <a:pt x="1716" y="729"/>
                  </a:cubicBezTo>
                  <a:cubicBezTo>
                    <a:pt x="1655" y="654"/>
                    <a:pt x="1520" y="470"/>
                    <a:pt x="1428" y="470"/>
                  </a:cubicBezTo>
                  <a:cubicBezTo>
                    <a:pt x="1398" y="470"/>
                    <a:pt x="1372" y="489"/>
                    <a:pt x="1354" y="539"/>
                  </a:cubicBezTo>
                  <a:cubicBezTo>
                    <a:pt x="1320" y="445"/>
                    <a:pt x="1273" y="407"/>
                    <a:pt x="1220" y="407"/>
                  </a:cubicBezTo>
                  <a:cubicBezTo>
                    <a:pt x="1166" y="407"/>
                    <a:pt x="1105" y="447"/>
                    <a:pt x="1044" y="509"/>
                  </a:cubicBezTo>
                  <a:cubicBezTo>
                    <a:pt x="953" y="408"/>
                    <a:pt x="893" y="278"/>
                    <a:pt x="763" y="258"/>
                  </a:cubicBezTo>
                  <a:cubicBezTo>
                    <a:pt x="760" y="257"/>
                    <a:pt x="757" y="257"/>
                    <a:pt x="754" y="257"/>
                  </a:cubicBezTo>
                  <a:cubicBezTo>
                    <a:pt x="678" y="257"/>
                    <a:pt x="620" y="381"/>
                    <a:pt x="562" y="448"/>
                  </a:cubicBezTo>
                  <a:cubicBezTo>
                    <a:pt x="527" y="421"/>
                    <a:pt x="494" y="409"/>
                    <a:pt x="463" y="409"/>
                  </a:cubicBezTo>
                  <a:cubicBezTo>
                    <a:pt x="335" y="409"/>
                    <a:pt x="245" y="612"/>
                    <a:pt x="221" y="749"/>
                  </a:cubicBezTo>
                  <a:cubicBezTo>
                    <a:pt x="0" y="890"/>
                    <a:pt x="161" y="1221"/>
                    <a:pt x="341" y="1361"/>
                  </a:cubicBezTo>
                  <a:cubicBezTo>
                    <a:pt x="552" y="1522"/>
                    <a:pt x="893" y="1522"/>
                    <a:pt x="1134" y="1532"/>
                  </a:cubicBezTo>
                  <a:cubicBezTo>
                    <a:pt x="1675" y="1572"/>
                    <a:pt x="2207" y="1702"/>
                    <a:pt x="2749" y="1772"/>
                  </a:cubicBezTo>
                  <a:cubicBezTo>
                    <a:pt x="2920" y="1795"/>
                    <a:pt x="3090" y="1805"/>
                    <a:pt x="3261" y="1805"/>
                  </a:cubicBezTo>
                  <a:cubicBezTo>
                    <a:pt x="3983" y="1805"/>
                    <a:pt x="4707" y="1636"/>
                    <a:pt x="5437" y="1612"/>
                  </a:cubicBezTo>
                  <a:cubicBezTo>
                    <a:pt x="5668" y="1602"/>
                    <a:pt x="6671" y="1652"/>
                    <a:pt x="6711" y="1211"/>
                  </a:cubicBezTo>
                  <a:cubicBezTo>
                    <a:pt x="6742" y="951"/>
                    <a:pt x="6421" y="684"/>
                    <a:pt x="6180" y="684"/>
                  </a:cubicBezTo>
                  <a:cubicBezTo>
                    <a:pt x="6114" y="684"/>
                    <a:pt x="6054" y="704"/>
                    <a:pt x="6009" y="749"/>
                  </a:cubicBezTo>
                  <a:cubicBezTo>
                    <a:pt x="5967" y="642"/>
                    <a:pt x="5872" y="602"/>
                    <a:pt x="5763" y="602"/>
                  </a:cubicBezTo>
                  <a:cubicBezTo>
                    <a:pt x="5586" y="602"/>
                    <a:pt x="5373" y="706"/>
                    <a:pt x="5286" y="799"/>
                  </a:cubicBezTo>
                  <a:cubicBezTo>
                    <a:pt x="5216" y="736"/>
                    <a:pt x="5127" y="693"/>
                    <a:pt x="5042" y="693"/>
                  </a:cubicBezTo>
                  <a:cubicBezTo>
                    <a:pt x="5005" y="693"/>
                    <a:pt x="4969" y="701"/>
                    <a:pt x="4935" y="719"/>
                  </a:cubicBezTo>
                  <a:cubicBezTo>
                    <a:pt x="4888" y="636"/>
                    <a:pt x="4792" y="557"/>
                    <a:pt x="4715" y="557"/>
                  </a:cubicBezTo>
                  <a:cubicBezTo>
                    <a:pt x="4661" y="557"/>
                    <a:pt x="4617" y="596"/>
                    <a:pt x="4604" y="699"/>
                  </a:cubicBezTo>
                  <a:cubicBezTo>
                    <a:pt x="4566" y="544"/>
                    <a:pt x="4454" y="485"/>
                    <a:pt x="4327" y="485"/>
                  </a:cubicBezTo>
                  <a:cubicBezTo>
                    <a:pt x="4290" y="485"/>
                    <a:pt x="4252" y="489"/>
                    <a:pt x="4213" y="498"/>
                  </a:cubicBezTo>
                  <a:cubicBezTo>
                    <a:pt x="4223" y="353"/>
                    <a:pt x="4046" y="227"/>
                    <a:pt x="3926" y="227"/>
                  </a:cubicBezTo>
                  <a:cubicBezTo>
                    <a:pt x="3921" y="227"/>
                    <a:pt x="3917" y="227"/>
                    <a:pt x="3912" y="228"/>
                  </a:cubicBezTo>
                  <a:lnTo>
                    <a:pt x="3932" y="298"/>
                  </a:lnTo>
                  <a:cubicBezTo>
                    <a:pt x="3871" y="151"/>
                    <a:pt x="3680" y="1"/>
                    <a:pt x="3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4" name="Google Shape;154;p6"/>
            <p:cNvGrpSpPr/>
            <p:nvPr/>
          </p:nvGrpSpPr>
          <p:grpSpPr>
            <a:xfrm rot="-278360">
              <a:off x="6533282" y="4037668"/>
              <a:ext cx="925757" cy="187175"/>
              <a:chOff x="1255200" y="4115196"/>
              <a:chExt cx="828298" cy="167470"/>
            </a:xfrm>
          </p:grpSpPr>
          <p:sp>
            <p:nvSpPr>
              <p:cNvPr id="155" name="Google Shape;155;p6"/>
              <p:cNvSpPr/>
              <p:nvPr/>
            </p:nvSpPr>
            <p:spPr>
              <a:xfrm>
                <a:off x="1806305" y="4141304"/>
                <a:ext cx="203600" cy="110522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2756" extrusionOk="0">
                    <a:moveTo>
                      <a:pt x="4069" y="1"/>
                    </a:moveTo>
                    <a:cubicBezTo>
                      <a:pt x="3971" y="1"/>
                      <a:pt x="3853" y="67"/>
                      <a:pt x="3762" y="224"/>
                    </a:cubicBezTo>
                    <a:cubicBezTo>
                      <a:pt x="3742" y="204"/>
                      <a:pt x="3732" y="174"/>
                      <a:pt x="3712" y="154"/>
                    </a:cubicBezTo>
                    <a:cubicBezTo>
                      <a:pt x="3632" y="224"/>
                      <a:pt x="3562" y="324"/>
                      <a:pt x="3511" y="425"/>
                    </a:cubicBezTo>
                    <a:cubicBezTo>
                      <a:pt x="3478" y="387"/>
                      <a:pt x="3447" y="371"/>
                      <a:pt x="3417" y="371"/>
                    </a:cubicBezTo>
                    <a:cubicBezTo>
                      <a:pt x="3240" y="371"/>
                      <a:pt x="3124" y="949"/>
                      <a:pt x="3090" y="1087"/>
                    </a:cubicBezTo>
                    <a:cubicBezTo>
                      <a:pt x="3054" y="997"/>
                      <a:pt x="2994" y="923"/>
                      <a:pt x="2910" y="923"/>
                    </a:cubicBezTo>
                    <a:cubicBezTo>
                      <a:pt x="2900" y="923"/>
                      <a:pt x="2890" y="924"/>
                      <a:pt x="2879" y="926"/>
                    </a:cubicBezTo>
                    <a:cubicBezTo>
                      <a:pt x="2739" y="966"/>
                      <a:pt x="2719" y="1137"/>
                      <a:pt x="2719" y="1368"/>
                    </a:cubicBezTo>
                    <a:cubicBezTo>
                      <a:pt x="2729" y="1608"/>
                      <a:pt x="2849" y="1699"/>
                      <a:pt x="2859" y="1939"/>
                    </a:cubicBezTo>
                    <a:cubicBezTo>
                      <a:pt x="2830" y="1916"/>
                      <a:pt x="2808" y="1906"/>
                      <a:pt x="2784" y="1906"/>
                    </a:cubicBezTo>
                    <a:cubicBezTo>
                      <a:pt x="2767" y="1906"/>
                      <a:pt x="2750" y="1911"/>
                      <a:pt x="2729" y="1919"/>
                    </a:cubicBezTo>
                    <a:cubicBezTo>
                      <a:pt x="2619" y="1959"/>
                      <a:pt x="2669" y="2030"/>
                      <a:pt x="2639" y="2090"/>
                    </a:cubicBezTo>
                    <a:cubicBezTo>
                      <a:pt x="2619" y="2058"/>
                      <a:pt x="2573" y="2045"/>
                      <a:pt x="2523" y="2045"/>
                    </a:cubicBezTo>
                    <a:cubicBezTo>
                      <a:pt x="2447" y="2045"/>
                      <a:pt x="2362" y="2074"/>
                      <a:pt x="2338" y="2110"/>
                    </a:cubicBezTo>
                    <a:cubicBezTo>
                      <a:pt x="2299" y="1983"/>
                      <a:pt x="2317" y="1829"/>
                      <a:pt x="2208" y="1829"/>
                    </a:cubicBezTo>
                    <a:cubicBezTo>
                      <a:pt x="2204" y="1829"/>
                      <a:pt x="2201" y="1829"/>
                      <a:pt x="2197" y="1829"/>
                    </a:cubicBezTo>
                    <a:cubicBezTo>
                      <a:pt x="2188" y="1829"/>
                      <a:pt x="2179" y="1830"/>
                      <a:pt x="2170" y="1830"/>
                    </a:cubicBezTo>
                    <a:cubicBezTo>
                      <a:pt x="2060" y="1830"/>
                      <a:pt x="1957" y="1804"/>
                      <a:pt x="1870" y="1804"/>
                    </a:cubicBezTo>
                    <a:cubicBezTo>
                      <a:pt x="1776" y="1804"/>
                      <a:pt x="1701" y="1834"/>
                      <a:pt x="1656" y="1959"/>
                    </a:cubicBezTo>
                    <a:cubicBezTo>
                      <a:pt x="1568" y="1928"/>
                      <a:pt x="1454" y="1882"/>
                      <a:pt x="1357" y="1882"/>
                    </a:cubicBezTo>
                    <a:cubicBezTo>
                      <a:pt x="1265" y="1882"/>
                      <a:pt x="1189" y="1923"/>
                      <a:pt x="1164" y="2060"/>
                    </a:cubicBezTo>
                    <a:cubicBezTo>
                      <a:pt x="1023" y="1978"/>
                      <a:pt x="942" y="1929"/>
                      <a:pt x="868" y="1929"/>
                    </a:cubicBezTo>
                    <a:cubicBezTo>
                      <a:pt x="779" y="1929"/>
                      <a:pt x="701" y="2000"/>
                      <a:pt x="542" y="2170"/>
                    </a:cubicBezTo>
                    <a:cubicBezTo>
                      <a:pt x="468" y="2111"/>
                      <a:pt x="401" y="2086"/>
                      <a:pt x="341" y="2086"/>
                    </a:cubicBezTo>
                    <a:cubicBezTo>
                      <a:pt x="167" y="2086"/>
                      <a:pt x="53" y="2299"/>
                      <a:pt x="1" y="2501"/>
                    </a:cubicBezTo>
                    <a:cubicBezTo>
                      <a:pt x="161" y="2601"/>
                      <a:pt x="282" y="2672"/>
                      <a:pt x="582" y="2712"/>
                    </a:cubicBezTo>
                    <a:cubicBezTo>
                      <a:pt x="738" y="2732"/>
                      <a:pt x="893" y="2739"/>
                      <a:pt x="1050" y="2739"/>
                    </a:cubicBezTo>
                    <a:cubicBezTo>
                      <a:pt x="1207" y="2739"/>
                      <a:pt x="1365" y="2732"/>
                      <a:pt x="1525" y="2722"/>
                    </a:cubicBezTo>
                    <a:cubicBezTo>
                      <a:pt x="1556" y="2721"/>
                      <a:pt x="1586" y="2721"/>
                      <a:pt x="1617" y="2721"/>
                    </a:cubicBezTo>
                    <a:cubicBezTo>
                      <a:pt x="1920" y="2721"/>
                      <a:pt x="2218" y="2756"/>
                      <a:pt x="2520" y="2756"/>
                    </a:cubicBezTo>
                    <a:cubicBezTo>
                      <a:pt x="2576" y="2756"/>
                      <a:pt x="2632" y="2755"/>
                      <a:pt x="2689" y="2752"/>
                    </a:cubicBezTo>
                    <a:cubicBezTo>
                      <a:pt x="3221" y="2732"/>
                      <a:pt x="3722" y="2531"/>
                      <a:pt x="4244" y="2501"/>
                    </a:cubicBezTo>
                    <a:cubicBezTo>
                      <a:pt x="4424" y="2491"/>
                      <a:pt x="5076" y="2491"/>
                      <a:pt x="4916" y="2150"/>
                    </a:cubicBezTo>
                    <a:cubicBezTo>
                      <a:pt x="4956" y="2140"/>
                      <a:pt x="4996" y="2090"/>
                      <a:pt x="5036" y="2080"/>
                    </a:cubicBezTo>
                    <a:cubicBezTo>
                      <a:pt x="4956" y="1969"/>
                      <a:pt x="4815" y="1849"/>
                      <a:pt x="4765" y="1759"/>
                    </a:cubicBezTo>
                    <a:cubicBezTo>
                      <a:pt x="4765" y="1759"/>
                      <a:pt x="4795" y="1659"/>
                      <a:pt x="4775" y="1628"/>
                    </a:cubicBezTo>
                    <a:cubicBezTo>
                      <a:pt x="4765" y="1598"/>
                      <a:pt x="4615" y="1508"/>
                      <a:pt x="4575" y="1478"/>
                    </a:cubicBezTo>
                    <a:lnTo>
                      <a:pt x="4575" y="1478"/>
                    </a:lnTo>
                    <a:cubicBezTo>
                      <a:pt x="4588" y="1480"/>
                      <a:pt x="4600" y="1480"/>
                      <a:pt x="4611" y="1480"/>
                    </a:cubicBezTo>
                    <a:cubicBezTo>
                      <a:pt x="4803" y="1480"/>
                      <a:pt x="4697" y="1244"/>
                      <a:pt x="4555" y="1187"/>
                    </a:cubicBezTo>
                    <a:cubicBezTo>
                      <a:pt x="4728" y="1007"/>
                      <a:pt x="4534" y="916"/>
                      <a:pt x="4363" y="916"/>
                    </a:cubicBezTo>
                    <a:cubicBezTo>
                      <a:pt x="4306" y="916"/>
                      <a:pt x="4251" y="926"/>
                      <a:pt x="4214" y="946"/>
                    </a:cubicBezTo>
                    <a:cubicBezTo>
                      <a:pt x="4314" y="816"/>
                      <a:pt x="4234" y="615"/>
                      <a:pt x="4123" y="525"/>
                    </a:cubicBezTo>
                    <a:cubicBezTo>
                      <a:pt x="4372" y="231"/>
                      <a:pt x="4254" y="1"/>
                      <a:pt x="40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1807508" y="4214252"/>
                <a:ext cx="79684" cy="22538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562" extrusionOk="0">
                    <a:moveTo>
                      <a:pt x="1987" y="0"/>
                    </a:moveTo>
                    <a:cubicBezTo>
                      <a:pt x="1956" y="7"/>
                      <a:pt x="1924" y="8"/>
                      <a:pt x="1893" y="8"/>
                    </a:cubicBezTo>
                    <a:cubicBezTo>
                      <a:pt x="1873" y="8"/>
                      <a:pt x="1853" y="7"/>
                      <a:pt x="1833" y="7"/>
                    </a:cubicBezTo>
                    <a:cubicBezTo>
                      <a:pt x="1744" y="7"/>
                      <a:pt x="1664" y="18"/>
                      <a:pt x="1626" y="140"/>
                    </a:cubicBezTo>
                    <a:cubicBezTo>
                      <a:pt x="1538" y="109"/>
                      <a:pt x="1424" y="63"/>
                      <a:pt x="1327" y="63"/>
                    </a:cubicBezTo>
                    <a:cubicBezTo>
                      <a:pt x="1235" y="63"/>
                      <a:pt x="1159" y="104"/>
                      <a:pt x="1134" y="241"/>
                    </a:cubicBezTo>
                    <a:cubicBezTo>
                      <a:pt x="993" y="159"/>
                      <a:pt x="912" y="110"/>
                      <a:pt x="838" y="110"/>
                    </a:cubicBezTo>
                    <a:cubicBezTo>
                      <a:pt x="749" y="110"/>
                      <a:pt x="671" y="181"/>
                      <a:pt x="512" y="351"/>
                    </a:cubicBezTo>
                    <a:cubicBezTo>
                      <a:pt x="436" y="290"/>
                      <a:pt x="368" y="265"/>
                      <a:pt x="306" y="265"/>
                    </a:cubicBezTo>
                    <a:cubicBezTo>
                      <a:pt x="166" y="265"/>
                      <a:pt x="64" y="401"/>
                      <a:pt x="1" y="562"/>
                    </a:cubicBezTo>
                    <a:cubicBezTo>
                      <a:pt x="50" y="477"/>
                      <a:pt x="120" y="421"/>
                      <a:pt x="203" y="421"/>
                    </a:cubicBezTo>
                    <a:cubicBezTo>
                      <a:pt x="237" y="421"/>
                      <a:pt x="274" y="431"/>
                      <a:pt x="312" y="451"/>
                    </a:cubicBezTo>
                    <a:cubicBezTo>
                      <a:pt x="352" y="472"/>
                      <a:pt x="368" y="480"/>
                      <a:pt x="379" y="480"/>
                    </a:cubicBezTo>
                    <a:cubicBezTo>
                      <a:pt x="394" y="480"/>
                      <a:pt x="398" y="461"/>
                      <a:pt x="452" y="431"/>
                    </a:cubicBezTo>
                    <a:cubicBezTo>
                      <a:pt x="477" y="416"/>
                      <a:pt x="507" y="406"/>
                      <a:pt x="534" y="406"/>
                    </a:cubicBezTo>
                    <a:cubicBezTo>
                      <a:pt x="560" y="406"/>
                      <a:pt x="583" y="416"/>
                      <a:pt x="593" y="441"/>
                    </a:cubicBezTo>
                    <a:cubicBezTo>
                      <a:pt x="625" y="344"/>
                      <a:pt x="707" y="293"/>
                      <a:pt x="788" y="293"/>
                    </a:cubicBezTo>
                    <a:cubicBezTo>
                      <a:pt x="833" y="293"/>
                      <a:pt x="878" y="309"/>
                      <a:pt x="914" y="341"/>
                    </a:cubicBezTo>
                    <a:cubicBezTo>
                      <a:pt x="931" y="303"/>
                      <a:pt x="953" y="290"/>
                      <a:pt x="978" y="290"/>
                    </a:cubicBezTo>
                    <a:cubicBezTo>
                      <a:pt x="1011" y="290"/>
                      <a:pt x="1049" y="314"/>
                      <a:pt x="1084" y="331"/>
                    </a:cubicBezTo>
                    <a:cubicBezTo>
                      <a:pt x="1106" y="348"/>
                      <a:pt x="1122" y="358"/>
                      <a:pt x="1137" y="358"/>
                    </a:cubicBezTo>
                    <a:cubicBezTo>
                      <a:pt x="1157" y="358"/>
                      <a:pt x="1176" y="341"/>
                      <a:pt x="1204" y="301"/>
                    </a:cubicBezTo>
                    <a:cubicBezTo>
                      <a:pt x="1245" y="241"/>
                      <a:pt x="1245" y="201"/>
                      <a:pt x="1315" y="181"/>
                    </a:cubicBezTo>
                    <a:cubicBezTo>
                      <a:pt x="1328" y="178"/>
                      <a:pt x="1341" y="176"/>
                      <a:pt x="1352" y="176"/>
                    </a:cubicBezTo>
                    <a:cubicBezTo>
                      <a:pt x="1417" y="176"/>
                      <a:pt x="1451" y="223"/>
                      <a:pt x="1485" y="291"/>
                    </a:cubicBezTo>
                    <a:cubicBezTo>
                      <a:pt x="1498" y="276"/>
                      <a:pt x="1511" y="270"/>
                      <a:pt x="1525" y="270"/>
                    </a:cubicBezTo>
                    <a:cubicBezTo>
                      <a:pt x="1562" y="270"/>
                      <a:pt x="1602" y="312"/>
                      <a:pt x="1638" y="312"/>
                    </a:cubicBezTo>
                    <a:cubicBezTo>
                      <a:pt x="1640" y="312"/>
                      <a:pt x="1643" y="312"/>
                      <a:pt x="1646" y="311"/>
                    </a:cubicBezTo>
                    <a:cubicBezTo>
                      <a:pt x="1706" y="301"/>
                      <a:pt x="1706" y="261"/>
                      <a:pt x="1716" y="211"/>
                    </a:cubicBezTo>
                    <a:cubicBezTo>
                      <a:pt x="1746" y="140"/>
                      <a:pt x="1776" y="40"/>
                      <a:pt x="1856" y="40"/>
                    </a:cubicBezTo>
                    <a:cubicBezTo>
                      <a:pt x="1861" y="39"/>
                      <a:pt x="1865" y="39"/>
                      <a:pt x="1869" y="39"/>
                    </a:cubicBezTo>
                    <a:cubicBezTo>
                      <a:pt x="1895" y="39"/>
                      <a:pt x="1907" y="62"/>
                      <a:pt x="1927" y="62"/>
                    </a:cubicBezTo>
                    <a:cubicBezTo>
                      <a:pt x="1930" y="62"/>
                      <a:pt x="1933" y="61"/>
                      <a:pt x="1937" y="60"/>
                    </a:cubicBezTo>
                    <a:cubicBezTo>
                      <a:pt x="1967" y="50"/>
                      <a:pt x="1977" y="20"/>
                      <a:pt x="19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1915306" y="4141344"/>
                <a:ext cx="63202" cy="59231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1477" extrusionOk="0">
                    <a:moveTo>
                      <a:pt x="1352" y="0"/>
                    </a:moveTo>
                    <a:cubicBezTo>
                      <a:pt x="1253" y="0"/>
                      <a:pt x="1136" y="67"/>
                      <a:pt x="1044" y="223"/>
                    </a:cubicBezTo>
                    <a:cubicBezTo>
                      <a:pt x="1024" y="203"/>
                      <a:pt x="1014" y="173"/>
                      <a:pt x="994" y="153"/>
                    </a:cubicBezTo>
                    <a:cubicBezTo>
                      <a:pt x="914" y="223"/>
                      <a:pt x="844" y="323"/>
                      <a:pt x="793" y="424"/>
                    </a:cubicBezTo>
                    <a:cubicBezTo>
                      <a:pt x="760" y="386"/>
                      <a:pt x="729" y="370"/>
                      <a:pt x="699" y="370"/>
                    </a:cubicBezTo>
                    <a:cubicBezTo>
                      <a:pt x="522" y="370"/>
                      <a:pt x="406" y="948"/>
                      <a:pt x="372" y="1086"/>
                    </a:cubicBezTo>
                    <a:cubicBezTo>
                      <a:pt x="336" y="996"/>
                      <a:pt x="276" y="922"/>
                      <a:pt x="192" y="922"/>
                    </a:cubicBezTo>
                    <a:cubicBezTo>
                      <a:pt x="182" y="922"/>
                      <a:pt x="172" y="923"/>
                      <a:pt x="161" y="925"/>
                    </a:cubicBezTo>
                    <a:cubicBezTo>
                      <a:pt x="21" y="965"/>
                      <a:pt x="1" y="1136"/>
                      <a:pt x="1" y="1367"/>
                    </a:cubicBezTo>
                    <a:cubicBezTo>
                      <a:pt x="1" y="1407"/>
                      <a:pt x="11" y="1437"/>
                      <a:pt x="21" y="1477"/>
                    </a:cubicBezTo>
                    <a:cubicBezTo>
                      <a:pt x="21" y="1377"/>
                      <a:pt x="31" y="1276"/>
                      <a:pt x="81" y="1216"/>
                    </a:cubicBezTo>
                    <a:cubicBezTo>
                      <a:pt x="119" y="1161"/>
                      <a:pt x="148" y="1140"/>
                      <a:pt x="174" y="1140"/>
                    </a:cubicBezTo>
                    <a:cubicBezTo>
                      <a:pt x="235" y="1140"/>
                      <a:pt x="271" y="1264"/>
                      <a:pt x="342" y="1306"/>
                    </a:cubicBezTo>
                    <a:cubicBezTo>
                      <a:pt x="352" y="1276"/>
                      <a:pt x="352" y="1246"/>
                      <a:pt x="362" y="1216"/>
                    </a:cubicBezTo>
                    <a:lnTo>
                      <a:pt x="392" y="1226"/>
                    </a:lnTo>
                    <a:cubicBezTo>
                      <a:pt x="402" y="1196"/>
                      <a:pt x="402" y="1156"/>
                      <a:pt x="432" y="1126"/>
                    </a:cubicBezTo>
                    <a:cubicBezTo>
                      <a:pt x="434" y="1122"/>
                      <a:pt x="437" y="1120"/>
                      <a:pt x="441" y="1120"/>
                    </a:cubicBezTo>
                    <a:cubicBezTo>
                      <a:pt x="451" y="1120"/>
                      <a:pt x="464" y="1132"/>
                      <a:pt x="474" y="1132"/>
                    </a:cubicBezTo>
                    <a:cubicBezTo>
                      <a:pt x="477" y="1132"/>
                      <a:pt x="480" y="1130"/>
                      <a:pt x="482" y="1126"/>
                    </a:cubicBezTo>
                    <a:cubicBezTo>
                      <a:pt x="513" y="1096"/>
                      <a:pt x="492" y="955"/>
                      <a:pt x="492" y="925"/>
                    </a:cubicBezTo>
                    <a:cubicBezTo>
                      <a:pt x="482" y="795"/>
                      <a:pt x="482" y="725"/>
                      <a:pt x="553" y="604"/>
                    </a:cubicBezTo>
                    <a:cubicBezTo>
                      <a:pt x="596" y="534"/>
                      <a:pt x="643" y="498"/>
                      <a:pt x="692" y="498"/>
                    </a:cubicBezTo>
                    <a:cubicBezTo>
                      <a:pt x="734" y="498"/>
                      <a:pt x="778" y="524"/>
                      <a:pt x="823" y="574"/>
                    </a:cubicBezTo>
                    <a:cubicBezTo>
                      <a:pt x="841" y="530"/>
                      <a:pt x="891" y="397"/>
                      <a:pt x="944" y="397"/>
                    </a:cubicBezTo>
                    <a:cubicBezTo>
                      <a:pt x="951" y="397"/>
                      <a:pt x="957" y="399"/>
                      <a:pt x="964" y="404"/>
                    </a:cubicBezTo>
                    <a:cubicBezTo>
                      <a:pt x="1019" y="365"/>
                      <a:pt x="1055" y="265"/>
                      <a:pt x="1111" y="265"/>
                    </a:cubicBezTo>
                    <a:cubicBezTo>
                      <a:pt x="1127" y="265"/>
                      <a:pt x="1144" y="273"/>
                      <a:pt x="1165" y="293"/>
                    </a:cubicBezTo>
                    <a:cubicBezTo>
                      <a:pt x="1205" y="223"/>
                      <a:pt x="1315" y="83"/>
                      <a:pt x="1405" y="83"/>
                    </a:cubicBezTo>
                    <a:cubicBezTo>
                      <a:pt x="1475" y="93"/>
                      <a:pt x="1516" y="193"/>
                      <a:pt x="1536" y="283"/>
                    </a:cubicBezTo>
                    <a:cubicBezTo>
                      <a:pt x="1575" y="113"/>
                      <a:pt x="1480" y="0"/>
                      <a:pt x="13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1984004" y="4115196"/>
                <a:ext cx="99494" cy="134263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3348" extrusionOk="0">
                    <a:moveTo>
                      <a:pt x="1197" y="0"/>
                    </a:moveTo>
                    <a:cubicBezTo>
                      <a:pt x="1129" y="0"/>
                      <a:pt x="1083" y="158"/>
                      <a:pt x="1046" y="273"/>
                    </a:cubicBezTo>
                    <a:lnTo>
                      <a:pt x="1076" y="364"/>
                    </a:lnTo>
                    <a:cubicBezTo>
                      <a:pt x="896" y="474"/>
                      <a:pt x="886" y="534"/>
                      <a:pt x="956" y="695"/>
                    </a:cubicBezTo>
                    <a:cubicBezTo>
                      <a:pt x="976" y="745"/>
                      <a:pt x="866" y="725"/>
                      <a:pt x="826" y="785"/>
                    </a:cubicBezTo>
                    <a:cubicBezTo>
                      <a:pt x="776" y="845"/>
                      <a:pt x="776" y="996"/>
                      <a:pt x="786" y="1076"/>
                    </a:cubicBezTo>
                    <a:cubicBezTo>
                      <a:pt x="485" y="1126"/>
                      <a:pt x="505" y="1407"/>
                      <a:pt x="575" y="1587"/>
                    </a:cubicBezTo>
                    <a:cubicBezTo>
                      <a:pt x="344" y="1688"/>
                      <a:pt x="625" y="2209"/>
                      <a:pt x="625" y="2410"/>
                    </a:cubicBezTo>
                    <a:cubicBezTo>
                      <a:pt x="224" y="2430"/>
                      <a:pt x="364" y="2691"/>
                      <a:pt x="364" y="2891"/>
                    </a:cubicBezTo>
                    <a:cubicBezTo>
                      <a:pt x="347" y="2889"/>
                      <a:pt x="330" y="2888"/>
                      <a:pt x="314" y="2888"/>
                    </a:cubicBezTo>
                    <a:cubicBezTo>
                      <a:pt x="0" y="2888"/>
                      <a:pt x="79" y="3253"/>
                      <a:pt x="394" y="3262"/>
                    </a:cubicBezTo>
                    <a:cubicBezTo>
                      <a:pt x="394" y="3262"/>
                      <a:pt x="1065" y="3348"/>
                      <a:pt x="1599" y="3348"/>
                    </a:cubicBezTo>
                    <a:cubicBezTo>
                      <a:pt x="1904" y="3348"/>
                      <a:pt x="2164" y="3320"/>
                      <a:pt x="2230" y="3232"/>
                    </a:cubicBezTo>
                    <a:cubicBezTo>
                      <a:pt x="2250" y="3212"/>
                      <a:pt x="2481" y="3112"/>
                      <a:pt x="2300" y="2841"/>
                    </a:cubicBezTo>
                    <a:cubicBezTo>
                      <a:pt x="2260" y="2771"/>
                      <a:pt x="2120" y="2801"/>
                      <a:pt x="2080" y="2721"/>
                    </a:cubicBezTo>
                    <a:cubicBezTo>
                      <a:pt x="2039" y="2620"/>
                      <a:pt x="1989" y="2530"/>
                      <a:pt x="1929" y="2460"/>
                    </a:cubicBezTo>
                    <a:cubicBezTo>
                      <a:pt x="1889" y="2410"/>
                      <a:pt x="1749" y="2420"/>
                      <a:pt x="1749" y="2360"/>
                    </a:cubicBezTo>
                    <a:cubicBezTo>
                      <a:pt x="1738" y="2320"/>
                      <a:pt x="1799" y="2229"/>
                      <a:pt x="1799" y="2189"/>
                    </a:cubicBezTo>
                    <a:cubicBezTo>
                      <a:pt x="1819" y="1908"/>
                      <a:pt x="1688" y="1958"/>
                      <a:pt x="1648" y="1868"/>
                    </a:cubicBezTo>
                    <a:cubicBezTo>
                      <a:pt x="1588" y="1768"/>
                      <a:pt x="1708" y="1768"/>
                      <a:pt x="1618" y="1507"/>
                    </a:cubicBezTo>
                    <a:cubicBezTo>
                      <a:pt x="1608" y="1467"/>
                      <a:pt x="1608" y="1357"/>
                      <a:pt x="1618" y="1236"/>
                    </a:cubicBezTo>
                    <a:cubicBezTo>
                      <a:pt x="1658" y="1016"/>
                      <a:pt x="1518" y="1026"/>
                      <a:pt x="1528" y="945"/>
                    </a:cubicBezTo>
                    <a:cubicBezTo>
                      <a:pt x="1548" y="835"/>
                      <a:pt x="1588" y="775"/>
                      <a:pt x="1458" y="655"/>
                    </a:cubicBezTo>
                    <a:lnTo>
                      <a:pt x="1458" y="655"/>
                    </a:lnTo>
                    <a:cubicBezTo>
                      <a:pt x="1463" y="655"/>
                      <a:pt x="1468" y="655"/>
                      <a:pt x="1473" y="655"/>
                    </a:cubicBezTo>
                    <a:cubicBezTo>
                      <a:pt x="1576" y="655"/>
                      <a:pt x="1449" y="552"/>
                      <a:pt x="1488" y="514"/>
                    </a:cubicBezTo>
                    <a:cubicBezTo>
                      <a:pt x="1461" y="451"/>
                      <a:pt x="1458" y="381"/>
                      <a:pt x="1386" y="381"/>
                    </a:cubicBezTo>
                    <a:cubicBezTo>
                      <a:pt x="1378" y="381"/>
                      <a:pt x="1368" y="382"/>
                      <a:pt x="1357" y="384"/>
                    </a:cubicBezTo>
                    <a:cubicBezTo>
                      <a:pt x="1397" y="344"/>
                      <a:pt x="1317" y="123"/>
                      <a:pt x="1287" y="83"/>
                    </a:cubicBezTo>
                    <a:cubicBezTo>
                      <a:pt x="1254" y="24"/>
                      <a:pt x="1224" y="0"/>
                      <a:pt x="11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2003815" y="4141023"/>
                <a:ext cx="20974" cy="37857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44" extrusionOk="0">
                    <a:moveTo>
                      <a:pt x="442" y="0"/>
                    </a:moveTo>
                    <a:lnTo>
                      <a:pt x="442" y="0"/>
                    </a:lnTo>
                    <a:cubicBezTo>
                      <a:pt x="452" y="21"/>
                      <a:pt x="452" y="41"/>
                      <a:pt x="462" y="51"/>
                    </a:cubicBezTo>
                    <a:cubicBezTo>
                      <a:pt x="482" y="101"/>
                      <a:pt x="372" y="81"/>
                      <a:pt x="332" y="141"/>
                    </a:cubicBezTo>
                    <a:cubicBezTo>
                      <a:pt x="282" y="201"/>
                      <a:pt x="282" y="352"/>
                      <a:pt x="292" y="432"/>
                    </a:cubicBezTo>
                    <a:cubicBezTo>
                      <a:pt x="1" y="482"/>
                      <a:pt x="11" y="763"/>
                      <a:pt x="81" y="943"/>
                    </a:cubicBezTo>
                    <a:cubicBezTo>
                      <a:pt x="71" y="853"/>
                      <a:pt x="41" y="713"/>
                      <a:pt x="151" y="673"/>
                    </a:cubicBezTo>
                    <a:lnTo>
                      <a:pt x="171" y="683"/>
                    </a:lnTo>
                    <a:cubicBezTo>
                      <a:pt x="171" y="662"/>
                      <a:pt x="151" y="612"/>
                      <a:pt x="181" y="592"/>
                    </a:cubicBezTo>
                    <a:cubicBezTo>
                      <a:pt x="191" y="586"/>
                      <a:pt x="205" y="583"/>
                      <a:pt x="220" y="583"/>
                    </a:cubicBezTo>
                    <a:cubicBezTo>
                      <a:pt x="249" y="583"/>
                      <a:pt x="285" y="592"/>
                      <a:pt x="312" y="592"/>
                    </a:cubicBezTo>
                    <a:cubicBezTo>
                      <a:pt x="312" y="576"/>
                      <a:pt x="333" y="468"/>
                      <a:pt x="369" y="468"/>
                    </a:cubicBezTo>
                    <a:cubicBezTo>
                      <a:pt x="376" y="468"/>
                      <a:pt x="384" y="472"/>
                      <a:pt x="392" y="482"/>
                    </a:cubicBezTo>
                    <a:cubicBezTo>
                      <a:pt x="392" y="455"/>
                      <a:pt x="400" y="306"/>
                      <a:pt x="460" y="306"/>
                    </a:cubicBezTo>
                    <a:cubicBezTo>
                      <a:pt x="467" y="306"/>
                      <a:pt x="474" y="307"/>
                      <a:pt x="482" y="311"/>
                    </a:cubicBezTo>
                    <a:cubicBezTo>
                      <a:pt x="482" y="281"/>
                      <a:pt x="472" y="241"/>
                      <a:pt x="482" y="221"/>
                    </a:cubicBezTo>
                    <a:cubicBezTo>
                      <a:pt x="482" y="201"/>
                      <a:pt x="512" y="191"/>
                      <a:pt x="512" y="181"/>
                    </a:cubicBezTo>
                    <a:cubicBezTo>
                      <a:pt x="522" y="151"/>
                      <a:pt x="512" y="81"/>
                      <a:pt x="502" y="61"/>
                    </a:cubicBezTo>
                    <a:cubicBezTo>
                      <a:pt x="492" y="41"/>
                      <a:pt x="472" y="21"/>
                      <a:pt x="4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006622" y="4178841"/>
                <a:ext cx="842" cy="842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1" y="0"/>
                    </a:moveTo>
                    <a:lnTo>
                      <a:pt x="1" y="10"/>
                    </a:lnTo>
                    <a:lnTo>
                      <a:pt x="21" y="20"/>
                    </a:lnTo>
                    <a:lnTo>
                      <a:pt x="21" y="2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2024348" y="4115276"/>
                <a:ext cx="7660" cy="16522"/>
              </a:xfrm>
              <a:custGeom>
                <a:avLst/>
                <a:gdLst/>
                <a:ahLst/>
                <a:cxnLst/>
                <a:rect l="l" t="t" r="r" b="b"/>
                <a:pathLst>
                  <a:path w="191" h="412" extrusionOk="0">
                    <a:moveTo>
                      <a:pt x="191" y="1"/>
                    </a:moveTo>
                    <a:cubicBezTo>
                      <a:pt x="121" y="1"/>
                      <a:pt x="81" y="151"/>
                      <a:pt x="40" y="271"/>
                    </a:cubicBezTo>
                    <a:lnTo>
                      <a:pt x="70" y="362"/>
                    </a:lnTo>
                    <a:cubicBezTo>
                      <a:pt x="40" y="382"/>
                      <a:pt x="20" y="392"/>
                      <a:pt x="0" y="412"/>
                    </a:cubicBezTo>
                    <a:lnTo>
                      <a:pt x="10" y="412"/>
                    </a:lnTo>
                    <a:cubicBezTo>
                      <a:pt x="40" y="412"/>
                      <a:pt x="91" y="412"/>
                      <a:pt x="121" y="392"/>
                    </a:cubicBezTo>
                    <a:cubicBezTo>
                      <a:pt x="111" y="372"/>
                      <a:pt x="91" y="362"/>
                      <a:pt x="81" y="342"/>
                    </a:cubicBezTo>
                    <a:cubicBezTo>
                      <a:pt x="70" y="281"/>
                      <a:pt x="141" y="281"/>
                      <a:pt x="191" y="241"/>
                    </a:cubicBezTo>
                    <a:cubicBezTo>
                      <a:pt x="171" y="201"/>
                      <a:pt x="161" y="171"/>
                      <a:pt x="191" y="141"/>
                    </a:cubicBezTo>
                    <a:cubicBezTo>
                      <a:pt x="181" y="121"/>
                      <a:pt x="151" y="101"/>
                      <a:pt x="151" y="81"/>
                    </a:cubicBezTo>
                    <a:cubicBezTo>
                      <a:pt x="141" y="51"/>
                      <a:pt x="161" y="2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1471238" y="4158708"/>
                <a:ext cx="44233" cy="75433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881" extrusionOk="0">
                    <a:moveTo>
                      <a:pt x="261" y="1"/>
                    </a:moveTo>
                    <a:cubicBezTo>
                      <a:pt x="201" y="61"/>
                      <a:pt x="281" y="111"/>
                      <a:pt x="211" y="171"/>
                    </a:cubicBezTo>
                    <a:lnTo>
                      <a:pt x="171" y="252"/>
                    </a:lnTo>
                    <a:cubicBezTo>
                      <a:pt x="101" y="312"/>
                      <a:pt x="161" y="382"/>
                      <a:pt x="161" y="462"/>
                    </a:cubicBezTo>
                    <a:cubicBezTo>
                      <a:pt x="161" y="552"/>
                      <a:pt x="60" y="643"/>
                      <a:pt x="40" y="723"/>
                    </a:cubicBezTo>
                    <a:cubicBezTo>
                      <a:pt x="20" y="823"/>
                      <a:pt x="40" y="853"/>
                      <a:pt x="70" y="944"/>
                    </a:cubicBezTo>
                    <a:cubicBezTo>
                      <a:pt x="111" y="1054"/>
                      <a:pt x="81" y="1134"/>
                      <a:pt x="40" y="1235"/>
                    </a:cubicBezTo>
                    <a:cubicBezTo>
                      <a:pt x="0" y="1305"/>
                      <a:pt x="20" y="1345"/>
                      <a:pt x="40" y="1425"/>
                    </a:cubicBezTo>
                    <a:cubicBezTo>
                      <a:pt x="60" y="1525"/>
                      <a:pt x="81" y="1576"/>
                      <a:pt x="161" y="1666"/>
                    </a:cubicBezTo>
                    <a:cubicBezTo>
                      <a:pt x="271" y="1716"/>
                      <a:pt x="331" y="1746"/>
                      <a:pt x="422" y="1786"/>
                    </a:cubicBezTo>
                    <a:cubicBezTo>
                      <a:pt x="542" y="1836"/>
                      <a:pt x="702" y="1856"/>
                      <a:pt x="843" y="1877"/>
                    </a:cubicBezTo>
                    <a:cubicBezTo>
                      <a:pt x="867" y="1879"/>
                      <a:pt x="889" y="1881"/>
                      <a:pt x="910" y="1881"/>
                    </a:cubicBezTo>
                    <a:cubicBezTo>
                      <a:pt x="1037" y="1881"/>
                      <a:pt x="1102" y="1827"/>
                      <a:pt x="1094" y="1706"/>
                    </a:cubicBezTo>
                    <a:cubicBezTo>
                      <a:pt x="1084" y="1556"/>
                      <a:pt x="933" y="1415"/>
                      <a:pt x="853" y="1295"/>
                    </a:cubicBezTo>
                    <a:cubicBezTo>
                      <a:pt x="783" y="1194"/>
                      <a:pt x="793" y="1144"/>
                      <a:pt x="763" y="1044"/>
                    </a:cubicBezTo>
                    <a:cubicBezTo>
                      <a:pt x="732" y="944"/>
                      <a:pt x="632" y="934"/>
                      <a:pt x="582" y="843"/>
                    </a:cubicBezTo>
                    <a:cubicBezTo>
                      <a:pt x="542" y="763"/>
                      <a:pt x="542" y="713"/>
                      <a:pt x="472" y="643"/>
                    </a:cubicBezTo>
                    <a:cubicBezTo>
                      <a:pt x="422" y="593"/>
                      <a:pt x="482" y="573"/>
                      <a:pt x="472" y="522"/>
                    </a:cubicBezTo>
                    <a:cubicBezTo>
                      <a:pt x="452" y="482"/>
                      <a:pt x="472" y="452"/>
                      <a:pt x="442" y="422"/>
                    </a:cubicBezTo>
                    <a:cubicBezTo>
                      <a:pt x="432" y="402"/>
                      <a:pt x="391" y="392"/>
                      <a:pt x="371" y="372"/>
                    </a:cubicBezTo>
                    <a:cubicBezTo>
                      <a:pt x="351" y="342"/>
                      <a:pt x="351" y="322"/>
                      <a:pt x="341" y="282"/>
                    </a:cubicBezTo>
                    <a:cubicBezTo>
                      <a:pt x="331" y="242"/>
                      <a:pt x="331" y="171"/>
                      <a:pt x="321" y="121"/>
                    </a:cubicBezTo>
                    <a:cubicBezTo>
                      <a:pt x="311" y="71"/>
                      <a:pt x="271" y="41"/>
                      <a:pt x="2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1399613" y="4139018"/>
                <a:ext cx="60394" cy="97569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433" extrusionOk="0">
                    <a:moveTo>
                      <a:pt x="573" y="0"/>
                    </a:moveTo>
                    <a:cubicBezTo>
                      <a:pt x="512" y="61"/>
                      <a:pt x="502" y="121"/>
                      <a:pt x="472" y="191"/>
                    </a:cubicBezTo>
                    <a:cubicBezTo>
                      <a:pt x="442" y="251"/>
                      <a:pt x="392" y="331"/>
                      <a:pt x="382" y="412"/>
                    </a:cubicBezTo>
                    <a:cubicBezTo>
                      <a:pt x="372" y="502"/>
                      <a:pt x="382" y="552"/>
                      <a:pt x="352" y="642"/>
                    </a:cubicBezTo>
                    <a:cubicBezTo>
                      <a:pt x="332" y="723"/>
                      <a:pt x="282" y="803"/>
                      <a:pt x="252" y="873"/>
                    </a:cubicBezTo>
                    <a:cubicBezTo>
                      <a:pt x="222" y="973"/>
                      <a:pt x="302" y="1084"/>
                      <a:pt x="252" y="1184"/>
                    </a:cubicBezTo>
                    <a:cubicBezTo>
                      <a:pt x="242" y="1204"/>
                      <a:pt x="191" y="1224"/>
                      <a:pt x="181" y="1254"/>
                    </a:cubicBezTo>
                    <a:cubicBezTo>
                      <a:pt x="161" y="1314"/>
                      <a:pt x="211" y="1364"/>
                      <a:pt x="222" y="1415"/>
                    </a:cubicBezTo>
                    <a:cubicBezTo>
                      <a:pt x="232" y="1495"/>
                      <a:pt x="322" y="1786"/>
                      <a:pt x="211" y="1786"/>
                    </a:cubicBezTo>
                    <a:cubicBezTo>
                      <a:pt x="191" y="1856"/>
                      <a:pt x="211" y="1946"/>
                      <a:pt x="171" y="2016"/>
                    </a:cubicBezTo>
                    <a:cubicBezTo>
                      <a:pt x="156" y="2011"/>
                      <a:pt x="139" y="2011"/>
                      <a:pt x="121" y="2011"/>
                    </a:cubicBezTo>
                    <a:cubicBezTo>
                      <a:pt x="104" y="2011"/>
                      <a:pt x="86" y="2011"/>
                      <a:pt x="71" y="2006"/>
                    </a:cubicBezTo>
                    <a:lnTo>
                      <a:pt x="71" y="2006"/>
                    </a:lnTo>
                    <a:cubicBezTo>
                      <a:pt x="1" y="2077"/>
                      <a:pt x="91" y="2217"/>
                      <a:pt x="151" y="2277"/>
                    </a:cubicBezTo>
                    <a:cubicBezTo>
                      <a:pt x="201" y="2297"/>
                      <a:pt x="292" y="2357"/>
                      <a:pt x="382" y="2368"/>
                    </a:cubicBezTo>
                    <a:cubicBezTo>
                      <a:pt x="492" y="2388"/>
                      <a:pt x="623" y="2388"/>
                      <a:pt x="733" y="2398"/>
                    </a:cubicBezTo>
                    <a:cubicBezTo>
                      <a:pt x="833" y="2407"/>
                      <a:pt x="989" y="2432"/>
                      <a:pt x="1133" y="2432"/>
                    </a:cubicBezTo>
                    <a:cubicBezTo>
                      <a:pt x="1307" y="2432"/>
                      <a:pt x="1463" y="2395"/>
                      <a:pt x="1485" y="2247"/>
                    </a:cubicBezTo>
                    <a:cubicBezTo>
                      <a:pt x="1505" y="2127"/>
                      <a:pt x="1465" y="1956"/>
                      <a:pt x="1395" y="1846"/>
                    </a:cubicBezTo>
                    <a:cubicBezTo>
                      <a:pt x="1345" y="1776"/>
                      <a:pt x="1174" y="1615"/>
                      <a:pt x="1154" y="1535"/>
                    </a:cubicBezTo>
                    <a:cubicBezTo>
                      <a:pt x="1134" y="1475"/>
                      <a:pt x="1204" y="1425"/>
                      <a:pt x="1184" y="1364"/>
                    </a:cubicBezTo>
                    <a:lnTo>
                      <a:pt x="1134" y="1314"/>
                    </a:lnTo>
                    <a:cubicBezTo>
                      <a:pt x="1084" y="1254"/>
                      <a:pt x="994" y="1204"/>
                      <a:pt x="964" y="1134"/>
                    </a:cubicBezTo>
                    <a:cubicBezTo>
                      <a:pt x="914" y="1033"/>
                      <a:pt x="1004" y="1064"/>
                      <a:pt x="1024" y="963"/>
                    </a:cubicBezTo>
                    <a:cubicBezTo>
                      <a:pt x="1034" y="933"/>
                      <a:pt x="984" y="873"/>
                      <a:pt x="984" y="833"/>
                    </a:cubicBezTo>
                    <a:cubicBezTo>
                      <a:pt x="974" y="813"/>
                      <a:pt x="1004" y="793"/>
                      <a:pt x="984" y="753"/>
                    </a:cubicBezTo>
                    <a:cubicBezTo>
                      <a:pt x="964" y="682"/>
                      <a:pt x="914" y="662"/>
                      <a:pt x="904" y="592"/>
                    </a:cubicBezTo>
                    <a:cubicBezTo>
                      <a:pt x="904" y="512"/>
                      <a:pt x="954" y="512"/>
                      <a:pt x="853" y="452"/>
                    </a:cubicBezTo>
                    <a:cubicBezTo>
                      <a:pt x="813" y="422"/>
                      <a:pt x="763" y="432"/>
                      <a:pt x="733" y="392"/>
                    </a:cubicBezTo>
                    <a:cubicBezTo>
                      <a:pt x="693" y="341"/>
                      <a:pt x="753" y="261"/>
                      <a:pt x="643" y="231"/>
                    </a:cubicBezTo>
                    <a:cubicBezTo>
                      <a:pt x="663" y="131"/>
                      <a:pt x="703" y="71"/>
                      <a:pt x="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1618459" y="4185498"/>
                <a:ext cx="222489" cy="84656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2111" extrusionOk="0">
                    <a:moveTo>
                      <a:pt x="2379" y="1"/>
                    </a:moveTo>
                    <a:cubicBezTo>
                      <a:pt x="2247" y="1"/>
                      <a:pt x="2147" y="156"/>
                      <a:pt x="2147" y="316"/>
                    </a:cubicBezTo>
                    <a:cubicBezTo>
                      <a:pt x="2047" y="225"/>
                      <a:pt x="1951" y="171"/>
                      <a:pt x="1870" y="171"/>
                    </a:cubicBezTo>
                    <a:cubicBezTo>
                      <a:pt x="1771" y="171"/>
                      <a:pt x="1694" y="250"/>
                      <a:pt x="1655" y="436"/>
                    </a:cubicBezTo>
                    <a:cubicBezTo>
                      <a:pt x="1655" y="429"/>
                      <a:pt x="1641" y="424"/>
                      <a:pt x="1618" y="424"/>
                    </a:cubicBezTo>
                    <a:cubicBezTo>
                      <a:pt x="1521" y="424"/>
                      <a:pt x="1266" y="505"/>
                      <a:pt x="1314" y="757"/>
                    </a:cubicBezTo>
                    <a:cubicBezTo>
                      <a:pt x="1268" y="746"/>
                      <a:pt x="1229" y="741"/>
                      <a:pt x="1194" y="741"/>
                    </a:cubicBezTo>
                    <a:cubicBezTo>
                      <a:pt x="1101" y="741"/>
                      <a:pt x="1038" y="776"/>
                      <a:pt x="943" y="827"/>
                    </a:cubicBezTo>
                    <a:cubicBezTo>
                      <a:pt x="930" y="831"/>
                      <a:pt x="919" y="832"/>
                      <a:pt x="909" y="832"/>
                    </a:cubicBezTo>
                    <a:cubicBezTo>
                      <a:pt x="884" y="832"/>
                      <a:pt x="865" y="824"/>
                      <a:pt x="844" y="824"/>
                    </a:cubicBezTo>
                    <a:cubicBezTo>
                      <a:pt x="827" y="824"/>
                      <a:pt x="808" y="829"/>
                      <a:pt x="783" y="847"/>
                    </a:cubicBezTo>
                    <a:cubicBezTo>
                      <a:pt x="733" y="878"/>
                      <a:pt x="743" y="1008"/>
                      <a:pt x="662" y="1058"/>
                    </a:cubicBezTo>
                    <a:cubicBezTo>
                      <a:pt x="636" y="1025"/>
                      <a:pt x="607" y="1013"/>
                      <a:pt x="580" y="1013"/>
                    </a:cubicBezTo>
                    <a:cubicBezTo>
                      <a:pt x="515" y="1013"/>
                      <a:pt x="456" y="1083"/>
                      <a:pt x="442" y="1118"/>
                    </a:cubicBezTo>
                    <a:cubicBezTo>
                      <a:pt x="383" y="1087"/>
                      <a:pt x="321" y="1071"/>
                      <a:pt x="262" y="1071"/>
                    </a:cubicBezTo>
                    <a:cubicBezTo>
                      <a:pt x="171" y="1071"/>
                      <a:pt x="89" y="1109"/>
                      <a:pt x="41" y="1188"/>
                    </a:cubicBezTo>
                    <a:cubicBezTo>
                      <a:pt x="0" y="1269"/>
                      <a:pt x="31" y="1289"/>
                      <a:pt x="71" y="1379"/>
                    </a:cubicBezTo>
                    <a:cubicBezTo>
                      <a:pt x="191" y="1600"/>
                      <a:pt x="462" y="1800"/>
                      <a:pt x="652" y="1891"/>
                    </a:cubicBezTo>
                    <a:cubicBezTo>
                      <a:pt x="942" y="2018"/>
                      <a:pt x="1413" y="2110"/>
                      <a:pt x="1776" y="2110"/>
                    </a:cubicBezTo>
                    <a:cubicBezTo>
                      <a:pt x="1840" y="2110"/>
                      <a:pt x="1901" y="2107"/>
                      <a:pt x="1956" y="2101"/>
                    </a:cubicBezTo>
                    <a:cubicBezTo>
                      <a:pt x="2348" y="2051"/>
                      <a:pt x="2719" y="1901"/>
                      <a:pt x="3120" y="1861"/>
                    </a:cubicBezTo>
                    <a:cubicBezTo>
                      <a:pt x="3410" y="1823"/>
                      <a:pt x="3689" y="1803"/>
                      <a:pt x="3974" y="1803"/>
                    </a:cubicBezTo>
                    <a:cubicBezTo>
                      <a:pt x="4073" y="1803"/>
                      <a:pt x="4172" y="1805"/>
                      <a:pt x="4273" y="1810"/>
                    </a:cubicBezTo>
                    <a:cubicBezTo>
                      <a:pt x="4306" y="1811"/>
                      <a:pt x="4342" y="1812"/>
                      <a:pt x="4383" y="1812"/>
                    </a:cubicBezTo>
                    <a:cubicBezTo>
                      <a:pt x="4748" y="1812"/>
                      <a:pt x="5407" y="1755"/>
                      <a:pt x="5497" y="1349"/>
                    </a:cubicBezTo>
                    <a:cubicBezTo>
                      <a:pt x="5547" y="1158"/>
                      <a:pt x="5447" y="1219"/>
                      <a:pt x="5347" y="1098"/>
                    </a:cubicBezTo>
                    <a:cubicBezTo>
                      <a:pt x="5246" y="988"/>
                      <a:pt x="5256" y="737"/>
                      <a:pt x="5116" y="697"/>
                    </a:cubicBezTo>
                    <a:cubicBezTo>
                      <a:pt x="5107" y="694"/>
                      <a:pt x="5097" y="692"/>
                      <a:pt x="5087" y="692"/>
                    </a:cubicBezTo>
                    <a:cubicBezTo>
                      <a:pt x="5034" y="692"/>
                      <a:pt x="4976" y="733"/>
                      <a:pt x="4925" y="767"/>
                    </a:cubicBezTo>
                    <a:cubicBezTo>
                      <a:pt x="4915" y="737"/>
                      <a:pt x="4905" y="687"/>
                      <a:pt x="4915" y="657"/>
                    </a:cubicBezTo>
                    <a:lnTo>
                      <a:pt x="4845" y="657"/>
                    </a:lnTo>
                    <a:cubicBezTo>
                      <a:pt x="4875" y="557"/>
                      <a:pt x="4855" y="547"/>
                      <a:pt x="4805" y="476"/>
                    </a:cubicBezTo>
                    <a:lnTo>
                      <a:pt x="4765" y="516"/>
                    </a:lnTo>
                    <a:cubicBezTo>
                      <a:pt x="4727" y="462"/>
                      <a:pt x="4690" y="440"/>
                      <a:pt x="4657" y="440"/>
                    </a:cubicBezTo>
                    <a:cubicBezTo>
                      <a:pt x="4567" y="440"/>
                      <a:pt x="4501" y="597"/>
                      <a:pt x="4494" y="707"/>
                    </a:cubicBezTo>
                    <a:cubicBezTo>
                      <a:pt x="4414" y="677"/>
                      <a:pt x="4354" y="607"/>
                      <a:pt x="4304" y="536"/>
                    </a:cubicBezTo>
                    <a:lnTo>
                      <a:pt x="4304" y="536"/>
                    </a:lnTo>
                    <a:cubicBezTo>
                      <a:pt x="4307" y="548"/>
                      <a:pt x="4311" y="558"/>
                      <a:pt x="4315" y="567"/>
                    </a:cubicBezTo>
                    <a:lnTo>
                      <a:pt x="4315" y="567"/>
                    </a:lnTo>
                    <a:cubicBezTo>
                      <a:pt x="4283" y="505"/>
                      <a:pt x="4232" y="481"/>
                      <a:pt x="4174" y="481"/>
                    </a:cubicBezTo>
                    <a:cubicBezTo>
                      <a:pt x="4086" y="481"/>
                      <a:pt x="3984" y="536"/>
                      <a:pt x="3912" y="597"/>
                    </a:cubicBezTo>
                    <a:cubicBezTo>
                      <a:pt x="3909" y="504"/>
                      <a:pt x="3863" y="471"/>
                      <a:pt x="3803" y="471"/>
                    </a:cubicBezTo>
                    <a:cubicBezTo>
                      <a:pt x="3700" y="471"/>
                      <a:pt x="3556" y="571"/>
                      <a:pt x="3511" y="647"/>
                    </a:cubicBezTo>
                    <a:cubicBezTo>
                      <a:pt x="3495" y="549"/>
                      <a:pt x="3419" y="498"/>
                      <a:pt x="3338" y="498"/>
                    </a:cubicBezTo>
                    <a:cubicBezTo>
                      <a:pt x="3319" y="498"/>
                      <a:pt x="3299" y="501"/>
                      <a:pt x="3280" y="506"/>
                    </a:cubicBezTo>
                    <a:cubicBezTo>
                      <a:pt x="3369" y="360"/>
                      <a:pt x="3221" y="299"/>
                      <a:pt x="3062" y="299"/>
                    </a:cubicBezTo>
                    <a:cubicBezTo>
                      <a:pt x="2970" y="299"/>
                      <a:pt x="2874" y="319"/>
                      <a:pt x="2819" y="356"/>
                    </a:cubicBezTo>
                    <a:cubicBezTo>
                      <a:pt x="2827" y="248"/>
                      <a:pt x="2713" y="45"/>
                      <a:pt x="2605" y="45"/>
                    </a:cubicBezTo>
                    <a:cubicBezTo>
                      <a:pt x="2582" y="45"/>
                      <a:pt x="2559" y="54"/>
                      <a:pt x="2538" y="75"/>
                    </a:cubicBezTo>
                    <a:cubicBezTo>
                      <a:pt x="2483" y="23"/>
                      <a:pt x="2429" y="1"/>
                      <a:pt x="23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1439436" y="4198531"/>
                <a:ext cx="71262" cy="43632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088" extrusionOk="0">
                    <a:moveTo>
                      <a:pt x="853" y="1"/>
                    </a:moveTo>
                    <a:cubicBezTo>
                      <a:pt x="753" y="1"/>
                      <a:pt x="633" y="171"/>
                      <a:pt x="583" y="232"/>
                    </a:cubicBezTo>
                    <a:cubicBezTo>
                      <a:pt x="522" y="302"/>
                      <a:pt x="472" y="382"/>
                      <a:pt x="402" y="422"/>
                    </a:cubicBezTo>
                    <a:cubicBezTo>
                      <a:pt x="392" y="402"/>
                      <a:pt x="372" y="382"/>
                      <a:pt x="372" y="362"/>
                    </a:cubicBezTo>
                    <a:cubicBezTo>
                      <a:pt x="302" y="402"/>
                      <a:pt x="222" y="452"/>
                      <a:pt x="181" y="512"/>
                    </a:cubicBezTo>
                    <a:cubicBezTo>
                      <a:pt x="171" y="502"/>
                      <a:pt x="161" y="492"/>
                      <a:pt x="151" y="472"/>
                    </a:cubicBezTo>
                    <a:cubicBezTo>
                      <a:pt x="81" y="532"/>
                      <a:pt x="1" y="603"/>
                      <a:pt x="1" y="713"/>
                    </a:cubicBezTo>
                    <a:cubicBezTo>
                      <a:pt x="11" y="753"/>
                      <a:pt x="51" y="884"/>
                      <a:pt x="81" y="984"/>
                    </a:cubicBezTo>
                    <a:cubicBezTo>
                      <a:pt x="129" y="991"/>
                      <a:pt x="176" y="993"/>
                      <a:pt x="223" y="993"/>
                    </a:cubicBezTo>
                    <a:cubicBezTo>
                      <a:pt x="273" y="993"/>
                      <a:pt x="324" y="991"/>
                      <a:pt x="375" y="991"/>
                    </a:cubicBezTo>
                    <a:cubicBezTo>
                      <a:pt x="404" y="991"/>
                      <a:pt x="433" y="992"/>
                      <a:pt x="462" y="994"/>
                    </a:cubicBezTo>
                    <a:cubicBezTo>
                      <a:pt x="621" y="1003"/>
                      <a:pt x="754" y="1065"/>
                      <a:pt x="918" y="1065"/>
                    </a:cubicBezTo>
                    <a:cubicBezTo>
                      <a:pt x="930" y="1065"/>
                      <a:pt x="942" y="1065"/>
                      <a:pt x="954" y="1064"/>
                    </a:cubicBezTo>
                    <a:cubicBezTo>
                      <a:pt x="1104" y="1064"/>
                      <a:pt x="1255" y="1064"/>
                      <a:pt x="1415" y="1074"/>
                    </a:cubicBezTo>
                    <a:cubicBezTo>
                      <a:pt x="1461" y="1074"/>
                      <a:pt x="1536" y="1087"/>
                      <a:pt x="1606" y="1087"/>
                    </a:cubicBezTo>
                    <a:cubicBezTo>
                      <a:pt x="1658" y="1087"/>
                      <a:pt x="1706" y="1080"/>
                      <a:pt x="1736" y="1054"/>
                    </a:cubicBezTo>
                    <a:cubicBezTo>
                      <a:pt x="1776" y="1024"/>
                      <a:pt x="1776" y="994"/>
                      <a:pt x="1776" y="954"/>
                    </a:cubicBezTo>
                    <a:cubicBezTo>
                      <a:pt x="1776" y="894"/>
                      <a:pt x="1756" y="823"/>
                      <a:pt x="1736" y="763"/>
                    </a:cubicBezTo>
                    <a:cubicBezTo>
                      <a:pt x="1712" y="706"/>
                      <a:pt x="1588" y="470"/>
                      <a:pt x="1499" y="470"/>
                    </a:cubicBezTo>
                    <a:cubicBezTo>
                      <a:pt x="1481" y="470"/>
                      <a:pt x="1464" y="480"/>
                      <a:pt x="1450" y="503"/>
                    </a:cubicBezTo>
                    <a:lnTo>
                      <a:pt x="1450" y="503"/>
                    </a:lnTo>
                    <a:cubicBezTo>
                      <a:pt x="1496" y="403"/>
                      <a:pt x="1173" y="412"/>
                      <a:pt x="1114" y="392"/>
                    </a:cubicBezTo>
                    <a:cubicBezTo>
                      <a:pt x="1136" y="348"/>
                      <a:pt x="1105" y="299"/>
                      <a:pt x="1071" y="299"/>
                    </a:cubicBezTo>
                    <a:cubicBezTo>
                      <a:pt x="1061" y="299"/>
                      <a:pt x="1052" y="302"/>
                      <a:pt x="1044" y="310"/>
                    </a:cubicBezTo>
                    <a:lnTo>
                      <a:pt x="1044" y="310"/>
                    </a:lnTo>
                    <a:cubicBezTo>
                      <a:pt x="1110" y="214"/>
                      <a:pt x="940" y="10"/>
                      <a:pt x="8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1307495" y="4187583"/>
                <a:ext cx="87744" cy="42709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1065" extrusionOk="0">
                    <a:moveTo>
                      <a:pt x="979" y="1"/>
                    </a:moveTo>
                    <a:cubicBezTo>
                      <a:pt x="883" y="1"/>
                      <a:pt x="768" y="197"/>
                      <a:pt x="723" y="364"/>
                    </a:cubicBezTo>
                    <a:cubicBezTo>
                      <a:pt x="663" y="344"/>
                      <a:pt x="583" y="284"/>
                      <a:pt x="532" y="234"/>
                    </a:cubicBezTo>
                    <a:cubicBezTo>
                      <a:pt x="502" y="274"/>
                      <a:pt x="482" y="314"/>
                      <a:pt x="442" y="344"/>
                    </a:cubicBezTo>
                    <a:cubicBezTo>
                      <a:pt x="442" y="304"/>
                      <a:pt x="412" y="284"/>
                      <a:pt x="402" y="254"/>
                    </a:cubicBezTo>
                    <a:cubicBezTo>
                      <a:pt x="352" y="274"/>
                      <a:pt x="292" y="294"/>
                      <a:pt x="232" y="294"/>
                    </a:cubicBezTo>
                    <a:cubicBezTo>
                      <a:pt x="229" y="295"/>
                      <a:pt x="226" y="295"/>
                      <a:pt x="224" y="295"/>
                    </a:cubicBezTo>
                    <a:cubicBezTo>
                      <a:pt x="205" y="295"/>
                      <a:pt x="199" y="269"/>
                      <a:pt x="173" y="269"/>
                    </a:cubicBezTo>
                    <a:cubicBezTo>
                      <a:pt x="167" y="269"/>
                      <a:pt x="160" y="270"/>
                      <a:pt x="151" y="274"/>
                    </a:cubicBezTo>
                    <a:cubicBezTo>
                      <a:pt x="51" y="314"/>
                      <a:pt x="1" y="474"/>
                      <a:pt x="51" y="575"/>
                    </a:cubicBezTo>
                    <a:cubicBezTo>
                      <a:pt x="71" y="605"/>
                      <a:pt x="51" y="675"/>
                      <a:pt x="81" y="735"/>
                    </a:cubicBezTo>
                    <a:cubicBezTo>
                      <a:pt x="141" y="846"/>
                      <a:pt x="272" y="846"/>
                      <a:pt x="362" y="866"/>
                    </a:cubicBezTo>
                    <a:cubicBezTo>
                      <a:pt x="700" y="948"/>
                      <a:pt x="1071" y="1064"/>
                      <a:pt x="1427" y="1064"/>
                    </a:cubicBezTo>
                    <a:cubicBezTo>
                      <a:pt x="1504" y="1064"/>
                      <a:pt x="1581" y="1059"/>
                      <a:pt x="1656" y="1046"/>
                    </a:cubicBezTo>
                    <a:cubicBezTo>
                      <a:pt x="1947" y="996"/>
                      <a:pt x="2187" y="755"/>
                      <a:pt x="1856" y="535"/>
                    </a:cubicBezTo>
                    <a:cubicBezTo>
                      <a:pt x="1806" y="505"/>
                      <a:pt x="1696" y="464"/>
                      <a:pt x="1646" y="444"/>
                    </a:cubicBezTo>
                    <a:cubicBezTo>
                      <a:pt x="1606" y="434"/>
                      <a:pt x="1536" y="414"/>
                      <a:pt x="1485" y="384"/>
                    </a:cubicBezTo>
                    <a:cubicBezTo>
                      <a:pt x="1525" y="240"/>
                      <a:pt x="1398" y="207"/>
                      <a:pt x="1274" y="207"/>
                    </a:cubicBezTo>
                    <a:cubicBezTo>
                      <a:pt x="1208" y="207"/>
                      <a:pt x="1143" y="217"/>
                      <a:pt x="1104" y="224"/>
                    </a:cubicBezTo>
                    <a:cubicBezTo>
                      <a:pt x="1079" y="62"/>
                      <a:pt x="1032" y="1"/>
                      <a:pt x="9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1330033" y="4187703"/>
                <a:ext cx="347007" cy="94963"/>
              </a:xfrm>
              <a:custGeom>
                <a:avLst/>
                <a:gdLst/>
                <a:ahLst/>
                <a:cxnLst/>
                <a:rect l="l" t="t" r="r" b="b"/>
                <a:pathLst>
                  <a:path w="8653" h="2368" extrusionOk="0">
                    <a:moveTo>
                      <a:pt x="6049" y="0"/>
                    </a:moveTo>
                    <a:cubicBezTo>
                      <a:pt x="5858" y="90"/>
                      <a:pt x="5598" y="60"/>
                      <a:pt x="5598" y="341"/>
                    </a:cubicBezTo>
                    <a:cubicBezTo>
                      <a:pt x="5578" y="331"/>
                      <a:pt x="5567" y="301"/>
                      <a:pt x="5547" y="291"/>
                    </a:cubicBezTo>
                    <a:cubicBezTo>
                      <a:pt x="5267" y="421"/>
                      <a:pt x="5156" y="502"/>
                      <a:pt x="5126" y="843"/>
                    </a:cubicBezTo>
                    <a:cubicBezTo>
                      <a:pt x="5060" y="722"/>
                      <a:pt x="4954" y="667"/>
                      <a:pt x="4856" y="667"/>
                    </a:cubicBezTo>
                    <a:cubicBezTo>
                      <a:pt x="4716" y="667"/>
                      <a:pt x="4591" y="779"/>
                      <a:pt x="4615" y="973"/>
                    </a:cubicBezTo>
                    <a:cubicBezTo>
                      <a:pt x="4585" y="943"/>
                      <a:pt x="4554" y="913"/>
                      <a:pt x="4534" y="883"/>
                    </a:cubicBezTo>
                    <a:cubicBezTo>
                      <a:pt x="4534" y="953"/>
                      <a:pt x="4484" y="1023"/>
                      <a:pt x="4504" y="1123"/>
                    </a:cubicBezTo>
                    <a:cubicBezTo>
                      <a:pt x="4392" y="1080"/>
                      <a:pt x="4223" y="990"/>
                      <a:pt x="4098" y="990"/>
                    </a:cubicBezTo>
                    <a:cubicBezTo>
                      <a:pt x="4021" y="990"/>
                      <a:pt x="3962" y="1024"/>
                      <a:pt x="3943" y="1123"/>
                    </a:cubicBezTo>
                    <a:cubicBezTo>
                      <a:pt x="3863" y="1038"/>
                      <a:pt x="3710" y="953"/>
                      <a:pt x="3596" y="953"/>
                    </a:cubicBezTo>
                    <a:cubicBezTo>
                      <a:pt x="3521" y="953"/>
                      <a:pt x="3463" y="989"/>
                      <a:pt x="3451" y="1083"/>
                    </a:cubicBezTo>
                    <a:cubicBezTo>
                      <a:pt x="3421" y="973"/>
                      <a:pt x="3381" y="873"/>
                      <a:pt x="3341" y="782"/>
                    </a:cubicBezTo>
                    <a:cubicBezTo>
                      <a:pt x="3180" y="792"/>
                      <a:pt x="3030" y="873"/>
                      <a:pt x="2909" y="983"/>
                    </a:cubicBezTo>
                    <a:cubicBezTo>
                      <a:pt x="2899" y="923"/>
                      <a:pt x="2859" y="893"/>
                      <a:pt x="2849" y="833"/>
                    </a:cubicBezTo>
                    <a:cubicBezTo>
                      <a:pt x="2830" y="839"/>
                      <a:pt x="2811" y="842"/>
                      <a:pt x="2792" y="842"/>
                    </a:cubicBezTo>
                    <a:cubicBezTo>
                      <a:pt x="2706" y="842"/>
                      <a:pt x="2619" y="785"/>
                      <a:pt x="2546" y="785"/>
                    </a:cubicBezTo>
                    <a:cubicBezTo>
                      <a:pt x="2490" y="785"/>
                      <a:pt x="2442" y="818"/>
                      <a:pt x="2408" y="933"/>
                    </a:cubicBezTo>
                    <a:cubicBezTo>
                      <a:pt x="2324" y="789"/>
                      <a:pt x="2180" y="731"/>
                      <a:pt x="2036" y="731"/>
                    </a:cubicBezTo>
                    <a:cubicBezTo>
                      <a:pt x="1939" y="731"/>
                      <a:pt x="1843" y="758"/>
                      <a:pt x="1766" y="802"/>
                    </a:cubicBezTo>
                    <a:cubicBezTo>
                      <a:pt x="1736" y="722"/>
                      <a:pt x="1666" y="672"/>
                      <a:pt x="1636" y="592"/>
                    </a:cubicBezTo>
                    <a:cubicBezTo>
                      <a:pt x="1515" y="602"/>
                      <a:pt x="1445" y="592"/>
                      <a:pt x="1355" y="682"/>
                    </a:cubicBezTo>
                    <a:lnTo>
                      <a:pt x="1274" y="602"/>
                    </a:lnTo>
                    <a:cubicBezTo>
                      <a:pt x="1254" y="612"/>
                      <a:pt x="1234" y="632"/>
                      <a:pt x="1224" y="652"/>
                    </a:cubicBezTo>
                    <a:cubicBezTo>
                      <a:pt x="1194" y="602"/>
                      <a:pt x="1124" y="552"/>
                      <a:pt x="1094" y="512"/>
                    </a:cubicBezTo>
                    <a:cubicBezTo>
                      <a:pt x="1064" y="542"/>
                      <a:pt x="984" y="582"/>
                      <a:pt x="953" y="612"/>
                    </a:cubicBezTo>
                    <a:cubicBezTo>
                      <a:pt x="833" y="431"/>
                      <a:pt x="763" y="351"/>
                      <a:pt x="552" y="351"/>
                    </a:cubicBezTo>
                    <a:cubicBezTo>
                      <a:pt x="492" y="391"/>
                      <a:pt x="452" y="401"/>
                      <a:pt x="402" y="431"/>
                    </a:cubicBezTo>
                    <a:cubicBezTo>
                      <a:pt x="392" y="431"/>
                      <a:pt x="362" y="371"/>
                      <a:pt x="352" y="361"/>
                    </a:cubicBezTo>
                    <a:cubicBezTo>
                      <a:pt x="332" y="411"/>
                      <a:pt x="291" y="461"/>
                      <a:pt x="281" y="512"/>
                    </a:cubicBezTo>
                    <a:cubicBezTo>
                      <a:pt x="221" y="451"/>
                      <a:pt x="151" y="451"/>
                      <a:pt x="111" y="411"/>
                    </a:cubicBezTo>
                    <a:cubicBezTo>
                      <a:pt x="31" y="542"/>
                      <a:pt x="1" y="702"/>
                      <a:pt x="21" y="863"/>
                    </a:cubicBezTo>
                    <a:cubicBezTo>
                      <a:pt x="41" y="1224"/>
                      <a:pt x="1" y="1685"/>
                      <a:pt x="322" y="2006"/>
                    </a:cubicBezTo>
                    <a:cubicBezTo>
                      <a:pt x="582" y="2247"/>
                      <a:pt x="1102" y="2368"/>
                      <a:pt x="1445" y="2368"/>
                    </a:cubicBezTo>
                    <a:cubicBezTo>
                      <a:pt x="1459" y="2368"/>
                      <a:pt x="1472" y="2368"/>
                      <a:pt x="1485" y="2367"/>
                    </a:cubicBezTo>
                    <a:cubicBezTo>
                      <a:pt x="1866" y="2347"/>
                      <a:pt x="2247" y="2277"/>
                      <a:pt x="2639" y="2277"/>
                    </a:cubicBezTo>
                    <a:cubicBezTo>
                      <a:pt x="3086" y="2277"/>
                      <a:pt x="3539" y="2324"/>
                      <a:pt x="3990" y="2324"/>
                    </a:cubicBezTo>
                    <a:cubicBezTo>
                      <a:pt x="4165" y="2324"/>
                      <a:pt x="4340" y="2317"/>
                      <a:pt x="4514" y="2297"/>
                    </a:cubicBezTo>
                    <a:cubicBezTo>
                      <a:pt x="5527" y="2187"/>
                      <a:pt x="6561" y="1816"/>
                      <a:pt x="7564" y="1585"/>
                    </a:cubicBezTo>
                    <a:cubicBezTo>
                      <a:pt x="7864" y="1525"/>
                      <a:pt x="8376" y="1545"/>
                      <a:pt x="8527" y="1254"/>
                    </a:cubicBezTo>
                    <a:cubicBezTo>
                      <a:pt x="8653" y="1025"/>
                      <a:pt x="8537" y="771"/>
                      <a:pt x="8325" y="771"/>
                    </a:cubicBezTo>
                    <a:cubicBezTo>
                      <a:pt x="8268" y="771"/>
                      <a:pt x="8204" y="790"/>
                      <a:pt x="8135" y="833"/>
                    </a:cubicBezTo>
                    <a:cubicBezTo>
                      <a:pt x="8115" y="752"/>
                      <a:pt x="8045" y="722"/>
                      <a:pt x="8015" y="672"/>
                    </a:cubicBezTo>
                    <a:cubicBezTo>
                      <a:pt x="7975" y="692"/>
                      <a:pt x="7955" y="722"/>
                      <a:pt x="7925" y="752"/>
                    </a:cubicBezTo>
                    <a:cubicBezTo>
                      <a:pt x="7925" y="732"/>
                      <a:pt x="7925" y="672"/>
                      <a:pt x="7905" y="652"/>
                    </a:cubicBezTo>
                    <a:cubicBezTo>
                      <a:pt x="7764" y="672"/>
                      <a:pt x="7624" y="722"/>
                      <a:pt x="7503" y="792"/>
                    </a:cubicBezTo>
                    <a:cubicBezTo>
                      <a:pt x="7473" y="772"/>
                      <a:pt x="7373" y="692"/>
                      <a:pt x="7353" y="672"/>
                    </a:cubicBezTo>
                    <a:cubicBezTo>
                      <a:pt x="7403" y="582"/>
                      <a:pt x="7393" y="461"/>
                      <a:pt x="7413" y="361"/>
                    </a:cubicBezTo>
                    <a:lnTo>
                      <a:pt x="7413" y="361"/>
                    </a:lnTo>
                    <a:cubicBezTo>
                      <a:pt x="7182" y="381"/>
                      <a:pt x="6962" y="512"/>
                      <a:pt x="6751" y="562"/>
                    </a:cubicBezTo>
                    <a:cubicBezTo>
                      <a:pt x="6721" y="542"/>
                      <a:pt x="6631" y="481"/>
                      <a:pt x="6611" y="451"/>
                    </a:cubicBezTo>
                    <a:cubicBezTo>
                      <a:pt x="6591" y="471"/>
                      <a:pt x="6581" y="502"/>
                      <a:pt x="6550" y="522"/>
                    </a:cubicBezTo>
                    <a:cubicBezTo>
                      <a:pt x="6664" y="296"/>
                      <a:pt x="6553" y="84"/>
                      <a:pt x="6404" y="84"/>
                    </a:cubicBezTo>
                    <a:cubicBezTo>
                      <a:pt x="6341" y="84"/>
                      <a:pt x="6272" y="122"/>
                      <a:pt x="6209" y="211"/>
                    </a:cubicBezTo>
                    <a:cubicBezTo>
                      <a:pt x="6139" y="70"/>
                      <a:pt x="6169" y="171"/>
                      <a:pt x="6069" y="90"/>
                    </a:cubicBezTo>
                    <a:cubicBezTo>
                      <a:pt x="6059" y="70"/>
                      <a:pt x="6059" y="10"/>
                      <a:pt x="60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1509858" y="4187703"/>
                <a:ext cx="110242" cy="67452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1682" extrusionOk="0">
                    <a:moveTo>
                      <a:pt x="1565" y="0"/>
                    </a:moveTo>
                    <a:cubicBezTo>
                      <a:pt x="1374" y="90"/>
                      <a:pt x="1114" y="60"/>
                      <a:pt x="1114" y="341"/>
                    </a:cubicBezTo>
                    <a:cubicBezTo>
                      <a:pt x="1094" y="331"/>
                      <a:pt x="1083" y="301"/>
                      <a:pt x="1063" y="291"/>
                    </a:cubicBezTo>
                    <a:cubicBezTo>
                      <a:pt x="783" y="421"/>
                      <a:pt x="672" y="502"/>
                      <a:pt x="642" y="843"/>
                    </a:cubicBezTo>
                    <a:cubicBezTo>
                      <a:pt x="576" y="722"/>
                      <a:pt x="470" y="667"/>
                      <a:pt x="372" y="667"/>
                    </a:cubicBezTo>
                    <a:cubicBezTo>
                      <a:pt x="232" y="667"/>
                      <a:pt x="107" y="779"/>
                      <a:pt x="131" y="973"/>
                    </a:cubicBezTo>
                    <a:cubicBezTo>
                      <a:pt x="101" y="943"/>
                      <a:pt x="70" y="913"/>
                      <a:pt x="50" y="883"/>
                    </a:cubicBezTo>
                    <a:cubicBezTo>
                      <a:pt x="50" y="953"/>
                      <a:pt x="0" y="1023"/>
                      <a:pt x="20" y="1123"/>
                    </a:cubicBezTo>
                    <a:cubicBezTo>
                      <a:pt x="30" y="1194"/>
                      <a:pt x="0" y="1254"/>
                      <a:pt x="10" y="1304"/>
                    </a:cubicBezTo>
                    <a:cubicBezTo>
                      <a:pt x="40" y="1384"/>
                      <a:pt x="60" y="1354"/>
                      <a:pt x="111" y="1414"/>
                    </a:cubicBezTo>
                    <a:cubicBezTo>
                      <a:pt x="161" y="1454"/>
                      <a:pt x="151" y="1515"/>
                      <a:pt x="221" y="1545"/>
                    </a:cubicBezTo>
                    <a:cubicBezTo>
                      <a:pt x="251" y="1560"/>
                      <a:pt x="291" y="1563"/>
                      <a:pt x="336" y="1563"/>
                    </a:cubicBezTo>
                    <a:cubicBezTo>
                      <a:pt x="384" y="1563"/>
                      <a:pt x="437" y="1559"/>
                      <a:pt x="486" y="1559"/>
                    </a:cubicBezTo>
                    <a:cubicBezTo>
                      <a:pt x="513" y="1559"/>
                      <a:pt x="539" y="1560"/>
                      <a:pt x="562" y="1565"/>
                    </a:cubicBezTo>
                    <a:cubicBezTo>
                      <a:pt x="831" y="1626"/>
                      <a:pt x="1153" y="1682"/>
                      <a:pt x="1452" y="1682"/>
                    </a:cubicBezTo>
                    <a:cubicBezTo>
                      <a:pt x="1543" y="1682"/>
                      <a:pt x="1631" y="1677"/>
                      <a:pt x="1715" y="1665"/>
                    </a:cubicBezTo>
                    <a:cubicBezTo>
                      <a:pt x="1796" y="1655"/>
                      <a:pt x="1866" y="1605"/>
                      <a:pt x="1946" y="1595"/>
                    </a:cubicBezTo>
                    <a:cubicBezTo>
                      <a:pt x="1961" y="1593"/>
                      <a:pt x="1977" y="1592"/>
                      <a:pt x="1993" y="1592"/>
                    </a:cubicBezTo>
                    <a:cubicBezTo>
                      <a:pt x="2061" y="1592"/>
                      <a:pt x="2134" y="1607"/>
                      <a:pt x="2207" y="1615"/>
                    </a:cubicBezTo>
                    <a:cubicBezTo>
                      <a:pt x="2387" y="1615"/>
                      <a:pt x="2528" y="1595"/>
                      <a:pt x="2648" y="1454"/>
                    </a:cubicBezTo>
                    <a:cubicBezTo>
                      <a:pt x="2688" y="1404"/>
                      <a:pt x="2749" y="1334"/>
                      <a:pt x="2729" y="1284"/>
                    </a:cubicBezTo>
                    <a:cubicBezTo>
                      <a:pt x="2718" y="1229"/>
                      <a:pt x="2696" y="1219"/>
                      <a:pt x="2668" y="1219"/>
                    </a:cubicBezTo>
                    <a:cubicBezTo>
                      <a:pt x="2653" y="1219"/>
                      <a:pt x="2635" y="1222"/>
                      <a:pt x="2618" y="1222"/>
                    </a:cubicBezTo>
                    <a:cubicBezTo>
                      <a:pt x="2604" y="1222"/>
                      <a:pt x="2591" y="1220"/>
                      <a:pt x="2578" y="1214"/>
                    </a:cubicBezTo>
                    <a:cubicBezTo>
                      <a:pt x="2594" y="1173"/>
                      <a:pt x="2557" y="1138"/>
                      <a:pt x="2521" y="1138"/>
                    </a:cubicBezTo>
                    <a:cubicBezTo>
                      <a:pt x="2513" y="1138"/>
                      <a:pt x="2505" y="1140"/>
                      <a:pt x="2498" y="1143"/>
                    </a:cubicBezTo>
                    <a:cubicBezTo>
                      <a:pt x="2468" y="1103"/>
                      <a:pt x="2448" y="1043"/>
                      <a:pt x="2468" y="993"/>
                    </a:cubicBezTo>
                    <a:cubicBezTo>
                      <a:pt x="2439" y="979"/>
                      <a:pt x="2421" y="965"/>
                      <a:pt x="2399" y="965"/>
                    </a:cubicBezTo>
                    <a:cubicBezTo>
                      <a:pt x="2389" y="965"/>
                      <a:pt x="2379" y="967"/>
                      <a:pt x="2367" y="973"/>
                    </a:cubicBezTo>
                    <a:lnTo>
                      <a:pt x="2387" y="953"/>
                    </a:lnTo>
                    <a:cubicBezTo>
                      <a:pt x="2365" y="927"/>
                      <a:pt x="2344" y="918"/>
                      <a:pt x="2324" y="918"/>
                    </a:cubicBezTo>
                    <a:cubicBezTo>
                      <a:pt x="2283" y="918"/>
                      <a:pt x="2247" y="956"/>
                      <a:pt x="2207" y="963"/>
                    </a:cubicBezTo>
                    <a:cubicBezTo>
                      <a:pt x="2187" y="973"/>
                      <a:pt x="2177" y="993"/>
                      <a:pt x="2157" y="993"/>
                    </a:cubicBezTo>
                    <a:cubicBezTo>
                      <a:pt x="2137" y="993"/>
                      <a:pt x="2087" y="963"/>
                      <a:pt x="2056" y="963"/>
                    </a:cubicBezTo>
                    <a:cubicBezTo>
                      <a:pt x="2117" y="933"/>
                      <a:pt x="2247" y="742"/>
                      <a:pt x="2107" y="732"/>
                    </a:cubicBezTo>
                    <a:cubicBezTo>
                      <a:pt x="2127" y="702"/>
                      <a:pt x="2127" y="682"/>
                      <a:pt x="2157" y="652"/>
                    </a:cubicBezTo>
                    <a:cubicBezTo>
                      <a:pt x="2137" y="612"/>
                      <a:pt x="2087" y="602"/>
                      <a:pt x="2056" y="592"/>
                    </a:cubicBezTo>
                    <a:cubicBezTo>
                      <a:pt x="2077" y="542"/>
                      <a:pt x="2107" y="502"/>
                      <a:pt x="2127" y="461"/>
                    </a:cubicBezTo>
                    <a:lnTo>
                      <a:pt x="2127" y="451"/>
                    </a:lnTo>
                    <a:cubicBezTo>
                      <a:pt x="2107" y="471"/>
                      <a:pt x="2097" y="502"/>
                      <a:pt x="2066" y="522"/>
                    </a:cubicBezTo>
                    <a:cubicBezTo>
                      <a:pt x="2180" y="296"/>
                      <a:pt x="2069" y="84"/>
                      <a:pt x="1920" y="84"/>
                    </a:cubicBezTo>
                    <a:cubicBezTo>
                      <a:pt x="1857" y="84"/>
                      <a:pt x="1788" y="122"/>
                      <a:pt x="1725" y="211"/>
                    </a:cubicBezTo>
                    <a:cubicBezTo>
                      <a:pt x="1655" y="70"/>
                      <a:pt x="1685" y="171"/>
                      <a:pt x="1585" y="90"/>
                    </a:cubicBezTo>
                    <a:cubicBezTo>
                      <a:pt x="1575" y="70"/>
                      <a:pt x="1575" y="10"/>
                      <a:pt x="15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1255200" y="4198531"/>
                <a:ext cx="110282" cy="67493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1683" extrusionOk="0">
                    <a:moveTo>
                      <a:pt x="1566" y="1"/>
                    </a:moveTo>
                    <a:cubicBezTo>
                      <a:pt x="1385" y="101"/>
                      <a:pt x="1124" y="61"/>
                      <a:pt x="1124" y="342"/>
                    </a:cubicBezTo>
                    <a:cubicBezTo>
                      <a:pt x="1104" y="332"/>
                      <a:pt x="1094" y="302"/>
                      <a:pt x="1074" y="302"/>
                    </a:cubicBezTo>
                    <a:cubicBezTo>
                      <a:pt x="793" y="432"/>
                      <a:pt x="683" y="502"/>
                      <a:pt x="643" y="843"/>
                    </a:cubicBezTo>
                    <a:cubicBezTo>
                      <a:pt x="581" y="725"/>
                      <a:pt x="478" y="671"/>
                      <a:pt x="380" y="671"/>
                    </a:cubicBezTo>
                    <a:cubicBezTo>
                      <a:pt x="238" y="671"/>
                      <a:pt x="108" y="784"/>
                      <a:pt x="131" y="974"/>
                    </a:cubicBezTo>
                    <a:cubicBezTo>
                      <a:pt x="111" y="954"/>
                      <a:pt x="81" y="914"/>
                      <a:pt x="61" y="894"/>
                    </a:cubicBezTo>
                    <a:cubicBezTo>
                      <a:pt x="61" y="954"/>
                      <a:pt x="1" y="1034"/>
                      <a:pt x="21" y="1134"/>
                    </a:cubicBezTo>
                    <a:lnTo>
                      <a:pt x="21" y="1124"/>
                    </a:lnTo>
                    <a:lnTo>
                      <a:pt x="21" y="1124"/>
                    </a:lnTo>
                    <a:cubicBezTo>
                      <a:pt x="31" y="1194"/>
                      <a:pt x="11" y="1255"/>
                      <a:pt x="21" y="1305"/>
                    </a:cubicBezTo>
                    <a:cubicBezTo>
                      <a:pt x="51" y="1385"/>
                      <a:pt x="71" y="1355"/>
                      <a:pt x="121" y="1415"/>
                    </a:cubicBezTo>
                    <a:cubicBezTo>
                      <a:pt x="161" y="1455"/>
                      <a:pt x="161" y="1515"/>
                      <a:pt x="222" y="1546"/>
                    </a:cubicBezTo>
                    <a:cubicBezTo>
                      <a:pt x="255" y="1560"/>
                      <a:pt x="298" y="1564"/>
                      <a:pt x="344" y="1564"/>
                    </a:cubicBezTo>
                    <a:cubicBezTo>
                      <a:pt x="394" y="1564"/>
                      <a:pt x="448" y="1560"/>
                      <a:pt x="497" y="1560"/>
                    </a:cubicBezTo>
                    <a:cubicBezTo>
                      <a:pt x="524" y="1560"/>
                      <a:pt x="550" y="1561"/>
                      <a:pt x="573" y="1566"/>
                    </a:cubicBezTo>
                    <a:cubicBezTo>
                      <a:pt x="842" y="1627"/>
                      <a:pt x="1164" y="1683"/>
                      <a:pt x="1462" y="1683"/>
                    </a:cubicBezTo>
                    <a:cubicBezTo>
                      <a:pt x="1553" y="1683"/>
                      <a:pt x="1642" y="1678"/>
                      <a:pt x="1726" y="1666"/>
                    </a:cubicBezTo>
                    <a:cubicBezTo>
                      <a:pt x="1806" y="1656"/>
                      <a:pt x="1877" y="1616"/>
                      <a:pt x="1947" y="1596"/>
                    </a:cubicBezTo>
                    <a:cubicBezTo>
                      <a:pt x="1964" y="1594"/>
                      <a:pt x="1981" y="1593"/>
                      <a:pt x="1998" y="1593"/>
                    </a:cubicBezTo>
                    <a:cubicBezTo>
                      <a:pt x="2071" y="1593"/>
                      <a:pt x="2143" y="1608"/>
                      <a:pt x="2208" y="1616"/>
                    </a:cubicBezTo>
                    <a:cubicBezTo>
                      <a:pt x="2229" y="1617"/>
                      <a:pt x="2250" y="1618"/>
                      <a:pt x="2271" y="1618"/>
                    </a:cubicBezTo>
                    <a:cubicBezTo>
                      <a:pt x="2430" y="1618"/>
                      <a:pt x="2551" y="1580"/>
                      <a:pt x="2649" y="1455"/>
                    </a:cubicBezTo>
                    <a:cubicBezTo>
                      <a:pt x="2689" y="1405"/>
                      <a:pt x="2749" y="1345"/>
                      <a:pt x="2739" y="1285"/>
                    </a:cubicBezTo>
                    <a:cubicBezTo>
                      <a:pt x="2730" y="1232"/>
                      <a:pt x="2709" y="1221"/>
                      <a:pt x="2682" y="1221"/>
                    </a:cubicBezTo>
                    <a:cubicBezTo>
                      <a:pt x="2660" y="1221"/>
                      <a:pt x="2635" y="1228"/>
                      <a:pt x="2608" y="1228"/>
                    </a:cubicBezTo>
                    <a:cubicBezTo>
                      <a:pt x="2599" y="1228"/>
                      <a:pt x="2589" y="1227"/>
                      <a:pt x="2579" y="1225"/>
                    </a:cubicBezTo>
                    <a:cubicBezTo>
                      <a:pt x="2603" y="1175"/>
                      <a:pt x="2567" y="1139"/>
                      <a:pt x="2526" y="1139"/>
                    </a:cubicBezTo>
                    <a:cubicBezTo>
                      <a:pt x="2517" y="1139"/>
                      <a:pt x="2507" y="1141"/>
                      <a:pt x="2498" y="1144"/>
                    </a:cubicBezTo>
                    <a:cubicBezTo>
                      <a:pt x="2468" y="1104"/>
                      <a:pt x="2458" y="1044"/>
                      <a:pt x="2468" y="994"/>
                    </a:cubicBezTo>
                    <a:cubicBezTo>
                      <a:pt x="2449" y="981"/>
                      <a:pt x="2434" y="968"/>
                      <a:pt x="2416" y="968"/>
                    </a:cubicBezTo>
                    <a:cubicBezTo>
                      <a:pt x="2405" y="968"/>
                      <a:pt x="2393" y="973"/>
                      <a:pt x="2378" y="984"/>
                    </a:cubicBezTo>
                    <a:lnTo>
                      <a:pt x="2388" y="954"/>
                    </a:lnTo>
                    <a:cubicBezTo>
                      <a:pt x="2369" y="928"/>
                      <a:pt x="2351" y="919"/>
                      <a:pt x="2333" y="919"/>
                    </a:cubicBezTo>
                    <a:cubicBezTo>
                      <a:pt x="2295" y="919"/>
                      <a:pt x="2258" y="960"/>
                      <a:pt x="2218" y="974"/>
                    </a:cubicBezTo>
                    <a:cubicBezTo>
                      <a:pt x="2198" y="974"/>
                      <a:pt x="2188" y="994"/>
                      <a:pt x="2167" y="994"/>
                    </a:cubicBezTo>
                    <a:cubicBezTo>
                      <a:pt x="2147" y="994"/>
                      <a:pt x="2097" y="964"/>
                      <a:pt x="2067" y="964"/>
                    </a:cubicBezTo>
                    <a:cubicBezTo>
                      <a:pt x="2127" y="934"/>
                      <a:pt x="2258" y="743"/>
                      <a:pt x="2117" y="733"/>
                    </a:cubicBezTo>
                    <a:cubicBezTo>
                      <a:pt x="2137" y="703"/>
                      <a:pt x="2137" y="683"/>
                      <a:pt x="2167" y="653"/>
                    </a:cubicBezTo>
                    <a:cubicBezTo>
                      <a:pt x="2147" y="613"/>
                      <a:pt x="2097" y="603"/>
                      <a:pt x="2057" y="593"/>
                    </a:cubicBezTo>
                    <a:cubicBezTo>
                      <a:pt x="2087" y="542"/>
                      <a:pt x="2107" y="502"/>
                      <a:pt x="2137" y="462"/>
                    </a:cubicBezTo>
                    <a:lnTo>
                      <a:pt x="2127" y="462"/>
                    </a:lnTo>
                    <a:cubicBezTo>
                      <a:pt x="2107" y="482"/>
                      <a:pt x="2107" y="512"/>
                      <a:pt x="2077" y="522"/>
                    </a:cubicBezTo>
                    <a:cubicBezTo>
                      <a:pt x="2189" y="298"/>
                      <a:pt x="2076" y="89"/>
                      <a:pt x="1930" y="89"/>
                    </a:cubicBezTo>
                    <a:cubicBezTo>
                      <a:pt x="1866" y="89"/>
                      <a:pt x="1797" y="128"/>
                      <a:pt x="1736" y="222"/>
                    </a:cubicBezTo>
                    <a:cubicBezTo>
                      <a:pt x="1656" y="71"/>
                      <a:pt x="1696" y="171"/>
                      <a:pt x="1586" y="91"/>
                    </a:cubicBezTo>
                    <a:cubicBezTo>
                      <a:pt x="1586" y="71"/>
                      <a:pt x="1586" y="21"/>
                      <a:pt x="15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1510259" y="4187703"/>
                <a:ext cx="70019" cy="44273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104" extrusionOk="0">
                    <a:moveTo>
                      <a:pt x="1555" y="0"/>
                    </a:moveTo>
                    <a:cubicBezTo>
                      <a:pt x="1364" y="90"/>
                      <a:pt x="1104" y="60"/>
                      <a:pt x="1104" y="341"/>
                    </a:cubicBezTo>
                    <a:cubicBezTo>
                      <a:pt x="1084" y="331"/>
                      <a:pt x="1073" y="301"/>
                      <a:pt x="1053" y="291"/>
                    </a:cubicBezTo>
                    <a:cubicBezTo>
                      <a:pt x="773" y="421"/>
                      <a:pt x="662" y="502"/>
                      <a:pt x="632" y="843"/>
                    </a:cubicBezTo>
                    <a:cubicBezTo>
                      <a:pt x="566" y="722"/>
                      <a:pt x="460" y="667"/>
                      <a:pt x="362" y="667"/>
                    </a:cubicBezTo>
                    <a:cubicBezTo>
                      <a:pt x="222" y="667"/>
                      <a:pt x="97" y="779"/>
                      <a:pt x="121" y="973"/>
                    </a:cubicBezTo>
                    <a:cubicBezTo>
                      <a:pt x="91" y="943"/>
                      <a:pt x="60" y="913"/>
                      <a:pt x="40" y="883"/>
                    </a:cubicBezTo>
                    <a:cubicBezTo>
                      <a:pt x="40" y="943"/>
                      <a:pt x="0" y="1013"/>
                      <a:pt x="0" y="1103"/>
                    </a:cubicBezTo>
                    <a:cubicBezTo>
                      <a:pt x="20" y="1073"/>
                      <a:pt x="50" y="1043"/>
                      <a:pt x="80" y="1023"/>
                    </a:cubicBezTo>
                    <a:cubicBezTo>
                      <a:pt x="103" y="1012"/>
                      <a:pt x="122" y="1007"/>
                      <a:pt x="138" y="1007"/>
                    </a:cubicBezTo>
                    <a:cubicBezTo>
                      <a:pt x="208" y="1007"/>
                      <a:pt x="232" y="1093"/>
                      <a:pt x="321" y="1093"/>
                    </a:cubicBezTo>
                    <a:cubicBezTo>
                      <a:pt x="321" y="993"/>
                      <a:pt x="331" y="933"/>
                      <a:pt x="422" y="893"/>
                    </a:cubicBezTo>
                    <a:cubicBezTo>
                      <a:pt x="432" y="893"/>
                      <a:pt x="452" y="913"/>
                      <a:pt x="472" y="913"/>
                    </a:cubicBezTo>
                    <a:cubicBezTo>
                      <a:pt x="499" y="904"/>
                      <a:pt x="526" y="861"/>
                      <a:pt x="554" y="861"/>
                    </a:cubicBezTo>
                    <a:cubicBezTo>
                      <a:pt x="557" y="861"/>
                      <a:pt x="559" y="862"/>
                      <a:pt x="562" y="863"/>
                    </a:cubicBezTo>
                    <a:cubicBezTo>
                      <a:pt x="599" y="863"/>
                      <a:pt x="593" y="924"/>
                      <a:pt x="633" y="924"/>
                    </a:cubicBezTo>
                    <a:cubicBezTo>
                      <a:pt x="636" y="924"/>
                      <a:pt x="639" y="923"/>
                      <a:pt x="642" y="923"/>
                    </a:cubicBezTo>
                    <a:cubicBezTo>
                      <a:pt x="682" y="913"/>
                      <a:pt x="672" y="802"/>
                      <a:pt x="692" y="762"/>
                    </a:cubicBezTo>
                    <a:cubicBezTo>
                      <a:pt x="742" y="672"/>
                      <a:pt x="853" y="652"/>
                      <a:pt x="923" y="612"/>
                    </a:cubicBezTo>
                    <a:cubicBezTo>
                      <a:pt x="973" y="592"/>
                      <a:pt x="1003" y="542"/>
                      <a:pt x="1073" y="522"/>
                    </a:cubicBezTo>
                    <a:cubicBezTo>
                      <a:pt x="1174" y="502"/>
                      <a:pt x="1174" y="532"/>
                      <a:pt x="1244" y="421"/>
                    </a:cubicBezTo>
                    <a:cubicBezTo>
                      <a:pt x="1267" y="375"/>
                      <a:pt x="1255" y="328"/>
                      <a:pt x="1299" y="328"/>
                    </a:cubicBezTo>
                    <a:cubicBezTo>
                      <a:pt x="1312" y="328"/>
                      <a:pt x="1329" y="332"/>
                      <a:pt x="1354" y="341"/>
                    </a:cubicBezTo>
                    <a:cubicBezTo>
                      <a:pt x="1330" y="242"/>
                      <a:pt x="1386" y="157"/>
                      <a:pt x="1479" y="157"/>
                    </a:cubicBezTo>
                    <a:cubicBezTo>
                      <a:pt x="1499" y="157"/>
                      <a:pt x="1521" y="161"/>
                      <a:pt x="1545" y="171"/>
                    </a:cubicBezTo>
                    <a:cubicBezTo>
                      <a:pt x="1575" y="181"/>
                      <a:pt x="1595" y="221"/>
                      <a:pt x="1635" y="231"/>
                    </a:cubicBezTo>
                    <a:cubicBezTo>
                      <a:pt x="1639" y="233"/>
                      <a:pt x="1645" y="234"/>
                      <a:pt x="1652" y="234"/>
                    </a:cubicBezTo>
                    <a:cubicBezTo>
                      <a:pt x="1669" y="234"/>
                      <a:pt x="1695" y="228"/>
                      <a:pt x="1719" y="228"/>
                    </a:cubicBezTo>
                    <a:cubicBezTo>
                      <a:pt x="1728" y="228"/>
                      <a:pt x="1737" y="229"/>
                      <a:pt x="1746" y="231"/>
                    </a:cubicBezTo>
                    <a:lnTo>
                      <a:pt x="1736" y="191"/>
                    </a:lnTo>
                    <a:lnTo>
                      <a:pt x="1715" y="211"/>
                    </a:lnTo>
                    <a:cubicBezTo>
                      <a:pt x="1645" y="70"/>
                      <a:pt x="1675" y="171"/>
                      <a:pt x="1575" y="90"/>
                    </a:cubicBezTo>
                    <a:cubicBezTo>
                      <a:pt x="1565" y="70"/>
                      <a:pt x="1565" y="10"/>
                      <a:pt x="15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1" name="Google Shape;171;p6"/>
            <p:cNvGrpSpPr/>
            <p:nvPr/>
          </p:nvGrpSpPr>
          <p:grpSpPr>
            <a:xfrm rot="-575426">
              <a:off x="4977464" y="4241675"/>
              <a:ext cx="824216" cy="233743"/>
              <a:chOff x="2436564" y="2774658"/>
              <a:chExt cx="737475" cy="209143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2436564" y="2775028"/>
                <a:ext cx="534606" cy="208774"/>
              </a:xfrm>
              <a:custGeom>
                <a:avLst/>
                <a:gdLst/>
                <a:ahLst/>
                <a:cxnLst/>
                <a:rect l="l" t="t" r="r" b="b"/>
                <a:pathLst>
                  <a:path w="13331" h="5206" extrusionOk="0">
                    <a:moveTo>
                      <a:pt x="2434" y="1"/>
                    </a:moveTo>
                    <a:cubicBezTo>
                      <a:pt x="2405" y="1"/>
                      <a:pt x="2376" y="4"/>
                      <a:pt x="2348" y="10"/>
                    </a:cubicBezTo>
                    <a:cubicBezTo>
                      <a:pt x="2057" y="60"/>
                      <a:pt x="2167" y="582"/>
                      <a:pt x="1976" y="812"/>
                    </a:cubicBezTo>
                    <a:cubicBezTo>
                      <a:pt x="1916" y="882"/>
                      <a:pt x="1836" y="933"/>
                      <a:pt x="1776" y="1003"/>
                    </a:cubicBezTo>
                    <a:cubicBezTo>
                      <a:pt x="1585" y="1234"/>
                      <a:pt x="1716" y="1565"/>
                      <a:pt x="1776" y="1855"/>
                    </a:cubicBezTo>
                    <a:cubicBezTo>
                      <a:pt x="1836" y="2176"/>
                      <a:pt x="1826" y="2688"/>
                      <a:pt x="1525" y="2808"/>
                    </a:cubicBezTo>
                    <a:cubicBezTo>
                      <a:pt x="1514" y="2813"/>
                      <a:pt x="1503" y="2815"/>
                      <a:pt x="1494" y="2815"/>
                    </a:cubicBezTo>
                    <a:cubicBezTo>
                      <a:pt x="1391" y="2815"/>
                      <a:pt x="1372" y="2586"/>
                      <a:pt x="1345" y="2467"/>
                    </a:cubicBezTo>
                    <a:cubicBezTo>
                      <a:pt x="1300" y="2164"/>
                      <a:pt x="1136" y="1575"/>
                      <a:pt x="896" y="1575"/>
                    </a:cubicBezTo>
                    <a:cubicBezTo>
                      <a:pt x="866" y="1575"/>
                      <a:pt x="835" y="1585"/>
                      <a:pt x="803" y="1605"/>
                    </a:cubicBezTo>
                    <a:cubicBezTo>
                      <a:pt x="729" y="1660"/>
                      <a:pt x="801" y="1880"/>
                      <a:pt x="732" y="1880"/>
                    </a:cubicBezTo>
                    <a:cubicBezTo>
                      <a:pt x="726" y="1880"/>
                      <a:pt x="720" y="1878"/>
                      <a:pt x="713" y="1875"/>
                    </a:cubicBezTo>
                    <a:cubicBezTo>
                      <a:pt x="562" y="1810"/>
                      <a:pt x="614" y="1409"/>
                      <a:pt x="481" y="1409"/>
                    </a:cubicBezTo>
                    <a:cubicBezTo>
                      <a:pt x="472" y="1409"/>
                      <a:pt x="462" y="1410"/>
                      <a:pt x="452" y="1414"/>
                    </a:cubicBezTo>
                    <a:cubicBezTo>
                      <a:pt x="101" y="1544"/>
                      <a:pt x="171" y="2066"/>
                      <a:pt x="91" y="2417"/>
                    </a:cubicBezTo>
                    <a:cubicBezTo>
                      <a:pt x="0" y="2818"/>
                      <a:pt x="121" y="3370"/>
                      <a:pt x="191" y="3771"/>
                    </a:cubicBezTo>
                    <a:cubicBezTo>
                      <a:pt x="221" y="3952"/>
                      <a:pt x="261" y="4132"/>
                      <a:pt x="372" y="4273"/>
                    </a:cubicBezTo>
                    <a:cubicBezTo>
                      <a:pt x="558" y="4505"/>
                      <a:pt x="864" y="4552"/>
                      <a:pt x="1174" y="4552"/>
                    </a:cubicBezTo>
                    <a:cubicBezTo>
                      <a:pt x="1265" y="4552"/>
                      <a:pt x="1356" y="4548"/>
                      <a:pt x="1445" y="4544"/>
                    </a:cubicBezTo>
                    <a:cubicBezTo>
                      <a:pt x="1561" y="4539"/>
                      <a:pt x="1678" y="4536"/>
                      <a:pt x="1795" y="4536"/>
                    </a:cubicBezTo>
                    <a:cubicBezTo>
                      <a:pt x="2613" y="4536"/>
                      <a:pt x="3432" y="4659"/>
                      <a:pt x="4213" y="4905"/>
                    </a:cubicBezTo>
                    <a:cubicBezTo>
                      <a:pt x="4645" y="5035"/>
                      <a:pt x="5066" y="5206"/>
                      <a:pt x="5507" y="5206"/>
                    </a:cubicBezTo>
                    <a:cubicBezTo>
                      <a:pt x="5828" y="5206"/>
                      <a:pt x="6149" y="5105"/>
                      <a:pt x="6460" y="5025"/>
                    </a:cubicBezTo>
                    <a:cubicBezTo>
                      <a:pt x="7566" y="4728"/>
                      <a:pt x="8715" y="4502"/>
                      <a:pt x="9854" y="4502"/>
                    </a:cubicBezTo>
                    <a:cubicBezTo>
                      <a:pt x="10368" y="4502"/>
                      <a:pt x="10880" y="4548"/>
                      <a:pt x="11385" y="4654"/>
                    </a:cubicBezTo>
                    <a:cubicBezTo>
                      <a:pt x="11686" y="4717"/>
                      <a:pt x="11993" y="4806"/>
                      <a:pt x="12301" y="4806"/>
                    </a:cubicBezTo>
                    <a:cubicBezTo>
                      <a:pt x="12383" y="4806"/>
                      <a:pt x="12466" y="4799"/>
                      <a:pt x="12549" y="4784"/>
                    </a:cubicBezTo>
                    <a:cubicBezTo>
                      <a:pt x="12940" y="4724"/>
                      <a:pt x="13331" y="4403"/>
                      <a:pt x="13321" y="3992"/>
                    </a:cubicBezTo>
                    <a:cubicBezTo>
                      <a:pt x="13311" y="3711"/>
                      <a:pt x="13120" y="3470"/>
                      <a:pt x="12960" y="3230"/>
                    </a:cubicBezTo>
                    <a:cubicBezTo>
                      <a:pt x="12809" y="2989"/>
                      <a:pt x="12900" y="2708"/>
                      <a:pt x="12850" y="2427"/>
                    </a:cubicBezTo>
                    <a:cubicBezTo>
                      <a:pt x="12789" y="2046"/>
                      <a:pt x="12739" y="1635"/>
                      <a:pt x="12438" y="1384"/>
                    </a:cubicBezTo>
                    <a:cubicBezTo>
                      <a:pt x="12338" y="1304"/>
                      <a:pt x="12188" y="1354"/>
                      <a:pt x="12097" y="1254"/>
                    </a:cubicBezTo>
                    <a:cubicBezTo>
                      <a:pt x="12007" y="1153"/>
                      <a:pt x="11937" y="1043"/>
                      <a:pt x="11816" y="983"/>
                    </a:cubicBezTo>
                    <a:cubicBezTo>
                      <a:pt x="11798" y="975"/>
                      <a:pt x="11780" y="972"/>
                      <a:pt x="11764" y="972"/>
                    </a:cubicBezTo>
                    <a:cubicBezTo>
                      <a:pt x="11676" y="972"/>
                      <a:pt x="11617" y="1072"/>
                      <a:pt x="11515" y="1123"/>
                    </a:cubicBezTo>
                    <a:cubicBezTo>
                      <a:pt x="11508" y="1128"/>
                      <a:pt x="11501" y="1130"/>
                      <a:pt x="11494" y="1130"/>
                    </a:cubicBezTo>
                    <a:cubicBezTo>
                      <a:pt x="11429" y="1130"/>
                      <a:pt x="11371" y="966"/>
                      <a:pt x="11307" y="966"/>
                    </a:cubicBezTo>
                    <a:cubicBezTo>
                      <a:pt x="11299" y="966"/>
                      <a:pt x="11292" y="968"/>
                      <a:pt x="11285" y="973"/>
                    </a:cubicBezTo>
                    <a:cubicBezTo>
                      <a:pt x="11154" y="1063"/>
                      <a:pt x="11184" y="1294"/>
                      <a:pt x="11044" y="1314"/>
                    </a:cubicBezTo>
                    <a:cubicBezTo>
                      <a:pt x="11036" y="1315"/>
                      <a:pt x="11029" y="1315"/>
                      <a:pt x="11021" y="1315"/>
                    </a:cubicBezTo>
                    <a:cubicBezTo>
                      <a:pt x="10887" y="1315"/>
                      <a:pt x="10827" y="1149"/>
                      <a:pt x="10713" y="1063"/>
                    </a:cubicBezTo>
                    <a:cubicBezTo>
                      <a:pt x="10708" y="1061"/>
                      <a:pt x="10704" y="1060"/>
                      <a:pt x="10699" y="1060"/>
                    </a:cubicBezTo>
                    <a:cubicBezTo>
                      <a:pt x="10661" y="1060"/>
                      <a:pt x="10619" y="1113"/>
                      <a:pt x="10585" y="1113"/>
                    </a:cubicBezTo>
                    <a:cubicBezTo>
                      <a:pt x="10577" y="1113"/>
                      <a:pt x="10569" y="1110"/>
                      <a:pt x="10563" y="1103"/>
                    </a:cubicBezTo>
                    <a:cubicBezTo>
                      <a:pt x="10502" y="1063"/>
                      <a:pt x="10603" y="933"/>
                      <a:pt x="10543" y="893"/>
                    </a:cubicBezTo>
                    <a:cubicBezTo>
                      <a:pt x="10511" y="868"/>
                      <a:pt x="10479" y="857"/>
                      <a:pt x="10448" y="857"/>
                    </a:cubicBezTo>
                    <a:cubicBezTo>
                      <a:pt x="10249" y="857"/>
                      <a:pt x="10064" y="1303"/>
                      <a:pt x="10081" y="1555"/>
                    </a:cubicBezTo>
                    <a:cubicBezTo>
                      <a:pt x="10091" y="1735"/>
                      <a:pt x="10171" y="1906"/>
                      <a:pt x="10161" y="2076"/>
                    </a:cubicBezTo>
                    <a:cubicBezTo>
                      <a:pt x="10154" y="2217"/>
                      <a:pt x="9999" y="2407"/>
                      <a:pt x="9893" y="2407"/>
                    </a:cubicBezTo>
                    <a:cubicBezTo>
                      <a:pt x="9864" y="2407"/>
                      <a:pt x="9838" y="2392"/>
                      <a:pt x="9820" y="2357"/>
                    </a:cubicBezTo>
                    <a:cubicBezTo>
                      <a:pt x="9650" y="2026"/>
                      <a:pt x="9921" y="1524"/>
                      <a:pt x="9650" y="1264"/>
                    </a:cubicBezTo>
                    <a:cubicBezTo>
                      <a:pt x="9642" y="1257"/>
                      <a:pt x="9635" y="1254"/>
                      <a:pt x="9628" y="1254"/>
                    </a:cubicBezTo>
                    <a:cubicBezTo>
                      <a:pt x="9567" y="1254"/>
                      <a:pt x="9542" y="1505"/>
                      <a:pt x="9458" y="1505"/>
                    </a:cubicBezTo>
                    <a:cubicBezTo>
                      <a:pt x="9455" y="1505"/>
                      <a:pt x="9452" y="1505"/>
                      <a:pt x="9449" y="1504"/>
                    </a:cubicBezTo>
                    <a:cubicBezTo>
                      <a:pt x="9259" y="1474"/>
                      <a:pt x="9509" y="1113"/>
                      <a:pt x="9479" y="923"/>
                    </a:cubicBezTo>
                    <a:cubicBezTo>
                      <a:pt x="9474" y="900"/>
                      <a:pt x="9462" y="890"/>
                      <a:pt x="9446" y="890"/>
                    </a:cubicBezTo>
                    <a:cubicBezTo>
                      <a:pt x="9400" y="890"/>
                      <a:pt x="9321" y="973"/>
                      <a:pt x="9299" y="1033"/>
                    </a:cubicBezTo>
                    <a:cubicBezTo>
                      <a:pt x="9208" y="1304"/>
                      <a:pt x="9128" y="1565"/>
                      <a:pt x="9048" y="1825"/>
                    </a:cubicBezTo>
                    <a:cubicBezTo>
                      <a:pt x="9018" y="1916"/>
                      <a:pt x="8988" y="2006"/>
                      <a:pt x="8998" y="2106"/>
                    </a:cubicBezTo>
                    <a:cubicBezTo>
                      <a:pt x="9008" y="2186"/>
                      <a:pt x="9048" y="2257"/>
                      <a:pt x="9058" y="2337"/>
                    </a:cubicBezTo>
                    <a:cubicBezTo>
                      <a:pt x="9090" y="2523"/>
                      <a:pt x="8881" y="2801"/>
                      <a:pt x="8730" y="2801"/>
                    </a:cubicBezTo>
                    <a:cubicBezTo>
                      <a:pt x="8694" y="2801"/>
                      <a:pt x="8662" y="2785"/>
                      <a:pt x="8637" y="2748"/>
                    </a:cubicBezTo>
                    <a:cubicBezTo>
                      <a:pt x="8466" y="2497"/>
                      <a:pt x="8346" y="2257"/>
                      <a:pt x="8276" y="1956"/>
                    </a:cubicBezTo>
                    <a:cubicBezTo>
                      <a:pt x="8235" y="1755"/>
                      <a:pt x="8486" y="1444"/>
                      <a:pt x="8296" y="1374"/>
                    </a:cubicBezTo>
                    <a:cubicBezTo>
                      <a:pt x="8284" y="1368"/>
                      <a:pt x="8271" y="1366"/>
                      <a:pt x="8258" y="1366"/>
                    </a:cubicBezTo>
                    <a:cubicBezTo>
                      <a:pt x="8180" y="1366"/>
                      <a:pt x="8073" y="1448"/>
                      <a:pt x="8006" y="1448"/>
                    </a:cubicBezTo>
                    <a:cubicBezTo>
                      <a:pt x="7984" y="1448"/>
                      <a:pt x="7966" y="1439"/>
                      <a:pt x="7955" y="1414"/>
                    </a:cubicBezTo>
                    <a:cubicBezTo>
                      <a:pt x="7884" y="1244"/>
                      <a:pt x="8266" y="1053"/>
                      <a:pt x="8165" y="903"/>
                    </a:cubicBezTo>
                    <a:cubicBezTo>
                      <a:pt x="8123" y="839"/>
                      <a:pt x="8040" y="805"/>
                      <a:pt x="7963" y="805"/>
                    </a:cubicBezTo>
                    <a:cubicBezTo>
                      <a:pt x="7931" y="805"/>
                      <a:pt x="7901" y="811"/>
                      <a:pt x="7874" y="822"/>
                    </a:cubicBezTo>
                    <a:cubicBezTo>
                      <a:pt x="7814" y="842"/>
                      <a:pt x="7834" y="963"/>
                      <a:pt x="7774" y="993"/>
                    </a:cubicBezTo>
                    <a:cubicBezTo>
                      <a:pt x="7767" y="996"/>
                      <a:pt x="7759" y="998"/>
                      <a:pt x="7752" y="998"/>
                    </a:cubicBezTo>
                    <a:cubicBezTo>
                      <a:pt x="7702" y="998"/>
                      <a:pt x="7648" y="930"/>
                      <a:pt x="7599" y="930"/>
                    </a:cubicBezTo>
                    <a:cubicBezTo>
                      <a:pt x="7594" y="930"/>
                      <a:pt x="7589" y="931"/>
                      <a:pt x="7584" y="933"/>
                    </a:cubicBezTo>
                    <a:cubicBezTo>
                      <a:pt x="7463" y="993"/>
                      <a:pt x="7513" y="1213"/>
                      <a:pt x="7423" y="1314"/>
                    </a:cubicBezTo>
                    <a:cubicBezTo>
                      <a:pt x="7303" y="1464"/>
                      <a:pt x="7293" y="1655"/>
                      <a:pt x="7162" y="1785"/>
                    </a:cubicBezTo>
                    <a:cubicBezTo>
                      <a:pt x="7152" y="1797"/>
                      <a:pt x="7140" y="1802"/>
                      <a:pt x="7126" y="1802"/>
                    </a:cubicBezTo>
                    <a:cubicBezTo>
                      <a:pt x="7082" y="1802"/>
                      <a:pt x="7023" y="1759"/>
                      <a:pt x="6983" y="1759"/>
                    </a:cubicBezTo>
                    <a:cubicBezTo>
                      <a:pt x="6970" y="1759"/>
                      <a:pt x="6959" y="1763"/>
                      <a:pt x="6952" y="1775"/>
                    </a:cubicBezTo>
                    <a:cubicBezTo>
                      <a:pt x="6811" y="1956"/>
                      <a:pt x="7303" y="2397"/>
                      <a:pt x="7082" y="2447"/>
                    </a:cubicBezTo>
                    <a:cubicBezTo>
                      <a:pt x="7081" y="2447"/>
                      <a:pt x="7079" y="2448"/>
                      <a:pt x="7078" y="2448"/>
                    </a:cubicBezTo>
                    <a:cubicBezTo>
                      <a:pt x="7025" y="2448"/>
                      <a:pt x="7081" y="2257"/>
                      <a:pt x="7022" y="2257"/>
                    </a:cubicBezTo>
                    <a:cubicBezTo>
                      <a:pt x="6791" y="2277"/>
                      <a:pt x="7072" y="2959"/>
                      <a:pt x="6841" y="2959"/>
                    </a:cubicBezTo>
                    <a:cubicBezTo>
                      <a:pt x="6420" y="2949"/>
                      <a:pt x="6560" y="2146"/>
                      <a:pt x="6300" y="1815"/>
                    </a:cubicBezTo>
                    <a:cubicBezTo>
                      <a:pt x="6229" y="1725"/>
                      <a:pt x="6159" y="1645"/>
                      <a:pt x="6109" y="1555"/>
                    </a:cubicBezTo>
                    <a:cubicBezTo>
                      <a:pt x="5938" y="1274"/>
                      <a:pt x="6229" y="722"/>
                      <a:pt x="5928" y="592"/>
                    </a:cubicBezTo>
                    <a:cubicBezTo>
                      <a:pt x="5917" y="586"/>
                      <a:pt x="5906" y="584"/>
                      <a:pt x="5895" y="584"/>
                    </a:cubicBezTo>
                    <a:cubicBezTo>
                      <a:pt x="5759" y="584"/>
                      <a:pt x="5687" y="1001"/>
                      <a:pt x="5550" y="1001"/>
                    </a:cubicBezTo>
                    <a:cubicBezTo>
                      <a:pt x="5540" y="1001"/>
                      <a:pt x="5529" y="998"/>
                      <a:pt x="5517" y="993"/>
                    </a:cubicBezTo>
                    <a:cubicBezTo>
                      <a:pt x="5417" y="943"/>
                      <a:pt x="5628" y="682"/>
                      <a:pt x="5517" y="652"/>
                    </a:cubicBezTo>
                    <a:cubicBezTo>
                      <a:pt x="5509" y="650"/>
                      <a:pt x="5502" y="649"/>
                      <a:pt x="5495" y="649"/>
                    </a:cubicBezTo>
                    <a:cubicBezTo>
                      <a:pt x="5349" y="649"/>
                      <a:pt x="5479" y="1145"/>
                      <a:pt x="5307" y="1183"/>
                    </a:cubicBezTo>
                    <a:cubicBezTo>
                      <a:pt x="5303" y="1184"/>
                      <a:pt x="5300" y="1184"/>
                      <a:pt x="5297" y="1184"/>
                    </a:cubicBezTo>
                    <a:cubicBezTo>
                      <a:pt x="5200" y="1184"/>
                      <a:pt x="5253" y="892"/>
                      <a:pt x="5146" y="862"/>
                    </a:cubicBezTo>
                    <a:cubicBezTo>
                      <a:pt x="5142" y="862"/>
                      <a:pt x="5139" y="861"/>
                      <a:pt x="5135" y="861"/>
                    </a:cubicBezTo>
                    <a:cubicBezTo>
                      <a:pt x="5066" y="861"/>
                      <a:pt x="5043" y="1043"/>
                      <a:pt x="4971" y="1043"/>
                    </a:cubicBezTo>
                    <a:cubicBezTo>
                      <a:pt x="4969" y="1043"/>
                      <a:pt x="4967" y="1043"/>
                      <a:pt x="4966" y="1043"/>
                    </a:cubicBezTo>
                    <a:cubicBezTo>
                      <a:pt x="4765" y="1023"/>
                      <a:pt x="4986" y="551"/>
                      <a:pt x="4815" y="451"/>
                    </a:cubicBezTo>
                    <a:cubicBezTo>
                      <a:pt x="4805" y="446"/>
                      <a:pt x="4796" y="444"/>
                      <a:pt x="4788" y="444"/>
                    </a:cubicBezTo>
                    <a:cubicBezTo>
                      <a:pt x="4685" y="444"/>
                      <a:pt x="4656" y="794"/>
                      <a:pt x="4529" y="794"/>
                    </a:cubicBezTo>
                    <a:cubicBezTo>
                      <a:pt x="4524" y="794"/>
                      <a:pt x="4519" y="793"/>
                      <a:pt x="4514" y="792"/>
                    </a:cubicBezTo>
                    <a:cubicBezTo>
                      <a:pt x="4354" y="762"/>
                      <a:pt x="4564" y="321"/>
                      <a:pt x="4404" y="301"/>
                    </a:cubicBezTo>
                    <a:cubicBezTo>
                      <a:pt x="4391" y="299"/>
                      <a:pt x="4379" y="298"/>
                      <a:pt x="4367" y="298"/>
                    </a:cubicBezTo>
                    <a:cubicBezTo>
                      <a:pt x="4058" y="298"/>
                      <a:pt x="3990" y="905"/>
                      <a:pt x="3932" y="1234"/>
                    </a:cubicBezTo>
                    <a:cubicBezTo>
                      <a:pt x="3902" y="1414"/>
                      <a:pt x="4093" y="1705"/>
                      <a:pt x="3922" y="1795"/>
                    </a:cubicBezTo>
                    <a:cubicBezTo>
                      <a:pt x="3913" y="1800"/>
                      <a:pt x="3904" y="1802"/>
                      <a:pt x="3895" y="1802"/>
                    </a:cubicBezTo>
                    <a:cubicBezTo>
                      <a:pt x="3812" y="1802"/>
                      <a:pt x="3710" y="1649"/>
                      <a:pt x="3637" y="1649"/>
                    </a:cubicBezTo>
                    <a:cubicBezTo>
                      <a:pt x="3624" y="1649"/>
                      <a:pt x="3612" y="1654"/>
                      <a:pt x="3601" y="1665"/>
                    </a:cubicBezTo>
                    <a:cubicBezTo>
                      <a:pt x="3511" y="1755"/>
                      <a:pt x="3652" y="1926"/>
                      <a:pt x="3652" y="2056"/>
                    </a:cubicBezTo>
                    <a:cubicBezTo>
                      <a:pt x="3642" y="2195"/>
                      <a:pt x="3495" y="2309"/>
                      <a:pt x="3362" y="2309"/>
                    </a:cubicBezTo>
                    <a:cubicBezTo>
                      <a:pt x="3351" y="2309"/>
                      <a:pt x="3341" y="2308"/>
                      <a:pt x="3331" y="2307"/>
                    </a:cubicBezTo>
                    <a:cubicBezTo>
                      <a:pt x="3240" y="2287"/>
                      <a:pt x="3240" y="2166"/>
                      <a:pt x="3220" y="2076"/>
                    </a:cubicBezTo>
                    <a:cubicBezTo>
                      <a:pt x="3206" y="2039"/>
                      <a:pt x="3149" y="2030"/>
                      <a:pt x="3100" y="2030"/>
                    </a:cubicBezTo>
                    <a:lnTo>
                      <a:pt x="3100" y="2030"/>
                    </a:lnTo>
                    <a:cubicBezTo>
                      <a:pt x="3422" y="1949"/>
                      <a:pt x="2909" y="1137"/>
                      <a:pt x="2689" y="792"/>
                    </a:cubicBezTo>
                    <a:cubicBezTo>
                      <a:pt x="2659" y="732"/>
                      <a:pt x="2618" y="682"/>
                      <a:pt x="2618" y="622"/>
                    </a:cubicBezTo>
                    <a:cubicBezTo>
                      <a:pt x="2598" y="431"/>
                      <a:pt x="2909" y="220"/>
                      <a:pt x="2769" y="110"/>
                    </a:cubicBezTo>
                    <a:cubicBezTo>
                      <a:pt x="2673" y="46"/>
                      <a:pt x="2551" y="1"/>
                      <a:pt x="24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 rot="-293525">
                <a:off x="2946011" y="2783857"/>
                <a:ext cx="222094" cy="148664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707" extrusionOk="0">
                    <a:moveTo>
                      <a:pt x="635" y="0"/>
                    </a:moveTo>
                    <a:cubicBezTo>
                      <a:pt x="628" y="0"/>
                      <a:pt x="620" y="1"/>
                      <a:pt x="613" y="2"/>
                    </a:cubicBezTo>
                    <a:cubicBezTo>
                      <a:pt x="522" y="12"/>
                      <a:pt x="492" y="122"/>
                      <a:pt x="492" y="213"/>
                    </a:cubicBezTo>
                    <a:cubicBezTo>
                      <a:pt x="472" y="564"/>
                      <a:pt x="452" y="915"/>
                      <a:pt x="422" y="1266"/>
                    </a:cubicBezTo>
                    <a:cubicBezTo>
                      <a:pt x="392" y="1577"/>
                      <a:pt x="272" y="1687"/>
                      <a:pt x="141" y="1928"/>
                    </a:cubicBezTo>
                    <a:cubicBezTo>
                      <a:pt x="1" y="2169"/>
                      <a:pt x="41" y="2500"/>
                      <a:pt x="51" y="2770"/>
                    </a:cubicBezTo>
                    <a:cubicBezTo>
                      <a:pt x="61" y="3041"/>
                      <a:pt x="111" y="3352"/>
                      <a:pt x="342" y="3472"/>
                    </a:cubicBezTo>
                    <a:cubicBezTo>
                      <a:pt x="414" y="3512"/>
                      <a:pt x="491" y="3527"/>
                      <a:pt x="571" y="3527"/>
                    </a:cubicBezTo>
                    <a:cubicBezTo>
                      <a:pt x="733" y="3527"/>
                      <a:pt x="906" y="3466"/>
                      <a:pt x="1074" y="3432"/>
                    </a:cubicBezTo>
                    <a:cubicBezTo>
                      <a:pt x="1155" y="3417"/>
                      <a:pt x="1238" y="3411"/>
                      <a:pt x="1322" y="3411"/>
                    </a:cubicBezTo>
                    <a:cubicBezTo>
                      <a:pt x="1518" y="3411"/>
                      <a:pt x="1720" y="3444"/>
                      <a:pt x="1917" y="3472"/>
                    </a:cubicBezTo>
                    <a:cubicBezTo>
                      <a:pt x="2952" y="3633"/>
                      <a:pt x="4004" y="3707"/>
                      <a:pt x="5058" y="3707"/>
                    </a:cubicBezTo>
                    <a:cubicBezTo>
                      <a:pt x="5188" y="3707"/>
                      <a:pt x="5317" y="3705"/>
                      <a:pt x="5447" y="3703"/>
                    </a:cubicBezTo>
                    <a:lnTo>
                      <a:pt x="5538" y="2359"/>
                    </a:lnTo>
                    <a:cubicBezTo>
                      <a:pt x="5451" y="2330"/>
                      <a:pt x="5355" y="1996"/>
                      <a:pt x="5268" y="1996"/>
                    </a:cubicBezTo>
                    <a:cubicBezTo>
                      <a:pt x="5264" y="1996"/>
                      <a:pt x="5260" y="1997"/>
                      <a:pt x="5257" y="1998"/>
                    </a:cubicBezTo>
                    <a:cubicBezTo>
                      <a:pt x="5249" y="2000"/>
                      <a:pt x="5242" y="2002"/>
                      <a:pt x="5234" y="2002"/>
                    </a:cubicBezTo>
                    <a:cubicBezTo>
                      <a:pt x="5164" y="2002"/>
                      <a:pt x="5079" y="1916"/>
                      <a:pt x="5023" y="1916"/>
                    </a:cubicBezTo>
                    <a:cubicBezTo>
                      <a:pt x="5008" y="1916"/>
                      <a:pt x="4996" y="1922"/>
                      <a:pt x="4986" y="1938"/>
                    </a:cubicBezTo>
                    <a:cubicBezTo>
                      <a:pt x="4943" y="2006"/>
                      <a:pt x="4871" y="2075"/>
                      <a:pt x="4801" y="2075"/>
                    </a:cubicBezTo>
                    <a:cubicBezTo>
                      <a:pt x="4789" y="2075"/>
                      <a:pt x="4777" y="2073"/>
                      <a:pt x="4765" y="2068"/>
                    </a:cubicBezTo>
                    <a:cubicBezTo>
                      <a:pt x="4666" y="2032"/>
                      <a:pt x="4632" y="1819"/>
                      <a:pt x="4561" y="1819"/>
                    </a:cubicBezTo>
                    <a:cubicBezTo>
                      <a:pt x="4553" y="1819"/>
                      <a:pt x="4544" y="1821"/>
                      <a:pt x="4535" y="1827"/>
                    </a:cubicBezTo>
                    <a:cubicBezTo>
                      <a:pt x="4474" y="1864"/>
                      <a:pt x="4409" y="1897"/>
                      <a:pt x="4354" y="1897"/>
                    </a:cubicBezTo>
                    <a:cubicBezTo>
                      <a:pt x="4319" y="1897"/>
                      <a:pt x="4287" y="1883"/>
                      <a:pt x="4264" y="1848"/>
                    </a:cubicBezTo>
                    <a:cubicBezTo>
                      <a:pt x="4194" y="1757"/>
                      <a:pt x="4254" y="1627"/>
                      <a:pt x="4234" y="1507"/>
                    </a:cubicBezTo>
                    <a:cubicBezTo>
                      <a:pt x="4204" y="1326"/>
                      <a:pt x="4093" y="1045"/>
                      <a:pt x="3913" y="1045"/>
                    </a:cubicBezTo>
                    <a:cubicBezTo>
                      <a:pt x="3742" y="1055"/>
                      <a:pt x="3562" y="1226"/>
                      <a:pt x="3532" y="1406"/>
                    </a:cubicBezTo>
                    <a:cubicBezTo>
                      <a:pt x="3501" y="1627"/>
                      <a:pt x="3742" y="1878"/>
                      <a:pt x="3572" y="2028"/>
                    </a:cubicBezTo>
                    <a:cubicBezTo>
                      <a:pt x="3554" y="2046"/>
                      <a:pt x="3535" y="2053"/>
                      <a:pt x="3515" y="2053"/>
                    </a:cubicBezTo>
                    <a:cubicBezTo>
                      <a:pt x="3432" y="2053"/>
                      <a:pt x="3341" y="1922"/>
                      <a:pt x="3341" y="1817"/>
                    </a:cubicBezTo>
                    <a:cubicBezTo>
                      <a:pt x="3331" y="1687"/>
                      <a:pt x="3381" y="1557"/>
                      <a:pt x="3341" y="1426"/>
                    </a:cubicBezTo>
                    <a:cubicBezTo>
                      <a:pt x="3331" y="1366"/>
                      <a:pt x="3291" y="1316"/>
                      <a:pt x="3281" y="1256"/>
                    </a:cubicBezTo>
                    <a:cubicBezTo>
                      <a:pt x="3261" y="1176"/>
                      <a:pt x="3291" y="1105"/>
                      <a:pt x="3301" y="1025"/>
                    </a:cubicBezTo>
                    <a:cubicBezTo>
                      <a:pt x="3301" y="945"/>
                      <a:pt x="3281" y="824"/>
                      <a:pt x="3211" y="824"/>
                    </a:cubicBezTo>
                    <a:cubicBezTo>
                      <a:pt x="3204" y="825"/>
                      <a:pt x="3198" y="825"/>
                      <a:pt x="3192" y="825"/>
                    </a:cubicBezTo>
                    <a:cubicBezTo>
                      <a:pt x="3128" y="825"/>
                      <a:pt x="3065" y="792"/>
                      <a:pt x="3006" y="792"/>
                    </a:cubicBezTo>
                    <a:cubicBezTo>
                      <a:pt x="2987" y="792"/>
                      <a:pt x="2968" y="795"/>
                      <a:pt x="2950" y="804"/>
                    </a:cubicBezTo>
                    <a:cubicBezTo>
                      <a:pt x="2881" y="827"/>
                      <a:pt x="2823" y="898"/>
                      <a:pt x="2769" y="898"/>
                    </a:cubicBezTo>
                    <a:cubicBezTo>
                      <a:pt x="2752" y="898"/>
                      <a:pt x="2736" y="891"/>
                      <a:pt x="2719" y="875"/>
                    </a:cubicBezTo>
                    <a:cubicBezTo>
                      <a:pt x="2689" y="855"/>
                      <a:pt x="2669" y="814"/>
                      <a:pt x="2629" y="804"/>
                    </a:cubicBezTo>
                    <a:cubicBezTo>
                      <a:pt x="2623" y="802"/>
                      <a:pt x="2617" y="800"/>
                      <a:pt x="2611" y="800"/>
                    </a:cubicBezTo>
                    <a:cubicBezTo>
                      <a:pt x="2593" y="800"/>
                      <a:pt x="2571" y="810"/>
                      <a:pt x="2549" y="824"/>
                    </a:cubicBezTo>
                    <a:cubicBezTo>
                      <a:pt x="2448" y="875"/>
                      <a:pt x="2298" y="865"/>
                      <a:pt x="2238" y="965"/>
                    </a:cubicBezTo>
                    <a:cubicBezTo>
                      <a:pt x="2107" y="1206"/>
                      <a:pt x="2298" y="1496"/>
                      <a:pt x="2328" y="1767"/>
                    </a:cubicBezTo>
                    <a:cubicBezTo>
                      <a:pt x="2338" y="1888"/>
                      <a:pt x="2348" y="2018"/>
                      <a:pt x="2288" y="2118"/>
                    </a:cubicBezTo>
                    <a:cubicBezTo>
                      <a:pt x="2252" y="2183"/>
                      <a:pt x="2179" y="2224"/>
                      <a:pt x="2112" y="2224"/>
                    </a:cubicBezTo>
                    <a:cubicBezTo>
                      <a:pt x="2065" y="2224"/>
                      <a:pt x="2022" y="2204"/>
                      <a:pt x="1997" y="2158"/>
                    </a:cubicBezTo>
                    <a:cubicBezTo>
                      <a:pt x="1967" y="2118"/>
                      <a:pt x="1967" y="2058"/>
                      <a:pt x="1957" y="2008"/>
                    </a:cubicBezTo>
                    <a:cubicBezTo>
                      <a:pt x="1937" y="1848"/>
                      <a:pt x="1846" y="1697"/>
                      <a:pt x="1796" y="1547"/>
                    </a:cubicBezTo>
                    <a:cubicBezTo>
                      <a:pt x="1746" y="1396"/>
                      <a:pt x="1897" y="1256"/>
                      <a:pt x="1866" y="1095"/>
                    </a:cubicBezTo>
                    <a:cubicBezTo>
                      <a:pt x="1836" y="955"/>
                      <a:pt x="1796" y="844"/>
                      <a:pt x="1686" y="764"/>
                    </a:cubicBezTo>
                    <a:cubicBezTo>
                      <a:pt x="1670" y="750"/>
                      <a:pt x="1651" y="744"/>
                      <a:pt x="1629" y="744"/>
                    </a:cubicBezTo>
                    <a:cubicBezTo>
                      <a:pt x="1545" y="744"/>
                      <a:pt x="1429" y="833"/>
                      <a:pt x="1354" y="833"/>
                    </a:cubicBezTo>
                    <a:cubicBezTo>
                      <a:pt x="1328" y="833"/>
                      <a:pt x="1308" y="822"/>
                      <a:pt x="1295" y="794"/>
                    </a:cubicBezTo>
                    <a:cubicBezTo>
                      <a:pt x="1247" y="699"/>
                      <a:pt x="1308" y="522"/>
                      <a:pt x="1220" y="522"/>
                    </a:cubicBezTo>
                    <a:cubicBezTo>
                      <a:pt x="1215" y="522"/>
                      <a:pt x="1210" y="523"/>
                      <a:pt x="1204" y="524"/>
                    </a:cubicBezTo>
                    <a:cubicBezTo>
                      <a:pt x="1164" y="534"/>
                      <a:pt x="1134" y="564"/>
                      <a:pt x="1094" y="584"/>
                    </a:cubicBezTo>
                    <a:cubicBezTo>
                      <a:pt x="1078" y="589"/>
                      <a:pt x="1064" y="592"/>
                      <a:pt x="1049" y="592"/>
                    </a:cubicBezTo>
                    <a:cubicBezTo>
                      <a:pt x="937" y="592"/>
                      <a:pt x="871" y="427"/>
                      <a:pt x="853" y="293"/>
                    </a:cubicBezTo>
                    <a:cubicBezTo>
                      <a:pt x="834" y="160"/>
                      <a:pt x="762" y="0"/>
                      <a:pt x="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530687" y="2788623"/>
                <a:ext cx="200352" cy="148660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3707" extrusionOk="0">
                    <a:moveTo>
                      <a:pt x="582" y="0"/>
                    </a:moveTo>
                    <a:cubicBezTo>
                      <a:pt x="575" y="0"/>
                      <a:pt x="569" y="1"/>
                      <a:pt x="562" y="2"/>
                    </a:cubicBezTo>
                    <a:cubicBezTo>
                      <a:pt x="482" y="12"/>
                      <a:pt x="442" y="122"/>
                      <a:pt x="442" y="212"/>
                    </a:cubicBezTo>
                    <a:cubicBezTo>
                      <a:pt x="432" y="564"/>
                      <a:pt x="402" y="915"/>
                      <a:pt x="382" y="1266"/>
                    </a:cubicBezTo>
                    <a:cubicBezTo>
                      <a:pt x="352" y="1577"/>
                      <a:pt x="241" y="1687"/>
                      <a:pt x="121" y="1928"/>
                    </a:cubicBezTo>
                    <a:cubicBezTo>
                      <a:pt x="1" y="2168"/>
                      <a:pt x="31" y="2499"/>
                      <a:pt x="41" y="2770"/>
                    </a:cubicBezTo>
                    <a:cubicBezTo>
                      <a:pt x="51" y="3041"/>
                      <a:pt x="101" y="3352"/>
                      <a:pt x="312" y="3472"/>
                    </a:cubicBezTo>
                    <a:cubicBezTo>
                      <a:pt x="378" y="3512"/>
                      <a:pt x="448" y="3527"/>
                      <a:pt x="521" y="3527"/>
                    </a:cubicBezTo>
                    <a:cubicBezTo>
                      <a:pt x="668" y="3527"/>
                      <a:pt x="825" y="3466"/>
                      <a:pt x="974" y="3432"/>
                    </a:cubicBezTo>
                    <a:cubicBezTo>
                      <a:pt x="1052" y="3417"/>
                      <a:pt x="1130" y="3411"/>
                      <a:pt x="1207" y="3411"/>
                    </a:cubicBezTo>
                    <a:cubicBezTo>
                      <a:pt x="1390" y="3411"/>
                      <a:pt x="1570" y="3444"/>
                      <a:pt x="1746" y="3472"/>
                    </a:cubicBezTo>
                    <a:cubicBezTo>
                      <a:pt x="2701" y="3633"/>
                      <a:pt x="3673" y="3706"/>
                      <a:pt x="4639" y="3706"/>
                    </a:cubicBezTo>
                    <a:cubicBezTo>
                      <a:pt x="4758" y="3706"/>
                      <a:pt x="4877" y="3705"/>
                      <a:pt x="4996" y="3703"/>
                    </a:cubicBezTo>
                    <a:lnTo>
                      <a:pt x="4996" y="2098"/>
                    </a:lnTo>
                    <a:cubicBezTo>
                      <a:pt x="4919" y="2069"/>
                      <a:pt x="4823" y="1735"/>
                      <a:pt x="4745" y="1735"/>
                    </a:cubicBezTo>
                    <a:cubicBezTo>
                      <a:pt x="4741" y="1735"/>
                      <a:pt x="4738" y="1736"/>
                      <a:pt x="4735" y="1737"/>
                    </a:cubicBezTo>
                    <a:cubicBezTo>
                      <a:pt x="4655" y="1767"/>
                      <a:pt x="4615" y="1857"/>
                      <a:pt x="4574" y="1938"/>
                    </a:cubicBezTo>
                    <a:cubicBezTo>
                      <a:pt x="4532" y="2006"/>
                      <a:pt x="4467" y="2075"/>
                      <a:pt x="4399" y="2075"/>
                    </a:cubicBezTo>
                    <a:cubicBezTo>
                      <a:pt x="4387" y="2075"/>
                      <a:pt x="4376" y="2073"/>
                      <a:pt x="4364" y="2068"/>
                    </a:cubicBezTo>
                    <a:cubicBezTo>
                      <a:pt x="4283" y="2032"/>
                      <a:pt x="4250" y="1818"/>
                      <a:pt x="4179" y="1818"/>
                    </a:cubicBezTo>
                    <a:cubicBezTo>
                      <a:pt x="4171" y="1818"/>
                      <a:pt x="4162" y="1821"/>
                      <a:pt x="4153" y="1827"/>
                    </a:cubicBezTo>
                    <a:cubicBezTo>
                      <a:pt x="4098" y="1864"/>
                      <a:pt x="4044" y="1897"/>
                      <a:pt x="3993" y="1897"/>
                    </a:cubicBezTo>
                    <a:cubicBezTo>
                      <a:pt x="3961" y="1897"/>
                      <a:pt x="3930" y="1883"/>
                      <a:pt x="3902" y="1847"/>
                    </a:cubicBezTo>
                    <a:cubicBezTo>
                      <a:pt x="3842" y="1757"/>
                      <a:pt x="3902" y="1627"/>
                      <a:pt x="3882" y="1506"/>
                    </a:cubicBezTo>
                    <a:cubicBezTo>
                      <a:pt x="3852" y="1326"/>
                      <a:pt x="3752" y="1045"/>
                      <a:pt x="3581" y="1045"/>
                    </a:cubicBezTo>
                    <a:cubicBezTo>
                      <a:pt x="3421" y="1055"/>
                      <a:pt x="3260" y="1226"/>
                      <a:pt x="3240" y="1406"/>
                    </a:cubicBezTo>
                    <a:cubicBezTo>
                      <a:pt x="3210" y="1627"/>
                      <a:pt x="3431" y="1878"/>
                      <a:pt x="3271" y="2028"/>
                    </a:cubicBezTo>
                    <a:cubicBezTo>
                      <a:pt x="3255" y="2046"/>
                      <a:pt x="3237" y="2053"/>
                      <a:pt x="3219" y="2053"/>
                    </a:cubicBezTo>
                    <a:cubicBezTo>
                      <a:pt x="3144" y="2053"/>
                      <a:pt x="3060" y="1922"/>
                      <a:pt x="3060" y="1817"/>
                    </a:cubicBezTo>
                    <a:cubicBezTo>
                      <a:pt x="3050" y="1687"/>
                      <a:pt x="3100" y="1557"/>
                      <a:pt x="3060" y="1426"/>
                    </a:cubicBezTo>
                    <a:cubicBezTo>
                      <a:pt x="3050" y="1366"/>
                      <a:pt x="3010" y="1316"/>
                      <a:pt x="3000" y="1256"/>
                    </a:cubicBezTo>
                    <a:cubicBezTo>
                      <a:pt x="2990" y="1175"/>
                      <a:pt x="3020" y="1105"/>
                      <a:pt x="3020" y="1025"/>
                    </a:cubicBezTo>
                    <a:cubicBezTo>
                      <a:pt x="3030" y="945"/>
                      <a:pt x="3010" y="824"/>
                      <a:pt x="2940" y="824"/>
                    </a:cubicBezTo>
                    <a:cubicBezTo>
                      <a:pt x="2934" y="825"/>
                      <a:pt x="2929" y="825"/>
                      <a:pt x="2923" y="825"/>
                    </a:cubicBezTo>
                    <a:cubicBezTo>
                      <a:pt x="2866" y="825"/>
                      <a:pt x="2810" y="792"/>
                      <a:pt x="2753" y="792"/>
                    </a:cubicBezTo>
                    <a:cubicBezTo>
                      <a:pt x="2735" y="792"/>
                      <a:pt x="2717" y="795"/>
                      <a:pt x="2699" y="804"/>
                    </a:cubicBezTo>
                    <a:cubicBezTo>
                      <a:pt x="2637" y="827"/>
                      <a:pt x="2588" y="897"/>
                      <a:pt x="2536" y="897"/>
                    </a:cubicBezTo>
                    <a:cubicBezTo>
                      <a:pt x="2520" y="897"/>
                      <a:pt x="2505" y="891"/>
                      <a:pt x="2488" y="874"/>
                    </a:cubicBezTo>
                    <a:cubicBezTo>
                      <a:pt x="2468" y="854"/>
                      <a:pt x="2448" y="814"/>
                      <a:pt x="2408" y="804"/>
                    </a:cubicBezTo>
                    <a:cubicBezTo>
                      <a:pt x="2403" y="802"/>
                      <a:pt x="2396" y="800"/>
                      <a:pt x="2390" y="800"/>
                    </a:cubicBezTo>
                    <a:cubicBezTo>
                      <a:pt x="2372" y="800"/>
                      <a:pt x="2350" y="810"/>
                      <a:pt x="2328" y="824"/>
                    </a:cubicBezTo>
                    <a:cubicBezTo>
                      <a:pt x="2237" y="874"/>
                      <a:pt x="2097" y="864"/>
                      <a:pt x="2047" y="965"/>
                    </a:cubicBezTo>
                    <a:cubicBezTo>
                      <a:pt x="1936" y="1205"/>
                      <a:pt x="2107" y="1496"/>
                      <a:pt x="2127" y="1767"/>
                    </a:cubicBezTo>
                    <a:cubicBezTo>
                      <a:pt x="2147" y="1888"/>
                      <a:pt x="2157" y="2018"/>
                      <a:pt x="2097" y="2118"/>
                    </a:cubicBezTo>
                    <a:cubicBezTo>
                      <a:pt x="2062" y="2183"/>
                      <a:pt x="1995" y="2224"/>
                      <a:pt x="1934" y="2224"/>
                    </a:cubicBezTo>
                    <a:cubicBezTo>
                      <a:pt x="1891" y="2224"/>
                      <a:pt x="1851" y="2204"/>
                      <a:pt x="1826" y="2158"/>
                    </a:cubicBezTo>
                    <a:cubicBezTo>
                      <a:pt x="1796" y="2118"/>
                      <a:pt x="1796" y="2058"/>
                      <a:pt x="1786" y="2008"/>
                    </a:cubicBezTo>
                    <a:cubicBezTo>
                      <a:pt x="1776" y="1847"/>
                      <a:pt x="1696" y="1697"/>
                      <a:pt x="1646" y="1547"/>
                    </a:cubicBezTo>
                    <a:cubicBezTo>
                      <a:pt x="1595" y="1396"/>
                      <a:pt x="1736" y="1256"/>
                      <a:pt x="1706" y="1095"/>
                    </a:cubicBezTo>
                    <a:cubicBezTo>
                      <a:pt x="1686" y="955"/>
                      <a:pt x="1636" y="844"/>
                      <a:pt x="1545" y="764"/>
                    </a:cubicBezTo>
                    <a:cubicBezTo>
                      <a:pt x="1529" y="750"/>
                      <a:pt x="1511" y="744"/>
                      <a:pt x="1491" y="744"/>
                    </a:cubicBezTo>
                    <a:cubicBezTo>
                      <a:pt x="1412" y="744"/>
                      <a:pt x="1308" y="833"/>
                      <a:pt x="1240" y="833"/>
                    </a:cubicBezTo>
                    <a:cubicBezTo>
                      <a:pt x="1216" y="833"/>
                      <a:pt x="1197" y="822"/>
                      <a:pt x="1184" y="794"/>
                    </a:cubicBezTo>
                    <a:cubicBezTo>
                      <a:pt x="1136" y="699"/>
                      <a:pt x="1198" y="522"/>
                      <a:pt x="1109" y="522"/>
                    </a:cubicBezTo>
                    <a:cubicBezTo>
                      <a:pt x="1104" y="522"/>
                      <a:pt x="1099" y="522"/>
                      <a:pt x="1094" y="523"/>
                    </a:cubicBezTo>
                    <a:cubicBezTo>
                      <a:pt x="1064" y="533"/>
                      <a:pt x="1034" y="564"/>
                      <a:pt x="994" y="584"/>
                    </a:cubicBezTo>
                    <a:cubicBezTo>
                      <a:pt x="980" y="589"/>
                      <a:pt x="967" y="592"/>
                      <a:pt x="955" y="592"/>
                    </a:cubicBezTo>
                    <a:cubicBezTo>
                      <a:pt x="856" y="592"/>
                      <a:pt x="791" y="426"/>
                      <a:pt x="773" y="293"/>
                    </a:cubicBezTo>
                    <a:cubicBezTo>
                      <a:pt x="763" y="160"/>
                      <a:pt x="691" y="0"/>
                      <a:pt x="5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2874784" y="2820106"/>
                <a:ext cx="200352" cy="116538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2906" extrusionOk="0">
                    <a:moveTo>
                      <a:pt x="4408" y="1"/>
                    </a:moveTo>
                    <a:cubicBezTo>
                      <a:pt x="4294" y="1"/>
                      <a:pt x="4232" y="121"/>
                      <a:pt x="4213" y="224"/>
                    </a:cubicBezTo>
                    <a:cubicBezTo>
                      <a:pt x="4205" y="330"/>
                      <a:pt x="4140" y="461"/>
                      <a:pt x="4042" y="461"/>
                    </a:cubicBezTo>
                    <a:cubicBezTo>
                      <a:pt x="4029" y="461"/>
                      <a:pt x="4016" y="459"/>
                      <a:pt x="4003" y="454"/>
                    </a:cubicBezTo>
                    <a:cubicBezTo>
                      <a:pt x="3963" y="444"/>
                      <a:pt x="3933" y="414"/>
                      <a:pt x="3892" y="404"/>
                    </a:cubicBezTo>
                    <a:cubicBezTo>
                      <a:pt x="3889" y="404"/>
                      <a:pt x="3886" y="404"/>
                      <a:pt x="3883" y="404"/>
                    </a:cubicBezTo>
                    <a:cubicBezTo>
                      <a:pt x="3796" y="404"/>
                      <a:pt x="3861" y="547"/>
                      <a:pt x="3812" y="625"/>
                    </a:cubicBezTo>
                    <a:cubicBezTo>
                      <a:pt x="3800" y="643"/>
                      <a:pt x="3783" y="650"/>
                      <a:pt x="3762" y="650"/>
                    </a:cubicBezTo>
                    <a:cubicBezTo>
                      <a:pt x="3693" y="650"/>
                      <a:pt x="3587" y="579"/>
                      <a:pt x="3507" y="579"/>
                    </a:cubicBezTo>
                    <a:cubicBezTo>
                      <a:pt x="3486" y="579"/>
                      <a:pt x="3467" y="583"/>
                      <a:pt x="3451" y="595"/>
                    </a:cubicBezTo>
                    <a:cubicBezTo>
                      <a:pt x="3351" y="665"/>
                      <a:pt x="3311" y="745"/>
                      <a:pt x="3291" y="855"/>
                    </a:cubicBezTo>
                    <a:cubicBezTo>
                      <a:pt x="3261" y="976"/>
                      <a:pt x="3391" y="1086"/>
                      <a:pt x="3351" y="1207"/>
                    </a:cubicBezTo>
                    <a:cubicBezTo>
                      <a:pt x="3301" y="1327"/>
                      <a:pt x="3220" y="1447"/>
                      <a:pt x="3200" y="1568"/>
                    </a:cubicBezTo>
                    <a:cubicBezTo>
                      <a:pt x="3200" y="1608"/>
                      <a:pt x="3200" y="1658"/>
                      <a:pt x="3170" y="1688"/>
                    </a:cubicBezTo>
                    <a:cubicBezTo>
                      <a:pt x="3146" y="1721"/>
                      <a:pt x="3104" y="1735"/>
                      <a:pt x="3060" y="1735"/>
                    </a:cubicBezTo>
                    <a:cubicBezTo>
                      <a:pt x="2997" y="1735"/>
                      <a:pt x="2929" y="1705"/>
                      <a:pt x="2899" y="1658"/>
                    </a:cubicBezTo>
                    <a:cubicBezTo>
                      <a:pt x="2839" y="1578"/>
                      <a:pt x="2849" y="1477"/>
                      <a:pt x="2859" y="1377"/>
                    </a:cubicBezTo>
                    <a:cubicBezTo>
                      <a:pt x="2889" y="1166"/>
                      <a:pt x="3060" y="936"/>
                      <a:pt x="2950" y="755"/>
                    </a:cubicBezTo>
                    <a:cubicBezTo>
                      <a:pt x="2889" y="675"/>
                      <a:pt x="2759" y="675"/>
                      <a:pt x="2659" y="645"/>
                    </a:cubicBezTo>
                    <a:cubicBezTo>
                      <a:pt x="2642" y="637"/>
                      <a:pt x="2620" y="622"/>
                      <a:pt x="2596" y="622"/>
                    </a:cubicBezTo>
                    <a:cubicBezTo>
                      <a:pt x="2590" y="622"/>
                      <a:pt x="2584" y="623"/>
                      <a:pt x="2578" y="625"/>
                    </a:cubicBezTo>
                    <a:cubicBezTo>
                      <a:pt x="2548" y="635"/>
                      <a:pt x="2528" y="665"/>
                      <a:pt x="2508" y="685"/>
                    </a:cubicBezTo>
                    <a:cubicBezTo>
                      <a:pt x="2492" y="696"/>
                      <a:pt x="2477" y="701"/>
                      <a:pt x="2461" y="701"/>
                    </a:cubicBezTo>
                    <a:cubicBezTo>
                      <a:pt x="2409" y="701"/>
                      <a:pt x="2359" y="648"/>
                      <a:pt x="2298" y="625"/>
                    </a:cubicBezTo>
                    <a:cubicBezTo>
                      <a:pt x="2279" y="618"/>
                      <a:pt x="2261" y="615"/>
                      <a:pt x="2242" y="615"/>
                    </a:cubicBezTo>
                    <a:cubicBezTo>
                      <a:pt x="2180" y="615"/>
                      <a:pt x="2119" y="645"/>
                      <a:pt x="2057" y="645"/>
                    </a:cubicBezTo>
                    <a:cubicBezTo>
                      <a:pt x="1987" y="645"/>
                      <a:pt x="1967" y="735"/>
                      <a:pt x="1977" y="795"/>
                    </a:cubicBezTo>
                    <a:cubicBezTo>
                      <a:pt x="1977" y="855"/>
                      <a:pt x="2007" y="926"/>
                      <a:pt x="1987" y="986"/>
                    </a:cubicBezTo>
                    <a:cubicBezTo>
                      <a:pt x="1977" y="1026"/>
                      <a:pt x="1947" y="1066"/>
                      <a:pt x="1926" y="1116"/>
                    </a:cubicBezTo>
                    <a:cubicBezTo>
                      <a:pt x="1896" y="1217"/>
                      <a:pt x="1936" y="1317"/>
                      <a:pt x="1936" y="1417"/>
                    </a:cubicBezTo>
                    <a:cubicBezTo>
                      <a:pt x="1928" y="1499"/>
                      <a:pt x="1847" y="1607"/>
                      <a:pt x="1769" y="1607"/>
                    </a:cubicBezTo>
                    <a:cubicBezTo>
                      <a:pt x="1751" y="1607"/>
                      <a:pt x="1733" y="1601"/>
                      <a:pt x="1716" y="1588"/>
                    </a:cubicBezTo>
                    <a:cubicBezTo>
                      <a:pt x="1565" y="1467"/>
                      <a:pt x="1786" y="1267"/>
                      <a:pt x="1756" y="1096"/>
                    </a:cubicBezTo>
                    <a:cubicBezTo>
                      <a:pt x="1726" y="956"/>
                      <a:pt x="1565" y="825"/>
                      <a:pt x="1415" y="815"/>
                    </a:cubicBezTo>
                    <a:cubicBezTo>
                      <a:pt x="1244" y="815"/>
                      <a:pt x="1144" y="1036"/>
                      <a:pt x="1114" y="1176"/>
                    </a:cubicBezTo>
                    <a:cubicBezTo>
                      <a:pt x="1094" y="1277"/>
                      <a:pt x="1154" y="1377"/>
                      <a:pt x="1084" y="1447"/>
                    </a:cubicBezTo>
                    <a:cubicBezTo>
                      <a:pt x="1061" y="1474"/>
                      <a:pt x="1031" y="1485"/>
                      <a:pt x="999" y="1485"/>
                    </a:cubicBezTo>
                    <a:cubicBezTo>
                      <a:pt x="948" y="1485"/>
                      <a:pt x="889" y="1458"/>
                      <a:pt x="833" y="1427"/>
                    </a:cubicBezTo>
                    <a:cubicBezTo>
                      <a:pt x="826" y="1424"/>
                      <a:pt x="819" y="1422"/>
                      <a:pt x="813" y="1422"/>
                    </a:cubicBezTo>
                    <a:cubicBezTo>
                      <a:pt x="747" y="1422"/>
                      <a:pt x="715" y="1590"/>
                      <a:pt x="633" y="1618"/>
                    </a:cubicBezTo>
                    <a:cubicBezTo>
                      <a:pt x="619" y="1623"/>
                      <a:pt x="606" y="1625"/>
                      <a:pt x="593" y="1625"/>
                    </a:cubicBezTo>
                    <a:cubicBezTo>
                      <a:pt x="527" y="1625"/>
                      <a:pt x="464" y="1568"/>
                      <a:pt x="422" y="1517"/>
                    </a:cubicBezTo>
                    <a:cubicBezTo>
                      <a:pt x="382" y="1457"/>
                      <a:pt x="342" y="1377"/>
                      <a:pt x="251" y="1357"/>
                    </a:cubicBezTo>
                    <a:cubicBezTo>
                      <a:pt x="247" y="1356"/>
                      <a:pt x="243" y="1355"/>
                      <a:pt x="239" y="1355"/>
                    </a:cubicBezTo>
                    <a:cubicBezTo>
                      <a:pt x="162" y="1355"/>
                      <a:pt x="77" y="1619"/>
                      <a:pt x="1" y="1638"/>
                    </a:cubicBezTo>
                    <a:lnTo>
                      <a:pt x="1" y="2902"/>
                    </a:lnTo>
                    <a:cubicBezTo>
                      <a:pt x="136" y="2904"/>
                      <a:pt x="271" y="2905"/>
                      <a:pt x="407" y="2905"/>
                    </a:cubicBezTo>
                    <a:cubicBezTo>
                      <a:pt x="1355" y="2905"/>
                      <a:pt x="2301" y="2844"/>
                      <a:pt x="3240" y="2721"/>
                    </a:cubicBezTo>
                    <a:cubicBezTo>
                      <a:pt x="3423" y="2700"/>
                      <a:pt x="3605" y="2674"/>
                      <a:pt x="3784" y="2674"/>
                    </a:cubicBezTo>
                    <a:cubicBezTo>
                      <a:pt x="3861" y="2674"/>
                      <a:pt x="3937" y="2679"/>
                      <a:pt x="4013" y="2691"/>
                    </a:cubicBezTo>
                    <a:cubicBezTo>
                      <a:pt x="4170" y="2712"/>
                      <a:pt x="4333" y="2760"/>
                      <a:pt x="4484" y="2760"/>
                    </a:cubicBezTo>
                    <a:cubicBezTo>
                      <a:pt x="4554" y="2760"/>
                      <a:pt x="4621" y="2750"/>
                      <a:pt x="4685" y="2721"/>
                    </a:cubicBezTo>
                    <a:cubicBezTo>
                      <a:pt x="4895" y="2621"/>
                      <a:pt x="4946" y="2380"/>
                      <a:pt x="4956" y="2169"/>
                    </a:cubicBezTo>
                    <a:cubicBezTo>
                      <a:pt x="4966" y="1949"/>
                      <a:pt x="4996" y="1698"/>
                      <a:pt x="4875" y="1507"/>
                    </a:cubicBezTo>
                    <a:cubicBezTo>
                      <a:pt x="4755" y="1327"/>
                      <a:pt x="4635" y="1227"/>
                      <a:pt x="4615" y="996"/>
                    </a:cubicBezTo>
                    <a:cubicBezTo>
                      <a:pt x="4585" y="715"/>
                      <a:pt x="4564" y="434"/>
                      <a:pt x="4554" y="163"/>
                    </a:cubicBezTo>
                    <a:cubicBezTo>
                      <a:pt x="4544" y="93"/>
                      <a:pt x="4514" y="13"/>
                      <a:pt x="4434" y="3"/>
                    </a:cubicBezTo>
                    <a:cubicBezTo>
                      <a:pt x="4425" y="1"/>
                      <a:pt x="4416" y="1"/>
                      <a:pt x="44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695323" y="2774853"/>
                <a:ext cx="200352" cy="116538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2906" extrusionOk="0">
                    <a:moveTo>
                      <a:pt x="4417" y="1"/>
                    </a:moveTo>
                    <a:cubicBezTo>
                      <a:pt x="4304" y="1"/>
                      <a:pt x="4242" y="121"/>
                      <a:pt x="4223" y="224"/>
                    </a:cubicBezTo>
                    <a:cubicBezTo>
                      <a:pt x="4205" y="330"/>
                      <a:pt x="4140" y="461"/>
                      <a:pt x="4041" y="461"/>
                    </a:cubicBezTo>
                    <a:cubicBezTo>
                      <a:pt x="4029" y="461"/>
                      <a:pt x="4016" y="459"/>
                      <a:pt x="4002" y="454"/>
                    </a:cubicBezTo>
                    <a:cubicBezTo>
                      <a:pt x="3962" y="444"/>
                      <a:pt x="3942" y="414"/>
                      <a:pt x="3902" y="404"/>
                    </a:cubicBezTo>
                    <a:cubicBezTo>
                      <a:pt x="3899" y="404"/>
                      <a:pt x="3895" y="404"/>
                      <a:pt x="3892" y="404"/>
                    </a:cubicBezTo>
                    <a:cubicBezTo>
                      <a:pt x="3796" y="404"/>
                      <a:pt x="3860" y="547"/>
                      <a:pt x="3812" y="625"/>
                    </a:cubicBezTo>
                    <a:cubicBezTo>
                      <a:pt x="3802" y="643"/>
                      <a:pt x="3786" y="650"/>
                      <a:pt x="3765" y="650"/>
                    </a:cubicBezTo>
                    <a:cubicBezTo>
                      <a:pt x="3699" y="650"/>
                      <a:pt x="3589" y="579"/>
                      <a:pt x="3507" y="579"/>
                    </a:cubicBezTo>
                    <a:cubicBezTo>
                      <a:pt x="3486" y="579"/>
                      <a:pt x="3467" y="583"/>
                      <a:pt x="3451" y="595"/>
                    </a:cubicBezTo>
                    <a:cubicBezTo>
                      <a:pt x="3360" y="665"/>
                      <a:pt x="3320" y="745"/>
                      <a:pt x="3290" y="855"/>
                    </a:cubicBezTo>
                    <a:cubicBezTo>
                      <a:pt x="3270" y="976"/>
                      <a:pt x="3401" y="1086"/>
                      <a:pt x="3350" y="1207"/>
                    </a:cubicBezTo>
                    <a:cubicBezTo>
                      <a:pt x="3310" y="1327"/>
                      <a:pt x="3230" y="1447"/>
                      <a:pt x="3210" y="1568"/>
                    </a:cubicBezTo>
                    <a:cubicBezTo>
                      <a:pt x="3200" y="1608"/>
                      <a:pt x="3200" y="1658"/>
                      <a:pt x="3170" y="1688"/>
                    </a:cubicBezTo>
                    <a:cubicBezTo>
                      <a:pt x="3145" y="1721"/>
                      <a:pt x="3105" y="1735"/>
                      <a:pt x="3063" y="1735"/>
                    </a:cubicBezTo>
                    <a:cubicBezTo>
                      <a:pt x="3002" y="1735"/>
                      <a:pt x="2935" y="1705"/>
                      <a:pt x="2899" y="1658"/>
                    </a:cubicBezTo>
                    <a:cubicBezTo>
                      <a:pt x="2849" y="1578"/>
                      <a:pt x="2859" y="1477"/>
                      <a:pt x="2869" y="1377"/>
                    </a:cubicBezTo>
                    <a:cubicBezTo>
                      <a:pt x="2899" y="1166"/>
                      <a:pt x="3070" y="936"/>
                      <a:pt x="2949" y="755"/>
                    </a:cubicBezTo>
                    <a:cubicBezTo>
                      <a:pt x="2899" y="675"/>
                      <a:pt x="2759" y="675"/>
                      <a:pt x="2668" y="645"/>
                    </a:cubicBezTo>
                    <a:cubicBezTo>
                      <a:pt x="2644" y="637"/>
                      <a:pt x="2620" y="622"/>
                      <a:pt x="2601" y="622"/>
                    </a:cubicBezTo>
                    <a:cubicBezTo>
                      <a:pt x="2596" y="622"/>
                      <a:pt x="2592" y="623"/>
                      <a:pt x="2588" y="625"/>
                    </a:cubicBezTo>
                    <a:cubicBezTo>
                      <a:pt x="2548" y="635"/>
                      <a:pt x="2538" y="665"/>
                      <a:pt x="2508" y="685"/>
                    </a:cubicBezTo>
                    <a:cubicBezTo>
                      <a:pt x="2492" y="696"/>
                      <a:pt x="2476" y="701"/>
                      <a:pt x="2461" y="701"/>
                    </a:cubicBezTo>
                    <a:cubicBezTo>
                      <a:pt x="2409" y="701"/>
                      <a:pt x="2359" y="648"/>
                      <a:pt x="2297" y="625"/>
                    </a:cubicBezTo>
                    <a:cubicBezTo>
                      <a:pt x="2279" y="618"/>
                      <a:pt x="2261" y="615"/>
                      <a:pt x="2243" y="615"/>
                    </a:cubicBezTo>
                    <a:cubicBezTo>
                      <a:pt x="2183" y="615"/>
                      <a:pt x="2126" y="645"/>
                      <a:pt x="2056" y="645"/>
                    </a:cubicBezTo>
                    <a:cubicBezTo>
                      <a:pt x="1986" y="645"/>
                      <a:pt x="1966" y="735"/>
                      <a:pt x="1976" y="795"/>
                    </a:cubicBezTo>
                    <a:cubicBezTo>
                      <a:pt x="1986" y="855"/>
                      <a:pt x="2006" y="926"/>
                      <a:pt x="1996" y="986"/>
                    </a:cubicBezTo>
                    <a:cubicBezTo>
                      <a:pt x="1986" y="1026"/>
                      <a:pt x="1946" y="1066"/>
                      <a:pt x="1936" y="1116"/>
                    </a:cubicBezTo>
                    <a:cubicBezTo>
                      <a:pt x="1896" y="1217"/>
                      <a:pt x="1946" y="1317"/>
                      <a:pt x="1936" y="1417"/>
                    </a:cubicBezTo>
                    <a:cubicBezTo>
                      <a:pt x="1936" y="1499"/>
                      <a:pt x="1850" y="1607"/>
                      <a:pt x="1775" y="1607"/>
                    </a:cubicBezTo>
                    <a:cubicBezTo>
                      <a:pt x="1757" y="1607"/>
                      <a:pt x="1741" y="1601"/>
                      <a:pt x="1725" y="1588"/>
                    </a:cubicBezTo>
                    <a:cubicBezTo>
                      <a:pt x="1565" y="1467"/>
                      <a:pt x="1796" y="1267"/>
                      <a:pt x="1756" y="1096"/>
                    </a:cubicBezTo>
                    <a:cubicBezTo>
                      <a:pt x="1735" y="956"/>
                      <a:pt x="1575" y="825"/>
                      <a:pt x="1415" y="815"/>
                    </a:cubicBezTo>
                    <a:cubicBezTo>
                      <a:pt x="1244" y="815"/>
                      <a:pt x="1144" y="1036"/>
                      <a:pt x="1114" y="1176"/>
                    </a:cubicBezTo>
                    <a:cubicBezTo>
                      <a:pt x="1094" y="1277"/>
                      <a:pt x="1154" y="1377"/>
                      <a:pt x="1094" y="1447"/>
                    </a:cubicBezTo>
                    <a:cubicBezTo>
                      <a:pt x="1070" y="1474"/>
                      <a:pt x="1041" y="1485"/>
                      <a:pt x="1009" y="1485"/>
                    </a:cubicBezTo>
                    <a:cubicBezTo>
                      <a:pt x="957" y="1485"/>
                      <a:pt x="898" y="1458"/>
                      <a:pt x="843" y="1427"/>
                    </a:cubicBezTo>
                    <a:cubicBezTo>
                      <a:pt x="835" y="1424"/>
                      <a:pt x="827" y="1422"/>
                      <a:pt x="820" y="1422"/>
                    </a:cubicBezTo>
                    <a:cubicBezTo>
                      <a:pt x="748" y="1422"/>
                      <a:pt x="723" y="1590"/>
                      <a:pt x="632" y="1618"/>
                    </a:cubicBezTo>
                    <a:cubicBezTo>
                      <a:pt x="619" y="1623"/>
                      <a:pt x="606" y="1625"/>
                      <a:pt x="593" y="1625"/>
                    </a:cubicBezTo>
                    <a:cubicBezTo>
                      <a:pt x="526" y="1625"/>
                      <a:pt x="465" y="1568"/>
                      <a:pt x="432" y="1517"/>
                    </a:cubicBezTo>
                    <a:cubicBezTo>
                      <a:pt x="381" y="1457"/>
                      <a:pt x="341" y="1377"/>
                      <a:pt x="261" y="1357"/>
                    </a:cubicBezTo>
                    <a:cubicBezTo>
                      <a:pt x="257" y="1356"/>
                      <a:pt x="253" y="1355"/>
                      <a:pt x="249" y="1355"/>
                    </a:cubicBezTo>
                    <a:cubicBezTo>
                      <a:pt x="171" y="1355"/>
                      <a:pt x="77" y="1619"/>
                      <a:pt x="0" y="1638"/>
                    </a:cubicBezTo>
                    <a:lnTo>
                      <a:pt x="0" y="2902"/>
                    </a:lnTo>
                    <a:cubicBezTo>
                      <a:pt x="136" y="2904"/>
                      <a:pt x="271" y="2905"/>
                      <a:pt x="407" y="2905"/>
                    </a:cubicBezTo>
                    <a:cubicBezTo>
                      <a:pt x="1357" y="2905"/>
                      <a:pt x="2311" y="2844"/>
                      <a:pt x="3250" y="2721"/>
                    </a:cubicBezTo>
                    <a:cubicBezTo>
                      <a:pt x="3425" y="2700"/>
                      <a:pt x="3606" y="2674"/>
                      <a:pt x="3787" y="2674"/>
                    </a:cubicBezTo>
                    <a:cubicBezTo>
                      <a:pt x="3865" y="2674"/>
                      <a:pt x="3944" y="2679"/>
                      <a:pt x="4022" y="2691"/>
                    </a:cubicBezTo>
                    <a:cubicBezTo>
                      <a:pt x="4173" y="2712"/>
                      <a:pt x="4333" y="2760"/>
                      <a:pt x="4484" y="2760"/>
                    </a:cubicBezTo>
                    <a:cubicBezTo>
                      <a:pt x="4553" y="2760"/>
                      <a:pt x="4621" y="2750"/>
                      <a:pt x="4684" y="2721"/>
                    </a:cubicBezTo>
                    <a:cubicBezTo>
                      <a:pt x="4895" y="2621"/>
                      <a:pt x="4945" y="2380"/>
                      <a:pt x="4955" y="2169"/>
                    </a:cubicBezTo>
                    <a:cubicBezTo>
                      <a:pt x="4965" y="1949"/>
                      <a:pt x="4995" y="1698"/>
                      <a:pt x="4875" y="1507"/>
                    </a:cubicBezTo>
                    <a:cubicBezTo>
                      <a:pt x="4755" y="1327"/>
                      <a:pt x="4644" y="1227"/>
                      <a:pt x="4624" y="996"/>
                    </a:cubicBezTo>
                    <a:cubicBezTo>
                      <a:pt x="4594" y="715"/>
                      <a:pt x="4574" y="434"/>
                      <a:pt x="4554" y="163"/>
                    </a:cubicBezTo>
                    <a:cubicBezTo>
                      <a:pt x="4554" y="93"/>
                      <a:pt x="4524" y="13"/>
                      <a:pt x="4444" y="3"/>
                    </a:cubicBezTo>
                    <a:cubicBezTo>
                      <a:pt x="4435" y="1"/>
                      <a:pt x="4426" y="1"/>
                      <a:pt x="44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7" name="Google Shape;177;p6"/>
            <p:cNvGrpSpPr/>
            <p:nvPr/>
          </p:nvGrpSpPr>
          <p:grpSpPr>
            <a:xfrm rot="-263875">
              <a:off x="5836717" y="4098665"/>
              <a:ext cx="813287" cy="233323"/>
              <a:chOff x="2447923" y="2707800"/>
              <a:chExt cx="727715" cy="208774"/>
            </a:xfrm>
          </p:grpSpPr>
          <p:sp>
            <p:nvSpPr>
              <p:cNvPr id="178" name="Google Shape;178;p6"/>
              <p:cNvSpPr/>
              <p:nvPr/>
            </p:nvSpPr>
            <p:spPr>
              <a:xfrm>
                <a:off x="2447923" y="2707800"/>
                <a:ext cx="534606" cy="208774"/>
              </a:xfrm>
              <a:custGeom>
                <a:avLst/>
                <a:gdLst/>
                <a:ahLst/>
                <a:cxnLst/>
                <a:rect l="l" t="t" r="r" b="b"/>
                <a:pathLst>
                  <a:path w="13331" h="5206" extrusionOk="0">
                    <a:moveTo>
                      <a:pt x="2434" y="1"/>
                    </a:moveTo>
                    <a:cubicBezTo>
                      <a:pt x="2405" y="1"/>
                      <a:pt x="2376" y="4"/>
                      <a:pt x="2348" y="10"/>
                    </a:cubicBezTo>
                    <a:cubicBezTo>
                      <a:pt x="2057" y="60"/>
                      <a:pt x="2167" y="582"/>
                      <a:pt x="1976" y="812"/>
                    </a:cubicBezTo>
                    <a:cubicBezTo>
                      <a:pt x="1916" y="882"/>
                      <a:pt x="1836" y="933"/>
                      <a:pt x="1776" y="1003"/>
                    </a:cubicBezTo>
                    <a:cubicBezTo>
                      <a:pt x="1585" y="1234"/>
                      <a:pt x="1716" y="1565"/>
                      <a:pt x="1776" y="1855"/>
                    </a:cubicBezTo>
                    <a:cubicBezTo>
                      <a:pt x="1836" y="2176"/>
                      <a:pt x="1826" y="2688"/>
                      <a:pt x="1525" y="2808"/>
                    </a:cubicBezTo>
                    <a:cubicBezTo>
                      <a:pt x="1514" y="2813"/>
                      <a:pt x="1503" y="2815"/>
                      <a:pt x="1494" y="2815"/>
                    </a:cubicBezTo>
                    <a:cubicBezTo>
                      <a:pt x="1391" y="2815"/>
                      <a:pt x="1372" y="2586"/>
                      <a:pt x="1345" y="2467"/>
                    </a:cubicBezTo>
                    <a:cubicBezTo>
                      <a:pt x="1300" y="2164"/>
                      <a:pt x="1136" y="1575"/>
                      <a:pt x="896" y="1575"/>
                    </a:cubicBezTo>
                    <a:cubicBezTo>
                      <a:pt x="866" y="1575"/>
                      <a:pt x="835" y="1585"/>
                      <a:pt x="803" y="1605"/>
                    </a:cubicBezTo>
                    <a:cubicBezTo>
                      <a:pt x="729" y="1660"/>
                      <a:pt x="801" y="1880"/>
                      <a:pt x="732" y="1880"/>
                    </a:cubicBezTo>
                    <a:cubicBezTo>
                      <a:pt x="726" y="1880"/>
                      <a:pt x="720" y="1878"/>
                      <a:pt x="713" y="1875"/>
                    </a:cubicBezTo>
                    <a:cubicBezTo>
                      <a:pt x="562" y="1810"/>
                      <a:pt x="614" y="1409"/>
                      <a:pt x="481" y="1409"/>
                    </a:cubicBezTo>
                    <a:cubicBezTo>
                      <a:pt x="472" y="1409"/>
                      <a:pt x="462" y="1410"/>
                      <a:pt x="452" y="1414"/>
                    </a:cubicBezTo>
                    <a:cubicBezTo>
                      <a:pt x="101" y="1544"/>
                      <a:pt x="171" y="2066"/>
                      <a:pt x="91" y="2417"/>
                    </a:cubicBezTo>
                    <a:cubicBezTo>
                      <a:pt x="0" y="2818"/>
                      <a:pt x="121" y="3370"/>
                      <a:pt x="191" y="3771"/>
                    </a:cubicBezTo>
                    <a:cubicBezTo>
                      <a:pt x="221" y="3952"/>
                      <a:pt x="261" y="4132"/>
                      <a:pt x="372" y="4273"/>
                    </a:cubicBezTo>
                    <a:cubicBezTo>
                      <a:pt x="558" y="4505"/>
                      <a:pt x="864" y="4552"/>
                      <a:pt x="1174" y="4552"/>
                    </a:cubicBezTo>
                    <a:cubicBezTo>
                      <a:pt x="1265" y="4552"/>
                      <a:pt x="1356" y="4548"/>
                      <a:pt x="1445" y="4544"/>
                    </a:cubicBezTo>
                    <a:cubicBezTo>
                      <a:pt x="1561" y="4539"/>
                      <a:pt x="1678" y="4536"/>
                      <a:pt x="1795" y="4536"/>
                    </a:cubicBezTo>
                    <a:cubicBezTo>
                      <a:pt x="2613" y="4536"/>
                      <a:pt x="3432" y="4659"/>
                      <a:pt x="4213" y="4905"/>
                    </a:cubicBezTo>
                    <a:cubicBezTo>
                      <a:pt x="4645" y="5035"/>
                      <a:pt x="5066" y="5206"/>
                      <a:pt x="5507" y="5206"/>
                    </a:cubicBezTo>
                    <a:cubicBezTo>
                      <a:pt x="5828" y="5206"/>
                      <a:pt x="6149" y="5105"/>
                      <a:pt x="6460" y="5025"/>
                    </a:cubicBezTo>
                    <a:cubicBezTo>
                      <a:pt x="7566" y="4728"/>
                      <a:pt x="8715" y="4502"/>
                      <a:pt x="9854" y="4502"/>
                    </a:cubicBezTo>
                    <a:cubicBezTo>
                      <a:pt x="10368" y="4502"/>
                      <a:pt x="10880" y="4548"/>
                      <a:pt x="11385" y="4654"/>
                    </a:cubicBezTo>
                    <a:cubicBezTo>
                      <a:pt x="11686" y="4717"/>
                      <a:pt x="11993" y="4806"/>
                      <a:pt x="12301" y="4806"/>
                    </a:cubicBezTo>
                    <a:cubicBezTo>
                      <a:pt x="12383" y="4806"/>
                      <a:pt x="12466" y="4799"/>
                      <a:pt x="12549" y="4784"/>
                    </a:cubicBezTo>
                    <a:cubicBezTo>
                      <a:pt x="12940" y="4724"/>
                      <a:pt x="13331" y="4403"/>
                      <a:pt x="13321" y="3992"/>
                    </a:cubicBezTo>
                    <a:cubicBezTo>
                      <a:pt x="13311" y="3711"/>
                      <a:pt x="13120" y="3470"/>
                      <a:pt x="12960" y="3230"/>
                    </a:cubicBezTo>
                    <a:cubicBezTo>
                      <a:pt x="12809" y="2989"/>
                      <a:pt x="12900" y="2708"/>
                      <a:pt x="12850" y="2427"/>
                    </a:cubicBezTo>
                    <a:cubicBezTo>
                      <a:pt x="12789" y="2046"/>
                      <a:pt x="12739" y="1635"/>
                      <a:pt x="12438" y="1384"/>
                    </a:cubicBezTo>
                    <a:cubicBezTo>
                      <a:pt x="12338" y="1304"/>
                      <a:pt x="12188" y="1354"/>
                      <a:pt x="12097" y="1254"/>
                    </a:cubicBezTo>
                    <a:cubicBezTo>
                      <a:pt x="12007" y="1153"/>
                      <a:pt x="11937" y="1043"/>
                      <a:pt x="11816" y="983"/>
                    </a:cubicBezTo>
                    <a:cubicBezTo>
                      <a:pt x="11798" y="975"/>
                      <a:pt x="11780" y="972"/>
                      <a:pt x="11764" y="972"/>
                    </a:cubicBezTo>
                    <a:cubicBezTo>
                      <a:pt x="11676" y="972"/>
                      <a:pt x="11617" y="1072"/>
                      <a:pt x="11515" y="1123"/>
                    </a:cubicBezTo>
                    <a:cubicBezTo>
                      <a:pt x="11508" y="1128"/>
                      <a:pt x="11501" y="1130"/>
                      <a:pt x="11494" y="1130"/>
                    </a:cubicBezTo>
                    <a:cubicBezTo>
                      <a:pt x="11429" y="1130"/>
                      <a:pt x="11371" y="966"/>
                      <a:pt x="11307" y="966"/>
                    </a:cubicBezTo>
                    <a:cubicBezTo>
                      <a:pt x="11299" y="966"/>
                      <a:pt x="11292" y="968"/>
                      <a:pt x="11285" y="973"/>
                    </a:cubicBezTo>
                    <a:cubicBezTo>
                      <a:pt x="11154" y="1063"/>
                      <a:pt x="11184" y="1294"/>
                      <a:pt x="11044" y="1314"/>
                    </a:cubicBezTo>
                    <a:cubicBezTo>
                      <a:pt x="11036" y="1315"/>
                      <a:pt x="11029" y="1315"/>
                      <a:pt x="11021" y="1315"/>
                    </a:cubicBezTo>
                    <a:cubicBezTo>
                      <a:pt x="10887" y="1315"/>
                      <a:pt x="10827" y="1149"/>
                      <a:pt x="10713" y="1063"/>
                    </a:cubicBezTo>
                    <a:cubicBezTo>
                      <a:pt x="10708" y="1061"/>
                      <a:pt x="10704" y="1060"/>
                      <a:pt x="10699" y="1060"/>
                    </a:cubicBezTo>
                    <a:cubicBezTo>
                      <a:pt x="10661" y="1060"/>
                      <a:pt x="10619" y="1113"/>
                      <a:pt x="10585" y="1113"/>
                    </a:cubicBezTo>
                    <a:cubicBezTo>
                      <a:pt x="10577" y="1113"/>
                      <a:pt x="10569" y="1110"/>
                      <a:pt x="10563" y="1103"/>
                    </a:cubicBezTo>
                    <a:cubicBezTo>
                      <a:pt x="10502" y="1063"/>
                      <a:pt x="10603" y="933"/>
                      <a:pt x="10543" y="893"/>
                    </a:cubicBezTo>
                    <a:cubicBezTo>
                      <a:pt x="10511" y="868"/>
                      <a:pt x="10479" y="857"/>
                      <a:pt x="10448" y="857"/>
                    </a:cubicBezTo>
                    <a:cubicBezTo>
                      <a:pt x="10249" y="857"/>
                      <a:pt x="10064" y="1303"/>
                      <a:pt x="10081" y="1555"/>
                    </a:cubicBezTo>
                    <a:cubicBezTo>
                      <a:pt x="10091" y="1735"/>
                      <a:pt x="10171" y="1906"/>
                      <a:pt x="10161" y="2076"/>
                    </a:cubicBezTo>
                    <a:cubicBezTo>
                      <a:pt x="10154" y="2217"/>
                      <a:pt x="9999" y="2407"/>
                      <a:pt x="9893" y="2407"/>
                    </a:cubicBezTo>
                    <a:cubicBezTo>
                      <a:pt x="9864" y="2407"/>
                      <a:pt x="9838" y="2392"/>
                      <a:pt x="9820" y="2357"/>
                    </a:cubicBezTo>
                    <a:cubicBezTo>
                      <a:pt x="9650" y="2026"/>
                      <a:pt x="9921" y="1524"/>
                      <a:pt x="9650" y="1264"/>
                    </a:cubicBezTo>
                    <a:cubicBezTo>
                      <a:pt x="9642" y="1257"/>
                      <a:pt x="9635" y="1254"/>
                      <a:pt x="9628" y="1254"/>
                    </a:cubicBezTo>
                    <a:cubicBezTo>
                      <a:pt x="9567" y="1254"/>
                      <a:pt x="9542" y="1505"/>
                      <a:pt x="9458" y="1505"/>
                    </a:cubicBezTo>
                    <a:cubicBezTo>
                      <a:pt x="9455" y="1505"/>
                      <a:pt x="9452" y="1505"/>
                      <a:pt x="9449" y="1504"/>
                    </a:cubicBezTo>
                    <a:cubicBezTo>
                      <a:pt x="9259" y="1474"/>
                      <a:pt x="9509" y="1113"/>
                      <a:pt x="9479" y="923"/>
                    </a:cubicBezTo>
                    <a:cubicBezTo>
                      <a:pt x="9474" y="900"/>
                      <a:pt x="9462" y="890"/>
                      <a:pt x="9446" y="890"/>
                    </a:cubicBezTo>
                    <a:cubicBezTo>
                      <a:pt x="9400" y="890"/>
                      <a:pt x="9321" y="973"/>
                      <a:pt x="9299" y="1033"/>
                    </a:cubicBezTo>
                    <a:cubicBezTo>
                      <a:pt x="9208" y="1304"/>
                      <a:pt x="9128" y="1565"/>
                      <a:pt x="9048" y="1825"/>
                    </a:cubicBezTo>
                    <a:cubicBezTo>
                      <a:pt x="9018" y="1916"/>
                      <a:pt x="8988" y="2006"/>
                      <a:pt x="8998" y="2106"/>
                    </a:cubicBezTo>
                    <a:cubicBezTo>
                      <a:pt x="9008" y="2186"/>
                      <a:pt x="9048" y="2257"/>
                      <a:pt x="9058" y="2337"/>
                    </a:cubicBezTo>
                    <a:cubicBezTo>
                      <a:pt x="9090" y="2523"/>
                      <a:pt x="8881" y="2801"/>
                      <a:pt x="8730" y="2801"/>
                    </a:cubicBezTo>
                    <a:cubicBezTo>
                      <a:pt x="8694" y="2801"/>
                      <a:pt x="8662" y="2785"/>
                      <a:pt x="8637" y="2748"/>
                    </a:cubicBezTo>
                    <a:cubicBezTo>
                      <a:pt x="8466" y="2497"/>
                      <a:pt x="8346" y="2257"/>
                      <a:pt x="8276" y="1956"/>
                    </a:cubicBezTo>
                    <a:cubicBezTo>
                      <a:pt x="8235" y="1755"/>
                      <a:pt x="8486" y="1444"/>
                      <a:pt x="8296" y="1374"/>
                    </a:cubicBezTo>
                    <a:cubicBezTo>
                      <a:pt x="8284" y="1368"/>
                      <a:pt x="8271" y="1366"/>
                      <a:pt x="8258" y="1366"/>
                    </a:cubicBezTo>
                    <a:cubicBezTo>
                      <a:pt x="8180" y="1366"/>
                      <a:pt x="8073" y="1448"/>
                      <a:pt x="8006" y="1448"/>
                    </a:cubicBezTo>
                    <a:cubicBezTo>
                      <a:pt x="7984" y="1448"/>
                      <a:pt x="7966" y="1439"/>
                      <a:pt x="7955" y="1414"/>
                    </a:cubicBezTo>
                    <a:cubicBezTo>
                      <a:pt x="7884" y="1244"/>
                      <a:pt x="8266" y="1053"/>
                      <a:pt x="8165" y="903"/>
                    </a:cubicBezTo>
                    <a:cubicBezTo>
                      <a:pt x="8123" y="839"/>
                      <a:pt x="8040" y="805"/>
                      <a:pt x="7963" y="805"/>
                    </a:cubicBezTo>
                    <a:cubicBezTo>
                      <a:pt x="7931" y="805"/>
                      <a:pt x="7901" y="811"/>
                      <a:pt x="7874" y="822"/>
                    </a:cubicBezTo>
                    <a:cubicBezTo>
                      <a:pt x="7814" y="842"/>
                      <a:pt x="7834" y="963"/>
                      <a:pt x="7774" y="993"/>
                    </a:cubicBezTo>
                    <a:cubicBezTo>
                      <a:pt x="7767" y="996"/>
                      <a:pt x="7759" y="998"/>
                      <a:pt x="7752" y="998"/>
                    </a:cubicBezTo>
                    <a:cubicBezTo>
                      <a:pt x="7702" y="998"/>
                      <a:pt x="7648" y="930"/>
                      <a:pt x="7599" y="930"/>
                    </a:cubicBezTo>
                    <a:cubicBezTo>
                      <a:pt x="7594" y="930"/>
                      <a:pt x="7589" y="931"/>
                      <a:pt x="7584" y="933"/>
                    </a:cubicBezTo>
                    <a:cubicBezTo>
                      <a:pt x="7463" y="993"/>
                      <a:pt x="7513" y="1213"/>
                      <a:pt x="7423" y="1314"/>
                    </a:cubicBezTo>
                    <a:cubicBezTo>
                      <a:pt x="7303" y="1464"/>
                      <a:pt x="7293" y="1655"/>
                      <a:pt x="7162" y="1785"/>
                    </a:cubicBezTo>
                    <a:cubicBezTo>
                      <a:pt x="7152" y="1797"/>
                      <a:pt x="7140" y="1802"/>
                      <a:pt x="7126" y="1802"/>
                    </a:cubicBezTo>
                    <a:cubicBezTo>
                      <a:pt x="7082" y="1802"/>
                      <a:pt x="7023" y="1759"/>
                      <a:pt x="6983" y="1759"/>
                    </a:cubicBezTo>
                    <a:cubicBezTo>
                      <a:pt x="6970" y="1759"/>
                      <a:pt x="6959" y="1763"/>
                      <a:pt x="6952" y="1775"/>
                    </a:cubicBezTo>
                    <a:cubicBezTo>
                      <a:pt x="6811" y="1956"/>
                      <a:pt x="7303" y="2397"/>
                      <a:pt x="7082" y="2447"/>
                    </a:cubicBezTo>
                    <a:cubicBezTo>
                      <a:pt x="7081" y="2447"/>
                      <a:pt x="7079" y="2448"/>
                      <a:pt x="7078" y="2448"/>
                    </a:cubicBezTo>
                    <a:cubicBezTo>
                      <a:pt x="7025" y="2448"/>
                      <a:pt x="7081" y="2257"/>
                      <a:pt x="7022" y="2257"/>
                    </a:cubicBezTo>
                    <a:cubicBezTo>
                      <a:pt x="6791" y="2277"/>
                      <a:pt x="7072" y="2959"/>
                      <a:pt x="6841" y="2959"/>
                    </a:cubicBezTo>
                    <a:cubicBezTo>
                      <a:pt x="6420" y="2949"/>
                      <a:pt x="6560" y="2146"/>
                      <a:pt x="6300" y="1815"/>
                    </a:cubicBezTo>
                    <a:cubicBezTo>
                      <a:pt x="6229" y="1725"/>
                      <a:pt x="6159" y="1645"/>
                      <a:pt x="6109" y="1555"/>
                    </a:cubicBezTo>
                    <a:cubicBezTo>
                      <a:pt x="5938" y="1274"/>
                      <a:pt x="6229" y="722"/>
                      <a:pt x="5928" y="592"/>
                    </a:cubicBezTo>
                    <a:cubicBezTo>
                      <a:pt x="5917" y="586"/>
                      <a:pt x="5906" y="584"/>
                      <a:pt x="5895" y="584"/>
                    </a:cubicBezTo>
                    <a:cubicBezTo>
                      <a:pt x="5759" y="584"/>
                      <a:pt x="5687" y="1001"/>
                      <a:pt x="5550" y="1001"/>
                    </a:cubicBezTo>
                    <a:cubicBezTo>
                      <a:pt x="5540" y="1001"/>
                      <a:pt x="5529" y="998"/>
                      <a:pt x="5517" y="993"/>
                    </a:cubicBezTo>
                    <a:cubicBezTo>
                      <a:pt x="5417" y="943"/>
                      <a:pt x="5628" y="682"/>
                      <a:pt x="5517" y="652"/>
                    </a:cubicBezTo>
                    <a:cubicBezTo>
                      <a:pt x="5509" y="650"/>
                      <a:pt x="5502" y="649"/>
                      <a:pt x="5495" y="649"/>
                    </a:cubicBezTo>
                    <a:cubicBezTo>
                      <a:pt x="5349" y="649"/>
                      <a:pt x="5479" y="1145"/>
                      <a:pt x="5307" y="1183"/>
                    </a:cubicBezTo>
                    <a:cubicBezTo>
                      <a:pt x="5303" y="1184"/>
                      <a:pt x="5300" y="1184"/>
                      <a:pt x="5297" y="1184"/>
                    </a:cubicBezTo>
                    <a:cubicBezTo>
                      <a:pt x="5200" y="1184"/>
                      <a:pt x="5253" y="892"/>
                      <a:pt x="5146" y="862"/>
                    </a:cubicBezTo>
                    <a:cubicBezTo>
                      <a:pt x="5142" y="862"/>
                      <a:pt x="5139" y="861"/>
                      <a:pt x="5135" y="861"/>
                    </a:cubicBezTo>
                    <a:cubicBezTo>
                      <a:pt x="5066" y="861"/>
                      <a:pt x="5043" y="1043"/>
                      <a:pt x="4971" y="1043"/>
                    </a:cubicBezTo>
                    <a:cubicBezTo>
                      <a:pt x="4969" y="1043"/>
                      <a:pt x="4967" y="1043"/>
                      <a:pt x="4966" y="1043"/>
                    </a:cubicBezTo>
                    <a:cubicBezTo>
                      <a:pt x="4765" y="1023"/>
                      <a:pt x="4986" y="551"/>
                      <a:pt x="4815" y="451"/>
                    </a:cubicBezTo>
                    <a:cubicBezTo>
                      <a:pt x="4805" y="446"/>
                      <a:pt x="4796" y="444"/>
                      <a:pt x="4788" y="444"/>
                    </a:cubicBezTo>
                    <a:cubicBezTo>
                      <a:pt x="4685" y="444"/>
                      <a:pt x="4656" y="794"/>
                      <a:pt x="4529" y="794"/>
                    </a:cubicBezTo>
                    <a:cubicBezTo>
                      <a:pt x="4524" y="794"/>
                      <a:pt x="4519" y="793"/>
                      <a:pt x="4514" y="792"/>
                    </a:cubicBezTo>
                    <a:cubicBezTo>
                      <a:pt x="4354" y="762"/>
                      <a:pt x="4564" y="321"/>
                      <a:pt x="4404" y="301"/>
                    </a:cubicBezTo>
                    <a:cubicBezTo>
                      <a:pt x="4391" y="299"/>
                      <a:pt x="4379" y="298"/>
                      <a:pt x="4367" y="298"/>
                    </a:cubicBezTo>
                    <a:cubicBezTo>
                      <a:pt x="4058" y="298"/>
                      <a:pt x="3990" y="905"/>
                      <a:pt x="3932" y="1234"/>
                    </a:cubicBezTo>
                    <a:cubicBezTo>
                      <a:pt x="3902" y="1414"/>
                      <a:pt x="4093" y="1705"/>
                      <a:pt x="3922" y="1795"/>
                    </a:cubicBezTo>
                    <a:cubicBezTo>
                      <a:pt x="3913" y="1800"/>
                      <a:pt x="3904" y="1802"/>
                      <a:pt x="3895" y="1802"/>
                    </a:cubicBezTo>
                    <a:cubicBezTo>
                      <a:pt x="3812" y="1802"/>
                      <a:pt x="3710" y="1649"/>
                      <a:pt x="3637" y="1649"/>
                    </a:cubicBezTo>
                    <a:cubicBezTo>
                      <a:pt x="3624" y="1649"/>
                      <a:pt x="3612" y="1654"/>
                      <a:pt x="3601" y="1665"/>
                    </a:cubicBezTo>
                    <a:cubicBezTo>
                      <a:pt x="3511" y="1755"/>
                      <a:pt x="3652" y="1926"/>
                      <a:pt x="3652" y="2056"/>
                    </a:cubicBezTo>
                    <a:cubicBezTo>
                      <a:pt x="3642" y="2195"/>
                      <a:pt x="3495" y="2309"/>
                      <a:pt x="3362" y="2309"/>
                    </a:cubicBezTo>
                    <a:cubicBezTo>
                      <a:pt x="3351" y="2309"/>
                      <a:pt x="3341" y="2308"/>
                      <a:pt x="3331" y="2307"/>
                    </a:cubicBezTo>
                    <a:cubicBezTo>
                      <a:pt x="3240" y="2287"/>
                      <a:pt x="3240" y="2166"/>
                      <a:pt x="3220" y="2076"/>
                    </a:cubicBezTo>
                    <a:cubicBezTo>
                      <a:pt x="3206" y="2039"/>
                      <a:pt x="3149" y="2030"/>
                      <a:pt x="3100" y="2030"/>
                    </a:cubicBezTo>
                    <a:lnTo>
                      <a:pt x="3100" y="2030"/>
                    </a:lnTo>
                    <a:cubicBezTo>
                      <a:pt x="3422" y="1949"/>
                      <a:pt x="2909" y="1137"/>
                      <a:pt x="2689" y="792"/>
                    </a:cubicBezTo>
                    <a:cubicBezTo>
                      <a:pt x="2659" y="732"/>
                      <a:pt x="2618" y="682"/>
                      <a:pt x="2618" y="622"/>
                    </a:cubicBezTo>
                    <a:cubicBezTo>
                      <a:pt x="2598" y="431"/>
                      <a:pt x="2909" y="220"/>
                      <a:pt x="2769" y="110"/>
                    </a:cubicBezTo>
                    <a:cubicBezTo>
                      <a:pt x="2673" y="46"/>
                      <a:pt x="2551" y="1"/>
                      <a:pt x="24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2953550" y="2749147"/>
                <a:ext cx="222088" cy="14866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3707" extrusionOk="0">
                    <a:moveTo>
                      <a:pt x="635" y="0"/>
                    </a:moveTo>
                    <a:cubicBezTo>
                      <a:pt x="628" y="0"/>
                      <a:pt x="620" y="1"/>
                      <a:pt x="613" y="2"/>
                    </a:cubicBezTo>
                    <a:cubicBezTo>
                      <a:pt x="522" y="12"/>
                      <a:pt x="492" y="122"/>
                      <a:pt x="492" y="213"/>
                    </a:cubicBezTo>
                    <a:cubicBezTo>
                      <a:pt x="472" y="564"/>
                      <a:pt x="452" y="915"/>
                      <a:pt x="422" y="1266"/>
                    </a:cubicBezTo>
                    <a:cubicBezTo>
                      <a:pt x="392" y="1577"/>
                      <a:pt x="272" y="1687"/>
                      <a:pt x="141" y="1928"/>
                    </a:cubicBezTo>
                    <a:cubicBezTo>
                      <a:pt x="1" y="2169"/>
                      <a:pt x="41" y="2500"/>
                      <a:pt x="51" y="2770"/>
                    </a:cubicBezTo>
                    <a:cubicBezTo>
                      <a:pt x="61" y="3041"/>
                      <a:pt x="111" y="3352"/>
                      <a:pt x="342" y="3472"/>
                    </a:cubicBezTo>
                    <a:cubicBezTo>
                      <a:pt x="414" y="3512"/>
                      <a:pt x="491" y="3527"/>
                      <a:pt x="571" y="3527"/>
                    </a:cubicBezTo>
                    <a:cubicBezTo>
                      <a:pt x="733" y="3527"/>
                      <a:pt x="906" y="3466"/>
                      <a:pt x="1074" y="3432"/>
                    </a:cubicBezTo>
                    <a:cubicBezTo>
                      <a:pt x="1155" y="3417"/>
                      <a:pt x="1238" y="3411"/>
                      <a:pt x="1322" y="3411"/>
                    </a:cubicBezTo>
                    <a:cubicBezTo>
                      <a:pt x="1518" y="3411"/>
                      <a:pt x="1720" y="3444"/>
                      <a:pt x="1917" y="3472"/>
                    </a:cubicBezTo>
                    <a:cubicBezTo>
                      <a:pt x="2952" y="3633"/>
                      <a:pt x="4004" y="3707"/>
                      <a:pt x="5058" y="3707"/>
                    </a:cubicBezTo>
                    <a:cubicBezTo>
                      <a:pt x="5188" y="3707"/>
                      <a:pt x="5317" y="3705"/>
                      <a:pt x="5447" y="3703"/>
                    </a:cubicBezTo>
                    <a:lnTo>
                      <a:pt x="5538" y="2359"/>
                    </a:lnTo>
                    <a:cubicBezTo>
                      <a:pt x="5451" y="2330"/>
                      <a:pt x="5355" y="1996"/>
                      <a:pt x="5268" y="1996"/>
                    </a:cubicBezTo>
                    <a:cubicBezTo>
                      <a:pt x="5264" y="1996"/>
                      <a:pt x="5260" y="1997"/>
                      <a:pt x="5257" y="1998"/>
                    </a:cubicBezTo>
                    <a:cubicBezTo>
                      <a:pt x="5249" y="2000"/>
                      <a:pt x="5242" y="2002"/>
                      <a:pt x="5234" y="2002"/>
                    </a:cubicBezTo>
                    <a:cubicBezTo>
                      <a:pt x="5164" y="2002"/>
                      <a:pt x="5079" y="1916"/>
                      <a:pt x="5023" y="1916"/>
                    </a:cubicBezTo>
                    <a:cubicBezTo>
                      <a:pt x="5008" y="1916"/>
                      <a:pt x="4996" y="1922"/>
                      <a:pt x="4986" y="1938"/>
                    </a:cubicBezTo>
                    <a:cubicBezTo>
                      <a:pt x="4943" y="2006"/>
                      <a:pt x="4871" y="2075"/>
                      <a:pt x="4801" y="2075"/>
                    </a:cubicBezTo>
                    <a:cubicBezTo>
                      <a:pt x="4789" y="2075"/>
                      <a:pt x="4777" y="2073"/>
                      <a:pt x="4765" y="2068"/>
                    </a:cubicBezTo>
                    <a:cubicBezTo>
                      <a:pt x="4666" y="2032"/>
                      <a:pt x="4632" y="1819"/>
                      <a:pt x="4561" y="1819"/>
                    </a:cubicBezTo>
                    <a:cubicBezTo>
                      <a:pt x="4553" y="1819"/>
                      <a:pt x="4544" y="1821"/>
                      <a:pt x="4535" y="1827"/>
                    </a:cubicBezTo>
                    <a:cubicBezTo>
                      <a:pt x="4474" y="1864"/>
                      <a:pt x="4409" y="1897"/>
                      <a:pt x="4354" y="1897"/>
                    </a:cubicBezTo>
                    <a:cubicBezTo>
                      <a:pt x="4319" y="1897"/>
                      <a:pt x="4287" y="1883"/>
                      <a:pt x="4264" y="1848"/>
                    </a:cubicBezTo>
                    <a:cubicBezTo>
                      <a:pt x="4194" y="1757"/>
                      <a:pt x="4254" y="1627"/>
                      <a:pt x="4234" y="1507"/>
                    </a:cubicBezTo>
                    <a:cubicBezTo>
                      <a:pt x="4204" y="1326"/>
                      <a:pt x="4093" y="1045"/>
                      <a:pt x="3913" y="1045"/>
                    </a:cubicBezTo>
                    <a:cubicBezTo>
                      <a:pt x="3742" y="1055"/>
                      <a:pt x="3562" y="1226"/>
                      <a:pt x="3532" y="1406"/>
                    </a:cubicBezTo>
                    <a:cubicBezTo>
                      <a:pt x="3501" y="1627"/>
                      <a:pt x="3742" y="1878"/>
                      <a:pt x="3572" y="2028"/>
                    </a:cubicBezTo>
                    <a:cubicBezTo>
                      <a:pt x="3554" y="2046"/>
                      <a:pt x="3535" y="2053"/>
                      <a:pt x="3515" y="2053"/>
                    </a:cubicBezTo>
                    <a:cubicBezTo>
                      <a:pt x="3432" y="2053"/>
                      <a:pt x="3341" y="1922"/>
                      <a:pt x="3341" y="1817"/>
                    </a:cubicBezTo>
                    <a:cubicBezTo>
                      <a:pt x="3331" y="1687"/>
                      <a:pt x="3381" y="1557"/>
                      <a:pt x="3341" y="1426"/>
                    </a:cubicBezTo>
                    <a:cubicBezTo>
                      <a:pt x="3331" y="1366"/>
                      <a:pt x="3291" y="1316"/>
                      <a:pt x="3281" y="1256"/>
                    </a:cubicBezTo>
                    <a:cubicBezTo>
                      <a:pt x="3261" y="1176"/>
                      <a:pt x="3291" y="1105"/>
                      <a:pt x="3301" y="1025"/>
                    </a:cubicBezTo>
                    <a:cubicBezTo>
                      <a:pt x="3301" y="945"/>
                      <a:pt x="3281" y="824"/>
                      <a:pt x="3211" y="824"/>
                    </a:cubicBezTo>
                    <a:cubicBezTo>
                      <a:pt x="3204" y="825"/>
                      <a:pt x="3198" y="825"/>
                      <a:pt x="3192" y="825"/>
                    </a:cubicBezTo>
                    <a:cubicBezTo>
                      <a:pt x="3128" y="825"/>
                      <a:pt x="3065" y="792"/>
                      <a:pt x="3006" y="792"/>
                    </a:cubicBezTo>
                    <a:cubicBezTo>
                      <a:pt x="2987" y="792"/>
                      <a:pt x="2968" y="795"/>
                      <a:pt x="2950" y="804"/>
                    </a:cubicBezTo>
                    <a:cubicBezTo>
                      <a:pt x="2881" y="827"/>
                      <a:pt x="2823" y="898"/>
                      <a:pt x="2769" y="898"/>
                    </a:cubicBezTo>
                    <a:cubicBezTo>
                      <a:pt x="2752" y="898"/>
                      <a:pt x="2736" y="891"/>
                      <a:pt x="2719" y="875"/>
                    </a:cubicBezTo>
                    <a:cubicBezTo>
                      <a:pt x="2689" y="855"/>
                      <a:pt x="2669" y="814"/>
                      <a:pt x="2629" y="804"/>
                    </a:cubicBezTo>
                    <a:cubicBezTo>
                      <a:pt x="2623" y="802"/>
                      <a:pt x="2617" y="800"/>
                      <a:pt x="2611" y="800"/>
                    </a:cubicBezTo>
                    <a:cubicBezTo>
                      <a:pt x="2593" y="800"/>
                      <a:pt x="2571" y="810"/>
                      <a:pt x="2549" y="824"/>
                    </a:cubicBezTo>
                    <a:cubicBezTo>
                      <a:pt x="2448" y="875"/>
                      <a:pt x="2298" y="865"/>
                      <a:pt x="2238" y="965"/>
                    </a:cubicBezTo>
                    <a:cubicBezTo>
                      <a:pt x="2107" y="1206"/>
                      <a:pt x="2298" y="1496"/>
                      <a:pt x="2328" y="1767"/>
                    </a:cubicBezTo>
                    <a:cubicBezTo>
                      <a:pt x="2338" y="1888"/>
                      <a:pt x="2348" y="2018"/>
                      <a:pt x="2288" y="2118"/>
                    </a:cubicBezTo>
                    <a:cubicBezTo>
                      <a:pt x="2252" y="2183"/>
                      <a:pt x="2179" y="2224"/>
                      <a:pt x="2112" y="2224"/>
                    </a:cubicBezTo>
                    <a:cubicBezTo>
                      <a:pt x="2065" y="2224"/>
                      <a:pt x="2022" y="2204"/>
                      <a:pt x="1997" y="2158"/>
                    </a:cubicBezTo>
                    <a:cubicBezTo>
                      <a:pt x="1967" y="2118"/>
                      <a:pt x="1967" y="2058"/>
                      <a:pt x="1957" y="2008"/>
                    </a:cubicBezTo>
                    <a:cubicBezTo>
                      <a:pt x="1937" y="1848"/>
                      <a:pt x="1846" y="1697"/>
                      <a:pt x="1796" y="1547"/>
                    </a:cubicBezTo>
                    <a:cubicBezTo>
                      <a:pt x="1746" y="1396"/>
                      <a:pt x="1897" y="1256"/>
                      <a:pt x="1866" y="1095"/>
                    </a:cubicBezTo>
                    <a:cubicBezTo>
                      <a:pt x="1836" y="955"/>
                      <a:pt x="1796" y="844"/>
                      <a:pt x="1686" y="764"/>
                    </a:cubicBezTo>
                    <a:cubicBezTo>
                      <a:pt x="1670" y="750"/>
                      <a:pt x="1651" y="744"/>
                      <a:pt x="1629" y="744"/>
                    </a:cubicBezTo>
                    <a:cubicBezTo>
                      <a:pt x="1545" y="744"/>
                      <a:pt x="1429" y="833"/>
                      <a:pt x="1354" y="833"/>
                    </a:cubicBezTo>
                    <a:cubicBezTo>
                      <a:pt x="1328" y="833"/>
                      <a:pt x="1308" y="822"/>
                      <a:pt x="1295" y="794"/>
                    </a:cubicBezTo>
                    <a:cubicBezTo>
                      <a:pt x="1247" y="699"/>
                      <a:pt x="1308" y="522"/>
                      <a:pt x="1220" y="522"/>
                    </a:cubicBezTo>
                    <a:cubicBezTo>
                      <a:pt x="1215" y="522"/>
                      <a:pt x="1210" y="523"/>
                      <a:pt x="1204" y="524"/>
                    </a:cubicBezTo>
                    <a:cubicBezTo>
                      <a:pt x="1164" y="534"/>
                      <a:pt x="1134" y="564"/>
                      <a:pt x="1094" y="584"/>
                    </a:cubicBezTo>
                    <a:cubicBezTo>
                      <a:pt x="1078" y="589"/>
                      <a:pt x="1064" y="592"/>
                      <a:pt x="1049" y="592"/>
                    </a:cubicBezTo>
                    <a:cubicBezTo>
                      <a:pt x="937" y="592"/>
                      <a:pt x="871" y="427"/>
                      <a:pt x="853" y="293"/>
                    </a:cubicBezTo>
                    <a:cubicBezTo>
                      <a:pt x="834" y="160"/>
                      <a:pt x="762" y="0"/>
                      <a:pt x="6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2542046" y="2721395"/>
                <a:ext cx="200352" cy="148660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3707" extrusionOk="0">
                    <a:moveTo>
                      <a:pt x="582" y="0"/>
                    </a:moveTo>
                    <a:cubicBezTo>
                      <a:pt x="575" y="0"/>
                      <a:pt x="569" y="1"/>
                      <a:pt x="562" y="2"/>
                    </a:cubicBezTo>
                    <a:cubicBezTo>
                      <a:pt x="482" y="12"/>
                      <a:pt x="442" y="122"/>
                      <a:pt x="442" y="212"/>
                    </a:cubicBezTo>
                    <a:cubicBezTo>
                      <a:pt x="432" y="564"/>
                      <a:pt x="402" y="915"/>
                      <a:pt x="382" y="1266"/>
                    </a:cubicBezTo>
                    <a:cubicBezTo>
                      <a:pt x="352" y="1577"/>
                      <a:pt x="241" y="1687"/>
                      <a:pt x="121" y="1928"/>
                    </a:cubicBezTo>
                    <a:cubicBezTo>
                      <a:pt x="1" y="2168"/>
                      <a:pt x="31" y="2499"/>
                      <a:pt x="41" y="2770"/>
                    </a:cubicBezTo>
                    <a:cubicBezTo>
                      <a:pt x="51" y="3041"/>
                      <a:pt x="101" y="3352"/>
                      <a:pt x="312" y="3472"/>
                    </a:cubicBezTo>
                    <a:cubicBezTo>
                      <a:pt x="378" y="3512"/>
                      <a:pt x="448" y="3527"/>
                      <a:pt x="521" y="3527"/>
                    </a:cubicBezTo>
                    <a:cubicBezTo>
                      <a:pt x="668" y="3527"/>
                      <a:pt x="825" y="3466"/>
                      <a:pt x="974" y="3432"/>
                    </a:cubicBezTo>
                    <a:cubicBezTo>
                      <a:pt x="1052" y="3417"/>
                      <a:pt x="1130" y="3411"/>
                      <a:pt x="1207" y="3411"/>
                    </a:cubicBezTo>
                    <a:cubicBezTo>
                      <a:pt x="1390" y="3411"/>
                      <a:pt x="1570" y="3444"/>
                      <a:pt x="1746" y="3472"/>
                    </a:cubicBezTo>
                    <a:cubicBezTo>
                      <a:pt x="2701" y="3633"/>
                      <a:pt x="3673" y="3706"/>
                      <a:pt x="4639" y="3706"/>
                    </a:cubicBezTo>
                    <a:cubicBezTo>
                      <a:pt x="4758" y="3706"/>
                      <a:pt x="4877" y="3705"/>
                      <a:pt x="4996" y="3703"/>
                    </a:cubicBezTo>
                    <a:lnTo>
                      <a:pt x="4996" y="2098"/>
                    </a:lnTo>
                    <a:cubicBezTo>
                      <a:pt x="4919" y="2069"/>
                      <a:pt x="4823" y="1735"/>
                      <a:pt x="4745" y="1735"/>
                    </a:cubicBezTo>
                    <a:cubicBezTo>
                      <a:pt x="4741" y="1735"/>
                      <a:pt x="4738" y="1736"/>
                      <a:pt x="4735" y="1737"/>
                    </a:cubicBezTo>
                    <a:cubicBezTo>
                      <a:pt x="4655" y="1767"/>
                      <a:pt x="4615" y="1857"/>
                      <a:pt x="4574" y="1938"/>
                    </a:cubicBezTo>
                    <a:cubicBezTo>
                      <a:pt x="4532" y="2006"/>
                      <a:pt x="4467" y="2075"/>
                      <a:pt x="4399" y="2075"/>
                    </a:cubicBezTo>
                    <a:cubicBezTo>
                      <a:pt x="4387" y="2075"/>
                      <a:pt x="4376" y="2073"/>
                      <a:pt x="4364" y="2068"/>
                    </a:cubicBezTo>
                    <a:cubicBezTo>
                      <a:pt x="4283" y="2032"/>
                      <a:pt x="4250" y="1818"/>
                      <a:pt x="4179" y="1818"/>
                    </a:cubicBezTo>
                    <a:cubicBezTo>
                      <a:pt x="4171" y="1818"/>
                      <a:pt x="4162" y="1821"/>
                      <a:pt x="4153" y="1827"/>
                    </a:cubicBezTo>
                    <a:cubicBezTo>
                      <a:pt x="4098" y="1864"/>
                      <a:pt x="4044" y="1897"/>
                      <a:pt x="3993" y="1897"/>
                    </a:cubicBezTo>
                    <a:cubicBezTo>
                      <a:pt x="3961" y="1897"/>
                      <a:pt x="3930" y="1883"/>
                      <a:pt x="3902" y="1847"/>
                    </a:cubicBezTo>
                    <a:cubicBezTo>
                      <a:pt x="3842" y="1757"/>
                      <a:pt x="3902" y="1627"/>
                      <a:pt x="3882" y="1506"/>
                    </a:cubicBezTo>
                    <a:cubicBezTo>
                      <a:pt x="3852" y="1326"/>
                      <a:pt x="3752" y="1045"/>
                      <a:pt x="3581" y="1045"/>
                    </a:cubicBezTo>
                    <a:cubicBezTo>
                      <a:pt x="3421" y="1055"/>
                      <a:pt x="3260" y="1226"/>
                      <a:pt x="3240" y="1406"/>
                    </a:cubicBezTo>
                    <a:cubicBezTo>
                      <a:pt x="3210" y="1627"/>
                      <a:pt x="3431" y="1878"/>
                      <a:pt x="3271" y="2028"/>
                    </a:cubicBezTo>
                    <a:cubicBezTo>
                      <a:pt x="3255" y="2046"/>
                      <a:pt x="3237" y="2053"/>
                      <a:pt x="3219" y="2053"/>
                    </a:cubicBezTo>
                    <a:cubicBezTo>
                      <a:pt x="3144" y="2053"/>
                      <a:pt x="3060" y="1922"/>
                      <a:pt x="3060" y="1817"/>
                    </a:cubicBezTo>
                    <a:cubicBezTo>
                      <a:pt x="3050" y="1687"/>
                      <a:pt x="3100" y="1557"/>
                      <a:pt x="3060" y="1426"/>
                    </a:cubicBezTo>
                    <a:cubicBezTo>
                      <a:pt x="3050" y="1366"/>
                      <a:pt x="3010" y="1316"/>
                      <a:pt x="3000" y="1256"/>
                    </a:cubicBezTo>
                    <a:cubicBezTo>
                      <a:pt x="2990" y="1175"/>
                      <a:pt x="3020" y="1105"/>
                      <a:pt x="3020" y="1025"/>
                    </a:cubicBezTo>
                    <a:cubicBezTo>
                      <a:pt x="3030" y="945"/>
                      <a:pt x="3010" y="824"/>
                      <a:pt x="2940" y="824"/>
                    </a:cubicBezTo>
                    <a:cubicBezTo>
                      <a:pt x="2934" y="825"/>
                      <a:pt x="2929" y="825"/>
                      <a:pt x="2923" y="825"/>
                    </a:cubicBezTo>
                    <a:cubicBezTo>
                      <a:pt x="2866" y="825"/>
                      <a:pt x="2810" y="792"/>
                      <a:pt x="2753" y="792"/>
                    </a:cubicBezTo>
                    <a:cubicBezTo>
                      <a:pt x="2735" y="792"/>
                      <a:pt x="2717" y="795"/>
                      <a:pt x="2699" y="804"/>
                    </a:cubicBezTo>
                    <a:cubicBezTo>
                      <a:pt x="2637" y="827"/>
                      <a:pt x="2588" y="897"/>
                      <a:pt x="2536" y="897"/>
                    </a:cubicBezTo>
                    <a:cubicBezTo>
                      <a:pt x="2520" y="897"/>
                      <a:pt x="2505" y="891"/>
                      <a:pt x="2488" y="874"/>
                    </a:cubicBezTo>
                    <a:cubicBezTo>
                      <a:pt x="2468" y="854"/>
                      <a:pt x="2448" y="814"/>
                      <a:pt x="2408" y="804"/>
                    </a:cubicBezTo>
                    <a:cubicBezTo>
                      <a:pt x="2403" y="802"/>
                      <a:pt x="2396" y="800"/>
                      <a:pt x="2390" y="800"/>
                    </a:cubicBezTo>
                    <a:cubicBezTo>
                      <a:pt x="2372" y="800"/>
                      <a:pt x="2350" y="810"/>
                      <a:pt x="2328" y="824"/>
                    </a:cubicBezTo>
                    <a:cubicBezTo>
                      <a:pt x="2237" y="874"/>
                      <a:pt x="2097" y="864"/>
                      <a:pt x="2047" y="965"/>
                    </a:cubicBezTo>
                    <a:cubicBezTo>
                      <a:pt x="1936" y="1205"/>
                      <a:pt x="2107" y="1496"/>
                      <a:pt x="2127" y="1767"/>
                    </a:cubicBezTo>
                    <a:cubicBezTo>
                      <a:pt x="2147" y="1888"/>
                      <a:pt x="2157" y="2018"/>
                      <a:pt x="2097" y="2118"/>
                    </a:cubicBezTo>
                    <a:cubicBezTo>
                      <a:pt x="2062" y="2183"/>
                      <a:pt x="1995" y="2224"/>
                      <a:pt x="1934" y="2224"/>
                    </a:cubicBezTo>
                    <a:cubicBezTo>
                      <a:pt x="1891" y="2224"/>
                      <a:pt x="1851" y="2204"/>
                      <a:pt x="1826" y="2158"/>
                    </a:cubicBezTo>
                    <a:cubicBezTo>
                      <a:pt x="1796" y="2118"/>
                      <a:pt x="1796" y="2058"/>
                      <a:pt x="1786" y="2008"/>
                    </a:cubicBezTo>
                    <a:cubicBezTo>
                      <a:pt x="1776" y="1847"/>
                      <a:pt x="1696" y="1697"/>
                      <a:pt x="1646" y="1547"/>
                    </a:cubicBezTo>
                    <a:cubicBezTo>
                      <a:pt x="1595" y="1396"/>
                      <a:pt x="1736" y="1256"/>
                      <a:pt x="1706" y="1095"/>
                    </a:cubicBezTo>
                    <a:cubicBezTo>
                      <a:pt x="1686" y="955"/>
                      <a:pt x="1636" y="844"/>
                      <a:pt x="1545" y="764"/>
                    </a:cubicBezTo>
                    <a:cubicBezTo>
                      <a:pt x="1529" y="750"/>
                      <a:pt x="1511" y="744"/>
                      <a:pt x="1491" y="744"/>
                    </a:cubicBezTo>
                    <a:cubicBezTo>
                      <a:pt x="1412" y="744"/>
                      <a:pt x="1308" y="833"/>
                      <a:pt x="1240" y="833"/>
                    </a:cubicBezTo>
                    <a:cubicBezTo>
                      <a:pt x="1216" y="833"/>
                      <a:pt x="1197" y="822"/>
                      <a:pt x="1184" y="794"/>
                    </a:cubicBezTo>
                    <a:cubicBezTo>
                      <a:pt x="1136" y="699"/>
                      <a:pt x="1198" y="522"/>
                      <a:pt x="1109" y="522"/>
                    </a:cubicBezTo>
                    <a:cubicBezTo>
                      <a:pt x="1104" y="522"/>
                      <a:pt x="1099" y="522"/>
                      <a:pt x="1094" y="523"/>
                    </a:cubicBezTo>
                    <a:cubicBezTo>
                      <a:pt x="1064" y="533"/>
                      <a:pt x="1034" y="564"/>
                      <a:pt x="994" y="584"/>
                    </a:cubicBezTo>
                    <a:cubicBezTo>
                      <a:pt x="980" y="589"/>
                      <a:pt x="967" y="592"/>
                      <a:pt x="955" y="592"/>
                    </a:cubicBezTo>
                    <a:cubicBezTo>
                      <a:pt x="856" y="592"/>
                      <a:pt x="791" y="426"/>
                      <a:pt x="773" y="293"/>
                    </a:cubicBezTo>
                    <a:cubicBezTo>
                      <a:pt x="763" y="160"/>
                      <a:pt x="691" y="0"/>
                      <a:pt x="5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2871498" y="2774853"/>
                <a:ext cx="200352" cy="116538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2906" extrusionOk="0">
                    <a:moveTo>
                      <a:pt x="4408" y="1"/>
                    </a:moveTo>
                    <a:cubicBezTo>
                      <a:pt x="4294" y="1"/>
                      <a:pt x="4232" y="121"/>
                      <a:pt x="4213" y="224"/>
                    </a:cubicBezTo>
                    <a:cubicBezTo>
                      <a:pt x="4205" y="330"/>
                      <a:pt x="4140" y="461"/>
                      <a:pt x="4042" y="461"/>
                    </a:cubicBezTo>
                    <a:cubicBezTo>
                      <a:pt x="4029" y="461"/>
                      <a:pt x="4016" y="459"/>
                      <a:pt x="4003" y="454"/>
                    </a:cubicBezTo>
                    <a:cubicBezTo>
                      <a:pt x="3963" y="444"/>
                      <a:pt x="3933" y="414"/>
                      <a:pt x="3892" y="404"/>
                    </a:cubicBezTo>
                    <a:cubicBezTo>
                      <a:pt x="3889" y="404"/>
                      <a:pt x="3886" y="404"/>
                      <a:pt x="3883" y="404"/>
                    </a:cubicBezTo>
                    <a:cubicBezTo>
                      <a:pt x="3796" y="404"/>
                      <a:pt x="3861" y="547"/>
                      <a:pt x="3812" y="625"/>
                    </a:cubicBezTo>
                    <a:cubicBezTo>
                      <a:pt x="3800" y="643"/>
                      <a:pt x="3783" y="650"/>
                      <a:pt x="3762" y="650"/>
                    </a:cubicBezTo>
                    <a:cubicBezTo>
                      <a:pt x="3693" y="650"/>
                      <a:pt x="3587" y="579"/>
                      <a:pt x="3507" y="579"/>
                    </a:cubicBezTo>
                    <a:cubicBezTo>
                      <a:pt x="3486" y="579"/>
                      <a:pt x="3467" y="583"/>
                      <a:pt x="3451" y="595"/>
                    </a:cubicBezTo>
                    <a:cubicBezTo>
                      <a:pt x="3351" y="665"/>
                      <a:pt x="3311" y="745"/>
                      <a:pt x="3291" y="855"/>
                    </a:cubicBezTo>
                    <a:cubicBezTo>
                      <a:pt x="3261" y="976"/>
                      <a:pt x="3391" y="1086"/>
                      <a:pt x="3351" y="1207"/>
                    </a:cubicBezTo>
                    <a:cubicBezTo>
                      <a:pt x="3301" y="1327"/>
                      <a:pt x="3220" y="1447"/>
                      <a:pt x="3200" y="1568"/>
                    </a:cubicBezTo>
                    <a:cubicBezTo>
                      <a:pt x="3200" y="1608"/>
                      <a:pt x="3200" y="1658"/>
                      <a:pt x="3170" y="1688"/>
                    </a:cubicBezTo>
                    <a:cubicBezTo>
                      <a:pt x="3146" y="1721"/>
                      <a:pt x="3104" y="1735"/>
                      <a:pt x="3060" y="1735"/>
                    </a:cubicBezTo>
                    <a:cubicBezTo>
                      <a:pt x="2997" y="1735"/>
                      <a:pt x="2929" y="1705"/>
                      <a:pt x="2899" y="1658"/>
                    </a:cubicBezTo>
                    <a:cubicBezTo>
                      <a:pt x="2839" y="1578"/>
                      <a:pt x="2849" y="1477"/>
                      <a:pt x="2859" y="1377"/>
                    </a:cubicBezTo>
                    <a:cubicBezTo>
                      <a:pt x="2889" y="1166"/>
                      <a:pt x="3060" y="936"/>
                      <a:pt x="2950" y="755"/>
                    </a:cubicBezTo>
                    <a:cubicBezTo>
                      <a:pt x="2889" y="675"/>
                      <a:pt x="2759" y="675"/>
                      <a:pt x="2659" y="645"/>
                    </a:cubicBezTo>
                    <a:cubicBezTo>
                      <a:pt x="2642" y="637"/>
                      <a:pt x="2620" y="622"/>
                      <a:pt x="2596" y="622"/>
                    </a:cubicBezTo>
                    <a:cubicBezTo>
                      <a:pt x="2590" y="622"/>
                      <a:pt x="2584" y="623"/>
                      <a:pt x="2578" y="625"/>
                    </a:cubicBezTo>
                    <a:cubicBezTo>
                      <a:pt x="2548" y="635"/>
                      <a:pt x="2528" y="665"/>
                      <a:pt x="2508" y="685"/>
                    </a:cubicBezTo>
                    <a:cubicBezTo>
                      <a:pt x="2492" y="696"/>
                      <a:pt x="2477" y="701"/>
                      <a:pt x="2461" y="701"/>
                    </a:cubicBezTo>
                    <a:cubicBezTo>
                      <a:pt x="2409" y="701"/>
                      <a:pt x="2359" y="648"/>
                      <a:pt x="2298" y="625"/>
                    </a:cubicBezTo>
                    <a:cubicBezTo>
                      <a:pt x="2279" y="618"/>
                      <a:pt x="2261" y="615"/>
                      <a:pt x="2242" y="615"/>
                    </a:cubicBezTo>
                    <a:cubicBezTo>
                      <a:pt x="2180" y="615"/>
                      <a:pt x="2119" y="645"/>
                      <a:pt x="2057" y="645"/>
                    </a:cubicBezTo>
                    <a:cubicBezTo>
                      <a:pt x="1987" y="645"/>
                      <a:pt x="1967" y="735"/>
                      <a:pt x="1977" y="795"/>
                    </a:cubicBezTo>
                    <a:cubicBezTo>
                      <a:pt x="1977" y="855"/>
                      <a:pt x="2007" y="926"/>
                      <a:pt x="1987" y="986"/>
                    </a:cubicBezTo>
                    <a:cubicBezTo>
                      <a:pt x="1977" y="1026"/>
                      <a:pt x="1947" y="1066"/>
                      <a:pt x="1926" y="1116"/>
                    </a:cubicBezTo>
                    <a:cubicBezTo>
                      <a:pt x="1896" y="1217"/>
                      <a:pt x="1936" y="1317"/>
                      <a:pt x="1936" y="1417"/>
                    </a:cubicBezTo>
                    <a:cubicBezTo>
                      <a:pt x="1928" y="1499"/>
                      <a:pt x="1847" y="1607"/>
                      <a:pt x="1769" y="1607"/>
                    </a:cubicBezTo>
                    <a:cubicBezTo>
                      <a:pt x="1751" y="1607"/>
                      <a:pt x="1733" y="1601"/>
                      <a:pt x="1716" y="1588"/>
                    </a:cubicBezTo>
                    <a:cubicBezTo>
                      <a:pt x="1565" y="1467"/>
                      <a:pt x="1786" y="1267"/>
                      <a:pt x="1756" y="1096"/>
                    </a:cubicBezTo>
                    <a:cubicBezTo>
                      <a:pt x="1726" y="956"/>
                      <a:pt x="1565" y="825"/>
                      <a:pt x="1415" y="815"/>
                    </a:cubicBezTo>
                    <a:cubicBezTo>
                      <a:pt x="1244" y="815"/>
                      <a:pt x="1144" y="1036"/>
                      <a:pt x="1114" y="1176"/>
                    </a:cubicBezTo>
                    <a:cubicBezTo>
                      <a:pt x="1094" y="1277"/>
                      <a:pt x="1154" y="1377"/>
                      <a:pt x="1084" y="1447"/>
                    </a:cubicBezTo>
                    <a:cubicBezTo>
                      <a:pt x="1061" y="1474"/>
                      <a:pt x="1031" y="1485"/>
                      <a:pt x="999" y="1485"/>
                    </a:cubicBezTo>
                    <a:cubicBezTo>
                      <a:pt x="948" y="1485"/>
                      <a:pt x="889" y="1458"/>
                      <a:pt x="833" y="1427"/>
                    </a:cubicBezTo>
                    <a:cubicBezTo>
                      <a:pt x="826" y="1424"/>
                      <a:pt x="819" y="1422"/>
                      <a:pt x="813" y="1422"/>
                    </a:cubicBezTo>
                    <a:cubicBezTo>
                      <a:pt x="747" y="1422"/>
                      <a:pt x="715" y="1590"/>
                      <a:pt x="633" y="1618"/>
                    </a:cubicBezTo>
                    <a:cubicBezTo>
                      <a:pt x="619" y="1623"/>
                      <a:pt x="606" y="1625"/>
                      <a:pt x="593" y="1625"/>
                    </a:cubicBezTo>
                    <a:cubicBezTo>
                      <a:pt x="527" y="1625"/>
                      <a:pt x="464" y="1568"/>
                      <a:pt x="422" y="1517"/>
                    </a:cubicBezTo>
                    <a:cubicBezTo>
                      <a:pt x="382" y="1457"/>
                      <a:pt x="342" y="1377"/>
                      <a:pt x="251" y="1357"/>
                    </a:cubicBezTo>
                    <a:cubicBezTo>
                      <a:pt x="247" y="1356"/>
                      <a:pt x="243" y="1355"/>
                      <a:pt x="239" y="1355"/>
                    </a:cubicBezTo>
                    <a:cubicBezTo>
                      <a:pt x="162" y="1355"/>
                      <a:pt x="77" y="1619"/>
                      <a:pt x="1" y="1638"/>
                    </a:cubicBezTo>
                    <a:lnTo>
                      <a:pt x="1" y="2902"/>
                    </a:lnTo>
                    <a:cubicBezTo>
                      <a:pt x="136" y="2904"/>
                      <a:pt x="271" y="2905"/>
                      <a:pt x="407" y="2905"/>
                    </a:cubicBezTo>
                    <a:cubicBezTo>
                      <a:pt x="1355" y="2905"/>
                      <a:pt x="2301" y="2844"/>
                      <a:pt x="3240" y="2721"/>
                    </a:cubicBezTo>
                    <a:cubicBezTo>
                      <a:pt x="3423" y="2700"/>
                      <a:pt x="3605" y="2674"/>
                      <a:pt x="3784" y="2674"/>
                    </a:cubicBezTo>
                    <a:cubicBezTo>
                      <a:pt x="3861" y="2674"/>
                      <a:pt x="3937" y="2679"/>
                      <a:pt x="4013" y="2691"/>
                    </a:cubicBezTo>
                    <a:cubicBezTo>
                      <a:pt x="4170" y="2712"/>
                      <a:pt x="4333" y="2760"/>
                      <a:pt x="4484" y="2760"/>
                    </a:cubicBezTo>
                    <a:cubicBezTo>
                      <a:pt x="4554" y="2760"/>
                      <a:pt x="4621" y="2750"/>
                      <a:pt x="4685" y="2721"/>
                    </a:cubicBezTo>
                    <a:cubicBezTo>
                      <a:pt x="4895" y="2621"/>
                      <a:pt x="4946" y="2380"/>
                      <a:pt x="4956" y="2169"/>
                    </a:cubicBezTo>
                    <a:cubicBezTo>
                      <a:pt x="4966" y="1949"/>
                      <a:pt x="4996" y="1698"/>
                      <a:pt x="4875" y="1507"/>
                    </a:cubicBezTo>
                    <a:cubicBezTo>
                      <a:pt x="4755" y="1327"/>
                      <a:pt x="4635" y="1227"/>
                      <a:pt x="4615" y="996"/>
                    </a:cubicBezTo>
                    <a:cubicBezTo>
                      <a:pt x="4585" y="715"/>
                      <a:pt x="4564" y="434"/>
                      <a:pt x="4554" y="163"/>
                    </a:cubicBezTo>
                    <a:cubicBezTo>
                      <a:pt x="4544" y="93"/>
                      <a:pt x="4514" y="13"/>
                      <a:pt x="4434" y="3"/>
                    </a:cubicBezTo>
                    <a:cubicBezTo>
                      <a:pt x="4425" y="1"/>
                      <a:pt x="4416" y="1"/>
                      <a:pt x="44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2695323" y="2774853"/>
                <a:ext cx="200352" cy="116538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2906" extrusionOk="0">
                    <a:moveTo>
                      <a:pt x="4417" y="1"/>
                    </a:moveTo>
                    <a:cubicBezTo>
                      <a:pt x="4304" y="1"/>
                      <a:pt x="4242" y="121"/>
                      <a:pt x="4223" y="224"/>
                    </a:cubicBezTo>
                    <a:cubicBezTo>
                      <a:pt x="4205" y="330"/>
                      <a:pt x="4140" y="461"/>
                      <a:pt x="4041" y="461"/>
                    </a:cubicBezTo>
                    <a:cubicBezTo>
                      <a:pt x="4029" y="461"/>
                      <a:pt x="4016" y="459"/>
                      <a:pt x="4002" y="454"/>
                    </a:cubicBezTo>
                    <a:cubicBezTo>
                      <a:pt x="3962" y="444"/>
                      <a:pt x="3942" y="414"/>
                      <a:pt x="3902" y="404"/>
                    </a:cubicBezTo>
                    <a:cubicBezTo>
                      <a:pt x="3899" y="404"/>
                      <a:pt x="3895" y="404"/>
                      <a:pt x="3892" y="404"/>
                    </a:cubicBezTo>
                    <a:cubicBezTo>
                      <a:pt x="3796" y="404"/>
                      <a:pt x="3860" y="547"/>
                      <a:pt x="3812" y="625"/>
                    </a:cubicBezTo>
                    <a:cubicBezTo>
                      <a:pt x="3802" y="643"/>
                      <a:pt x="3786" y="650"/>
                      <a:pt x="3765" y="650"/>
                    </a:cubicBezTo>
                    <a:cubicBezTo>
                      <a:pt x="3699" y="650"/>
                      <a:pt x="3589" y="579"/>
                      <a:pt x="3507" y="579"/>
                    </a:cubicBezTo>
                    <a:cubicBezTo>
                      <a:pt x="3486" y="579"/>
                      <a:pt x="3467" y="583"/>
                      <a:pt x="3451" y="595"/>
                    </a:cubicBezTo>
                    <a:cubicBezTo>
                      <a:pt x="3360" y="665"/>
                      <a:pt x="3320" y="745"/>
                      <a:pt x="3290" y="855"/>
                    </a:cubicBezTo>
                    <a:cubicBezTo>
                      <a:pt x="3270" y="976"/>
                      <a:pt x="3401" y="1086"/>
                      <a:pt x="3350" y="1207"/>
                    </a:cubicBezTo>
                    <a:cubicBezTo>
                      <a:pt x="3310" y="1327"/>
                      <a:pt x="3230" y="1447"/>
                      <a:pt x="3210" y="1568"/>
                    </a:cubicBezTo>
                    <a:cubicBezTo>
                      <a:pt x="3200" y="1608"/>
                      <a:pt x="3200" y="1658"/>
                      <a:pt x="3170" y="1688"/>
                    </a:cubicBezTo>
                    <a:cubicBezTo>
                      <a:pt x="3145" y="1721"/>
                      <a:pt x="3105" y="1735"/>
                      <a:pt x="3063" y="1735"/>
                    </a:cubicBezTo>
                    <a:cubicBezTo>
                      <a:pt x="3002" y="1735"/>
                      <a:pt x="2935" y="1705"/>
                      <a:pt x="2899" y="1658"/>
                    </a:cubicBezTo>
                    <a:cubicBezTo>
                      <a:pt x="2849" y="1578"/>
                      <a:pt x="2859" y="1477"/>
                      <a:pt x="2869" y="1377"/>
                    </a:cubicBezTo>
                    <a:cubicBezTo>
                      <a:pt x="2899" y="1166"/>
                      <a:pt x="3070" y="936"/>
                      <a:pt x="2949" y="755"/>
                    </a:cubicBezTo>
                    <a:cubicBezTo>
                      <a:pt x="2899" y="675"/>
                      <a:pt x="2759" y="675"/>
                      <a:pt x="2668" y="645"/>
                    </a:cubicBezTo>
                    <a:cubicBezTo>
                      <a:pt x="2644" y="637"/>
                      <a:pt x="2620" y="622"/>
                      <a:pt x="2601" y="622"/>
                    </a:cubicBezTo>
                    <a:cubicBezTo>
                      <a:pt x="2596" y="622"/>
                      <a:pt x="2592" y="623"/>
                      <a:pt x="2588" y="625"/>
                    </a:cubicBezTo>
                    <a:cubicBezTo>
                      <a:pt x="2548" y="635"/>
                      <a:pt x="2538" y="665"/>
                      <a:pt x="2508" y="685"/>
                    </a:cubicBezTo>
                    <a:cubicBezTo>
                      <a:pt x="2492" y="696"/>
                      <a:pt x="2476" y="701"/>
                      <a:pt x="2461" y="701"/>
                    </a:cubicBezTo>
                    <a:cubicBezTo>
                      <a:pt x="2409" y="701"/>
                      <a:pt x="2359" y="648"/>
                      <a:pt x="2297" y="625"/>
                    </a:cubicBezTo>
                    <a:cubicBezTo>
                      <a:pt x="2279" y="618"/>
                      <a:pt x="2261" y="615"/>
                      <a:pt x="2243" y="615"/>
                    </a:cubicBezTo>
                    <a:cubicBezTo>
                      <a:pt x="2183" y="615"/>
                      <a:pt x="2126" y="645"/>
                      <a:pt x="2056" y="645"/>
                    </a:cubicBezTo>
                    <a:cubicBezTo>
                      <a:pt x="1986" y="645"/>
                      <a:pt x="1966" y="735"/>
                      <a:pt x="1976" y="795"/>
                    </a:cubicBezTo>
                    <a:cubicBezTo>
                      <a:pt x="1986" y="855"/>
                      <a:pt x="2006" y="926"/>
                      <a:pt x="1996" y="986"/>
                    </a:cubicBezTo>
                    <a:cubicBezTo>
                      <a:pt x="1986" y="1026"/>
                      <a:pt x="1946" y="1066"/>
                      <a:pt x="1936" y="1116"/>
                    </a:cubicBezTo>
                    <a:cubicBezTo>
                      <a:pt x="1896" y="1217"/>
                      <a:pt x="1946" y="1317"/>
                      <a:pt x="1936" y="1417"/>
                    </a:cubicBezTo>
                    <a:cubicBezTo>
                      <a:pt x="1936" y="1499"/>
                      <a:pt x="1850" y="1607"/>
                      <a:pt x="1775" y="1607"/>
                    </a:cubicBezTo>
                    <a:cubicBezTo>
                      <a:pt x="1757" y="1607"/>
                      <a:pt x="1741" y="1601"/>
                      <a:pt x="1725" y="1588"/>
                    </a:cubicBezTo>
                    <a:cubicBezTo>
                      <a:pt x="1565" y="1467"/>
                      <a:pt x="1796" y="1267"/>
                      <a:pt x="1756" y="1096"/>
                    </a:cubicBezTo>
                    <a:cubicBezTo>
                      <a:pt x="1735" y="956"/>
                      <a:pt x="1575" y="825"/>
                      <a:pt x="1415" y="815"/>
                    </a:cubicBezTo>
                    <a:cubicBezTo>
                      <a:pt x="1244" y="815"/>
                      <a:pt x="1144" y="1036"/>
                      <a:pt x="1114" y="1176"/>
                    </a:cubicBezTo>
                    <a:cubicBezTo>
                      <a:pt x="1094" y="1277"/>
                      <a:pt x="1154" y="1377"/>
                      <a:pt x="1094" y="1447"/>
                    </a:cubicBezTo>
                    <a:cubicBezTo>
                      <a:pt x="1070" y="1474"/>
                      <a:pt x="1041" y="1485"/>
                      <a:pt x="1009" y="1485"/>
                    </a:cubicBezTo>
                    <a:cubicBezTo>
                      <a:pt x="957" y="1485"/>
                      <a:pt x="898" y="1458"/>
                      <a:pt x="843" y="1427"/>
                    </a:cubicBezTo>
                    <a:cubicBezTo>
                      <a:pt x="835" y="1424"/>
                      <a:pt x="827" y="1422"/>
                      <a:pt x="820" y="1422"/>
                    </a:cubicBezTo>
                    <a:cubicBezTo>
                      <a:pt x="748" y="1422"/>
                      <a:pt x="723" y="1590"/>
                      <a:pt x="632" y="1618"/>
                    </a:cubicBezTo>
                    <a:cubicBezTo>
                      <a:pt x="619" y="1623"/>
                      <a:pt x="606" y="1625"/>
                      <a:pt x="593" y="1625"/>
                    </a:cubicBezTo>
                    <a:cubicBezTo>
                      <a:pt x="526" y="1625"/>
                      <a:pt x="465" y="1568"/>
                      <a:pt x="432" y="1517"/>
                    </a:cubicBezTo>
                    <a:cubicBezTo>
                      <a:pt x="381" y="1457"/>
                      <a:pt x="341" y="1377"/>
                      <a:pt x="261" y="1357"/>
                    </a:cubicBezTo>
                    <a:cubicBezTo>
                      <a:pt x="257" y="1356"/>
                      <a:pt x="253" y="1355"/>
                      <a:pt x="249" y="1355"/>
                    </a:cubicBezTo>
                    <a:cubicBezTo>
                      <a:pt x="171" y="1355"/>
                      <a:pt x="77" y="1619"/>
                      <a:pt x="0" y="1638"/>
                    </a:cubicBezTo>
                    <a:lnTo>
                      <a:pt x="0" y="2902"/>
                    </a:lnTo>
                    <a:cubicBezTo>
                      <a:pt x="136" y="2904"/>
                      <a:pt x="271" y="2905"/>
                      <a:pt x="407" y="2905"/>
                    </a:cubicBezTo>
                    <a:cubicBezTo>
                      <a:pt x="1357" y="2905"/>
                      <a:pt x="2311" y="2844"/>
                      <a:pt x="3250" y="2721"/>
                    </a:cubicBezTo>
                    <a:cubicBezTo>
                      <a:pt x="3425" y="2700"/>
                      <a:pt x="3606" y="2674"/>
                      <a:pt x="3787" y="2674"/>
                    </a:cubicBezTo>
                    <a:cubicBezTo>
                      <a:pt x="3865" y="2674"/>
                      <a:pt x="3944" y="2679"/>
                      <a:pt x="4022" y="2691"/>
                    </a:cubicBezTo>
                    <a:cubicBezTo>
                      <a:pt x="4173" y="2712"/>
                      <a:pt x="4333" y="2760"/>
                      <a:pt x="4484" y="2760"/>
                    </a:cubicBezTo>
                    <a:cubicBezTo>
                      <a:pt x="4553" y="2760"/>
                      <a:pt x="4621" y="2750"/>
                      <a:pt x="4684" y="2721"/>
                    </a:cubicBezTo>
                    <a:cubicBezTo>
                      <a:pt x="4895" y="2621"/>
                      <a:pt x="4945" y="2380"/>
                      <a:pt x="4955" y="2169"/>
                    </a:cubicBezTo>
                    <a:cubicBezTo>
                      <a:pt x="4965" y="1949"/>
                      <a:pt x="4995" y="1698"/>
                      <a:pt x="4875" y="1507"/>
                    </a:cubicBezTo>
                    <a:cubicBezTo>
                      <a:pt x="4755" y="1327"/>
                      <a:pt x="4644" y="1227"/>
                      <a:pt x="4624" y="996"/>
                    </a:cubicBezTo>
                    <a:cubicBezTo>
                      <a:pt x="4594" y="715"/>
                      <a:pt x="4574" y="434"/>
                      <a:pt x="4554" y="163"/>
                    </a:cubicBezTo>
                    <a:cubicBezTo>
                      <a:pt x="4554" y="93"/>
                      <a:pt x="4524" y="13"/>
                      <a:pt x="4444" y="3"/>
                    </a:cubicBezTo>
                    <a:cubicBezTo>
                      <a:pt x="4435" y="1"/>
                      <a:pt x="4426" y="1"/>
                      <a:pt x="44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83" name="Google Shape;183;p6"/>
          <p:cNvSpPr/>
          <p:nvPr/>
        </p:nvSpPr>
        <p:spPr>
          <a:xfrm>
            <a:off x="-450" y="4687488"/>
            <a:ext cx="9143994" cy="535350"/>
          </a:xfrm>
          <a:custGeom>
            <a:avLst/>
            <a:gdLst/>
            <a:ahLst/>
            <a:cxnLst/>
            <a:rect l="l" t="t" r="r" b="b"/>
            <a:pathLst>
              <a:path w="113523" h="24359" extrusionOk="0">
                <a:moveTo>
                  <a:pt x="0" y="1"/>
                </a:moveTo>
                <a:lnTo>
                  <a:pt x="0" y="24358"/>
                </a:lnTo>
                <a:lnTo>
                  <a:pt x="113523" y="24358"/>
                </a:lnTo>
                <a:lnTo>
                  <a:pt x="11352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6"/>
          <p:cNvSpPr/>
          <p:nvPr/>
        </p:nvSpPr>
        <p:spPr>
          <a:xfrm>
            <a:off x="-31372" y="4753663"/>
            <a:ext cx="9143994" cy="471600"/>
          </a:xfrm>
          <a:custGeom>
            <a:avLst/>
            <a:gdLst/>
            <a:ahLst/>
            <a:cxnLst/>
            <a:rect l="l" t="t" r="r" b="b"/>
            <a:pathLst>
              <a:path w="113523" h="18864" extrusionOk="0">
                <a:moveTo>
                  <a:pt x="113523" y="0"/>
                </a:moveTo>
                <a:cubicBezTo>
                  <a:pt x="91073" y="455"/>
                  <a:pt x="69803" y="936"/>
                  <a:pt x="56099" y="1699"/>
                </a:cubicBezTo>
                <a:cubicBezTo>
                  <a:pt x="56099" y="1699"/>
                  <a:pt x="44138" y="2307"/>
                  <a:pt x="44201" y="3206"/>
                </a:cubicBezTo>
                <a:cubicBezTo>
                  <a:pt x="44274" y="4105"/>
                  <a:pt x="51730" y="4578"/>
                  <a:pt x="51730" y="4578"/>
                </a:cubicBezTo>
                <a:cubicBezTo>
                  <a:pt x="68677" y="5967"/>
                  <a:pt x="58996" y="7139"/>
                  <a:pt x="49605" y="7547"/>
                </a:cubicBezTo>
                <a:cubicBezTo>
                  <a:pt x="34784" y="8392"/>
                  <a:pt x="17937" y="8882"/>
                  <a:pt x="0" y="9191"/>
                </a:cubicBezTo>
                <a:lnTo>
                  <a:pt x="0" y="18863"/>
                </a:lnTo>
                <a:lnTo>
                  <a:pt x="72201" y="18863"/>
                </a:lnTo>
                <a:cubicBezTo>
                  <a:pt x="75434" y="18109"/>
                  <a:pt x="79575" y="16820"/>
                  <a:pt x="83998" y="15358"/>
                </a:cubicBezTo>
                <a:cubicBezTo>
                  <a:pt x="93734" y="11888"/>
                  <a:pt x="93979" y="9781"/>
                  <a:pt x="81882" y="9464"/>
                </a:cubicBezTo>
                <a:cubicBezTo>
                  <a:pt x="74689" y="9010"/>
                  <a:pt x="73127" y="7911"/>
                  <a:pt x="82608" y="7002"/>
                </a:cubicBezTo>
                <a:cubicBezTo>
                  <a:pt x="87812" y="6403"/>
                  <a:pt x="100863" y="5704"/>
                  <a:pt x="113523" y="5014"/>
                </a:cubicBezTo>
                <a:lnTo>
                  <a:pt x="11352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6"/>
          <p:cNvSpPr/>
          <p:nvPr/>
        </p:nvSpPr>
        <p:spPr>
          <a:xfrm>
            <a:off x="4525928" y="4856288"/>
            <a:ext cx="4586697" cy="368975"/>
          </a:xfrm>
          <a:custGeom>
            <a:avLst/>
            <a:gdLst/>
            <a:ahLst/>
            <a:cxnLst/>
            <a:rect l="l" t="t" r="r" b="b"/>
            <a:pathLst>
              <a:path w="56944" h="14759" extrusionOk="0">
                <a:moveTo>
                  <a:pt x="56944" y="0"/>
                </a:moveTo>
                <a:cubicBezTo>
                  <a:pt x="53120" y="191"/>
                  <a:pt x="33613" y="1190"/>
                  <a:pt x="24059" y="2253"/>
                </a:cubicBezTo>
                <a:cubicBezTo>
                  <a:pt x="18156" y="3006"/>
                  <a:pt x="16285" y="4060"/>
                  <a:pt x="16158" y="5150"/>
                </a:cubicBezTo>
                <a:cubicBezTo>
                  <a:pt x="15849" y="8292"/>
                  <a:pt x="22851" y="7638"/>
                  <a:pt x="21498" y="10608"/>
                </a:cubicBezTo>
                <a:cubicBezTo>
                  <a:pt x="20508" y="12660"/>
                  <a:pt x="12616" y="14050"/>
                  <a:pt x="1" y="14758"/>
                </a:cubicBezTo>
                <a:lnTo>
                  <a:pt x="15622" y="14758"/>
                </a:lnTo>
                <a:cubicBezTo>
                  <a:pt x="18855" y="14004"/>
                  <a:pt x="22996" y="12715"/>
                  <a:pt x="27419" y="11253"/>
                </a:cubicBezTo>
                <a:cubicBezTo>
                  <a:pt x="30616" y="10117"/>
                  <a:pt x="32786" y="9128"/>
                  <a:pt x="33831" y="8292"/>
                </a:cubicBezTo>
                <a:cubicBezTo>
                  <a:pt x="34939" y="7248"/>
                  <a:pt x="30234" y="5495"/>
                  <a:pt x="25303" y="5359"/>
                </a:cubicBezTo>
                <a:cubicBezTo>
                  <a:pt x="22270" y="5168"/>
                  <a:pt x="20235" y="4859"/>
                  <a:pt x="19609" y="4505"/>
                </a:cubicBezTo>
                <a:cubicBezTo>
                  <a:pt x="19563" y="4478"/>
                  <a:pt x="19527" y="4450"/>
                  <a:pt x="19491" y="4423"/>
                </a:cubicBezTo>
                <a:cubicBezTo>
                  <a:pt x="19372" y="4314"/>
                  <a:pt x="19372" y="4205"/>
                  <a:pt x="19518" y="4087"/>
                </a:cubicBezTo>
                <a:cubicBezTo>
                  <a:pt x="19554" y="4060"/>
                  <a:pt x="19600" y="4033"/>
                  <a:pt x="19645" y="3996"/>
                </a:cubicBezTo>
                <a:cubicBezTo>
                  <a:pt x="19699" y="3969"/>
                  <a:pt x="19763" y="3942"/>
                  <a:pt x="19836" y="3915"/>
                </a:cubicBezTo>
                <a:cubicBezTo>
                  <a:pt x="20390" y="3678"/>
                  <a:pt x="21525" y="3433"/>
                  <a:pt x="23305" y="3197"/>
                </a:cubicBezTo>
                <a:cubicBezTo>
                  <a:pt x="23532" y="3170"/>
                  <a:pt x="23759" y="3143"/>
                  <a:pt x="24004" y="3115"/>
                </a:cubicBezTo>
                <a:cubicBezTo>
                  <a:pt x="24122" y="3097"/>
                  <a:pt x="24249" y="3079"/>
                  <a:pt x="24377" y="3070"/>
                </a:cubicBezTo>
                <a:cubicBezTo>
                  <a:pt x="24885" y="3006"/>
                  <a:pt x="25439" y="2952"/>
                  <a:pt x="26029" y="2897"/>
                </a:cubicBezTo>
                <a:cubicBezTo>
                  <a:pt x="26765" y="2807"/>
                  <a:pt x="27664" y="2725"/>
                  <a:pt x="28700" y="2634"/>
                </a:cubicBezTo>
                <a:cubicBezTo>
                  <a:pt x="29045" y="2607"/>
                  <a:pt x="29408" y="2580"/>
                  <a:pt x="29780" y="2543"/>
                </a:cubicBezTo>
                <a:cubicBezTo>
                  <a:pt x="30025" y="2525"/>
                  <a:pt x="30289" y="2507"/>
                  <a:pt x="30543" y="2489"/>
                </a:cubicBezTo>
                <a:cubicBezTo>
                  <a:pt x="31197" y="2434"/>
                  <a:pt x="31887" y="2389"/>
                  <a:pt x="32614" y="2334"/>
                </a:cubicBezTo>
                <a:cubicBezTo>
                  <a:pt x="32904" y="2316"/>
                  <a:pt x="33204" y="2289"/>
                  <a:pt x="33504" y="2271"/>
                </a:cubicBezTo>
                <a:cubicBezTo>
                  <a:pt x="34103" y="2234"/>
                  <a:pt x="34721" y="2189"/>
                  <a:pt x="35366" y="2144"/>
                </a:cubicBezTo>
                <a:cubicBezTo>
                  <a:pt x="35683" y="2126"/>
                  <a:pt x="36010" y="2107"/>
                  <a:pt x="36337" y="2089"/>
                </a:cubicBezTo>
                <a:cubicBezTo>
                  <a:pt x="36501" y="2071"/>
                  <a:pt x="36664" y="2062"/>
                  <a:pt x="36837" y="2053"/>
                </a:cubicBezTo>
                <a:cubicBezTo>
                  <a:pt x="37164" y="2035"/>
                  <a:pt x="37500" y="2007"/>
                  <a:pt x="37845" y="1989"/>
                </a:cubicBezTo>
                <a:cubicBezTo>
                  <a:pt x="38017" y="1980"/>
                  <a:pt x="38190" y="1971"/>
                  <a:pt x="38363" y="1962"/>
                </a:cubicBezTo>
                <a:cubicBezTo>
                  <a:pt x="38708" y="1935"/>
                  <a:pt x="39053" y="1917"/>
                  <a:pt x="39407" y="1898"/>
                </a:cubicBezTo>
                <a:cubicBezTo>
                  <a:pt x="39761" y="1871"/>
                  <a:pt x="40115" y="1853"/>
                  <a:pt x="40470" y="1835"/>
                </a:cubicBezTo>
                <a:cubicBezTo>
                  <a:pt x="41196" y="1789"/>
                  <a:pt x="41923" y="1744"/>
                  <a:pt x="42667" y="1699"/>
                </a:cubicBezTo>
                <a:cubicBezTo>
                  <a:pt x="43040" y="1681"/>
                  <a:pt x="43412" y="1662"/>
                  <a:pt x="43784" y="1635"/>
                </a:cubicBezTo>
                <a:cubicBezTo>
                  <a:pt x="43975" y="1626"/>
                  <a:pt x="44166" y="1617"/>
                  <a:pt x="44357" y="1608"/>
                </a:cubicBezTo>
                <a:cubicBezTo>
                  <a:pt x="44738" y="1581"/>
                  <a:pt x="45119" y="1562"/>
                  <a:pt x="45501" y="1544"/>
                </a:cubicBezTo>
                <a:cubicBezTo>
                  <a:pt x="45882" y="1517"/>
                  <a:pt x="46264" y="1499"/>
                  <a:pt x="46654" y="1472"/>
                </a:cubicBezTo>
                <a:cubicBezTo>
                  <a:pt x="47045" y="1453"/>
                  <a:pt x="47435" y="1435"/>
                  <a:pt x="47826" y="1408"/>
                </a:cubicBezTo>
                <a:cubicBezTo>
                  <a:pt x="49188" y="1335"/>
                  <a:pt x="50578" y="1254"/>
                  <a:pt x="51976" y="1181"/>
                </a:cubicBezTo>
                <a:cubicBezTo>
                  <a:pt x="52576" y="1145"/>
                  <a:pt x="53175" y="1117"/>
                  <a:pt x="53774" y="1081"/>
                </a:cubicBezTo>
                <a:cubicBezTo>
                  <a:pt x="54174" y="1063"/>
                  <a:pt x="54574" y="1036"/>
                  <a:pt x="54973" y="1018"/>
                </a:cubicBezTo>
                <a:cubicBezTo>
                  <a:pt x="55373" y="990"/>
                  <a:pt x="55781" y="972"/>
                  <a:pt x="56181" y="954"/>
                </a:cubicBezTo>
                <a:lnTo>
                  <a:pt x="56944" y="909"/>
                </a:lnTo>
                <a:lnTo>
                  <a:pt x="56944" y="0"/>
                </a:lnTo>
                <a:close/>
              </a:path>
            </a:pathLst>
          </a:custGeom>
          <a:solidFill>
            <a:srgbClr val="401E15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6"/>
          <p:cNvSpPr/>
          <p:nvPr/>
        </p:nvSpPr>
        <p:spPr>
          <a:xfrm>
            <a:off x="1345346" y="5178913"/>
            <a:ext cx="566974" cy="46350"/>
          </a:xfrm>
          <a:custGeom>
            <a:avLst/>
            <a:gdLst/>
            <a:ahLst/>
            <a:cxnLst/>
            <a:rect l="l" t="t" r="r" b="b"/>
            <a:pathLst>
              <a:path w="7039" h="1854" extrusionOk="0">
                <a:moveTo>
                  <a:pt x="1964" y="0"/>
                </a:moveTo>
                <a:cubicBezTo>
                  <a:pt x="1068" y="0"/>
                  <a:pt x="364" y="475"/>
                  <a:pt x="0" y="1853"/>
                </a:cubicBezTo>
                <a:lnTo>
                  <a:pt x="7039" y="1853"/>
                </a:lnTo>
                <a:cubicBezTo>
                  <a:pt x="5252" y="1171"/>
                  <a:pt x="3371" y="0"/>
                  <a:pt x="1964" y="0"/>
                </a:cubicBezTo>
                <a:close/>
              </a:path>
            </a:pathLst>
          </a:custGeom>
          <a:solidFill>
            <a:srgbClr val="75D1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6"/>
          <p:cNvSpPr/>
          <p:nvPr/>
        </p:nvSpPr>
        <p:spPr>
          <a:xfrm>
            <a:off x="-31372" y="4753663"/>
            <a:ext cx="9143994" cy="285300"/>
          </a:xfrm>
          <a:custGeom>
            <a:avLst/>
            <a:gdLst/>
            <a:ahLst/>
            <a:cxnLst/>
            <a:rect l="l" t="t" r="r" b="b"/>
            <a:pathLst>
              <a:path w="113523" h="11412" extrusionOk="0">
                <a:moveTo>
                  <a:pt x="113523" y="0"/>
                </a:moveTo>
                <a:cubicBezTo>
                  <a:pt x="91073" y="455"/>
                  <a:pt x="69803" y="936"/>
                  <a:pt x="56099" y="1699"/>
                </a:cubicBezTo>
                <a:cubicBezTo>
                  <a:pt x="56099" y="1699"/>
                  <a:pt x="44138" y="2307"/>
                  <a:pt x="44201" y="3206"/>
                </a:cubicBezTo>
                <a:cubicBezTo>
                  <a:pt x="44274" y="4105"/>
                  <a:pt x="51730" y="4578"/>
                  <a:pt x="51730" y="4578"/>
                </a:cubicBezTo>
                <a:cubicBezTo>
                  <a:pt x="68677" y="5967"/>
                  <a:pt x="58996" y="7139"/>
                  <a:pt x="49605" y="7547"/>
                </a:cubicBezTo>
                <a:cubicBezTo>
                  <a:pt x="34784" y="8392"/>
                  <a:pt x="17937" y="8882"/>
                  <a:pt x="0" y="9191"/>
                </a:cubicBezTo>
                <a:lnTo>
                  <a:pt x="0" y="11126"/>
                </a:lnTo>
                <a:cubicBezTo>
                  <a:pt x="4923" y="11153"/>
                  <a:pt x="9854" y="11271"/>
                  <a:pt x="14776" y="11353"/>
                </a:cubicBezTo>
                <a:cubicBezTo>
                  <a:pt x="16903" y="11391"/>
                  <a:pt x="19029" y="11411"/>
                  <a:pt x="21155" y="11411"/>
                </a:cubicBezTo>
                <a:cubicBezTo>
                  <a:pt x="31609" y="11411"/>
                  <a:pt x="42043" y="10916"/>
                  <a:pt x="52421" y="9618"/>
                </a:cubicBezTo>
                <a:cubicBezTo>
                  <a:pt x="55263" y="9264"/>
                  <a:pt x="58097" y="8873"/>
                  <a:pt x="60876" y="8156"/>
                </a:cubicBezTo>
                <a:cubicBezTo>
                  <a:pt x="61875" y="7902"/>
                  <a:pt x="64363" y="7329"/>
                  <a:pt x="63973" y="5876"/>
                </a:cubicBezTo>
                <a:cubicBezTo>
                  <a:pt x="63709" y="4868"/>
                  <a:pt x="61421" y="4414"/>
                  <a:pt x="61457" y="3715"/>
                </a:cubicBezTo>
                <a:cubicBezTo>
                  <a:pt x="61457" y="2897"/>
                  <a:pt x="65489" y="2743"/>
                  <a:pt x="65489" y="2743"/>
                </a:cubicBezTo>
                <a:cubicBezTo>
                  <a:pt x="65489" y="2743"/>
                  <a:pt x="106666" y="1117"/>
                  <a:pt x="113523" y="918"/>
                </a:cubicBezTo>
                <a:lnTo>
                  <a:pt x="113523" y="0"/>
                </a:lnTo>
                <a:close/>
              </a:path>
            </a:pathLst>
          </a:custGeom>
          <a:solidFill>
            <a:srgbClr val="401E15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6"/>
          <p:cNvSpPr/>
          <p:nvPr/>
        </p:nvSpPr>
        <p:spPr>
          <a:xfrm>
            <a:off x="3494516" y="5088563"/>
            <a:ext cx="604348" cy="24750"/>
          </a:xfrm>
          <a:custGeom>
            <a:avLst/>
            <a:gdLst/>
            <a:ahLst/>
            <a:cxnLst/>
            <a:rect l="l" t="t" r="r" b="b"/>
            <a:pathLst>
              <a:path w="7503" h="990" extrusionOk="0">
                <a:moveTo>
                  <a:pt x="3751" y="0"/>
                </a:moveTo>
                <a:cubicBezTo>
                  <a:pt x="1681" y="0"/>
                  <a:pt x="1" y="227"/>
                  <a:pt x="1" y="500"/>
                </a:cubicBezTo>
                <a:cubicBezTo>
                  <a:pt x="1" y="772"/>
                  <a:pt x="1681" y="990"/>
                  <a:pt x="3751" y="990"/>
                </a:cubicBezTo>
                <a:cubicBezTo>
                  <a:pt x="5822" y="990"/>
                  <a:pt x="7502" y="772"/>
                  <a:pt x="7502" y="500"/>
                </a:cubicBezTo>
                <a:cubicBezTo>
                  <a:pt x="7502" y="227"/>
                  <a:pt x="5822" y="0"/>
                  <a:pt x="3751" y="0"/>
                </a:cubicBezTo>
                <a:close/>
              </a:path>
            </a:pathLst>
          </a:custGeom>
          <a:solidFill>
            <a:srgbClr val="75D1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6"/>
          <p:cNvSpPr/>
          <p:nvPr/>
        </p:nvSpPr>
        <p:spPr>
          <a:xfrm>
            <a:off x="4121418" y="5131013"/>
            <a:ext cx="221747" cy="12050"/>
          </a:xfrm>
          <a:custGeom>
            <a:avLst/>
            <a:gdLst/>
            <a:ahLst/>
            <a:cxnLst/>
            <a:rect l="l" t="t" r="r" b="b"/>
            <a:pathLst>
              <a:path w="2753" h="482" extrusionOk="0">
                <a:moveTo>
                  <a:pt x="1381" y="0"/>
                </a:moveTo>
                <a:cubicBezTo>
                  <a:pt x="618" y="0"/>
                  <a:pt x="1" y="100"/>
                  <a:pt x="1" y="236"/>
                </a:cubicBezTo>
                <a:cubicBezTo>
                  <a:pt x="1" y="373"/>
                  <a:pt x="618" y="482"/>
                  <a:pt x="1381" y="482"/>
                </a:cubicBezTo>
                <a:cubicBezTo>
                  <a:pt x="2135" y="482"/>
                  <a:pt x="2753" y="373"/>
                  <a:pt x="2753" y="236"/>
                </a:cubicBezTo>
                <a:cubicBezTo>
                  <a:pt x="2753" y="100"/>
                  <a:pt x="2135" y="0"/>
                  <a:pt x="1381" y="0"/>
                </a:cubicBezTo>
                <a:close/>
              </a:path>
            </a:pathLst>
          </a:custGeom>
          <a:solidFill>
            <a:srgbClr val="75D1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6"/>
          <p:cNvSpPr/>
          <p:nvPr/>
        </p:nvSpPr>
        <p:spPr>
          <a:xfrm>
            <a:off x="5464468" y="4899888"/>
            <a:ext cx="221747" cy="12050"/>
          </a:xfrm>
          <a:custGeom>
            <a:avLst/>
            <a:gdLst/>
            <a:ahLst/>
            <a:cxnLst/>
            <a:rect l="l" t="t" r="r" b="b"/>
            <a:pathLst>
              <a:path w="2753" h="482" extrusionOk="0">
                <a:moveTo>
                  <a:pt x="1381" y="0"/>
                </a:moveTo>
                <a:cubicBezTo>
                  <a:pt x="619" y="0"/>
                  <a:pt x="1" y="109"/>
                  <a:pt x="1" y="236"/>
                </a:cubicBezTo>
                <a:cubicBezTo>
                  <a:pt x="1" y="372"/>
                  <a:pt x="619" y="481"/>
                  <a:pt x="1381" y="481"/>
                </a:cubicBezTo>
                <a:cubicBezTo>
                  <a:pt x="2135" y="481"/>
                  <a:pt x="2753" y="372"/>
                  <a:pt x="2753" y="236"/>
                </a:cubicBezTo>
                <a:cubicBezTo>
                  <a:pt x="2753" y="109"/>
                  <a:pt x="2135" y="0"/>
                  <a:pt x="1381" y="0"/>
                </a:cubicBezTo>
                <a:close/>
              </a:path>
            </a:pathLst>
          </a:custGeom>
          <a:solidFill>
            <a:srgbClr val="75D1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6"/>
          <p:cNvSpPr/>
          <p:nvPr/>
        </p:nvSpPr>
        <p:spPr>
          <a:xfrm>
            <a:off x="4212114" y="5022938"/>
            <a:ext cx="353442" cy="16150"/>
          </a:xfrm>
          <a:custGeom>
            <a:avLst/>
            <a:gdLst/>
            <a:ahLst/>
            <a:cxnLst/>
            <a:rect l="l" t="t" r="r" b="b"/>
            <a:pathLst>
              <a:path w="4388" h="646" extrusionOk="0">
                <a:moveTo>
                  <a:pt x="2190" y="0"/>
                </a:moveTo>
                <a:cubicBezTo>
                  <a:pt x="982" y="0"/>
                  <a:pt x="1" y="146"/>
                  <a:pt x="1" y="318"/>
                </a:cubicBezTo>
                <a:cubicBezTo>
                  <a:pt x="1" y="500"/>
                  <a:pt x="982" y="645"/>
                  <a:pt x="2190" y="645"/>
                </a:cubicBezTo>
                <a:cubicBezTo>
                  <a:pt x="3407" y="645"/>
                  <a:pt x="4387" y="500"/>
                  <a:pt x="4387" y="318"/>
                </a:cubicBezTo>
                <a:cubicBezTo>
                  <a:pt x="4387" y="146"/>
                  <a:pt x="3407" y="0"/>
                  <a:pt x="2190" y="0"/>
                </a:cubicBezTo>
                <a:close/>
              </a:path>
            </a:pathLst>
          </a:custGeom>
          <a:solidFill>
            <a:srgbClr val="75D1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6"/>
          <p:cNvSpPr/>
          <p:nvPr/>
        </p:nvSpPr>
        <p:spPr>
          <a:xfrm>
            <a:off x="5437404" y="5105363"/>
            <a:ext cx="354167" cy="16125"/>
          </a:xfrm>
          <a:custGeom>
            <a:avLst/>
            <a:gdLst/>
            <a:ahLst/>
            <a:cxnLst/>
            <a:rect l="l" t="t" r="r" b="b"/>
            <a:pathLst>
              <a:path w="4397" h="645" extrusionOk="0">
                <a:moveTo>
                  <a:pt x="2199" y="0"/>
                </a:moveTo>
                <a:cubicBezTo>
                  <a:pt x="982" y="0"/>
                  <a:pt x="1" y="145"/>
                  <a:pt x="1" y="318"/>
                </a:cubicBezTo>
                <a:cubicBezTo>
                  <a:pt x="1" y="500"/>
                  <a:pt x="982" y="645"/>
                  <a:pt x="2199" y="645"/>
                </a:cubicBezTo>
                <a:cubicBezTo>
                  <a:pt x="3407" y="645"/>
                  <a:pt x="4397" y="500"/>
                  <a:pt x="4397" y="318"/>
                </a:cubicBezTo>
                <a:cubicBezTo>
                  <a:pt x="4397" y="145"/>
                  <a:pt x="3407" y="0"/>
                  <a:pt x="2199" y="0"/>
                </a:cubicBezTo>
                <a:close/>
              </a:path>
            </a:pathLst>
          </a:custGeom>
          <a:solidFill>
            <a:srgbClr val="75D1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6"/>
          <p:cNvSpPr/>
          <p:nvPr/>
        </p:nvSpPr>
        <p:spPr>
          <a:xfrm>
            <a:off x="-31372" y="4906013"/>
            <a:ext cx="4915894" cy="101500"/>
          </a:xfrm>
          <a:custGeom>
            <a:avLst/>
            <a:gdLst/>
            <a:ahLst/>
            <a:cxnLst/>
            <a:rect l="l" t="t" r="r" b="b"/>
            <a:pathLst>
              <a:path w="61031" h="4060" extrusionOk="0">
                <a:moveTo>
                  <a:pt x="61003" y="0"/>
                </a:moveTo>
                <a:cubicBezTo>
                  <a:pt x="61003" y="28"/>
                  <a:pt x="60985" y="118"/>
                  <a:pt x="60785" y="218"/>
                </a:cubicBezTo>
                <a:cubicBezTo>
                  <a:pt x="59686" y="790"/>
                  <a:pt x="54609" y="1235"/>
                  <a:pt x="49605" y="1453"/>
                </a:cubicBezTo>
                <a:cubicBezTo>
                  <a:pt x="46201" y="1649"/>
                  <a:pt x="43268" y="1724"/>
                  <a:pt x="40618" y="1724"/>
                </a:cubicBezTo>
                <a:cubicBezTo>
                  <a:pt x="31860" y="1724"/>
                  <a:pt x="26188" y="904"/>
                  <a:pt x="16815" y="904"/>
                </a:cubicBezTo>
                <a:cubicBezTo>
                  <a:pt x="12314" y="904"/>
                  <a:pt x="6960" y="1093"/>
                  <a:pt x="0" y="1653"/>
                </a:cubicBezTo>
                <a:lnTo>
                  <a:pt x="0" y="4060"/>
                </a:lnTo>
                <a:cubicBezTo>
                  <a:pt x="17937" y="3751"/>
                  <a:pt x="34657" y="3124"/>
                  <a:pt x="49478" y="2280"/>
                </a:cubicBezTo>
                <a:cubicBezTo>
                  <a:pt x="56680" y="1853"/>
                  <a:pt x="61030" y="1136"/>
                  <a:pt x="61003" y="454"/>
                </a:cubicBezTo>
                <a:cubicBezTo>
                  <a:pt x="61003" y="418"/>
                  <a:pt x="61003" y="64"/>
                  <a:pt x="610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6"/>
          <p:cNvSpPr/>
          <p:nvPr/>
        </p:nvSpPr>
        <p:spPr>
          <a:xfrm>
            <a:off x="3518680" y="4753663"/>
            <a:ext cx="5593943" cy="86300"/>
          </a:xfrm>
          <a:custGeom>
            <a:avLst/>
            <a:gdLst/>
            <a:ahLst/>
            <a:cxnLst/>
            <a:rect l="l" t="t" r="r" b="b"/>
            <a:pathLst>
              <a:path w="69449" h="3452" extrusionOk="0">
                <a:moveTo>
                  <a:pt x="69449" y="0"/>
                </a:moveTo>
                <a:cubicBezTo>
                  <a:pt x="47353" y="255"/>
                  <a:pt x="17283" y="0"/>
                  <a:pt x="5667" y="1326"/>
                </a:cubicBezTo>
                <a:cubicBezTo>
                  <a:pt x="5667" y="1326"/>
                  <a:pt x="0" y="1889"/>
                  <a:pt x="127" y="3206"/>
                </a:cubicBezTo>
                <a:cubicBezTo>
                  <a:pt x="137" y="3297"/>
                  <a:pt x="209" y="3379"/>
                  <a:pt x="336" y="3451"/>
                </a:cubicBezTo>
                <a:cubicBezTo>
                  <a:pt x="536" y="2580"/>
                  <a:pt x="12025" y="2153"/>
                  <a:pt x="12025" y="2153"/>
                </a:cubicBezTo>
                <a:cubicBezTo>
                  <a:pt x="25729" y="1390"/>
                  <a:pt x="46999" y="909"/>
                  <a:pt x="69449" y="455"/>
                </a:cubicBezTo>
                <a:lnTo>
                  <a:pt x="6944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6"/>
          <p:cNvSpPr/>
          <p:nvPr/>
        </p:nvSpPr>
        <p:spPr>
          <a:xfrm>
            <a:off x="6089114" y="4962538"/>
            <a:ext cx="1252514" cy="98800"/>
          </a:xfrm>
          <a:custGeom>
            <a:avLst/>
            <a:gdLst/>
            <a:ahLst/>
            <a:cxnLst/>
            <a:rect l="l" t="t" r="r" b="b"/>
            <a:pathLst>
              <a:path w="15550" h="3952" extrusionOk="0">
                <a:moveTo>
                  <a:pt x="2" y="1"/>
                </a:moveTo>
                <a:lnTo>
                  <a:pt x="2" y="1"/>
                </a:lnTo>
                <a:cubicBezTo>
                  <a:pt x="2" y="1"/>
                  <a:pt x="1" y="7"/>
                  <a:pt x="2" y="19"/>
                </a:cubicBezTo>
                <a:lnTo>
                  <a:pt x="2" y="19"/>
                </a:lnTo>
                <a:cubicBezTo>
                  <a:pt x="2" y="7"/>
                  <a:pt x="2" y="1"/>
                  <a:pt x="2" y="1"/>
                </a:cubicBezTo>
                <a:close/>
                <a:moveTo>
                  <a:pt x="2" y="19"/>
                </a:moveTo>
                <a:cubicBezTo>
                  <a:pt x="2" y="102"/>
                  <a:pt x="2" y="434"/>
                  <a:pt x="2" y="482"/>
                </a:cubicBezTo>
                <a:cubicBezTo>
                  <a:pt x="20" y="936"/>
                  <a:pt x="2245" y="1426"/>
                  <a:pt x="5914" y="1663"/>
                </a:cubicBezTo>
                <a:cubicBezTo>
                  <a:pt x="11399" y="2089"/>
                  <a:pt x="14742" y="2625"/>
                  <a:pt x="14542" y="3951"/>
                </a:cubicBezTo>
                <a:cubicBezTo>
                  <a:pt x="14860" y="3733"/>
                  <a:pt x="15059" y="3370"/>
                  <a:pt x="15114" y="3234"/>
                </a:cubicBezTo>
                <a:cubicBezTo>
                  <a:pt x="15550" y="1926"/>
                  <a:pt x="12880" y="1336"/>
                  <a:pt x="6813" y="936"/>
                </a:cubicBezTo>
                <a:cubicBezTo>
                  <a:pt x="3744" y="736"/>
                  <a:pt x="774" y="609"/>
                  <a:pt x="183" y="237"/>
                </a:cubicBezTo>
                <a:cubicBezTo>
                  <a:pt x="30" y="153"/>
                  <a:pt x="5" y="58"/>
                  <a:pt x="2" y="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6"/>
          <p:cNvSpPr/>
          <p:nvPr/>
        </p:nvSpPr>
        <p:spPr>
          <a:xfrm>
            <a:off x="75749" y="4732586"/>
            <a:ext cx="2666444" cy="237525"/>
          </a:xfrm>
          <a:custGeom>
            <a:avLst/>
            <a:gdLst/>
            <a:ahLst/>
            <a:cxnLst/>
            <a:rect l="l" t="t" r="r" b="b"/>
            <a:pathLst>
              <a:path w="33104" h="9501" extrusionOk="0">
                <a:moveTo>
                  <a:pt x="19844" y="1"/>
                </a:moveTo>
                <a:cubicBezTo>
                  <a:pt x="20256" y="720"/>
                  <a:pt x="21972" y="761"/>
                  <a:pt x="23646" y="761"/>
                </a:cubicBezTo>
                <a:cubicBezTo>
                  <a:pt x="23867" y="761"/>
                  <a:pt x="24087" y="761"/>
                  <a:pt x="24304" y="761"/>
                </a:cubicBezTo>
                <a:cubicBezTo>
                  <a:pt x="25846" y="761"/>
                  <a:pt x="27196" y="798"/>
                  <a:pt x="27237" y="1399"/>
                </a:cubicBezTo>
                <a:cubicBezTo>
                  <a:pt x="27168" y="1705"/>
                  <a:pt x="26190" y="1769"/>
                  <a:pt x="25379" y="1769"/>
                </a:cubicBezTo>
                <a:cubicBezTo>
                  <a:pt x="24793" y="1769"/>
                  <a:pt x="24294" y="1735"/>
                  <a:pt x="24294" y="1735"/>
                </a:cubicBezTo>
                <a:cubicBezTo>
                  <a:pt x="24294" y="1735"/>
                  <a:pt x="22824" y="1605"/>
                  <a:pt x="20926" y="1605"/>
                </a:cubicBezTo>
                <a:cubicBezTo>
                  <a:pt x="18601" y="1605"/>
                  <a:pt x="15635" y="1801"/>
                  <a:pt x="13950" y="2671"/>
                </a:cubicBezTo>
                <a:cubicBezTo>
                  <a:pt x="11135" y="5014"/>
                  <a:pt x="18509" y="5186"/>
                  <a:pt x="24013" y="5259"/>
                </a:cubicBezTo>
                <a:cubicBezTo>
                  <a:pt x="26601" y="5286"/>
                  <a:pt x="28418" y="5441"/>
                  <a:pt x="29271" y="5595"/>
                </a:cubicBezTo>
                <a:cubicBezTo>
                  <a:pt x="30116" y="5740"/>
                  <a:pt x="31978" y="6721"/>
                  <a:pt x="29689" y="7157"/>
                </a:cubicBezTo>
                <a:cubicBezTo>
                  <a:pt x="28351" y="7373"/>
                  <a:pt x="26455" y="7451"/>
                  <a:pt x="24410" y="7451"/>
                </a:cubicBezTo>
                <a:cubicBezTo>
                  <a:pt x="21112" y="7451"/>
                  <a:pt x="17427" y="7247"/>
                  <a:pt x="15067" y="7084"/>
                </a:cubicBezTo>
                <a:cubicBezTo>
                  <a:pt x="14556" y="7080"/>
                  <a:pt x="14066" y="7077"/>
                  <a:pt x="13596" y="7077"/>
                </a:cubicBezTo>
                <a:cubicBezTo>
                  <a:pt x="8440" y="7077"/>
                  <a:pt x="5501" y="7380"/>
                  <a:pt x="1" y="8628"/>
                </a:cubicBezTo>
                <a:lnTo>
                  <a:pt x="209" y="9500"/>
                </a:lnTo>
                <a:cubicBezTo>
                  <a:pt x="4149" y="8564"/>
                  <a:pt x="9828" y="8407"/>
                  <a:pt x="13189" y="8407"/>
                </a:cubicBezTo>
                <a:cubicBezTo>
                  <a:pt x="14880" y="8407"/>
                  <a:pt x="15985" y="8447"/>
                  <a:pt x="15985" y="8447"/>
                </a:cubicBezTo>
                <a:cubicBezTo>
                  <a:pt x="15985" y="8447"/>
                  <a:pt x="19073" y="8635"/>
                  <a:pt x="22594" y="8635"/>
                </a:cubicBezTo>
                <a:cubicBezTo>
                  <a:pt x="25912" y="8635"/>
                  <a:pt x="29614" y="8468"/>
                  <a:pt x="31478" y="7820"/>
                </a:cubicBezTo>
                <a:cubicBezTo>
                  <a:pt x="33104" y="7112"/>
                  <a:pt x="32314" y="5577"/>
                  <a:pt x="30770" y="5032"/>
                </a:cubicBezTo>
                <a:cubicBezTo>
                  <a:pt x="27637" y="3824"/>
                  <a:pt x="11571" y="5522"/>
                  <a:pt x="14604" y="2961"/>
                </a:cubicBezTo>
                <a:cubicBezTo>
                  <a:pt x="15854" y="2218"/>
                  <a:pt x="18767" y="2057"/>
                  <a:pt x="21068" y="2057"/>
                </a:cubicBezTo>
                <a:cubicBezTo>
                  <a:pt x="22845" y="2057"/>
                  <a:pt x="24258" y="2153"/>
                  <a:pt x="24258" y="2153"/>
                </a:cubicBezTo>
                <a:cubicBezTo>
                  <a:pt x="24258" y="2153"/>
                  <a:pt x="24616" y="2178"/>
                  <a:pt x="25099" y="2178"/>
                </a:cubicBezTo>
                <a:cubicBezTo>
                  <a:pt x="26045" y="2178"/>
                  <a:pt x="27471" y="2082"/>
                  <a:pt x="27627" y="1517"/>
                </a:cubicBezTo>
                <a:cubicBezTo>
                  <a:pt x="27769" y="640"/>
                  <a:pt x="26411" y="515"/>
                  <a:pt x="24792" y="515"/>
                </a:cubicBezTo>
                <a:cubicBezTo>
                  <a:pt x="24146" y="515"/>
                  <a:pt x="23458" y="534"/>
                  <a:pt x="22808" y="534"/>
                </a:cubicBezTo>
                <a:cubicBezTo>
                  <a:pt x="21529" y="534"/>
                  <a:pt x="20393" y="457"/>
                  <a:pt x="19999" y="1"/>
                </a:cubicBezTo>
                <a:close/>
              </a:path>
            </a:pathLst>
          </a:custGeom>
          <a:solidFill>
            <a:srgbClr val="000000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E1829C-F34E-49F7-BBA7-4F9B18F86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F6E16-72D0-4CED-B045-E18F781E12B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2854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3D85C6">
            <a:alpha val="3901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6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1" r:id="rId4"/>
    <p:sldLayoutId id="2147483666" r:id="rId5"/>
    <p:sldLayoutId id="2147483677" r:id="rId6"/>
    <p:sldLayoutId id="2147483680" r:id="rId7"/>
    <p:sldLayoutId id="2147483681" r:id="rId8"/>
    <p:sldLayoutId id="214748368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ao.org/4/i3227e/i3227e.pdf" TargetMode="Externa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4/i3227e/i3227e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microsoft.com/office/2017/06/relationships/model3d" Target="../media/model3d1.glb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microsoft.com/office/2007/relationships/hdphoto" Target="../media/hdphoto5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microsoft.com/office/2007/relationships/hdphoto" Target="../media/hdphoto8.wdp"/><Relationship Id="rId5" Type="http://schemas.microsoft.com/office/2007/relationships/hdphoto" Target="../media/hdphoto3.wdp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7.png"/><Relationship Id="rId21" Type="http://schemas.openxmlformats.org/officeDocument/2006/relationships/image" Target="../media/image40.svg"/><Relationship Id="rId34" Type="http://schemas.openxmlformats.org/officeDocument/2006/relationships/image" Target="../media/image53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svg"/><Relationship Id="rId33" Type="http://schemas.openxmlformats.org/officeDocument/2006/relationships/image" Target="../media/image52.svg"/><Relationship Id="rId38" Type="http://schemas.microsoft.com/office/2017/06/relationships/model3d" Target="../media/model3d2.glb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31" Type="http://schemas.openxmlformats.org/officeDocument/2006/relationships/image" Target="../media/image50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svg"/><Relationship Id="rId30" Type="http://schemas.openxmlformats.org/officeDocument/2006/relationships/image" Target="../media/image49.png"/><Relationship Id="rId35" Type="http://schemas.openxmlformats.org/officeDocument/2006/relationships/image" Target="../media/image54.svg"/><Relationship Id="rId8" Type="http://schemas.openxmlformats.org/officeDocument/2006/relationships/image" Target="../media/image27.png"/><Relationship Id="rId3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microsoft.com/office/2017/06/relationships/model3d" Target="../media/model3d2.glb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85C6">
            <a:alpha val="39010"/>
          </a:srgbClr>
        </a:solidFill>
        <a:effectLst/>
      </p:bgPr>
    </p:bg>
    <p:spTree>
      <p:nvGrpSpPr>
        <p:cNvPr id="1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3B38C-BC1B-283D-EC99-ED5D32D58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29" b="98145" l="9961" r="89893">
                        <a14:foregroundMark x1="29932" y1="94531" x2="29932" y2="94531"/>
                        <a14:foregroundMark x1="30811" y1="98145" x2="30811" y2="98145"/>
                        <a14:foregroundMark x1="51807" y1="5029" x2="51807" y2="5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24973" y="602219"/>
            <a:ext cx="3939062" cy="3939062"/>
          </a:xfrm>
          <a:prstGeom prst="rect">
            <a:avLst/>
          </a:prstGeom>
        </p:spPr>
      </p:pic>
      <p:sp>
        <p:nvSpPr>
          <p:cNvPr id="4440" name="Google Shape;4440;p39"/>
          <p:cNvSpPr/>
          <p:nvPr/>
        </p:nvSpPr>
        <p:spPr>
          <a:xfrm>
            <a:off x="201654" y="-827373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4441" name="Google Shape;4441;p39"/>
          <p:cNvSpPr txBox="1">
            <a:spLocks noGrp="1"/>
          </p:cNvSpPr>
          <p:nvPr>
            <p:ph type="ctrTitle"/>
          </p:nvPr>
        </p:nvSpPr>
        <p:spPr>
          <a:xfrm>
            <a:off x="3258790" y="405475"/>
            <a:ext cx="5508084" cy="3563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8000" dirty="0"/>
              <a:t>Hami</a:t>
            </a:r>
            <a:r>
              <a:rPr lang="en" sz="8000" b="1" dirty="0">
                <a:solidFill>
                  <a:srgbClr val="06A227"/>
                </a:solidFill>
              </a:rPr>
              <a:t>Kissan</a:t>
            </a:r>
            <a:br>
              <a:rPr lang="en" dirty="0"/>
            </a:br>
            <a:r>
              <a:rPr lang="en-US" b="1" i="0" dirty="0">
                <a:solidFill>
                  <a:srgbClr val="35160A"/>
                </a:solidFill>
                <a:effectLst/>
                <a:latin typeface="Poppins" panose="020B0502040204020203" pitchFamily="2" charset="0"/>
              </a:rPr>
              <a:t>Growing a Food-Secure Nepal.</a:t>
            </a:r>
            <a:br>
              <a:rPr lang="en-US" b="1" i="0" dirty="0">
                <a:solidFill>
                  <a:srgbClr val="35160A"/>
                </a:solidFill>
                <a:effectLst/>
                <a:latin typeface="Poppins" panose="020B0502040204020203" pitchFamily="2" charset="0"/>
              </a:rPr>
            </a:br>
            <a:endParaRPr dirty="0"/>
          </a:p>
        </p:txBody>
      </p:sp>
      <p:sp>
        <p:nvSpPr>
          <p:cNvPr id="4442" name="Google Shape;4442;p39"/>
          <p:cNvSpPr txBox="1">
            <a:spLocks noGrp="1"/>
          </p:cNvSpPr>
          <p:nvPr>
            <p:ph type="subTitle" idx="1"/>
          </p:nvPr>
        </p:nvSpPr>
        <p:spPr>
          <a:xfrm>
            <a:off x="4263823" y="3431412"/>
            <a:ext cx="4203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-By Team Qubits</a:t>
            </a:r>
            <a:endParaRPr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C4E5C37-B752-788B-08E8-1301905940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04E7E214-46E7-7C62-BA10-35B8593FC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Google Shape;4715;p42">
            <a:extLst>
              <a:ext uri="{FF2B5EF4-FFF2-40B4-BE49-F238E27FC236}">
                <a16:creationId xmlns:a16="http://schemas.microsoft.com/office/drawing/2014/main" id="{98D9C31D-EDBB-B49D-C418-968C1756BA90}"/>
              </a:ext>
            </a:extLst>
          </p:cNvPr>
          <p:cNvSpPr txBox="1">
            <a:spLocks/>
          </p:cNvSpPr>
          <p:nvPr/>
        </p:nvSpPr>
        <p:spPr>
          <a:xfrm>
            <a:off x="2211154" y="5983337"/>
            <a:ext cx="4721691" cy="26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si"/>
              <a:buNone/>
              <a:defRPr sz="45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si"/>
              <a:buNone/>
              <a:defRPr sz="5200" b="0" i="0" u="none" strike="noStrike" cap="none">
                <a:solidFill>
                  <a:srgbClr val="191919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si"/>
              <a:buNone/>
              <a:defRPr sz="5200" b="0" i="0" u="none" strike="noStrike" cap="none">
                <a:solidFill>
                  <a:srgbClr val="191919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si"/>
              <a:buNone/>
              <a:defRPr sz="5200" b="0" i="0" u="none" strike="noStrike" cap="none">
                <a:solidFill>
                  <a:srgbClr val="191919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si"/>
              <a:buNone/>
              <a:defRPr sz="5200" b="0" i="0" u="none" strike="noStrike" cap="none">
                <a:solidFill>
                  <a:srgbClr val="191919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si"/>
              <a:buNone/>
              <a:defRPr sz="5200" b="0" i="0" u="none" strike="noStrike" cap="none">
                <a:solidFill>
                  <a:srgbClr val="191919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si"/>
              <a:buNone/>
              <a:defRPr sz="5200" b="0" i="0" u="none" strike="noStrike" cap="none">
                <a:solidFill>
                  <a:srgbClr val="191919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si"/>
              <a:buNone/>
              <a:defRPr sz="5200" b="0" i="0" u="none" strike="noStrike" cap="none">
                <a:solidFill>
                  <a:srgbClr val="191919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latsi"/>
              <a:buNone/>
              <a:defRPr sz="5200" b="0" i="0" u="none" strike="noStrike" cap="none">
                <a:solidFill>
                  <a:srgbClr val="191919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TEAM</a:t>
            </a:r>
            <a:br>
              <a:rPr lang="en-US" b="1" dirty="0">
                <a:solidFill>
                  <a:srgbClr val="06A227"/>
                </a:solidFill>
              </a:rPr>
            </a:br>
            <a:r>
              <a:rPr lang="en-US" b="1" dirty="0">
                <a:solidFill>
                  <a:srgbClr val="06A227"/>
                </a:solidFill>
              </a:rPr>
              <a:t> Qubits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0" grpId="0" animBg="1"/>
      <p:bldP spid="44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p54"/>
          <p:cNvSpPr txBox="1">
            <a:spLocks noGrp="1"/>
          </p:cNvSpPr>
          <p:nvPr>
            <p:ph type="title"/>
          </p:nvPr>
        </p:nvSpPr>
        <p:spPr>
          <a:xfrm>
            <a:off x="1808737" y="640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Farmers Would Use this?</a:t>
            </a: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76E1942-AF8F-6208-BBF9-32F337204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57" b="89865" l="10000" r="90095">
                        <a14:foregroundMark x1="42952" y1="8446" x2="42952" y2="8446"/>
                        <a14:foregroundMark x1="42286" y1="6757" x2="42286" y2="6757"/>
                        <a14:foregroundMark x1="40381" y1="7939" x2="40381" y2="7939"/>
                        <a14:foregroundMark x1="38667" y1="16216" x2="38667" y2="16216"/>
                        <a14:foregroundMark x1="66857" y1="81081" x2="66857" y2="81081"/>
                        <a14:foregroundMark x1="67524" y1="81081" x2="67524" y2="81081"/>
                        <a14:foregroundMark x1="78571" y1="61993" x2="78571" y2="61993"/>
                        <a14:foregroundMark x1="79048" y1="58446" x2="79048" y2="58446"/>
                        <a14:foregroundMark x1="79714" y1="54392" x2="79714" y2="54392"/>
                        <a14:foregroundMark x1="81048" y1="34291" x2="81048" y2="34291"/>
                        <a14:foregroundMark x1="81048" y1="47635" x2="81048" y2="47635"/>
                        <a14:foregroundMark x1="84190" y1="29561" x2="84190" y2="29561"/>
                        <a14:foregroundMark x1="84571" y1="26182" x2="74000" y2="21453"/>
                        <a14:foregroundMark x1="73143" y1="80574" x2="82667" y2="43074"/>
                        <a14:foregroundMark x1="90095" y1="35473" x2="90095" y2="35473"/>
                        <a14:foregroundMark x1="90095" y1="35473" x2="89524" y2="29730"/>
                        <a14:foregroundMark x1="31905" y1="67905" x2="32000" y2="55912"/>
                        <a14:foregroundMark x1="10190" y1="30574" x2="10381" y2="53716"/>
                        <a14:foregroundMark x1="16667" y1="38682" x2="19143" y2="69595"/>
                        <a14:foregroundMark x1="26000" y1="35135" x2="26381" y2="19595"/>
                        <a14:foregroundMark x1="26381" y1="19595" x2="26476" y2="19088"/>
                        <a14:foregroundMark x1="39333" y1="19088" x2="39619" y2="27196"/>
                        <a14:foregroundMark x1="38667" y1="80236" x2="39238" y2="66554"/>
                        <a14:foregroundMark x1="39238" y1="66554" x2="39143" y2="66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1" y="636708"/>
            <a:ext cx="8412481" cy="474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7C8BF1-E08B-22B7-11D3-C2744EAC4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3795" y="64008"/>
            <a:ext cx="5348177" cy="5177909"/>
          </a:xfrm>
          <a:prstGeom prst="rect">
            <a:avLst/>
          </a:prstGeom>
        </p:spPr>
      </p:pic>
      <p:sp>
        <p:nvSpPr>
          <p:cNvPr id="3" name="Google Shape;5011;p54">
            <a:extLst>
              <a:ext uri="{FF2B5EF4-FFF2-40B4-BE49-F238E27FC236}">
                <a16:creationId xmlns:a16="http://schemas.microsoft.com/office/drawing/2014/main" id="{F76D9CE8-253D-F25B-BD58-933D5E47AB05}"/>
              </a:ext>
            </a:extLst>
          </p:cNvPr>
          <p:cNvSpPr txBox="1">
            <a:spLocks/>
          </p:cNvSpPr>
          <p:nvPr/>
        </p:nvSpPr>
        <p:spPr>
          <a:xfrm>
            <a:off x="0" y="-1826575"/>
            <a:ext cx="37001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3600">
                <a:solidFill>
                  <a:srgbClr val="06A227"/>
                </a:solidFill>
              </a:rPr>
              <a:t>Feature</a:t>
            </a:r>
            <a:r>
              <a:rPr lang="en-US" sz="3600"/>
              <a:t> Workflow</a:t>
            </a:r>
            <a:br>
              <a:rPr lang="en-US" sz="3600"/>
            </a:br>
            <a:br>
              <a:rPr lang="en-US" sz="3600"/>
            </a:b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0">
          <a:extLst>
            <a:ext uri="{FF2B5EF4-FFF2-40B4-BE49-F238E27FC236}">
              <a16:creationId xmlns:a16="http://schemas.microsoft.com/office/drawing/2014/main" id="{DC986899-7553-77FA-ABF8-13AC9A0AA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p54">
            <a:extLst>
              <a:ext uri="{FF2B5EF4-FFF2-40B4-BE49-F238E27FC236}">
                <a16:creationId xmlns:a16="http://schemas.microsoft.com/office/drawing/2014/main" id="{B931A271-1C9E-86E0-9D87-B7D4F7F1AB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692" y="129815"/>
            <a:ext cx="37001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6A227"/>
                </a:solidFill>
              </a:rPr>
              <a:t>Feature</a:t>
            </a:r>
            <a:r>
              <a:rPr lang="en" sz="3600" dirty="0"/>
              <a:t> Workflow</a:t>
            </a:r>
            <a:br>
              <a:rPr lang="en" sz="3600" dirty="0"/>
            </a:br>
            <a:br>
              <a:rPr lang="en" sz="3600" dirty="0"/>
            </a:b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6C4A2-0129-1561-28F0-E2346630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23" y="0"/>
            <a:ext cx="5348177" cy="517790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3E906E8-D88C-CFA3-A7FC-0CB2266AD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23" y="1394380"/>
            <a:ext cx="315787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“</a:t>
            </a:r>
            <a:r>
              <a:rPr lang="en-US" sz="2400" dirty="0"/>
              <a:t>First of its kind in Nepal to combine </a:t>
            </a:r>
            <a:r>
              <a:rPr lang="en-US" sz="2400" b="1" dirty="0"/>
              <a:t>advanced AI disease detection </a:t>
            </a:r>
            <a:r>
              <a:rPr lang="en-US" sz="2400" dirty="0"/>
              <a:t>with localized, actionable solutions and sources for </a:t>
            </a:r>
            <a:r>
              <a:rPr lang="en-US" sz="2400" b="1" dirty="0"/>
              <a:t>farmers.”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E1EC9DF-BBA9-1B7C-A216-4278AA6D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57" b="89865" l="10000" r="90095">
                        <a14:foregroundMark x1="42952" y1="8446" x2="42952" y2="8446"/>
                        <a14:foregroundMark x1="42286" y1="6757" x2="42286" y2="6757"/>
                        <a14:foregroundMark x1="40381" y1="7939" x2="40381" y2="7939"/>
                        <a14:foregroundMark x1="38667" y1="16216" x2="38667" y2="16216"/>
                        <a14:foregroundMark x1="66857" y1="81081" x2="66857" y2="81081"/>
                        <a14:foregroundMark x1="67524" y1="81081" x2="67524" y2="81081"/>
                        <a14:foregroundMark x1="78571" y1="61993" x2="78571" y2="61993"/>
                        <a14:foregroundMark x1="79048" y1="58446" x2="79048" y2="58446"/>
                        <a14:foregroundMark x1="79714" y1="54392" x2="79714" y2="54392"/>
                        <a14:foregroundMark x1="81048" y1="34291" x2="81048" y2="34291"/>
                        <a14:foregroundMark x1="81048" y1="47635" x2="81048" y2="47635"/>
                        <a14:foregroundMark x1="84190" y1="29561" x2="84190" y2="29561"/>
                        <a14:foregroundMark x1="84571" y1="26182" x2="74000" y2="21453"/>
                        <a14:foregroundMark x1="73143" y1="80574" x2="82667" y2="43074"/>
                        <a14:foregroundMark x1="90095" y1="35473" x2="90095" y2="35473"/>
                        <a14:foregroundMark x1="90095" y1="35473" x2="89524" y2="29730"/>
                        <a14:foregroundMark x1="31905" y1="67905" x2="32000" y2="55912"/>
                        <a14:foregroundMark x1="10190" y1="30574" x2="10381" y2="53716"/>
                        <a14:foregroundMark x1="16667" y1="38682" x2="19143" y2="69595"/>
                        <a14:foregroundMark x1="26000" y1="35135" x2="26381" y2="19595"/>
                        <a14:foregroundMark x1="26381" y1="19595" x2="26476" y2="19088"/>
                        <a14:foregroundMark x1="39333" y1="19088" x2="39619" y2="27196"/>
                        <a14:foregroundMark x1="38667" y1="80236" x2="39238" y2="66554"/>
                        <a14:foregroundMark x1="39238" y1="66554" x2="39143" y2="66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93809" y="217591"/>
            <a:ext cx="8412481" cy="474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4720;p43">
            <a:extLst>
              <a:ext uri="{FF2B5EF4-FFF2-40B4-BE49-F238E27FC236}">
                <a16:creationId xmlns:a16="http://schemas.microsoft.com/office/drawing/2014/main" id="{EA229365-8030-2C65-6864-518128E02A11}"/>
              </a:ext>
            </a:extLst>
          </p:cNvPr>
          <p:cNvGrpSpPr/>
          <p:nvPr/>
        </p:nvGrpSpPr>
        <p:grpSpPr>
          <a:xfrm>
            <a:off x="-1978336" y="5177909"/>
            <a:ext cx="3438979" cy="4608499"/>
            <a:chOff x="-620737" y="306400"/>
            <a:chExt cx="3438979" cy="4608499"/>
          </a:xfrm>
        </p:grpSpPr>
        <p:sp>
          <p:nvSpPr>
            <p:cNvPr id="4" name="Google Shape;4721;p43">
              <a:extLst>
                <a:ext uri="{FF2B5EF4-FFF2-40B4-BE49-F238E27FC236}">
                  <a16:creationId xmlns:a16="http://schemas.microsoft.com/office/drawing/2014/main" id="{C4458835-F6F0-D2D5-DA03-CA3804E29499}"/>
                </a:ext>
              </a:extLst>
            </p:cNvPr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722;p43">
              <a:extLst>
                <a:ext uri="{FF2B5EF4-FFF2-40B4-BE49-F238E27FC236}">
                  <a16:creationId xmlns:a16="http://schemas.microsoft.com/office/drawing/2014/main" id="{E5AA98C4-F5AC-3DE0-8B4E-3E22D105EDD3}"/>
                </a:ext>
              </a:extLst>
            </p:cNvPr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23;p43">
              <a:extLst>
                <a:ext uri="{FF2B5EF4-FFF2-40B4-BE49-F238E27FC236}">
                  <a16:creationId xmlns:a16="http://schemas.microsoft.com/office/drawing/2014/main" id="{710C0B15-502B-AF20-6287-1199027427D9}"/>
                </a:ext>
              </a:extLst>
            </p:cNvPr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24;p43">
              <a:extLst>
                <a:ext uri="{FF2B5EF4-FFF2-40B4-BE49-F238E27FC236}">
                  <a16:creationId xmlns:a16="http://schemas.microsoft.com/office/drawing/2014/main" id="{54E69713-9D9A-60E9-EB8F-80BC7B2F5EBB}"/>
                </a:ext>
              </a:extLst>
            </p:cNvPr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25;p43">
              <a:extLst>
                <a:ext uri="{FF2B5EF4-FFF2-40B4-BE49-F238E27FC236}">
                  <a16:creationId xmlns:a16="http://schemas.microsoft.com/office/drawing/2014/main" id="{E3E2BE51-DECE-6519-5656-84CE7BC21221}"/>
                </a:ext>
              </a:extLst>
            </p:cNvPr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26;p43">
              <a:extLst>
                <a:ext uri="{FF2B5EF4-FFF2-40B4-BE49-F238E27FC236}">
                  <a16:creationId xmlns:a16="http://schemas.microsoft.com/office/drawing/2014/main" id="{9E182512-E603-7FA5-E132-B2C0873ECBA4}"/>
                </a:ext>
              </a:extLst>
            </p:cNvPr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7;p43">
              <a:extLst>
                <a:ext uri="{FF2B5EF4-FFF2-40B4-BE49-F238E27FC236}">
                  <a16:creationId xmlns:a16="http://schemas.microsoft.com/office/drawing/2014/main" id="{45417644-DACF-5EFF-DA7C-1A589E976E76}"/>
                </a:ext>
              </a:extLst>
            </p:cNvPr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28;p43">
              <a:extLst>
                <a:ext uri="{FF2B5EF4-FFF2-40B4-BE49-F238E27FC236}">
                  <a16:creationId xmlns:a16="http://schemas.microsoft.com/office/drawing/2014/main" id="{99E48664-DA67-5980-4B4E-60DD15C86573}"/>
                </a:ext>
              </a:extLst>
            </p:cNvPr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9;p43">
              <a:extLst>
                <a:ext uri="{FF2B5EF4-FFF2-40B4-BE49-F238E27FC236}">
                  <a16:creationId xmlns:a16="http://schemas.microsoft.com/office/drawing/2014/main" id="{63828AFA-CB35-537C-F1C5-B87421B8D67F}"/>
                </a:ext>
              </a:extLst>
            </p:cNvPr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30;p43">
              <a:extLst>
                <a:ext uri="{FF2B5EF4-FFF2-40B4-BE49-F238E27FC236}">
                  <a16:creationId xmlns:a16="http://schemas.microsoft.com/office/drawing/2014/main" id="{51903A26-3892-9B3E-363E-12B057EB1F47}"/>
                </a:ext>
              </a:extLst>
            </p:cNvPr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4731;p43">
              <a:extLst>
                <a:ext uri="{FF2B5EF4-FFF2-40B4-BE49-F238E27FC236}">
                  <a16:creationId xmlns:a16="http://schemas.microsoft.com/office/drawing/2014/main" id="{899FD05A-A153-209C-7A83-D016371E52CA}"/>
                </a:ext>
              </a:extLst>
            </p:cNvPr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48" name="Google Shape;4732;p43">
                <a:extLst>
                  <a:ext uri="{FF2B5EF4-FFF2-40B4-BE49-F238E27FC236}">
                    <a16:creationId xmlns:a16="http://schemas.microsoft.com/office/drawing/2014/main" id="{ADED8EA7-D196-86BB-9580-2A005AA4E6AE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733;p43">
                <a:extLst>
                  <a:ext uri="{FF2B5EF4-FFF2-40B4-BE49-F238E27FC236}">
                    <a16:creationId xmlns:a16="http://schemas.microsoft.com/office/drawing/2014/main" id="{33138D8D-E55F-0F80-575B-395C824051DE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4734;p43">
              <a:extLst>
                <a:ext uri="{FF2B5EF4-FFF2-40B4-BE49-F238E27FC236}">
                  <a16:creationId xmlns:a16="http://schemas.microsoft.com/office/drawing/2014/main" id="{EC8B4CB2-02F2-AD3D-D42F-79BC07B96BA7}"/>
                </a:ext>
              </a:extLst>
            </p:cNvPr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735;p43">
              <a:extLst>
                <a:ext uri="{FF2B5EF4-FFF2-40B4-BE49-F238E27FC236}">
                  <a16:creationId xmlns:a16="http://schemas.microsoft.com/office/drawing/2014/main" id="{7631B7DD-9D4A-4141-EB65-365D886237DE}"/>
                </a:ext>
              </a:extLst>
            </p:cNvPr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36;p43">
              <a:extLst>
                <a:ext uri="{FF2B5EF4-FFF2-40B4-BE49-F238E27FC236}">
                  <a16:creationId xmlns:a16="http://schemas.microsoft.com/office/drawing/2014/main" id="{0725D050-DE3F-4BE0-6C21-6FD08DE206EE}"/>
                </a:ext>
              </a:extLst>
            </p:cNvPr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37;p43">
              <a:extLst>
                <a:ext uri="{FF2B5EF4-FFF2-40B4-BE49-F238E27FC236}">
                  <a16:creationId xmlns:a16="http://schemas.microsoft.com/office/drawing/2014/main" id="{C290C2E6-40EE-77FE-A5F4-63910FD3DEC1}"/>
                </a:ext>
              </a:extLst>
            </p:cNvPr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38;p43">
              <a:extLst>
                <a:ext uri="{FF2B5EF4-FFF2-40B4-BE49-F238E27FC236}">
                  <a16:creationId xmlns:a16="http://schemas.microsoft.com/office/drawing/2014/main" id="{F14ACAF6-80AA-3443-A59C-0A75EF6D338F}"/>
                </a:ext>
              </a:extLst>
            </p:cNvPr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39;p43">
              <a:extLst>
                <a:ext uri="{FF2B5EF4-FFF2-40B4-BE49-F238E27FC236}">
                  <a16:creationId xmlns:a16="http://schemas.microsoft.com/office/drawing/2014/main" id="{63D32168-AAF8-12D6-B950-142EAF7EF895}"/>
                </a:ext>
              </a:extLst>
            </p:cNvPr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40;p43">
              <a:extLst>
                <a:ext uri="{FF2B5EF4-FFF2-40B4-BE49-F238E27FC236}">
                  <a16:creationId xmlns:a16="http://schemas.microsoft.com/office/drawing/2014/main" id="{D7DC401A-D06A-ACB4-32C8-14DF5CF1BC63}"/>
                </a:ext>
              </a:extLst>
            </p:cNvPr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41;p43">
              <a:extLst>
                <a:ext uri="{FF2B5EF4-FFF2-40B4-BE49-F238E27FC236}">
                  <a16:creationId xmlns:a16="http://schemas.microsoft.com/office/drawing/2014/main" id="{FAC8EDDB-DF4E-4FB9-4181-513F00F19577}"/>
                </a:ext>
              </a:extLst>
            </p:cNvPr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2;p43">
              <a:extLst>
                <a:ext uri="{FF2B5EF4-FFF2-40B4-BE49-F238E27FC236}">
                  <a16:creationId xmlns:a16="http://schemas.microsoft.com/office/drawing/2014/main" id="{E24B6D66-0D59-7765-F489-A920AC89B5C4}"/>
                </a:ext>
              </a:extLst>
            </p:cNvPr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3;p43">
              <a:extLst>
                <a:ext uri="{FF2B5EF4-FFF2-40B4-BE49-F238E27FC236}">
                  <a16:creationId xmlns:a16="http://schemas.microsoft.com/office/drawing/2014/main" id="{482D6D2F-7A7F-506D-B10B-40AA35798385}"/>
                </a:ext>
              </a:extLst>
            </p:cNvPr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4;p43">
              <a:extLst>
                <a:ext uri="{FF2B5EF4-FFF2-40B4-BE49-F238E27FC236}">
                  <a16:creationId xmlns:a16="http://schemas.microsoft.com/office/drawing/2014/main" id="{DD0390AD-D24F-34D4-612F-142533885F05}"/>
                </a:ext>
              </a:extLst>
            </p:cNvPr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5;p43">
              <a:extLst>
                <a:ext uri="{FF2B5EF4-FFF2-40B4-BE49-F238E27FC236}">
                  <a16:creationId xmlns:a16="http://schemas.microsoft.com/office/drawing/2014/main" id="{5EEE12E5-1E20-D0BE-277B-AEB59B50A719}"/>
                </a:ext>
              </a:extLst>
            </p:cNvPr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6;p43">
              <a:extLst>
                <a:ext uri="{FF2B5EF4-FFF2-40B4-BE49-F238E27FC236}">
                  <a16:creationId xmlns:a16="http://schemas.microsoft.com/office/drawing/2014/main" id="{0F8AE580-9E9F-473A-CEB7-93F746789E8A}"/>
                </a:ext>
              </a:extLst>
            </p:cNvPr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7;p43">
              <a:extLst>
                <a:ext uri="{FF2B5EF4-FFF2-40B4-BE49-F238E27FC236}">
                  <a16:creationId xmlns:a16="http://schemas.microsoft.com/office/drawing/2014/main" id="{D494DB26-DC57-C8B5-57D7-F1C2ED821583}"/>
                </a:ext>
              </a:extLst>
            </p:cNvPr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8;p43">
              <a:extLst>
                <a:ext uri="{FF2B5EF4-FFF2-40B4-BE49-F238E27FC236}">
                  <a16:creationId xmlns:a16="http://schemas.microsoft.com/office/drawing/2014/main" id="{36470336-BE95-4FA2-9469-C2F5434F1A60}"/>
                </a:ext>
              </a:extLst>
            </p:cNvPr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49;p43">
              <a:extLst>
                <a:ext uri="{FF2B5EF4-FFF2-40B4-BE49-F238E27FC236}">
                  <a16:creationId xmlns:a16="http://schemas.microsoft.com/office/drawing/2014/main" id="{6222D6DE-6975-E7AB-2764-FEF5BFEAF7EC}"/>
                </a:ext>
              </a:extLst>
            </p:cNvPr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50;p43">
              <a:extLst>
                <a:ext uri="{FF2B5EF4-FFF2-40B4-BE49-F238E27FC236}">
                  <a16:creationId xmlns:a16="http://schemas.microsoft.com/office/drawing/2014/main" id="{830BE2FB-450C-970F-DFF4-FFFDFE1EB014}"/>
                </a:ext>
              </a:extLst>
            </p:cNvPr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51;p43">
              <a:extLst>
                <a:ext uri="{FF2B5EF4-FFF2-40B4-BE49-F238E27FC236}">
                  <a16:creationId xmlns:a16="http://schemas.microsoft.com/office/drawing/2014/main" id="{67B00C00-8C6A-6649-4ACE-4A845C326C8C}"/>
                </a:ext>
              </a:extLst>
            </p:cNvPr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52;p43">
              <a:extLst>
                <a:ext uri="{FF2B5EF4-FFF2-40B4-BE49-F238E27FC236}">
                  <a16:creationId xmlns:a16="http://schemas.microsoft.com/office/drawing/2014/main" id="{80145868-7EFA-09CE-4061-21472F43C9EB}"/>
                </a:ext>
              </a:extLst>
            </p:cNvPr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53;p43">
              <a:extLst>
                <a:ext uri="{FF2B5EF4-FFF2-40B4-BE49-F238E27FC236}">
                  <a16:creationId xmlns:a16="http://schemas.microsoft.com/office/drawing/2014/main" id="{E8881DD1-02DE-8BF3-41F4-C5B869DE1B70}"/>
                </a:ext>
              </a:extLst>
            </p:cNvPr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54;p43">
              <a:extLst>
                <a:ext uri="{FF2B5EF4-FFF2-40B4-BE49-F238E27FC236}">
                  <a16:creationId xmlns:a16="http://schemas.microsoft.com/office/drawing/2014/main" id="{EFA436BA-9E45-EC88-0007-0D7180E0C71B}"/>
                </a:ext>
              </a:extLst>
            </p:cNvPr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55;p43">
              <a:extLst>
                <a:ext uri="{FF2B5EF4-FFF2-40B4-BE49-F238E27FC236}">
                  <a16:creationId xmlns:a16="http://schemas.microsoft.com/office/drawing/2014/main" id="{2E634384-4170-4DF1-A89D-DAE38E87B6E2}"/>
                </a:ext>
              </a:extLst>
            </p:cNvPr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6;p43">
              <a:extLst>
                <a:ext uri="{FF2B5EF4-FFF2-40B4-BE49-F238E27FC236}">
                  <a16:creationId xmlns:a16="http://schemas.microsoft.com/office/drawing/2014/main" id="{CA017395-26FF-7FB4-89D0-DD623D2B376C}"/>
                </a:ext>
              </a:extLst>
            </p:cNvPr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57;p43">
              <a:extLst>
                <a:ext uri="{FF2B5EF4-FFF2-40B4-BE49-F238E27FC236}">
                  <a16:creationId xmlns:a16="http://schemas.microsoft.com/office/drawing/2014/main" id="{09560C0A-6E04-A6FF-8D56-CADA00BD922F}"/>
                </a:ext>
              </a:extLst>
            </p:cNvPr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58;p43">
              <a:extLst>
                <a:ext uri="{FF2B5EF4-FFF2-40B4-BE49-F238E27FC236}">
                  <a16:creationId xmlns:a16="http://schemas.microsoft.com/office/drawing/2014/main" id="{DE20F5C2-8A6D-24FD-B906-C2C093D61508}"/>
                </a:ext>
              </a:extLst>
            </p:cNvPr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59;p43">
              <a:extLst>
                <a:ext uri="{FF2B5EF4-FFF2-40B4-BE49-F238E27FC236}">
                  <a16:creationId xmlns:a16="http://schemas.microsoft.com/office/drawing/2014/main" id="{32D03081-B8C1-467A-F5CC-CA8FACB1AE3D}"/>
                </a:ext>
              </a:extLst>
            </p:cNvPr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60;p43">
              <a:extLst>
                <a:ext uri="{FF2B5EF4-FFF2-40B4-BE49-F238E27FC236}">
                  <a16:creationId xmlns:a16="http://schemas.microsoft.com/office/drawing/2014/main" id="{DE164F2A-2232-21A9-E0BE-7AD965261D2B}"/>
                </a:ext>
              </a:extLst>
            </p:cNvPr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61;p43">
              <a:extLst>
                <a:ext uri="{FF2B5EF4-FFF2-40B4-BE49-F238E27FC236}">
                  <a16:creationId xmlns:a16="http://schemas.microsoft.com/office/drawing/2014/main" id="{8AEBD4EC-CE93-C176-F2DD-AA23F4B9AA65}"/>
                </a:ext>
              </a:extLst>
            </p:cNvPr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2;p43">
              <a:extLst>
                <a:ext uri="{FF2B5EF4-FFF2-40B4-BE49-F238E27FC236}">
                  <a16:creationId xmlns:a16="http://schemas.microsoft.com/office/drawing/2014/main" id="{EA00C893-A91A-9983-DD55-608FDF3238B5}"/>
                </a:ext>
              </a:extLst>
            </p:cNvPr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3;p43">
              <a:extLst>
                <a:ext uri="{FF2B5EF4-FFF2-40B4-BE49-F238E27FC236}">
                  <a16:creationId xmlns:a16="http://schemas.microsoft.com/office/drawing/2014/main" id="{DB54912D-E2A6-5EDF-8432-22DD3A613CB3}"/>
                </a:ext>
              </a:extLst>
            </p:cNvPr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64;p43">
              <a:extLst>
                <a:ext uri="{FF2B5EF4-FFF2-40B4-BE49-F238E27FC236}">
                  <a16:creationId xmlns:a16="http://schemas.microsoft.com/office/drawing/2014/main" id="{CB5A9AE1-67E2-BA7A-CEA7-F9A2D7D20AE1}"/>
                </a:ext>
              </a:extLst>
            </p:cNvPr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4442;p39">
            <a:extLst>
              <a:ext uri="{FF2B5EF4-FFF2-40B4-BE49-F238E27FC236}">
                <a16:creationId xmlns:a16="http://schemas.microsoft.com/office/drawing/2014/main" id="{77F5E53E-C67A-A741-BEE2-150ED91BB7B5}"/>
              </a:ext>
            </a:extLst>
          </p:cNvPr>
          <p:cNvSpPr txBox="1">
            <a:spLocks/>
          </p:cNvSpPr>
          <p:nvPr/>
        </p:nvSpPr>
        <p:spPr>
          <a:xfrm>
            <a:off x="10762056" y="2917874"/>
            <a:ext cx="4496975" cy="831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Farmers can see a substantial boost in revenue—often </a:t>
            </a:r>
            <a:r>
              <a:rPr lang="en-US" b="1"/>
              <a:t>between 10% and 50% or more</a:t>
            </a:r>
            <a:r>
              <a:rPr lang="en-US"/>
              <a:t>—</a:t>
            </a:r>
            <a:br>
              <a:rPr lang="en-US"/>
            </a:br>
            <a:r>
              <a:rPr lang="en-US"/>
              <a:t>Source: </a:t>
            </a:r>
            <a:r>
              <a:rPr lang="en-US">
                <a:hlinkClick r:id="rId6"/>
              </a:rPr>
              <a:t>Market oriented farming: an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4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0">
          <a:extLst>
            <a:ext uri="{FF2B5EF4-FFF2-40B4-BE49-F238E27FC236}">
              <a16:creationId xmlns:a16="http://schemas.microsoft.com/office/drawing/2014/main" id="{A29E699A-513C-63BB-9818-5FE85C1DF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42">
            <a:extLst>
              <a:ext uri="{FF2B5EF4-FFF2-40B4-BE49-F238E27FC236}">
                <a16:creationId xmlns:a16="http://schemas.microsoft.com/office/drawing/2014/main" id="{2188759E-57E6-9486-A33A-5A7AC6AB252F}"/>
              </a:ext>
            </a:extLst>
          </p:cNvPr>
          <p:cNvSpPr/>
          <p:nvPr/>
        </p:nvSpPr>
        <p:spPr>
          <a:xfrm>
            <a:off x="4956697" y="5563762"/>
            <a:ext cx="212836" cy="93466"/>
          </a:xfrm>
          <a:custGeom>
            <a:avLst/>
            <a:gdLst/>
            <a:ahLst/>
            <a:cxnLst/>
            <a:rect l="l" t="t" r="r" b="b"/>
            <a:pathLst>
              <a:path w="1405" h="617" extrusionOk="0">
                <a:moveTo>
                  <a:pt x="893" y="0"/>
                </a:moveTo>
                <a:cubicBezTo>
                  <a:pt x="711" y="0"/>
                  <a:pt x="695" y="209"/>
                  <a:pt x="695" y="209"/>
                </a:cubicBezTo>
                <a:cubicBezTo>
                  <a:pt x="695" y="209"/>
                  <a:pt x="599" y="130"/>
                  <a:pt x="461" y="130"/>
                </a:cubicBezTo>
                <a:cubicBezTo>
                  <a:pt x="438" y="130"/>
                  <a:pt x="413" y="132"/>
                  <a:pt x="387" y="138"/>
                </a:cubicBezTo>
                <a:cubicBezTo>
                  <a:pt x="210" y="175"/>
                  <a:pt x="241" y="355"/>
                  <a:pt x="241" y="355"/>
                </a:cubicBezTo>
                <a:cubicBezTo>
                  <a:pt x="241" y="355"/>
                  <a:pt x="232" y="353"/>
                  <a:pt x="217" y="353"/>
                </a:cubicBezTo>
                <a:cubicBezTo>
                  <a:pt x="163" y="353"/>
                  <a:pt x="31" y="373"/>
                  <a:pt x="1" y="553"/>
                </a:cubicBezTo>
                <a:cubicBezTo>
                  <a:pt x="356" y="592"/>
                  <a:pt x="703" y="616"/>
                  <a:pt x="1041" y="616"/>
                </a:cubicBezTo>
                <a:cubicBezTo>
                  <a:pt x="1139" y="616"/>
                  <a:pt x="1236" y="614"/>
                  <a:pt x="1332" y="610"/>
                </a:cubicBezTo>
                <a:lnTo>
                  <a:pt x="1317" y="285"/>
                </a:lnTo>
                <a:cubicBezTo>
                  <a:pt x="1317" y="285"/>
                  <a:pt x="1405" y="230"/>
                  <a:pt x="1317" y="139"/>
                </a:cubicBezTo>
                <a:cubicBezTo>
                  <a:pt x="1294" y="116"/>
                  <a:pt x="1270" y="107"/>
                  <a:pt x="1247" y="107"/>
                </a:cubicBezTo>
                <a:cubicBezTo>
                  <a:pt x="1182" y="107"/>
                  <a:pt x="1126" y="175"/>
                  <a:pt x="1126" y="175"/>
                </a:cubicBezTo>
                <a:cubicBezTo>
                  <a:pt x="1126" y="175"/>
                  <a:pt x="1077" y="0"/>
                  <a:pt x="8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42">
            <a:extLst>
              <a:ext uri="{FF2B5EF4-FFF2-40B4-BE49-F238E27FC236}">
                <a16:creationId xmlns:a16="http://schemas.microsoft.com/office/drawing/2014/main" id="{1E28B102-512C-61D0-DBE3-0D87C3EF4DA3}"/>
              </a:ext>
            </a:extLst>
          </p:cNvPr>
          <p:cNvSpPr/>
          <p:nvPr/>
        </p:nvSpPr>
        <p:spPr>
          <a:xfrm>
            <a:off x="5023503" y="5179896"/>
            <a:ext cx="220865" cy="403405"/>
          </a:xfrm>
          <a:custGeom>
            <a:avLst/>
            <a:gdLst/>
            <a:ahLst/>
            <a:cxnLst/>
            <a:rect l="l" t="t" r="r" b="b"/>
            <a:pathLst>
              <a:path w="1458" h="2663" fill="none" extrusionOk="0">
                <a:moveTo>
                  <a:pt x="1" y="0"/>
                </a:moveTo>
                <a:cubicBezTo>
                  <a:pt x="531" y="865"/>
                  <a:pt x="1205" y="1675"/>
                  <a:pt x="1458" y="266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42">
            <a:extLst>
              <a:ext uri="{FF2B5EF4-FFF2-40B4-BE49-F238E27FC236}">
                <a16:creationId xmlns:a16="http://schemas.microsoft.com/office/drawing/2014/main" id="{C5BFCE00-D68D-F08B-326F-E4C56DF39489}"/>
              </a:ext>
            </a:extLst>
          </p:cNvPr>
          <p:cNvSpPr/>
          <p:nvPr/>
        </p:nvSpPr>
        <p:spPr>
          <a:xfrm>
            <a:off x="5008051" y="5610268"/>
            <a:ext cx="244194" cy="96496"/>
          </a:xfrm>
          <a:custGeom>
            <a:avLst/>
            <a:gdLst/>
            <a:ahLst/>
            <a:cxnLst/>
            <a:rect l="l" t="t" r="r" b="b"/>
            <a:pathLst>
              <a:path w="1612" h="637" extrusionOk="0">
                <a:moveTo>
                  <a:pt x="970" y="1"/>
                </a:moveTo>
                <a:cubicBezTo>
                  <a:pt x="744" y="1"/>
                  <a:pt x="652" y="197"/>
                  <a:pt x="652" y="197"/>
                </a:cubicBezTo>
                <a:cubicBezTo>
                  <a:pt x="652" y="197"/>
                  <a:pt x="611" y="75"/>
                  <a:pt x="470" y="75"/>
                </a:cubicBezTo>
                <a:cubicBezTo>
                  <a:pt x="443" y="75"/>
                  <a:pt x="412" y="79"/>
                  <a:pt x="377" y="90"/>
                </a:cubicBezTo>
                <a:cubicBezTo>
                  <a:pt x="160" y="157"/>
                  <a:pt x="230" y="308"/>
                  <a:pt x="230" y="308"/>
                </a:cubicBezTo>
                <a:cubicBezTo>
                  <a:pt x="230" y="308"/>
                  <a:pt x="215" y="304"/>
                  <a:pt x="192" y="304"/>
                </a:cubicBezTo>
                <a:cubicBezTo>
                  <a:pt x="159" y="304"/>
                  <a:pt x="109" y="314"/>
                  <a:pt x="68" y="362"/>
                </a:cubicBezTo>
                <a:cubicBezTo>
                  <a:pt x="1" y="442"/>
                  <a:pt x="74" y="520"/>
                  <a:pt x="74" y="520"/>
                </a:cubicBezTo>
                <a:cubicBezTo>
                  <a:pt x="392" y="597"/>
                  <a:pt x="1521" y="637"/>
                  <a:pt x="1521" y="637"/>
                </a:cubicBezTo>
                <a:cubicBezTo>
                  <a:pt x="1521" y="637"/>
                  <a:pt x="1612" y="365"/>
                  <a:pt x="1506" y="283"/>
                </a:cubicBezTo>
                <a:cubicBezTo>
                  <a:pt x="1468" y="254"/>
                  <a:pt x="1426" y="244"/>
                  <a:pt x="1390" y="244"/>
                </a:cubicBezTo>
                <a:cubicBezTo>
                  <a:pt x="1326" y="244"/>
                  <a:pt x="1276" y="272"/>
                  <a:pt x="1276" y="272"/>
                </a:cubicBezTo>
                <a:cubicBezTo>
                  <a:pt x="1276" y="272"/>
                  <a:pt x="1237" y="17"/>
                  <a:pt x="994" y="1"/>
                </a:cubicBezTo>
                <a:cubicBezTo>
                  <a:pt x="986" y="1"/>
                  <a:pt x="978" y="1"/>
                  <a:pt x="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42">
            <a:extLst>
              <a:ext uri="{FF2B5EF4-FFF2-40B4-BE49-F238E27FC236}">
                <a16:creationId xmlns:a16="http://schemas.microsoft.com/office/drawing/2014/main" id="{119E1BCE-2254-D3B4-5212-E327E2BF62E9}"/>
              </a:ext>
            </a:extLst>
          </p:cNvPr>
          <p:cNvSpPr/>
          <p:nvPr/>
        </p:nvSpPr>
        <p:spPr>
          <a:xfrm>
            <a:off x="14339744" y="3565206"/>
            <a:ext cx="316907" cy="2400280"/>
          </a:xfrm>
          <a:custGeom>
            <a:avLst/>
            <a:gdLst/>
            <a:ahLst/>
            <a:cxnLst/>
            <a:rect l="l" t="t" r="r" b="b"/>
            <a:pathLst>
              <a:path w="2092" h="15845" extrusionOk="0">
                <a:moveTo>
                  <a:pt x="1256" y="0"/>
                </a:moveTo>
                <a:cubicBezTo>
                  <a:pt x="838" y="5281"/>
                  <a:pt x="419" y="10563"/>
                  <a:pt x="1" y="15844"/>
                </a:cubicBezTo>
                <a:lnTo>
                  <a:pt x="2092" y="15844"/>
                </a:lnTo>
                <a:lnTo>
                  <a:pt x="2092" y="144"/>
                </a:lnTo>
                <a:cubicBezTo>
                  <a:pt x="1817" y="94"/>
                  <a:pt x="1539" y="47"/>
                  <a:pt x="12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42">
            <a:extLst>
              <a:ext uri="{FF2B5EF4-FFF2-40B4-BE49-F238E27FC236}">
                <a16:creationId xmlns:a16="http://schemas.microsoft.com/office/drawing/2014/main" id="{DAC6ADEA-46AE-D040-B8DA-B13E962C9FCB}"/>
              </a:ext>
            </a:extLst>
          </p:cNvPr>
          <p:cNvSpPr/>
          <p:nvPr/>
        </p:nvSpPr>
        <p:spPr>
          <a:xfrm>
            <a:off x="12330281" y="3513549"/>
            <a:ext cx="1960670" cy="2451936"/>
          </a:xfrm>
          <a:custGeom>
            <a:avLst/>
            <a:gdLst/>
            <a:ahLst/>
            <a:cxnLst/>
            <a:rect l="l" t="t" r="r" b="b"/>
            <a:pathLst>
              <a:path w="12943" h="16186" extrusionOk="0">
                <a:moveTo>
                  <a:pt x="12267" y="0"/>
                </a:moveTo>
                <a:cubicBezTo>
                  <a:pt x="11722" y="397"/>
                  <a:pt x="11166" y="946"/>
                  <a:pt x="10645" y="1490"/>
                </a:cubicBezTo>
                <a:cubicBezTo>
                  <a:pt x="6451" y="5873"/>
                  <a:pt x="2858" y="10835"/>
                  <a:pt x="1" y="16185"/>
                </a:cubicBezTo>
                <a:lnTo>
                  <a:pt x="8141" y="16185"/>
                </a:lnTo>
                <a:cubicBezTo>
                  <a:pt x="9541" y="10765"/>
                  <a:pt x="11144" y="5396"/>
                  <a:pt x="12942" y="94"/>
                </a:cubicBezTo>
                <a:lnTo>
                  <a:pt x="122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42">
            <a:extLst>
              <a:ext uri="{FF2B5EF4-FFF2-40B4-BE49-F238E27FC236}">
                <a16:creationId xmlns:a16="http://schemas.microsoft.com/office/drawing/2014/main" id="{F7474434-5354-3770-2BA5-8B480778527A}"/>
              </a:ext>
            </a:extLst>
          </p:cNvPr>
          <p:cNvSpPr/>
          <p:nvPr/>
        </p:nvSpPr>
        <p:spPr>
          <a:xfrm>
            <a:off x="9065757" y="3451137"/>
            <a:ext cx="4821616" cy="2514348"/>
          </a:xfrm>
          <a:custGeom>
            <a:avLst/>
            <a:gdLst/>
            <a:ahLst/>
            <a:cxnLst/>
            <a:rect l="l" t="t" r="r" b="b"/>
            <a:pathLst>
              <a:path w="31829" h="16598" extrusionOk="0">
                <a:moveTo>
                  <a:pt x="30302" y="0"/>
                </a:moveTo>
                <a:cubicBezTo>
                  <a:pt x="24758" y="1382"/>
                  <a:pt x="19117" y="3937"/>
                  <a:pt x="13834" y="7032"/>
                </a:cubicBezTo>
                <a:cubicBezTo>
                  <a:pt x="8992" y="9867"/>
                  <a:pt x="4434" y="13153"/>
                  <a:pt x="0" y="16597"/>
                </a:cubicBezTo>
                <a:lnTo>
                  <a:pt x="8001" y="16597"/>
                </a:lnTo>
                <a:cubicBezTo>
                  <a:pt x="15577" y="10612"/>
                  <a:pt x="23542" y="5118"/>
                  <a:pt x="31828" y="162"/>
                </a:cubicBezTo>
                <a:lnTo>
                  <a:pt x="303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42">
            <a:extLst>
              <a:ext uri="{FF2B5EF4-FFF2-40B4-BE49-F238E27FC236}">
                <a16:creationId xmlns:a16="http://schemas.microsoft.com/office/drawing/2014/main" id="{B65C1760-BB5B-AFD1-0237-CBE6C47B6E4F}"/>
              </a:ext>
            </a:extLst>
          </p:cNvPr>
          <p:cNvSpPr/>
          <p:nvPr/>
        </p:nvSpPr>
        <p:spPr>
          <a:xfrm>
            <a:off x="5369951" y="5583909"/>
            <a:ext cx="212988" cy="93466"/>
          </a:xfrm>
          <a:custGeom>
            <a:avLst/>
            <a:gdLst/>
            <a:ahLst/>
            <a:cxnLst/>
            <a:rect l="l" t="t" r="r" b="b"/>
            <a:pathLst>
              <a:path w="1406" h="617" extrusionOk="0">
                <a:moveTo>
                  <a:pt x="512" y="1"/>
                </a:moveTo>
                <a:cubicBezTo>
                  <a:pt x="329" y="1"/>
                  <a:pt x="280" y="175"/>
                  <a:pt x="280" y="175"/>
                </a:cubicBezTo>
                <a:cubicBezTo>
                  <a:pt x="280" y="175"/>
                  <a:pt x="224" y="107"/>
                  <a:pt x="159" y="107"/>
                </a:cubicBezTo>
                <a:cubicBezTo>
                  <a:pt x="136" y="107"/>
                  <a:pt x="112" y="116"/>
                  <a:pt x="89" y="139"/>
                </a:cubicBezTo>
                <a:cubicBezTo>
                  <a:pt x="1" y="229"/>
                  <a:pt x="89" y="285"/>
                  <a:pt x="89" y="285"/>
                </a:cubicBezTo>
                <a:lnTo>
                  <a:pt x="74" y="609"/>
                </a:lnTo>
                <a:cubicBezTo>
                  <a:pt x="174" y="614"/>
                  <a:pt x="274" y="616"/>
                  <a:pt x="375" y="616"/>
                </a:cubicBezTo>
                <a:cubicBezTo>
                  <a:pt x="710" y="616"/>
                  <a:pt x="1054" y="592"/>
                  <a:pt x="1405" y="554"/>
                </a:cubicBezTo>
                <a:cubicBezTo>
                  <a:pt x="1376" y="373"/>
                  <a:pt x="1244" y="354"/>
                  <a:pt x="1189" y="354"/>
                </a:cubicBezTo>
                <a:cubicBezTo>
                  <a:pt x="1174" y="354"/>
                  <a:pt x="1164" y="355"/>
                  <a:pt x="1164" y="355"/>
                </a:cubicBezTo>
                <a:cubicBezTo>
                  <a:pt x="1164" y="355"/>
                  <a:pt x="1197" y="175"/>
                  <a:pt x="1019" y="138"/>
                </a:cubicBezTo>
                <a:cubicBezTo>
                  <a:pt x="992" y="132"/>
                  <a:pt x="967" y="130"/>
                  <a:pt x="943" y="130"/>
                </a:cubicBezTo>
                <a:cubicBezTo>
                  <a:pt x="806" y="130"/>
                  <a:pt x="712" y="208"/>
                  <a:pt x="712" y="208"/>
                </a:cubicBezTo>
                <a:cubicBezTo>
                  <a:pt x="712" y="208"/>
                  <a:pt x="696" y="1"/>
                  <a:pt x="5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42">
            <a:extLst>
              <a:ext uri="{FF2B5EF4-FFF2-40B4-BE49-F238E27FC236}">
                <a16:creationId xmlns:a16="http://schemas.microsoft.com/office/drawing/2014/main" id="{5AD967C2-89FB-6516-4A96-0A8147101E01}"/>
              </a:ext>
            </a:extLst>
          </p:cNvPr>
          <p:cNvSpPr/>
          <p:nvPr/>
        </p:nvSpPr>
        <p:spPr>
          <a:xfrm>
            <a:off x="5246187" y="4954333"/>
            <a:ext cx="220108" cy="631238"/>
          </a:xfrm>
          <a:custGeom>
            <a:avLst/>
            <a:gdLst/>
            <a:ahLst/>
            <a:cxnLst/>
            <a:rect l="l" t="t" r="r" b="b"/>
            <a:pathLst>
              <a:path w="1453" h="4167" fill="none" extrusionOk="0">
                <a:moveTo>
                  <a:pt x="1452" y="0"/>
                </a:moveTo>
                <a:cubicBezTo>
                  <a:pt x="782" y="1311"/>
                  <a:pt x="291" y="2718"/>
                  <a:pt x="0" y="416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42">
            <a:extLst>
              <a:ext uri="{FF2B5EF4-FFF2-40B4-BE49-F238E27FC236}">
                <a16:creationId xmlns:a16="http://schemas.microsoft.com/office/drawing/2014/main" id="{E838EC9A-D06F-77A8-2C10-922527B36659}"/>
              </a:ext>
            </a:extLst>
          </p:cNvPr>
          <p:cNvSpPr/>
          <p:nvPr/>
        </p:nvSpPr>
        <p:spPr>
          <a:xfrm>
            <a:off x="5242097" y="5336533"/>
            <a:ext cx="413403" cy="251920"/>
          </a:xfrm>
          <a:custGeom>
            <a:avLst/>
            <a:gdLst/>
            <a:ahLst/>
            <a:cxnLst/>
            <a:rect l="l" t="t" r="r" b="b"/>
            <a:pathLst>
              <a:path w="2729" h="1663" fill="none" extrusionOk="0">
                <a:moveTo>
                  <a:pt x="2729" y="1"/>
                </a:moveTo>
                <a:cubicBezTo>
                  <a:pt x="1682" y="253"/>
                  <a:pt x="716" y="842"/>
                  <a:pt x="1" y="16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42">
            <a:extLst>
              <a:ext uri="{FF2B5EF4-FFF2-40B4-BE49-F238E27FC236}">
                <a16:creationId xmlns:a16="http://schemas.microsoft.com/office/drawing/2014/main" id="{C350C4E6-0643-BEEF-4EE7-F713A6F86DC0}"/>
              </a:ext>
            </a:extLst>
          </p:cNvPr>
          <p:cNvSpPr/>
          <p:nvPr/>
        </p:nvSpPr>
        <p:spPr>
          <a:xfrm>
            <a:off x="5106971" y="5535585"/>
            <a:ext cx="293275" cy="161937"/>
          </a:xfrm>
          <a:custGeom>
            <a:avLst/>
            <a:gdLst/>
            <a:ahLst/>
            <a:cxnLst/>
            <a:rect l="l" t="t" r="r" b="b"/>
            <a:pathLst>
              <a:path w="1936" h="1069" extrusionOk="0">
                <a:moveTo>
                  <a:pt x="1076" y="1"/>
                </a:moveTo>
                <a:cubicBezTo>
                  <a:pt x="936" y="1"/>
                  <a:pt x="796" y="14"/>
                  <a:pt x="659" y="42"/>
                </a:cubicBezTo>
                <a:cubicBezTo>
                  <a:pt x="483" y="78"/>
                  <a:pt x="304" y="140"/>
                  <a:pt x="186" y="271"/>
                </a:cubicBezTo>
                <a:cubicBezTo>
                  <a:pt x="21" y="450"/>
                  <a:pt x="8" y="711"/>
                  <a:pt x="1" y="951"/>
                </a:cubicBezTo>
                <a:cubicBezTo>
                  <a:pt x="411" y="1023"/>
                  <a:pt x="848" y="1068"/>
                  <a:pt x="1289" y="1068"/>
                </a:cubicBezTo>
                <a:cubicBezTo>
                  <a:pt x="1453" y="1068"/>
                  <a:pt x="1618" y="1062"/>
                  <a:pt x="1782" y="1048"/>
                </a:cubicBezTo>
                <a:cubicBezTo>
                  <a:pt x="1843" y="908"/>
                  <a:pt x="1902" y="764"/>
                  <a:pt x="1920" y="613"/>
                </a:cubicBezTo>
                <a:cubicBezTo>
                  <a:pt x="1935" y="462"/>
                  <a:pt x="1900" y="298"/>
                  <a:pt x="1792" y="189"/>
                </a:cubicBezTo>
                <a:cubicBezTo>
                  <a:pt x="1692" y="90"/>
                  <a:pt x="1546" y="49"/>
                  <a:pt x="1405" y="26"/>
                </a:cubicBezTo>
                <a:cubicBezTo>
                  <a:pt x="1296" y="9"/>
                  <a:pt x="1186" y="1"/>
                  <a:pt x="10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42">
            <a:extLst>
              <a:ext uri="{FF2B5EF4-FFF2-40B4-BE49-F238E27FC236}">
                <a16:creationId xmlns:a16="http://schemas.microsoft.com/office/drawing/2014/main" id="{E6BF848C-68E5-F88C-0828-4D9D89323501}"/>
              </a:ext>
            </a:extLst>
          </p:cNvPr>
          <p:cNvSpPr/>
          <p:nvPr/>
        </p:nvSpPr>
        <p:spPr>
          <a:xfrm>
            <a:off x="5232250" y="5626931"/>
            <a:ext cx="293123" cy="81953"/>
          </a:xfrm>
          <a:custGeom>
            <a:avLst/>
            <a:gdLst/>
            <a:ahLst/>
            <a:cxnLst/>
            <a:rect l="l" t="t" r="r" b="b"/>
            <a:pathLst>
              <a:path w="1935" h="541" extrusionOk="0">
                <a:moveTo>
                  <a:pt x="1430" y="1"/>
                </a:moveTo>
                <a:cubicBezTo>
                  <a:pt x="1216" y="1"/>
                  <a:pt x="1095" y="269"/>
                  <a:pt x="1095" y="269"/>
                </a:cubicBezTo>
                <a:cubicBezTo>
                  <a:pt x="1095" y="269"/>
                  <a:pt x="1105" y="122"/>
                  <a:pt x="971" y="104"/>
                </a:cubicBezTo>
                <a:cubicBezTo>
                  <a:pt x="962" y="103"/>
                  <a:pt x="953" y="102"/>
                  <a:pt x="945" y="102"/>
                </a:cubicBezTo>
                <a:cubicBezTo>
                  <a:pt x="828" y="102"/>
                  <a:pt x="769" y="209"/>
                  <a:pt x="769" y="209"/>
                </a:cubicBezTo>
                <a:cubicBezTo>
                  <a:pt x="769" y="209"/>
                  <a:pt x="735" y="18"/>
                  <a:pt x="525" y="18"/>
                </a:cubicBezTo>
                <a:cubicBezTo>
                  <a:pt x="506" y="18"/>
                  <a:pt x="485" y="19"/>
                  <a:pt x="463" y="23"/>
                </a:cubicBezTo>
                <a:cubicBezTo>
                  <a:pt x="199" y="63"/>
                  <a:pt x="278" y="372"/>
                  <a:pt x="278" y="372"/>
                </a:cubicBezTo>
                <a:cubicBezTo>
                  <a:pt x="278" y="372"/>
                  <a:pt x="233" y="345"/>
                  <a:pt x="177" y="345"/>
                </a:cubicBezTo>
                <a:cubicBezTo>
                  <a:pt x="148" y="345"/>
                  <a:pt x="118" y="352"/>
                  <a:pt x="88" y="372"/>
                </a:cubicBezTo>
                <a:cubicBezTo>
                  <a:pt x="0" y="431"/>
                  <a:pt x="21" y="527"/>
                  <a:pt x="21" y="527"/>
                </a:cubicBezTo>
                <a:cubicBezTo>
                  <a:pt x="215" y="537"/>
                  <a:pt x="420" y="541"/>
                  <a:pt x="621" y="541"/>
                </a:cubicBezTo>
                <a:cubicBezTo>
                  <a:pt x="1279" y="541"/>
                  <a:pt x="1890" y="500"/>
                  <a:pt x="1892" y="500"/>
                </a:cubicBezTo>
                <a:cubicBezTo>
                  <a:pt x="1934" y="287"/>
                  <a:pt x="1818" y="251"/>
                  <a:pt x="1736" y="251"/>
                </a:cubicBezTo>
                <a:cubicBezTo>
                  <a:pt x="1694" y="251"/>
                  <a:pt x="1661" y="260"/>
                  <a:pt x="1661" y="260"/>
                </a:cubicBezTo>
                <a:cubicBezTo>
                  <a:pt x="1661" y="260"/>
                  <a:pt x="1719" y="48"/>
                  <a:pt x="1477" y="5"/>
                </a:cubicBezTo>
                <a:cubicBezTo>
                  <a:pt x="1461" y="2"/>
                  <a:pt x="1445" y="1"/>
                  <a:pt x="1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42">
            <a:extLst>
              <a:ext uri="{FF2B5EF4-FFF2-40B4-BE49-F238E27FC236}">
                <a16:creationId xmlns:a16="http://schemas.microsoft.com/office/drawing/2014/main" id="{649B7E3F-9DFA-F8C5-A880-0F061EBDB3D3}"/>
              </a:ext>
            </a:extLst>
          </p:cNvPr>
          <p:cNvSpPr/>
          <p:nvPr/>
        </p:nvSpPr>
        <p:spPr>
          <a:xfrm>
            <a:off x="9996638" y="3918169"/>
            <a:ext cx="100283" cy="44234"/>
          </a:xfrm>
          <a:custGeom>
            <a:avLst/>
            <a:gdLst/>
            <a:ahLst/>
            <a:cxnLst/>
            <a:rect l="l" t="t" r="r" b="b"/>
            <a:pathLst>
              <a:path w="662" h="292" extrusionOk="0">
                <a:moveTo>
                  <a:pt x="242" y="1"/>
                </a:moveTo>
                <a:cubicBezTo>
                  <a:pt x="155" y="1"/>
                  <a:pt x="131" y="83"/>
                  <a:pt x="131" y="83"/>
                </a:cubicBezTo>
                <a:cubicBezTo>
                  <a:pt x="131" y="83"/>
                  <a:pt x="105" y="51"/>
                  <a:pt x="75" y="51"/>
                </a:cubicBezTo>
                <a:cubicBezTo>
                  <a:pt x="64" y="51"/>
                  <a:pt x="52" y="55"/>
                  <a:pt x="41" y="67"/>
                </a:cubicBezTo>
                <a:cubicBezTo>
                  <a:pt x="0" y="109"/>
                  <a:pt x="41" y="135"/>
                  <a:pt x="41" y="135"/>
                </a:cubicBezTo>
                <a:lnTo>
                  <a:pt x="33" y="289"/>
                </a:lnTo>
                <a:cubicBezTo>
                  <a:pt x="74" y="291"/>
                  <a:pt x="115" y="291"/>
                  <a:pt x="157" y="291"/>
                </a:cubicBezTo>
                <a:cubicBezTo>
                  <a:pt x="320" y="291"/>
                  <a:pt x="489" y="280"/>
                  <a:pt x="662" y="262"/>
                </a:cubicBezTo>
                <a:cubicBezTo>
                  <a:pt x="647" y="175"/>
                  <a:pt x="583" y="167"/>
                  <a:pt x="558" y="167"/>
                </a:cubicBezTo>
                <a:cubicBezTo>
                  <a:pt x="552" y="167"/>
                  <a:pt x="548" y="167"/>
                  <a:pt x="548" y="167"/>
                </a:cubicBezTo>
                <a:cubicBezTo>
                  <a:pt x="548" y="167"/>
                  <a:pt x="563" y="83"/>
                  <a:pt x="480" y="66"/>
                </a:cubicBezTo>
                <a:cubicBezTo>
                  <a:pt x="467" y="63"/>
                  <a:pt x="455" y="62"/>
                  <a:pt x="443" y="62"/>
                </a:cubicBezTo>
                <a:cubicBezTo>
                  <a:pt x="379" y="62"/>
                  <a:pt x="335" y="99"/>
                  <a:pt x="335" y="99"/>
                </a:cubicBezTo>
                <a:cubicBezTo>
                  <a:pt x="335" y="99"/>
                  <a:pt x="328" y="1"/>
                  <a:pt x="2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42">
            <a:extLst>
              <a:ext uri="{FF2B5EF4-FFF2-40B4-BE49-F238E27FC236}">
                <a16:creationId xmlns:a16="http://schemas.microsoft.com/office/drawing/2014/main" id="{92579DA2-5C68-31F2-D87D-6983C4A94E9E}"/>
              </a:ext>
            </a:extLst>
          </p:cNvPr>
          <p:cNvSpPr/>
          <p:nvPr/>
        </p:nvSpPr>
        <p:spPr>
          <a:xfrm>
            <a:off x="9819854" y="3908776"/>
            <a:ext cx="100283" cy="48930"/>
          </a:xfrm>
          <a:custGeom>
            <a:avLst/>
            <a:gdLst/>
            <a:ahLst/>
            <a:cxnLst/>
            <a:rect l="l" t="t" r="r" b="b"/>
            <a:pathLst>
              <a:path w="662" h="323" extrusionOk="0">
                <a:moveTo>
                  <a:pt x="420" y="1"/>
                </a:moveTo>
                <a:cubicBezTo>
                  <a:pt x="334" y="1"/>
                  <a:pt x="327" y="99"/>
                  <a:pt x="327" y="99"/>
                </a:cubicBezTo>
                <a:cubicBezTo>
                  <a:pt x="327" y="99"/>
                  <a:pt x="282" y="62"/>
                  <a:pt x="218" y="62"/>
                </a:cubicBezTo>
                <a:cubicBezTo>
                  <a:pt x="207" y="62"/>
                  <a:pt x="195" y="63"/>
                  <a:pt x="182" y="66"/>
                </a:cubicBezTo>
                <a:cubicBezTo>
                  <a:pt x="99" y="83"/>
                  <a:pt x="114" y="167"/>
                  <a:pt x="114" y="167"/>
                </a:cubicBezTo>
                <a:cubicBezTo>
                  <a:pt x="114" y="167"/>
                  <a:pt x="110" y="167"/>
                  <a:pt x="104" y="167"/>
                </a:cubicBezTo>
                <a:cubicBezTo>
                  <a:pt x="79" y="167"/>
                  <a:pt x="15" y="175"/>
                  <a:pt x="0" y="262"/>
                </a:cubicBezTo>
                <a:cubicBezTo>
                  <a:pt x="170" y="296"/>
                  <a:pt x="316" y="323"/>
                  <a:pt x="459" y="323"/>
                </a:cubicBezTo>
                <a:cubicBezTo>
                  <a:pt x="515" y="323"/>
                  <a:pt x="571" y="318"/>
                  <a:pt x="627" y="309"/>
                </a:cubicBezTo>
                <a:lnTo>
                  <a:pt x="620" y="135"/>
                </a:lnTo>
                <a:cubicBezTo>
                  <a:pt x="620" y="135"/>
                  <a:pt x="662" y="109"/>
                  <a:pt x="620" y="67"/>
                </a:cubicBezTo>
                <a:cubicBezTo>
                  <a:pt x="609" y="56"/>
                  <a:pt x="598" y="52"/>
                  <a:pt x="587" y="52"/>
                </a:cubicBezTo>
                <a:cubicBezTo>
                  <a:pt x="557" y="52"/>
                  <a:pt x="531" y="83"/>
                  <a:pt x="531" y="83"/>
                </a:cubicBezTo>
                <a:cubicBezTo>
                  <a:pt x="531" y="83"/>
                  <a:pt x="507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42">
            <a:extLst>
              <a:ext uri="{FF2B5EF4-FFF2-40B4-BE49-F238E27FC236}">
                <a16:creationId xmlns:a16="http://schemas.microsoft.com/office/drawing/2014/main" id="{7FA88BF2-DD7A-CEDE-BB7D-6EE8F9602D39}"/>
              </a:ext>
            </a:extLst>
          </p:cNvPr>
          <p:cNvSpPr/>
          <p:nvPr/>
        </p:nvSpPr>
        <p:spPr>
          <a:xfrm>
            <a:off x="9734416" y="3531122"/>
            <a:ext cx="465362" cy="368866"/>
          </a:xfrm>
          <a:custGeom>
            <a:avLst/>
            <a:gdLst/>
            <a:ahLst/>
            <a:cxnLst/>
            <a:rect l="l" t="t" r="r" b="b"/>
            <a:pathLst>
              <a:path w="3072" h="2435" extrusionOk="0">
                <a:moveTo>
                  <a:pt x="1518" y="1"/>
                </a:moveTo>
                <a:cubicBezTo>
                  <a:pt x="1514" y="1"/>
                  <a:pt x="1510" y="1"/>
                  <a:pt x="1506" y="1"/>
                </a:cubicBezTo>
                <a:cubicBezTo>
                  <a:pt x="1381" y="6"/>
                  <a:pt x="1273" y="92"/>
                  <a:pt x="1217" y="198"/>
                </a:cubicBezTo>
                <a:cubicBezTo>
                  <a:pt x="1161" y="301"/>
                  <a:pt x="1148" y="420"/>
                  <a:pt x="1140" y="535"/>
                </a:cubicBezTo>
                <a:cubicBezTo>
                  <a:pt x="1111" y="979"/>
                  <a:pt x="1152" y="1425"/>
                  <a:pt x="1261" y="1857"/>
                </a:cubicBezTo>
                <a:cubicBezTo>
                  <a:pt x="1060" y="1525"/>
                  <a:pt x="765" y="1176"/>
                  <a:pt x="357" y="1167"/>
                </a:cubicBezTo>
                <a:cubicBezTo>
                  <a:pt x="354" y="1167"/>
                  <a:pt x="352" y="1167"/>
                  <a:pt x="350" y="1167"/>
                </a:cubicBezTo>
                <a:cubicBezTo>
                  <a:pt x="190" y="1167"/>
                  <a:pt x="1" y="1279"/>
                  <a:pt x="47" y="1419"/>
                </a:cubicBezTo>
                <a:cubicBezTo>
                  <a:pt x="59" y="1456"/>
                  <a:pt x="87" y="1487"/>
                  <a:pt x="115" y="1516"/>
                </a:cubicBezTo>
                <a:cubicBezTo>
                  <a:pt x="440" y="1847"/>
                  <a:pt x="1067" y="2166"/>
                  <a:pt x="1478" y="2435"/>
                </a:cubicBezTo>
                <a:cubicBezTo>
                  <a:pt x="1961" y="2133"/>
                  <a:pt x="3071" y="2014"/>
                  <a:pt x="3071" y="1408"/>
                </a:cubicBezTo>
                <a:cubicBezTo>
                  <a:pt x="3071" y="1299"/>
                  <a:pt x="2994" y="1246"/>
                  <a:pt x="2869" y="1246"/>
                </a:cubicBezTo>
                <a:cubicBezTo>
                  <a:pt x="2598" y="1246"/>
                  <a:pt x="2103" y="1495"/>
                  <a:pt x="1684" y="1971"/>
                </a:cubicBezTo>
                <a:cubicBezTo>
                  <a:pt x="1873" y="1548"/>
                  <a:pt x="1950" y="976"/>
                  <a:pt x="1911" y="520"/>
                </a:cubicBezTo>
                <a:cubicBezTo>
                  <a:pt x="1901" y="402"/>
                  <a:pt x="1881" y="281"/>
                  <a:pt x="1816" y="178"/>
                </a:cubicBezTo>
                <a:cubicBezTo>
                  <a:pt x="1754" y="79"/>
                  <a:pt x="1640" y="1"/>
                  <a:pt x="15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42">
            <a:extLst>
              <a:ext uri="{FF2B5EF4-FFF2-40B4-BE49-F238E27FC236}">
                <a16:creationId xmlns:a16="http://schemas.microsoft.com/office/drawing/2014/main" id="{1FE19025-4F89-D750-5F2E-C9F9E4EE1510}"/>
              </a:ext>
            </a:extLst>
          </p:cNvPr>
          <p:cNvSpPr/>
          <p:nvPr/>
        </p:nvSpPr>
        <p:spPr>
          <a:xfrm>
            <a:off x="9959373" y="3562934"/>
            <a:ext cx="15603" cy="331146"/>
          </a:xfrm>
          <a:custGeom>
            <a:avLst/>
            <a:gdLst/>
            <a:ahLst/>
            <a:cxnLst/>
            <a:rect l="l" t="t" r="r" b="b"/>
            <a:pathLst>
              <a:path w="103" h="2186" fill="none" extrusionOk="0">
                <a:moveTo>
                  <a:pt x="9" y="1"/>
                </a:moveTo>
                <a:cubicBezTo>
                  <a:pt x="102" y="537"/>
                  <a:pt x="69" y="1085"/>
                  <a:pt x="35" y="1627"/>
                </a:cubicBezTo>
                <a:cubicBezTo>
                  <a:pt x="24" y="1813"/>
                  <a:pt x="13" y="1999"/>
                  <a:pt x="0" y="218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42">
            <a:extLst>
              <a:ext uri="{FF2B5EF4-FFF2-40B4-BE49-F238E27FC236}">
                <a16:creationId xmlns:a16="http://schemas.microsoft.com/office/drawing/2014/main" id="{20C8150D-B99F-F817-43EF-9DAFB13E2F0F}"/>
              </a:ext>
            </a:extLst>
          </p:cNvPr>
          <p:cNvSpPr/>
          <p:nvPr/>
        </p:nvSpPr>
        <p:spPr>
          <a:xfrm>
            <a:off x="9958161" y="3747595"/>
            <a:ext cx="213745" cy="144062"/>
          </a:xfrm>
          <a:custGeom>
            <a:avLst/>
            <a:gdLst/>
            <a:ahLst/>
            <a:cxnLst/>
            <a:rect l="l" t="t" r="r" b="b"/>
            <a:pathLst>
              <a:path w="1411" h="951" fill="none" extrusionOk="0">
                <a:moveTo>
                  <a:pt x="1411" y="0"/>
                </a:moveTo>
                <a:cubicBezTo>
                  <a:pt x="1083" y="451"/>
                  <a:pt x="405" y="557"/>
                  <a:pt x="1" y="95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42">
            <a:extLst>
              <a:ext uri="{FF2B5EF4-FFF2-40B4-BE49-F238E27FC236}">
                <a16:creationId xmlns:a16="http://schemas.microsoft.com/office/drawing/2014/main" id="{ABAF338B-9D51-DA36-DD77-8DF813037E18}"/>
              </a:ext>
            </a:extLst>
          </p:cNvPr>
          <p:cNvSpPr/>
          <p:nvPr/>
        </p:nvSpPr>
        <p:spPr>
          <a:xfrm>
            <a:off x="9783800" y="3740627"/>
            <a:ext cx="180722" cy="153151"/>
          </a:xfrm>
          <a:custGeom>
            <a:avLst/>
            <a:gdLst/>
            <a:ahLst/>
            <a:cxnLst/>
            <a:rect l="l" t="t" r="r" b="b"/>
            <a:pathLst>
              <a:path w="1193" h="1011" fill="none" extrusionOk="0">
                <a:moveTo>
                  <a:pt x="1" y="1"/>
                </a:moveTo>
                <a:cubicBezTo>
                  <a:pt x="183" y="56"/>
                  <a:pt x="337" y="170"/>
                  <a:pt x="479" y="290"/>
                </a:cubicBezTo>
                <a:cubicBezTo>
                  <a:pt x="740" y="509"/>
                  <a:pt x="978" y="750"/>
                  <a:pt x="1192" y="10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8" name="Google Shape;4558;p42">
            <a:extLst>
              <a:ext uri="{FF2B5EF4-FFF2-40B4-BE49-F238E27FC236}">
                <a16:creationId xmlns:a16="http://schemas.microsoft.com/office/drawing/2014/main" id="{DE8E0D17-8008-F6B2-E3E3-3D03EC050A05}"/>
              </a:ext>
            </a:extLst>
          </p:cNvPr>
          <p:cNvSpPr/>
          <p:nvPr/>
        </p:nvSpPr>
        <p:spPr>
          <a:xfrm>
            <a:off x="9865451" y="3888477"/>
            <a:ext cx="170724" cy="85741"/>
          </a:xfrm>
          <a:custGeom>
            <a:avLst/>
            <a:gdLst/>
            <a:ahLst/>
            <a:cxnLst/>
            <a:rect l="l" t="t" r="r" b="b"/>
            <a:pathLst>
              <a:path w="1127" h="566" extrusionOk="0">
                <a:moveTo>
                  <a:pt x="622" y="1"/>
                </a:moveTo>
                <a:cubicBezTo>
                  <a:pt x="541" y="1"/>
                  <a:pt x="461" y="8"/>
                  <a:pt x="382" y="22"/>
                </a:cubicBezTo>
                <a:cubicBezTo>
                  <a:pt x="281" y="42"/>
                  <a:pt x="178" y="74"/>
                  <a:pt x="108" y="144"/>
                </a:cubicBezTo>
                <a:cubicBezTo>
                  <a:pt x="12" y="238"/>
                  <a:pt x="4" y="377"/>
                  <a:pt x="0" y="503"/>
                </a:cubicBezTo>
                <a:cubicBezTo>
                  <a:pt x="245" y="541"/>
                  <a:pt x="505" y="565"/>
                  <a:pt x="767" y="565"/>
                </a:cubicBezTo>
                <a:cubicBezTo>
                  <a:pt x="857" y="565"/>
                  <a:pt x="947" y="563"/>
                  <a:pt x="1037" y="556"/>
                </a:cubicBezTo>
                <a:cubicBezTo>
                  <a:pt x="1072" y="482"/>
                  <a:pt x="1108" y="406"/>
                  <a:pt x="1116" y="326"/>
                </a:cubicBezTo>
                <a:cubicBezTo>
                  <a:pt x="1127" y="245"/>
                  <a:pt x="1106" y="160"/>
                  <a:pt x="1043" y="102"/>
                </a:cubicBezTo>
                <a:cubicBezTo>
                  <a:pt x="985" y="48"/>
                  <a:pt x="901" y="26"/>
                  <a:pt x="819" y="15"/>
                </a:cubicBezTo>
                <a:cubicBezTo>
                  <a:pt x="753" y="6"/>
                  <a:pt x="688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9" name="Google Shape;4559;p42">
            <a:extLst>
              <a:ext uri="{FF2B5EF4-FFF2-40B4-BE49-F238E27FC236}">
                <a16:creationId xmlns:a16="http://schemas.microsoft.com/office/drawing/2014/main" id="{4FF79583-DE28-BA66-6046-E0EE2DB3C471}"/>
              </a:ext>
            </a:extLst>
          </p:cNvPr>
          <p:cNvSpPr/>
          <p:nvPr/>
        </p:nvSpPr>
        <p:spPr>
          <a:xfrm>
            <a:off x="9931651" y="3940437"/>
            <a:ext cx="137851" cy="38629"/>
          </a:xfrm>
          <a:custGeom>
            <a:avLst/>
            <a:gdLst/>
            <a:ahLst/>
            <a:cxnLst/>
            <a:rect l="l" t="t" r="r" b="b"/>
            <a:pathLst>
              <a:path w="910" h="255" extrusionOk="0">
                <a:moveTo>
                  <a:pt x="673" y="1"/>
                </a:moveTo>
                <a:cubicBezTo>
                  <a:pt x="573" y="1"/>
                  <a:pt x="516" y="127"/>
                  <a:pt x="516" y="127"/>
                </a:cubicBezTo>
                <a:cubicBezTo>
                  <a:pt x="516" y="127"/>
                  <a:pt x="521" y="58"/>
                  <a:pt x="457" y="49"/>
                </a:cubicBezTo>
                <a:cubicBezTo>
                  <a:pt x="452" y="48"/>
                  <a:pt x="448" y="48"/>
                  <a:pt x="443" y="48"/>
                </a:cubicBezTo>
                <a:cubicBezTo>
                  <a:pt x="390" y="48"/>
                  <a:pt x="363" y="98"/>
                  <a:pt x="363" y="98"/>
                </a:cubicBezTo>
                <a:cubicBezTo>
                  <a:pt x="363" y="98"/>
                  <a:pt x="346" y="8"/>
                  <a:pt x="246" y="8"/>
                </a:cubicBezTo>
                <a:cubicBezTo>
                  <a:pt x="238" y="8"/>
                  <a:pt x="228" y="8"/>
                  <a:pt x="218" y="10"/>
                </a:cubicBezTo>
                <a:cubicBezTo>
                  <a:pt x="93" y="30"/>
                  <a:pt x="130" y="174"/>
                  <a:pt x="130" y="174"/>
                </a:cubicBezTo>
                <a:cubicBezTo>
                  <a:pt x="130" y="174"/>
                  <a:pt x="109" y="162"/>
                  <a:pt x="83" y="162"/>
                </a:cubicBezTo>
                <a:cubicBezTo>
                  <a:pt x="70" y="162"/>
                  <a:pt x="55" y="165"/>
                  <a:pt x="42" y="174"/>
                </a:cubicBezTo>
                <a:cubicBezTo>
                  <a:pt x="0" y="203"/>
                  <a:pt x="11" y="248"/>
                  <a:pt x="11" y="248"/>
                </a:cubicBezTo>
                <a:cubicBezTo>
                  <a:pt x="103" y="252"/>
                  <a:pt x="202" y="254"/>
                  <a:pt x="298" y="254"/>
                </a:cubicBezTo>
                <a:cubicBezTo>
                  <a:pt x="606" y="254"/>
                  <a:pt x="891" y="235"/>
                  <a:pt x="890" y="235"/>
                </a:cubicBezTo>
                <a:cubicBezTo>
                  <a:pt x="910" y="135"/>
                  <a:pt x="856" y="118"/>
                  <a:pt x="817" y="118"/>
                </a:cubicBezTo>
                <a:cubicBezTo>
                  <a:pt x="797" y="118"/>
                  <a:pt x="782" y="123"/>
                  <a:pt x="782" y="123"/>
                </a:cubicBezTo>
                <a:cubicBezTo>
                  <a:pt x="782" y="123"/>
                  <a:pt x="808" y="23"/>
                  <a:pt x="695" y="3"/>
                </a:cubicBezTo>
                <a:cubicBezTo>
                  <a:pt x="687" y="1"/>
                  <a:pt x="680" y="1"/>
                  <a:pt x="6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0" name="Google Shape;4560;p42">
            <a:extLst>
              <a:ext uri="{FF2B5EF4-FFF2-40B4-BE49-F238E27FC236}">
                <a16:creationId xmlns:a16="http://schemas.microsoft.com/office/drawing/2014/main" id="{C0BC3E50-41BA-9FF8-0B98-271C1246C9B8}"/>
              </a:ext>
            </a:extLst>
          </p:cNvPr>
          <p:cNvSpPr/>
          <p:nvPr/>
        </p:nvSpPr>
        <p:spPr>
          <a:xfrm>
            <a:off x="9825914" y="3932711"/>
            <a:ext cx="115129" cy="45597"/>
          </a:xfrm>
          <a:custGeom>
            <a:avLst/>
            <a:gdLst/>
            <a:ahLst/>
            <a:cxnLst/>
            <a:rect l="l" t="t" r="r" b="b"/>
            <a:pathLst>
              <a:path w="760" h="301" extrusionOk="0">
                <a:moveTo>
                  <a:pt x="454" y="0"/>
                </a:moveTo>
                <a:cubicBezTo>
                  <a:pt x="349" y="0"/>
                  <a:pt x="307" y="92"/>
                  <a:pt x="307" y="92"/>
                </a:cubicBezTo>
                <a:cubicBezTo>
                  <a:pt x="307" y="92"/>
                  <a:pt x="288" y="34"/>
                  <a:pt x="222" y="34"/>
                </a:cubicBezTo>
                <a:cubicBezTo>
                  <a:pt x="209" y="34"/>
                  <a:pt x="194" y="37"/>
                  <a:pt x="177" y="42"/>
                </a:cubicBezTo>
                <a:cubicBezTo>
                  <a:pt x="75" y="74"/>
                  <a:pt x="109" y="146"/>
                  <a:pt x="109" y="146"/>
                </a:cubicBezTo>
                <a:cubicBezTo>
                  <a:pt x="109" y="146"/>
                  <a:pt x="101" y="143"/>
                  <a:pt x="90" y="143"/>
                </a:cubicBezTo>
                <a:cubicBezTo>
                  <a:pt x="74" y="143"/>
                  <a:pt x="51" y="148"/>
                  <a:pt x="33" y="169"/>
                </a:cubicBezTo>
                <a:cubicBezTo>
                  <a:pt x="1" y="208"/>
                  <a:pt x="36" y="245"/>
                  <a:pt x="36" y="245"/>
                </a:cubicBezTo>
                <a:cubicBezTo>
                  <a:pt x="186" y="281"/>
                  <a:pt x="716" y="301"/>
                  <a:pt x="716" y="301"/>
                </a:cubicBezTo>
                <a:cubicBezTo>
                  <a:pt x="716" y="301"/>
                  <a:pt x="759" y="171"/>
                  <a:pt x="710" y="133"/>
                </a:cubicBezTo>
                <a:cubicBezTo>
                  <a:pt x="692" y="120"/>
                  <a:pt x="672" y="115"/>
                  <a:pt x="655" y="115"/>
                </a:cubicBezTo>
                <a:cubicBezTo>
                  <a:pt x="625" y="115"/>
                  <a:pt x="601" y="128"/>
                  <a:pt x="601" y="128"/>
                </a:cubicBezTo>
                <a:cubicBezTo>
                  <a:pt x="601" y="128"/>
                  <a:pt x="581" y="7"/>
                  <a:pt x="468" y="1"/>
                </a:cubicBezTo>
                <a:cubicBezTo>
                  <a:pt x="463" y="1"/>
                  <a:pt x="459" y="0"/>
                  <a:pt x="4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1" name="Google Shape;4561;p42">
            <a:extLst>
              <a:ext uri="{FF2B5EF4-FFF2-40B4-BE49-F238E27FC236}">
                <a16:creationId xmlns:a16="http://schemas.microsoft.com/office/drawing/2014/main" id="{5D8CD282-94EA-AC85-CEBD-9157D3B26C46}"/>
              </a:ext>
            </a:extLst>
          </p:cNvPr>
          <p:cNvSpPr/>
          <p:nvPr/>
        </p:nvSpPr>
        <p:spPr>
          <a:xfrm>
            <a:off x="10978268" y="3663672"/>
            <a:ext cx="63775" cy="28025"/>
          </a:xfrm>
          <a:custGeom>
            <a:avLst/>
            <a:gdLst/>
            <a:ahLst/>
            <a:cxnLst/>
            <a:rect l="l" t="t" r="r" b="b"/>
            <a:pathLst>
              <a:path w="421" h="185" extrusionOk="0">
                <a:moveTo>
                  <a:pt x="154" y="0"/>
                </a:moveTo>
                <a:cubicBezTo>
                  <a:pt x="99" y="0"/>
                  <a:pt x="83" y="53"/>
                  <a:pt x="83" y="53"/>
                </a:cubicBezTo>
                <a:cubicBezTo>
                  <a:pt x="83" y="53"/>
                  <a:pt x="67" y="32"/>
                  <a:pt x="47" y="32"/>
                </a:cubicBezTo>
                <a:cubicBezTo>
                  <a:pt x="40" y="32"/>
                  <a:pt x="33" y="35"/>
                  <a:pt x="27" y="42"/>
                </a:cubicBezTo>
                <a:cubicBezTo>
                  <a:pt x="1" y="69"/>
                  <a:pt x="27" y="85"/>
                  <a:pt x="27" y="85"/>
                </a:cubicBezTo>
                <a:lnTo>
                  <a:pt x="21" y="182"/>
                </a:lnTo>
                <a:cubicBezTo>
                  <a:pt x="51" y="184"/>
                  <a:pt x="81" y="184"/>
                  <a:pt x="112" y="184"/>
                </a:cubicBezTo>
                <a:cubicBezTo>
                  <a:pt x="212" y="184"/>
                  <a:pt x="316" y="178"/>
                  <a:pt x="420" y="166"/>
                </a:cubicBezTo>
                <a:cubicBezTo>
                  <a:pt x="411" y="111"/>
                  <a:pt x="370" y="106"/>
                  <a:pt x="354" y="106"/>
                </a:cubicBezTo>
                <a:cubicBezTo>
                  <a:pt x="350" y="106"/>
                  <a:pt x="348" y="106"/>
                  <a:pt x="348" y="106"/>
                </a:cubicBezTo>
                <a:cubicBezTo>
                  <a:pt x="348" y="106"/>
                  <a:pt x="357" y="53"/>
                  <a:pt x="305" y="42"/>
                </a:cubicBezTo>
                <a:cubicBezTo>
                  <a:pt x="297" y="40"/>
                  <a:pt x="289" y="39"/>
                  <a:pt x="282" y="39"/>
                </a:cubicBezTo>
                <a:cubicBezTo>
                  <a:pt x="241" y="39"/>
                  <a:pt x="213" y="62"/>
                  <a:pt x="213" y="62"/>
                </a:cubicBezTo>
                <a:cubicBezTo>
                  <a:pt x="213" y="62"/>
                  <a:pt x="209" y="0"/>
                  <a:pt x="1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2" name="Google Shape;4562;p42">
            <a:extLst>
              <a:ext uri="{FF2B5EF4-FFF2-40B4-BE49-F238E27FC236}">
                <a16:creationId xmlns:a16="http://schemas.microsoft.com/office/drawing/2014/main" id="{A0AA63AD-72C8-2D40-604B-8FA11E7D1A6E}"/>
              </a:ext>
            </a:extLst>
          </p:cNvPr>
          <p:cNvSpPr/>
          <p:nvPr/>
        </p:nvSpPr>
        <p:spPr>
          <a:xfrm>
            <a:off x="10865714" y="3657613"/>
            <a:ext cx="63927" cy="31054"/>
          </a:xfrm>
          <a:custGeom>
            <a:avLst/>
            <a:gdLst/>
            <a:ahLst/>
            <a:cxnLst/>
            <a:rect l="l" t="t" r="r" b="b"/>
            <a:pathLst>
              <a:path w="422" h="205" extrusionOk="0">
                <a:moveTo>
                  <a:pt x="268" y="0"/>
                </a:moveTo>
                <a:cubicBezTo>
                  <a:pt x="213" y="0"/>
                  <a:pt x="210" y="62"/>
                  <a:pt x="210" y="62"/>
                </a:cubicBezTo>
                <a:cubicBezTo>
                  <a:pt x="210" y="62"/>
                  <a:pt x="181" y="39"/>
                  <a:pt x="140" y="39"/>
                </a:cubicBezTo>
                <a:cubicBezTo>
                  <a:pt x="133" y="39"/>
                  <a:pt x="125" y="40"/>
                  <a:pt x="118" y="41"/>
                </a:cubicBezTo>
                <a:cubicBezTo>
                  <a:pt x="65" y="53"/>
                  <a:pt x="73" y="107"/>
                  <a:pt x="73" y="107"/>
                </a:cubicBezTo>
                <a:cubicBezTo>
                  <a:pt x="73" y="107"/>
                  <a:pt x="70" y="106"/>
                  <a:pt x="66" y="106"/>
                </a:cubicBezTo>
                <a:cubicBezTo>
                  <a:pt x="50" y="106"/>
                  <a:pt x="11" y="112"/>
                  <a:pt x="1" y="165"/>
                </a:cubicBezTo>
                <a:cubicBezTo>
                  <a:pt x="110" y="187"/>
                  <a:pt x="203" y="204"/>
                  <a:pt x="294" y="204"/>
                </a:cubicBezTo>
                <a:cubicBezTo>
                  <a:pt x="329" y="204"/>
                  <a:pt x="365" y="202"/>
                  <a:pt x="401" y="195"/>
                </a:cubicBezTo>
                <a:lnTo>
                  <a:pt x="396" y="86"/>
                </a:lnTo>
                <a:cubicBezTo>
                  <a:pt x="396" y="86"/>
                  <a:pt x="421" y="68"/>
                  <a:pt x="396" y="41"/>
                </a:cubicBezTo>
                <a:cubicBezTo>
                  <a:pt x="389" y="34"/>
                  <a:pt x="382" y="32"/>
                  <a:pt x="375" y="32"/>
                </a:cubicBezTo>
                <a:cubicBezTo>
                  <a:pt x="356" y="32"/>
                  <a:pt x="339" y="53"/>
                  <a:pt x="339" y="53"/>
                </a:cubicBezTo>
                <a:cubicBezTo>
                  <a:pt x="339" y="53"/>
                  <a:pt x="323" y="0"/>
                  <a:pt x="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3" name="Google Shape;4563;p42">
            <a:extLst>
              <a:ext uri="{FF2B5EF4-FFF2-40B4-BE49-F238E27FC236}">
                <a16:creationId xmlns:a16="http://schemas.microsoft.com/office/drawing/2014/main" id="{D2E8E72A-3199-2E51-358A-19B11D2156E7}"/>
              </a:ext>
            </a:extLst>
          </p:cNvPr>
          <p:cNvSpPr/>
          <p:nvPr/>
        </p:nvSpPr>
        <p:spPr>
          <a:xfrm>
            <a:off x="10811482" y="3417053"/>
            <a:ext cx="296608" cy="234953"/>
          </a:xfrm>
          <a:custGeom>
            <a:avLst/>
            <a:gdLst/>
            <a:ahLst/>
            <a:cxnLst/>
            <a:rect l="l" t="t" r="r" b="b"/>
            <a:pathLst>
              <a:path w="1958" h="1551" extrusionOk="0">
                <a:moveTo>
                  <a:pt x="967" y="1"/>
                </a:moveTo>
                <a:cubicBezTo>
                  <a:pt x="964" y="1"/>
                  <a:pt x="961" y="1"/>
                  <a:pt x="958" y="1"/>
                </a:cubicBezTo>
                <a:cubicBezTo>
                  <a:pt x="879" y="4"/>
                  <a:pt x="811" y="60"/>
                  <a:pt x="775" y="126"/>
                </a:cubicBezTo>
                <a:cubicBezTo>
                  <a:pt x="739" y="192"/>
                  <a:pt x="731" y="268"/>
                  <a:pt x="726" y="342"/>
                </a:cubicBezTo>
                <a:cubicBezTo>
                  <a:pt x="707" y="623"/>
                  <a:pt x="733" y="907"/>
                  <a:pt x="802" y="1182"/>
                </a:cubicBezTo>
                <a:cubicBezTo>
                  <a:pt x="676" y="972"/>
                  <a:pt x="487" y="748"/>
                  <a:pt x="228" y="743"/>
                </a:cubicBezTo>
                <a:cubicBezTo>
                  <a:pt x="226" y="743"/>
                  <a:pt x="225" y="743"/>
                  <a:pt x="223" y="743"/>
                </a:cubicBezTo>
                <a:cubicBezTo>
                  <a:pt x="121" y="743"/>
                  <a:pt x="1" y="814"/>
                  <a:pt x="30" y="903"/>
                </a:cubicBezTo>
                <a:cubicBezTo>
                  <a:pt x="37" y="928"/>
                  <a:pt x="54" y="947"/>
                  <a:pt x="73" y="966"/>
                </a:cubicBezTo>
                <a:cubicBezTo>
                  <a:pt x="280" y="1176"/>
                  <a:pt x="679" y="1380"/>
                  <a:pt x="941" y="1551"/>
                </a:cubicBezTo>
                <a:cubicBezTo>
                  <a:pt x="1248" y="1360"/>
                  <a:pt x="1955" y="1283"/>
                  <a:pt x="1958" y="897"/>
                </a:cubicBezTo>
                <a:cubicBezTo>
                  <a:pt x="1958" y="828"/>
                  <a:pt x="1908" y="794"/>
                  <a:pt x="1828" y="794"/>
                </a:cubicBezTo>
                <a:cubicBezTo>
                  <a:pt x="1655" y="794"/>
                  <a:pt x="1339" y="953"/>
                  <a:pt x="1072" y="1255"/>
                </a:cubicBezTo>
                <a:cubicBezTo>
                  <a:pt x="1193" y="985"/>
                  <a:pt x="1242" y="622"/>
                  <a:pt x="1217" y="331"/>
                </a:cubicBezTo>
                <a:cubicBezTo>
                  <a:pt x="1209" y="256"/>
                  <a:pt x="1198" y="179"/>
                  <a:pt x="1157" y="113"/>
                </a:cubicBezTo>
                <a:cubicBezTo>
                  <a:pt x="1117" y="51"/>
                  <a:pt x="1045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42">
            <a:extLst>
              <a:ext uri="{FF2B5EF4-FFF2-40B4-BE49-F238E27FC236}">
                <a16:creationId xmlns:a16="http://schemas.microsoft.com/office/drawing/2014/main" id="{B84E4880-ACF1-2A96-332A-8476D76359BE}"/>
              </a:ext>
            </a:extLst>
          </p:cNvPr>
          <p:cNvSpPr/>
          <p:nvPr/>
        </p:nvSpPr>
        <p:spPr>
          <a:xfrm>
            <a:off x="10954636" y="3437503"/>
            <a:ext cx="9847" cy="210867"/>
          </a:xfrm>
          <a:custGeom>
            <a:avLst/>
            <a:gdLst/>
            <a:ahLst/>
            <a:cxnLst/>
            <a:rect l="l" t="t" r="r" b="b"/>
            <a:pathLst>
              <a:path w="65" h="1392" fill="none" extrusionOk="0">
                <a:moveTo>
                  <a:pt x="6" y="0"/>
                </a:moveTo>
                <a:cubicBezTo>
                  <a:pt x="65" y="341"/>
                  <a:pt x="43" y="689"/>
                  <a:pt x="22" y="1035"/>
                </a:cubicBezTo>
                <a:cubicBezTo>
                  <a:pt x="15" y="1153"/>
                  <a:pt x="8" y="1272"/>
                  <a:pt x="1" y="139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42">
            <a:extLst>
              <a:ext uri="{FF2B5EF4-FFF2-40B4-BE49-F238E27FC236}">
                <a16:creationId xmlns:a16="http://schemas.microsoft.com/office/drawing/2014/main" id="{5CDADF49-2824-D7C0-A409-7F48069F49BA}"/>
              </a:ext>
            </a:extLst>
          </p:cNvPr>
          <p:cNvSpPr/>
          <p:nvPr/>
        </p:nvSpPr>
        <p:spPr>
          <a:xfrm>
            <a:off x="10954030" y="3555057"/>
            <a:ext cx="136034" cy="91648"/>
          </a:xfrm>
          <a:custGeom>
            <a:avLst/>
            <a:gdLst/>
            <a:ahLst/>
            <a:cxnLst/>
            <a:rect l="l" t="t" r="r" b="b"/>
            <a:pathLst>
              <a:path w="898" h="605" fill="none" extrusionOk="0">
                <a:moveTo>
                  <a:pt x="898" y="0"/>
                </a:moveTo>
                <a:cubicBezTo>
                  <a:pt x="689" y="288"/>
                  <a:pt x="258" y="355"/>
                  <a:pt x="1" y="60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6" name="Google Shape;4566;p42">
            <a:extLst>
              <a:ext uri="{FF2B5EF4-FFF2-40B4-BE49-F238E27FC236}">
                <a16:creationId xmlns:a16="http://schemas.microsoft.com/office/drawing/2014/main" id="{E7D7FF4A-51E6-AE60-7F6B-11F696DC9DEE}"/>
              </a:ext>
            </a:extLst>
          </p:cNvPr>
          <p:cNvSpPr/>
          <p:nvPr/>
        </p:nvSpPr>
        <p:spPr>
          <a:xfrm>
            <a:off x="10842839" y="3550512"/>
            <a:ext cx="115129" cy="97556"/>
          </a:xfrm>
          <a:custGeom>
            <a:avLst/>
            <a:gdLst/>
            <a:ahLst/>
            <a:cxnLst/>
            <a:rect l="l" t="t" r="r" b="b"/>
            <a:pathLst>
              <a:path w="760" h="644" fill="none" extrusionOk="0">
                <a:moveTo>
                  <a:pt x="1" y="0"/>
                </a:moveTo>
                <a:cubicBezTo>
                  <a:pt x="118" y="35"/>
                  <a:pt x="214" y="108"/>
                  <a:pt x="306" y="184"/>
                </a:cubicBezTo>
                <a:cubicBezTo>
                  <a:pt x="472" y="324"/>
                  <a:pt x="624" y="478"/>
                  <a:pt x="759" y="6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42">
            <a:extLst>
              <a:ext uri="{FF2B5EF4-FFF2-40B4-BE49-F238E27FC236}">
                <a16:creationId xmlns:a16="http://schemas.microsoft.com/office/drawing/2014/main" id="{0CAE482E-A92A-5481-C570-17283C40FD45}"/>
              </a:ext>
            </a:extLst>
          </p:cNvPr>
          <p:cNvSpPr/>
          <p:nvPr/>
        </p:nvSpPr>
        <p:spPr>
          <a:xfrm>
            <a:off x="10894648" y="3644736"/>
            <a:ext cx="108766" cy="54535"/>
          </a:xfrm>
          <a:custGeom>
            <a:avLst/>
            <a:gdLst/>
            <a:ahLst/>
            <a:cxnLst/>
            <a:rect l="l" t="t" r="r" b="b"/>
            <a:pathLst>
              <a:path w="718" h="360" extrusionOk="0">
                <a:moveTo>
                  <a:pt x="397" y="0"/>
                </a:moveTo>
                <a:cubicBezTo>
                  <a:pt x="345" y="0"/>
                  <a:pt x="294" y="5"/>
                  <a:pt x="244" y="14"/>
                </a:cubicBezTo>
                <a:cubicBezTo>
                  <a:pt x="180" y="27"/>
                  <a:pt x="114" y="48"/>
                  <a:pt x="70" y="91"/>
                </a:cubicBezTo>
                <a:cubicBezTo>
                  <a:pt x="9" y="152"/>
                  <a:pt x="4" y="240"/>
                  <a:pt x="1" y="321"/>
                </a:cubicBezTo>
                <a:cubicBezTo>
                  <a:pt x="154" y="344"/>
                  <a:pt x="317" y="359"/>
                  <a:pt x="481" y="359"/>
                </a:cubicBezTo>
                <a:cubicBezTo>
                  <a:pt x="541" y="359"/>
                  <a:pt x="601" y="357"/>
                  <a:pt x="661" y="353"/>
                </a:cubicBezTo>
                <a:cubicBezTo>
                  <a:pt x="683" y="306"/>
                  <a:pt x="706" y="258"/>
                  <a:pt x="712" y="206"/>
                </a:cubicBezTo>
                <a:cubicBezTo>
                  <a:pt x="717" y="154"/>
                  <a:pt x="704" y="101"/>
                  <a:pt x="664" y="63"/>
                </a:cubicBezTo>
                <a:cubicBezTo>
                  <a:pt x="626" y="31"/>
                  <a:pt x="573" y="17"/>
                  <a:pt x="521" y="9"/>
                </a:cubicBezTo>
                <a:cubicBezTo>
                  <a:pt x="480" y="3"/>
                  <a:pt x="438" y="0"/>
                  <a:pt x="3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8" name="Google Shape;4568;p42">
            <a:extLst>
              <a:ext uri="{FF2B5EF4-FFF2-40B4-BE49-F238E27FC236}">
                <a16:creationId xmlns:a16="http://schemas.microsoft.com/office/drawing/2014/main" id="{B1C284F6-3B88-4BC2-431C-0434A6DF5B70}"/>
              </a:ext>
            </a:extLst>
          </p:cNvPr>
          <p:cNvSpPr/>
          <p:nvPr/>
        </p:nvSpPr>
        <p:spPr>
          <a:xfrm>
            <a:off x="10936761" y="3677609"/>
            <a:ext cx="88316" cy="24844"/>
          </a:xfrm>
          <a:custGeom>
            <a:avLst/>
            <a:gdLst/>
            <a:ahLst/>
            <a:cxnLst/>
            <a:rect l="l" t="t" r="r" b="b"/>
            <a:pathLst>
              <a:path w="583" h="164" extrusionOk="0">
                <a:moveTo>
                  <a:pt x="430" y="1"/>
                </a:moveTo>
                <a:cubicBezTo>
                  <a:pt x="366" y="1"/>
                  <a:pt x="331" y="81"/>
                  <a:pt x="331" y="81"/>
                </a:cubicBezTo>
                <a:cubicBezTo>
                  <a:pt x="331" y="81"/>
                  <a:pt x="333" y="38"/>
                  <a:pt x="293" y="32"/>
                </a:cubicBezTo>
                <a:cubicBezTo>
                  <a:pt x="290" y="32"/>
                  <a:pt x="287" y="32"/>
                  <a:pt x="284" y="32"/>
                </a:cubicBezTo>
                <a:cubicBezTo>
                  <a:pt x="250" y="32"/>
                  <a:pt x="232" y="63"/>
                  <a:pt x="232" y="63"/>
                </a:cubicBezTo>
                <a:cubicBezTo>
                  <a:pt x="232" y="63"/>
                  <a:pt x="221" y="6"/>
                  <a:pt x="158" y="6"/>
                </a:cubicBezTo>
                <a:cubicBezTo>
                  <a:pt x="152" y="6"/>
                  <a:pt x="147" y="7"/>
                  <a:pt x="140" y="8"/>
                </a:cubicBezTo>
                <a:cubicBezTo>
                  <a:pt x="62" y="19"/>
                  <a:pt x="85" y="112"/>
                  <a:pt x="85" y="112"/>
                </a:cubicBezTo>
                <a:cubicBezTo>
                  <a:pt x="85" y="112"/>
                  <a:pt x="71" y="104"/>
                  <a:pt x="54" y="104"/>
                </a:cubicBezTo>
                <a:cubicBezTo>
                  <a:pt x="46" y="104"/>
                  <a:pt x="36" y="106"/>
                  <a:pt x="28" y="112"/>
                </a:cubicBezTo>
                <a:cubicBezTo>
                  <a:pt x="1" y="131"/>
                  <a:pt x="7" y="159"/>
                  <a:pt x="7" y="159"/>
                </a:cubicBezTo>
                <a:cubicBezTo>
                  <a:pt x="69" y="162"/>
                  <a:pt x="134" y="163"/>
                  <a:pt x="197" y="163"/>
                </a:cubicBezTo>
                <a:cubicBezTo>
                  <a:pt x="392" y="163"/>
                  <a:pt x="570" y="151"/>
                  <a:pt x="570" y="151"/>
                </a:cubicBezTo>
                <a:cubicBezTo>
                  <a:pt x="583" y="87"/>
                  <a:pt x="548" y="76"/>
                  <a:pt x="524" y="76"/>
                </a:cubicBezTo>
                <a:cubicBezTo>
                  <a:pt x="511" y="76"/>
                  <a:pt x="501" y="79"/>
                  <a:pt x="501" y="79"/>
                </a:cubicBezTo>
                <a:cubicBezTo>
                  <a:pt x="501" y="79"/>
                  <a:pt x="518" y="16"/>
                  <a:pt x="445" y="2"/>
                </a:cubicBezTo>
                <a:cubicBezTo>
                  <a:pt x="440" y="1"/>
                  <a:pt x="435" y="1"/>
                  <a:pt x="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9" name="Google Shape;4569;p42">
            <a:extLst>
              <a:ext uri="{FF2B5EF4-FFF2-40B4-BE49-F238E27FC236}">
                <a16:creationId xmlns:a16="http://schemas.microsoft.com/office/drawing/2014/main" id="{7638D4DD-F07A-A0F3-1BE8-438FADF22E39}"/>
              </a:ext>
            </a:extLst>
          </p:cNvPr>
          <p:cNvSpPr/>
          <p:nvPr/>
        </p:nvSpPr>
        <p:spPr>
          <a:xfrm>
            <a:off x="10869652" y="3672913"/>
            <a:ext cx="73470" cy="29085"/>
          </a:xfrm>
          <a:custGeom>
            <a:avLst/>
            <a:gdLst/>
            <a:ahLst/>
            <a:cxnLst/>
            <a:rect l="l" t="t" r="r" b="b"/>
            <a:pathLst>
              <a:path w="485" h="192" extrusionOk="0">
                <a:moveTo>
                  <a:pt x="291" y="0"/>
                </a:moveTo>
                <a:cubicBezTo>
                  <a:pt x="225" y="0"/>
                  <a:pt x="197" y="58"/>
                  <a:pt x="197" y="58"/>
                </a:cubicBezTo>
                <a:cubicBezTo>
                  <a:pt x="197" y="58"/>
                  <a:pt x="185" y="21"/>
                  <a:pt x="143" y="21"/>
                </a:cubicBezTo>
                <a:cubicBezTo>
                  <a:pt x="135" y="21"/>
                  <a:pt x="125" y="23"/>
                  <a:pt x="114" y="26"/>
                </a:cubicBezTo>
                <a:cubicBezTo>
                  <a:pt x="50" y="47"/>
                  <a:pt x="71" y="91"/>
                  <a:pt x="71" y="91"/>
                </a:cubicBezTo>
                <a:cubicBezTo>
                  <a:pt x="71" y="91"/>
                  <a:pt x="67" y="90"/>
                  <a:pt x="60" y="90"/>
                </a:cubicBezTo>
                <a:cubicBezTo>
                  <a:pt x="50" y="90"/>
                  <a:pt x="34" y="93"/>
                  <a:pt x="21" y="107"/>
                </a:cubicBezTo>
                <a:cubicBezTo>
                  <a:pt x="1" y="132"/>
                  <a:pt x="23" y="155"/>
                  <a:pt x="23" y="155"/>
                </a:cubicBezTo>
                <a:cubicBezTo>
                  <a:pt x="118" y="178"/>
                  <a:pt x="457" y="192"/>
                  <a:pt x="457" y="192"/>
                </a:cubicBezTo>
                <a:cubicBezTo>
                  <a:pt x="457" y="192"/>
                  <a:pt x="484" y="110"/>
                  <a:pt x="453" y="85"/>
                </a:cubicBezTo>
                <a:cubicBezTo>
                  <a:pt x="442" y="76"/>
                  <a:pt x="429" y="73"/>
                  <a:pt x="417" y="73"/>
                </a:cubicBezTo>
                <a:cubicBezTo>
                  <a:pt x="398" y="73"/>
                  <a:pt x="383" y="81"/>
                  <a:pt x="383" y="81"/>
                </a:cubicBezTo>
                <a:cubicBezTo>
                  <a:pt x="383" y="81"/>
                  <a:pt x="372" y="4"/>
                  <a:pt x="299" y="0"/>
                </a:cubicBezTo>
                <a:cubicBezTo>
                  <a:pt x="296" y="0"/>
                  <a:pt x="294" y="0"/>
                  <a:pt x="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42">
            <a:extLst>
              <a:ext uri="{FF2B5EF4-FFF2-40B4-BE49-F238E27FC236}">
                <a16:creationId xmlns:a16="http://schemas.microsoft.com/office/drawing/2014/main" id="{08F7E341-E2DB-1B67-5F1D-FAB9D1D6B7DA}"/>
              </a:ext>
            </a:extLst>
          </p:cNvPr>
          <p:cNvSpPr/>
          <p:nvPr/>
        </p:nvSpPr>
        <p:spPr>
          <a:xfrm>
            <a:off x="9992094" y="3448865"/>
            <a:ext cx="51959" cy="23026"/>
          </a:xfrm>
          <a:custGeom>
            <a:avLst/>
            <a:gdLst/>
            <a:ahLst/>
            <a:cxnLst/>
            <a:rect l="l" t="t" r="r" b="b"/>
            <a:pathLst>
              <a:path w="343" h="152" extrusionOk="0">
                <a:moveTo>
                  <a:pt x="125" y="1"/>
                </a:moveTo>
                <a:cubicBezTo>
                  <a:pt x="81" y="1"/>
                  <a:pt x="68" y="44"/>
                  <a:pt x="68" y="44"/>
                </a:cubicBezTo>
                <a:cubicBezTo>
                  <a:pt x="68" y="44"/>
                  <a:pt x="55" y="27"/>
                  <a:pt x="39" y="27"/>
                </a:cubicBezTo>
                <a:cubicBezTo>
                  <a:pt x="34" y="27"/>
                  <a:pt x="28" y="29"/>
                  <a:pt x="22" y="35"/>
                </a:cubicBezTo>
                <a:cubicBezTo>
                  <a:pt x="0" y="55"/>
                  <a:pt x="22" y="70"/>
                  <a:pt x="22" y="70"/>
                </a:cubicBezTo>
                <a:lnTo>
                  <a:pt x="19" y="150"/>
                </a:lnTo>
                <a:cubicBezTo>
                  <a:pt x="42" y="151"/>
                  <a:pt x="66" y="152"/>
                  <a:pt x="90" y="152"/>
                </a:cubicBezTo>
                <a:cubicBezTo>
                  <a:pt x="172" y="152"/>
                  <a:pt x="257" y="147"/>
                  <a:pt x="342" y="137"/>
                </a:cubicBezTo>
                <a:cubicBezTo>
                  <a:pt x="336" y="92"/>
                  <a:pt x="303" y="87"/>
                  <a:pt x="290" y="87"/>
                </a:cubicBezTo>
                <a:cubicBezTo>
                  <a:pt x="286" y="87"/>
                  <a:pt x="284" y="87"/>
                  <a:pt x="284" y="87"/>
                </a:cubicBezTo>
                <a:cubicBezTo>
                  <a:pt x="284" y="87"/>
                  <a:pt x="291" y="44"/>
                  <a:pt x="248" y="35"/>
                </a:cubicBezTo>
                <a:cubicBezTo>
                  <a:pt x="241" y="33"/>
                  <a:pt x="235" y="32"/>
                  <a:pt x="229" y="32"/>
                </a:cubicBezTo>
                <a:cubicBezTo>
                  <a:pt x="196" y="32"/>
                  <a:pt x="174" y="51"/>
                  <a:pt x="174" y="51"/>
                </a:cubicBezTo>
                <a:cubicBezTo>
                  <a:pt x="174" y="51"/>
                  <a:pt x="171" y="1"/>
                  <a:pt x="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1" name="Google Shape;4571;p42">
            <a:extLst>
              <a:ext uri="{FF2B5EF4-FFF2-40B4-BE49-F238E27FC236}">
                <a16:creationId xmlns:a16="http://schemas.microsoft.com/office/drawing/2014/main" id="{A066C785-8875-D26A-0C4E-DDC4D2CEC776}"/>
              </a:ext>
            </a:extLst>
          </p:cNvPr>
          <p:cNvSpPr/>
          <p:nvPr/>
        </p:nvSpPr>
        <p:spPr>
          <a:xfrm>
            <a:off x="9900596" y="3444017"/>
            <a:ext cx="52111" cy="25449"/>
          </a:xfrm>
          <a:custGeom>
            <a:avLst/>
            <a:gdLst/>
            <a:ahLst/>
            <a:cxnLst/>
            <a:rect l="l" t="t" r="r" b="b"/>
            <a:pathLst>
              <a:path w="344" h="168" extrusionOk="0">
                <a:moveTo>
                  <a:pt x="218" y="1"/>
                </a:moveTo>
                <a:cubicBezTo>
                  <a:pt x="173" y="1"/>
                  <a:pt x="170" y="51"/>
                  <a:pt x="170" y="51"/>
                </a:cubicBezTo>
                <a:cubicBezTo>
                  <a:pt x="170" y="51"/>
                  <a:pt x="148" y="32"/>
                  <a:pt x="115" y="32"/>
                </a:cubicBezTo>
                <a:cubicBezTo>
                  <a:pt x="109" y="32"/>
                  <a:pt x="103" y="33"/>
                  <a:pt x="96" y="35"/>
                </a:cubicBezTo>
                <a:cubicBezTo>
                  <a:pt x="52" y="43"/>
                  <a:pt x="60" y="87"/>
                  <a:pt x="60" y="87"/>
                </a:cubicBezTo>
                <a:cubicBezTo>
                  <a:pt x="60" y="87"/>
                  <a:pt x="57" y="87"/>
                  <a:pt x="53" y="87"/>
                </a:cubicBezTo>
                <a:cubicBezTo>
                  <a:pt x="39" y="87"/>
                  <a:pt x="8" y="92"/>
                  <a:pt x="1" y="136"/>
                </a:cubicBezTo>
                <a:cubicBezTo>
                  <a:pt x="88" y="153"/>
                  <a:pt x="163" y="168"/>
                  <a:pt x="237" y="168"/>
                </a:cubicBezTo>
                <a:cubicBezTo>
                  <a:pt x="266" y="168"/>
                  <a:pt x="295" y="165"/>
                  <a:pt x="325" y="160"/>
                </a:cubicBezTo>
                <a:lnTo>
                  <a:pt x="321" y="70"/>
                </a:lnTo>
                <a:cubicBezTo>
                  <a:pt x="321" y="70"/>
                  <a:pt x="344" y="55"/>
                  <a:pt x="321" y="35"/>
                </a:cubicBezTo>
                <a:cubicBezTo>
                  <a:pt x="315" y="29"/>
                  <a:pt x="310" y="27"/>
                  <a:pt x="304" y="27"/>
                </a:cubicBezTo>
                <a:cubicBezTo>
                  <a:pt x="288" y="27"/>
                  <a:pt x="274" y="44"/>
                  <a:pt x="274" y="44"/>
                </a:cubicBezTo>
                <a:cubicBezTo>
                  <a:pt x="274" y="44"/>
                  <a:pt x="263" y="1"/>
                  <a:pt x="2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42">
            <a:extLst>
              <a:ext uri="{FF2B5EF4-FFF2-40B4-BE49-F238E27FC236}">
                <a16:creationId xmlns:a16="http://schemas.microsoft.com/office/drawing/2014/main" id="{6038125A-EA0C-A46D-BBB3-2A49F990F277}"/>
              </a:ext>
            </a:extLst>
          </p:cNvPr>
          <p:cNvSpPr/>
          <p:nvPr/>
        </p:nvSpPr>
        <p:spPr>
          <a:xfrm>
            <a:off x="9892416" y="3261174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3"/>
                  <a:pt x="886" y="27"/>
                </a:cubicBezTo>
                <a:cubicBezTo>
                  <a:pt x="794" y="83"/>
                  <a:pt x="728" y="163"/>
                  <a:pt x="675" y="245"/>
                </a:cubicBezTo>
                <a:cubicBezTo>
                  <a:pt x="562" y="422"/>
                  <a:pt x="503" y="624"/>
                  <a:pt x="505" y="825"/>
                </a:cubicBezTo>
                <a:cubicBezTo>
                  <a:pt x="472" y="680"/>
                  <a:pt x="334" y="457"/>
                  <a:pt x="203" y="394"/>
                </a:cubicBezTo>
                <a:cubicBezTo>
                  <a:pt x="174" y="380"/>
                  <a:pt x="146" y="374"/>
                  <a:pt x="122" y="374"/>
                </a:cubicBezTo>
                <a:cubicBezTo>
                  <a:pt x="48" y="374"/>
                  <a:pt x="0" y="429"/>
                  <a:pt x="7" y="500"/>
                </a:cubicBezTo>
                <a:cubicBezTo>
                  <a:pt x="23" y="691"/>
                  <a:pt x="349" y="1006"/>
                  <a:pt x="532" y="1206"/>
                </a:cubicBezTo>
                <a:cubicBezTo>
                  <a:pt x="763" y="1104"/>
                  <a:pt x="1083" y="978"/>
                  <a:pt x="1324" y="861"/>
                </a:cubicBezTo>
                <a:cubicBezTo>
                  <a:pt x="1366" y="841"/>
                  <a:pt x="1412" y="813"/>
                  <a:pt x="1417" y="772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2" y="657"/>
                  <a:pt x="1224" y="657"/>
                  <a:pt x="1216" y="657"/>
                </a:cubicBezTo>
                <a:cubicBezTo>
                  <a:pt x="1010" y="657"/>
                  <a:pt x="808" y="757"/>
                  <a:pt x="711" y="907"/>
                </a:cubicBezTo>
                <a:cubicBezTo>
                  <a:pt x="840" y="667"/>
                  <a:pt x="971" y="425"/>
                  <a:pt x="1044" y="169"/>
                </a:cubicBezTo>
                <a:cubicBezTo>
                  <a:pt x="1052" y="136"/>
                  <a:pt x="1061" y="102"/>
                  <a:pt x="1052" y="69"/>
                </a:cubicBezTo>
                <a:cubicBezTo>
                  <a:pt x="1044" y="35"/>
                  <a:pt x="1014" y="4"/>
                  <a:pt x="973" y="0"/>
                </a:cubicBezTo>
                <a:cubicBezTo>
                  <a:pt x="970" y="0"/>
                  <a:pt x="967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42">
            <a:extLst>
              <a:ext uri="{FF2B5EF4-FFF2-40B4-BE49-F238E27FC236}">
                <a16:creationId xmlns:a16="http://schemas.microsoft.com/office/drawing/2014/main" id="{267C7CF8-AEE0-7115-9996-1CD114BFAEE6}"/>
              </a:ext>
            </a:extLst>
          </p:cNvPr>
          <p:cNvSpPr/>
          <p:nvPr/>
        </p:nvSpPr>
        <p:spPr>
          <a:xfrm>
            <a:off x="9972401" y="3277080"/>
            <a:ext cx="61806" cy="162998"/>
          </a:xfrm>
          <a:custGeom>
            <a:avLst/>
            <a:gdLst/>
            <a:ahLst/>
            <a:cxnLst/>
            <a:rect l="l" t="t" r="r" b="b"/>
            <a:pathLst>
              <a:path w="408" h="1076" fill="none" extrusionOk="0">
                <a:moveTo>
                  <a:pt x="407" y="1"/>
                </a:moveTo>
                <a:cubicBezTo>
                  <a:pt x="219" y="340"/>
                  <a:pt x="82" y="703"/>
                  <a:pt x="1" y="1076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4" name="Google Shape;4574;p42">
            <a:extLst>
              <a:ext uri="{FF2B5EF4-FFF2-40B4-BE49-F238E27FC236}">
                <a16:creationId xmlns:a16="http://schemas.microsoft.com/office/drawing/2014/main" id="{BD76D4B6-A910-9809-E4DA-370DE30FEA12}"/>
              </a:ext>
            </a:extLst>
          </p:cNvPr>
          <p:cNvSpPr/>
          <p:nvPr/>
        </p:nvSpPr>
        <p:spPr>
          <a:xfrm>
            <a:off x="9971340" y="3375697"/>
            <a:ext cx="115735" cy="65139"/>
          </a:xfrm>
          <a:custGeom>
            <a:avLst/>
            <a:gdLst/>
            <a:ahLst/>
            <a:cxnLst/>
            <a:rect l="l" t="t" r="r" b="b"/>
            <a:pathLst>
              <a:path w="764" h="430" fill="none" extrusionOk="0">
                <a:moveTo>
                  <a:pt x="763" y="1"/>
                </a:moveTo>
                <a:cubicBezTo>
                  <a:pt x="471" y="67"/>
                  <a:pt x="200" y="218"/>
                  <a:pt x="1" y="430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5" name="Google Shape;4575;p42">
            <a:extLst>
              <a:ext uri="{FF2B5EF4-FFF2-40B4-BE49-F238E27FC236}">
                <a16:creationId xmlns:a16="http://schemas.microsoft.com/office/drawing/2014/main" id="{2FE14390-AEC7-7FB7-597B-0627F98FDC0F}"/>
              </a:ext>
            </a:extLst>
          </p:cNvPr>
          <p:cNvSpPr/>
          <p:nvPr/>
        </p:nvSpPr>
        <p:spPr>
          <a:xfrm>
            <a:off x="9909837" y="3335553"/>
            <a:ext cx="61957" cy="104222"/>
          </a:xfrm>
          <a:custGeom>
            <a:avLst/>
            <a:gdLst/>
            <a:ahLst/>
            <a:cxnLst/>
            <a:rect l="l" t="t" r="r" b="b"/>
            <a:pathLst>
              <a:path w="409" h="688" fill="none" extrusionOk="0">
                <a:moveTo>
                  <a:pt x="1" y="0"/>
                </a:moveTo>
                <a:cubicBezTo>
                  <a:pt x="149" y="224"/>
                  <a:pt x="337" y="431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6" name="Google Shape;4576;p42">
            <a:extLst>
              <a:ext uri="{FF2B5EF4-FFF2-40B4-BE49-F238E27FC236}">
                <a16:creationId xmlns:a16="http://schemas.microsoft.com/office/drawing/2014/main" id="{814DC198-8667-084E-CE10-F41D1466819E}"/>
              </a:ext>
            </a:extLst>
          </p:cNvPr>
          <p:cNvSpPr/>
          <p:nvPr/>
        </p:nvSpPr>
        <p:spPr>
          <a:xfrm>
            <a:off x="9934529" y="3435686"/>
            <a:ext cx="80893" cy="38477"/>
          </a:xfrm>
          <a:custGeom>
            <a:avLst/>
            <a:gdLst/>
            <a:ahLst/>
            <a:cxnLst/>
            <a:rect l="l" t="t" r="r" b="b"/>
            <a:pathLst>
              <a:path w="534" h="254" extrusionOk="0">
                <a:moveTo>
                  <a:pt x="296" y="1"/>
                </a:moveTo>
                <a:cubicBezTo>
                  <a:pt x="258" y="1"/>
                  <a:pt x="219" y="4"/>
                  <a:pt x="182" y="11"/>
                </a:cubicBezTo>
                <a:cubicBezTo>
                  <a:pt x="133" y="18"/>
                  <a:pt x="85" y="34"/>
                  <a:pt x="50" y="65"/>
                </a:cubicBezTo>
                <a:cubicBezTo>
                  <a:pt x="6" y="107"/>
                  <a:pt x="2" y="169"/>
                  <a:pt x="1" y="226"/>
                </a:cubicBezTo>
                <a:cubicBezTo>
                  <a:pt x="117" y="243"/>
                  <a:pt x="240" y="254"/>
                  <a:pt x="364" y="254"/>
                </a:cubicBezTo>
                <a:cubicBezTo>
                  <a:pt x="406" y="254"/>
                  <a:pt x="448" y="252"/>
                  <a:pt x="490" y="250"/>
                </a:cubicBezTo>
                <a:cubicBezTo>
                  <a:pt x="507" y="216"/>
                  <a:pt x="524" y="183"/>
                  <a:pt x="528" y="146"/>
                </a:cubicBezTo>
                <a:cubicBezTo>
                  <a:pt x="533" y="110"/>
                  <a:pt x="523" y="71"/>
                  <a:pt x="493" y="45"/>
                </a:cubicBezTo>
                <a:cubicBezTo>
                  <a:pt x="466" y="22"/>
                  <a:pt x="426" y="12"/>
                  <a:pt x="386" y="7"/>
                </a:cubicBezTo>
                <a:cubicBezTo>
                  <a:pt x="357" y="3"/>
                  <a:pt x="327" y="1"/>
                  <a:pt x="2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42">
            <a:extLst>
              <a:ext uri="{FF2B5EF4-FFF2-40B4-BE49-F238E27FC236}">
                <a16:creationId xmlns:a16="http://schemas.microsoft.com/office/drawing/2014/main" id="{9A38006B-8421-F21C-6F0D-583AE7C27383}"/>
              </a:ext>
            </a:extLst>
          </p:cNvPr>
          <p:cNvSpPr/>
          <p:nvPr/>
        </p:nvSpPr>
        <p:spPr>
          <a:xfrm>
            <a:off x="9958312" y="3457500"/>
            <a:ext cx="72107" cy="20148"/>
          </a:xfrm>
          <a:custGeom>
            <a:avLst/>
            <a:gdLst/>
            <a:ahLst/>
            <a:cxnLst/>
            <a:rect l="l" t="t" r="r" b="b"/>
            <a:pathLst>
              <a:path w="476" h="133" extrusionOk="0">
                <a:moveTo>
                  <a:pt x="351" y="0"/>
                </a:moveTo>
                <a:cubicBezTo>
                  <a:pt x="299" y="0"/>
                  <a:pt x="270" y="66"/>
                  <a:pt x="270" y="66"/>
                </a:cubicBezTo>
                <a:cubicBezTo>
                  <a:pt x="270" y="66"/>
                  <a:pt x="271" y="30"/>
                  <a:pt x="239" y="25"/>
                </a:cubicBezTo>
                <a:cubicBezTo>
                  <a:pt x="237" y="25"/>
                  <a:pt x="235" y="25"/>
                  <a:pt x="233" y="25"/>
                </a:cubicBezTo>
                <a:cubicBezTo>
                  <a:pt x="205" y="25"/>
                  <a:pt x="190" y="51"/>
                  <a:pt x="190" y="51"/>
                </a:cubicBezTo>
                <a:cubicBezTo>
                  <a:pt x="190" y="51"/>
                  <a:pt x="182" y="5"/>
                  <a:pt x="131" y="5"/>
                </a:cubicBezTo>
                <a:cubicBezTo>
                  <a:pt x="126" y="5"/>
                  <a:pt x="121" y="6"/>
                  <a:pt x="115" y="7"/>
                </a:cubicBezTo>
                <a:cubicBezTo>
                  <a:pt x="51" y="16"/>
                  <a:pt x="69" y="91"/>
                  <a:pt x="69" y="91"/>
                </a:cubicBezTo>
                <a:cubicBezTo>
                  <a:pt x="69" y="91"/>
                  <a:pt x="59" y="85"/>
                  <a:pt x="45" y="85"/>
                </a:cubicBezTo>
                <a:cubicBezTo>
                  <a:pt x="38" y="85"/>
                  <a:pt x="30" y="87"/>
                  <a:pt x="23" y="91"/>
                </a:cubicBezTo>
                <a:cubicBezTo>
                  <a:pt x="1" y="106"/>
                  <a:pt x="6" y="129"/>
                  <a:pt x="6" y="129"/>
                </a:cubicBezTo>
                <a:cubicBezTo>
                  <a:pt x="56" y="132"/>
                  <a:pt x="110" y="133"/>
                  <a:pt x="162" y="133"/>
                </a:cubicBezTo>
                <a:cubicBezTo>
                  <a:pt x="319" y="133"/>
                  <a:pt x="463" y="122"/>
                  <a:pt x="465" y="121"/>
                </a:cubicBezTo>
                <a:cubicBezTo>
                  <a:pt x="475" y="70"/>
                  <a:pt x="447" y="61"/>
                  <a:pt x="427" y="61"/>
                </a:cubicBezTo>
                <a:cubicBezTo>
                  <a:pt x="416" y="61"/>
                  <a:pt x="408" y="63"/>
                  <a:pt x="408" y="63"/>
                </a:cubicBezTo>
                <a:cubicBezTo>
                  <a:pt x="408" y="63"/>
                  <a:pt x="423" y="12"/>
                  <a:pt x="363" y="1"/>
                </a:cubicBezTo>
                <a:cubicBezTo>
                  <a:pt x="359" y="1"/>
                  <a:pt x="355" y="0"/>
                  <a:pt x="3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42">
            <a:extLst>
              <a:ext uri="{FF2B5EF4-FFF2-40B4-BE49-F238E27FC236}">
                <a16:creationId xmlns:a16="http://schemas.microsoft.com/office/drawing/2014/main" id="{53E1390B-3CAB-427D-98C7-30CDED2ED478}"/>
              </a:ext>
            </a:extLst>
          </p:cNvPr>
          <p:cNvSpPr/>
          <p:nvPr/>
        </p:nvSpPr>
        <p:spPr>
          <a:xfrm>
            <a:off x="9903777" y="3453712"/>
            <a:ext cx="60140" cy="23632"/>
          </a:xfrm>
          <a:custGeom>
            <a:avLst/>
            <a:gdLst/>
            <a:ahLst/>
            <a:cxnLst/>
            <a:rect l="l" t="t" r="r" b="b"/>
            <a:pathLst>
              <a:path w="397" h="156" extrusionOk="0">
                <a:moveTo>
                  <a:pt x="238" y="0"/>
                </a:moveTo>
                <a:cubicBezTo>
                  <a:pt x="183" y="0"/>
                  <a:pt x="160" y="48"/>
                  <a:pt x="160" y="48"/>
                </a:cubicBezTo>
                <a:cubicBezTo>
                  <a:pt x="160" y="48"/>
                  <a:pt x="151" y="18"/>
                  <a:pt x="117" y="18"/>
                </a:cubicBezTo>
                <a:cubicBezTo>
                  <a:pt x="110" y="18"/>
                  <a:pt x="102" y="20"/>
                  <a:pt x="93" y="22"/>
                </a:cubicBezTo>
                <a:cubicBezTo>
                  <a:pt x="41" y="39"/>
                  <a:pt x="57" y="75"/>
                  <a:pt x="57" y="75"/>
                </a:cubicBezTo>
                <a:cubicBezTo>
                  <a:pt x="57" y="75"/>
                  <a:pt x="54" y="74"/>
                  <a:pt x="49" y="74"/>
                </a:cubicBezTo>
                <a:cubicBezTo>
                  <a:pt x="40" y="74"/>
                  <a:pt x="28" y="76"/>
                  <a:pt x="18" y="88"/>
                </a:cubicBezTo>
                <a:cubicBezTo>
                  <a:pt x="0" y="107"/>
                  <a:pt x="19" y="127"/>
                  <a:pt x="19" y="127"/>
                </a:cubicBezTo>
                <a:cubicBezTo>
                  <a:pt x="96" y="145"/>
                  <a:pt x="374" y="156"/>
                  <a:pt x="374" y="156"/>
                </a:cubicBezTo>
                <a:cubicBezTo>
                  <a:pt x="374" y="156"/>
                  <a:pt x="396" y="88"/>
                  <a:pt x="370" y="69"/>
                </a:cubicBezTo>
                <a:cubicBezTo>
                  <a:pt x="361" y="61"/>
                  <a:pt x="350" y="59"/>
                  <a:pt x="341" y="59"/>
                </a:cubicBezTo>
                <a:cubicBezTo>
                  <a:pt x="326" y="59"/>
                  <a:pt x="313" y="66"/>
                  <a:pt x="313" y="66"/>
                </a:cubicBezTo>
                <a:cubicBezTo>
                  <a:pt x="313" y="66"/>
                  <a:pt x="304" y="4"/>
                  <a:pt x="245" y="1"/>
                </a:cubicBezTo>
                <a:cubicBezTo>
                  <a:pt x="243" y="0"/>
                  <a:pt x="241" y="0"/>
                  <a:pt x="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42">
            <a:extLst>
              <a:ext uri="{FF2B5EF4-FFF2-40B4-BE49-F238E27FC236}">
                <a16:creationId xmlns:a16="http://schemas.microsoft.com/office/drawing/2014/main" id="{4C7CBA1E-D464-FA8C-1DBE-1A09E2CB64FA}"/>
              </a:ext>
            </a:extLst>
          </p:cNvPr>
          <p:cNvSpPr/>
          <p:nvPr/>
        </p:nvSpPr>
        <p:spPr>
          <a:xfrm>
            <a:off x="10710289" y="4423223"/>
            <a:ext cx="144062" cy="63169"/>
          </a:xfrm>
          <a:custGeom>
            <a:avLst/>
            <a:gdLst/>
            <a:ahLst/>
            <a:cxnLst/>
            <a:rect l="l" t="t" r="r" b="b"/>
            <a:pathLst>
              <a:path w="951" h="417" extrusionOk="0">
                <a:moveTo>
                  <a:pt x="345" y="1"/>
                </a:moveTo>
                <a:cubicBezTo>
                  <a:pt x="222" y="1"/>
                  <a:pt x="189" y="119"/>
                  <a:pt x="189" y="119"/>
                </a:cubicBezTo>
                <a:cubicBezTo>
                  <a:pt x="189" y="119"/>
                  <a:pt x="151" y="72"/>
                  <a:pt x="107" y="72"/>
                </a:cubicBezTo>
                <a:cubicBezTo>
                  <a:pt x="91" y="72"/>
                  <a:pt x="75" y="78"/>
                  <a:pt x="59" y="94"/>
                </a:cubicBezTo>
                <a:cubicBezTo>
                  <a:pt x="1" y="155"/>
                  <a:pt x="59" y="192"/>
                  <a:pt x="59" y="192"/>
                </a:cubicBezTo>
                <a:lnTo>
                  <a:pt x="50" y="412"/>
                </a:lnTo>
                <a:cubicBezTo>
                  <a:pt x="115" y="415"/>
                  <a:pt x="181" y="416"/>
                  <a:pt x="248" y="416"/>
                </a:cubicBezTo>
                <a:cubicBezTo>
                  <a:pt x="476" y="416"/>
                  <a:pt x="712" y="400"/>
                  <a:pt x="950" y="375"/>
                </a:cubicBezTo>
                <a:cubicBezTo>
                  <a:pt x="930" y="252"/>
                  <a:pt x="841" y="240"/>
                  <a:pt x="804" y="240"/>
                </a:cubicBezTo>
                <a:cubicBezTo>
                  <a:pt x="794" y="240"/>
                  <a:pt x="788" y="240"/>
                  <a:pt x="788" y="240"/>
                </a:cubicBezTo>
                <a:cubicBezTo>
                  <a:pt x="788" y="240"/>
                  <a:pt x="809" y="120"/>
                  <a:pt x="689" y="94"/>
                </a:cubicBezTo>
                <a:cubicBezTo>
                  <a:pt x="671" y="90"/>
                  <a:pt x="654" y="88"/>
                  <a:pt x="638" y="88"/>
                </a:cubicBezTo>
                <a:cubicBezTo>
                  <a:pt x="545" y="88"/>
                  <a:pt x="481" y="142"/>
                  <a:pt x="481" y="142"/>
                </a:cubicBezTo>
                <a:cubicBezTo>
                  <a:pt x="481" y="142"/>
                  <a:pt x="471" y="1"/>
                  <a:pt x="347" y="1"/>
                </a:cubicBezTo>
                <a:cubicBezTo>
                  <a:pt x="346" y="1"/>
                  <a:pt x="346" y="1"/>
                  <a:pt x="3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42">
            <a:extLst>
              <a:ext uri="{FF2B5EF4-FFF2-40B4-BE49-F238E27FC236}">
                <a16:creationId xmlns:a16="http://schemas.microsoft.com/office/drawing/2014/main" id="{36529670-4370-BD32-FB67-679862D427D1}"/>
              </a:ext>
            </a:extLst>
          </p:cNvPr>
          <p:cNvSpPr/>
          <p:nvPr/>
        </p:nvSpPr>
        <p:spPr>
          <a:xfrm>
            <a:off x="10456399" y="4409741"/>
            <a:ext cx="144214" cy="69986"/>
          </a:xfrm>
          <a:custGeom>
            <a:avLst/>
            <a:gdLst/>
            <a:ahLst/>
            <a:cxnLst/>
            <a:rect l="l" t="t" r="r" b="b"/>
            <a:pathLst>
              <a:path w="952" h="462" extrusionOk="0">
                <a:moveTo>
                  <a:pt x="606" y="1"/>
                </a:moveTo>
                <a:cubicBezTo>
                  <a:pt x="606" y="1"/>
                  <a:pt x="605" y="1"/>
                  <a:pt x="605" y="1"/>
                </a:cubicBezTo>
                <a:cubicBezTo>
                  <a:pt x="481" y="1"/>
                  <a:pt x="471" y="141"/>
                  <a:pt x="471" y="141"/>
                </a:cubicBezTo>
                <a:cubicBezTo>
                  <a:pt x="471" y="141"/>
                  <a:pt x="407" y="88"/>
                  <a:pt x="314" y="88"/>
                </a:cubicBezTo>
                <a:cubicBezTo>
                  <a:pt x="298" y="88"/>
                  <a:pt x="281" y="90"/>
                  <a:pt x="263" y="94"/>
                </a:cubicBezTo>
                <a:cubicBezTo>
                  <a:pt x="143" y="120"/>
                  <a:pt x="164" y="240"/>
                  <a:pt x="164" y="240"/>
                </a:cubicBezTo>
                <a:cubicBezTo>
                  <a:pt x="164" y="240"/>
                  <a:pt x="158" y="239"/>
                  <a:pt x="148" y="239"/>
                </a:cubicBezTo>
                <a:cubicBezTo>
                  <a:pt x="111" y="239"/>
                  <a:pt x="21" y="252"/>
                  <a:pt x="0" y="374"/>
                </a:cubicBezTo>
                <a:cubicBezTo>
                  <a:pt x="243" y="421"/>
                  <a:pt x="453" y="461"/>
                  <a:pt x="656" y="461"/>
                </a:cubicBezTo>
                <a:cubicBezTo>
                  <a:pt x="737" y="461"/>
                  <a:pt x="817" y="455"/>
                  <a:pt x="898" y="440"/>
                </a:cubicBezTo>
                <a:lnTo>
                  <a:pt x="892" y="192"/>
                </a:lnTo>
                <a:cubicBezTo>
                  <a:pt x="892" y="192"/>
                  <a:pt x="951" y="155"/>
                  <a:pt x="892" y="94"/>
                </a:cubicBezTo>
                <a:cubicBezTo>
                  <a:pt x="876" y="78"/>
                  <a:pt x="860" y="72"/>
                  <a:pt x="845" y="72"/>
                </a:cubicBezTo>
                <a:cubicBezTo>
                  <a:pt x="801" y="72"/>
                  <a:pt x="763" y="119"/>
                  <a:pt x="763" y="119"/>
                </a:cubicBezTo>
                <a:cubicBezTo>
                  <a:pt x="763" y="119"/>
                  <a:pt x="729" y="1"/>
                  <a:pt x="6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2">
            <a:extLst>
              <a:ext uri="{FF2B5EF4-FFF2-40B4-BE49-F238E27FC236}">
                <a16:creationId xmlns:a16="http://schemas.microsoft.com/office/drawing/2014/main" id="{56AE18E8-FC95-B574-574C-4F5973CF13A5}"/>
              </a:ext>
            </a:extLst>
          </p:cNvPr>
          <p:cNvSpPr/>
          <p:nvPr/>
        </p:nvSpPr>
        <p:spPr>
          <a:xfrm>
            <a:off x="10452460" y="4006939"/>
            <a:ext cx="518988" cy="431278"/>
          </a:xfrm>
          <a:custGeom>
            <a:avLst/>
            <a:gdLst/>
            <a:ahLst/>
            <a:cxnLst/>
            <a:rect l="l" t="t" r="r" b="b"/>
            <a:pathLst>
              <a:path w="3426" h="2847" extrusionOk="0">
                <a:moveTo>
                  <a:pt x="2314" y="1"/>
                </a:moveTo>
                <a:cubicBezTo>
                  <a:pt x="2245" y="1"/>
                  <a:pt x="2179" y="31"/>
                  <a:pt x="2123" y="65"/>
                </a:cubicBezTo>
                <a:cubicBezTo>
                  <a:pt x="1904" y="195"/>
                  <a:pt x="1745" y="382"/>
                  <a:pt x="1618" y="578"/>
                </a:cubicBezTo>
                <a:cubicBezTo>
                  <a:pt x="1348" y="997"/>
                  <a:pt x="1208" y="1472"/>
                  <a:pt x="1212" y="1947"/>
                </a:cubicBezTo>
                <a:cubicBezTo>
                  <a:pt x="1131" y="1605"/>
                  <a:pt x="798" y="1078"/>
                  <a:pt x="486" y="930"/>
                </a:cubicBezTo>
                <a:cubicBezTo>
                  <a:pt x="416" y="897"/>
                  <a:pt x="350" y="882"/>
                  <a:pt x="291" y="882"/>
                </a:cubicBezTo>
                <a:cubicBezTo>
                  <a:pt x="115" y="882"/>
                  <a:pt x="1" y="1012"/>
                  <a:pt x="16" y="1178"/>
                </a:cubicBezTo>
                <a:cubicBezTo>
                  <a:pt x="60" y="1632"/>
                  <a:pt x="842" y="2377"/>
                  <a:pt x="1279" y="2847"/>
                </a:cubicBezTo>
                <a:cubicBezTo>
                  <a:pt x="1832" y="2608"/>
                  <a:pt x="2600" y="2307"/>
                  <a:pt x="3176" y="2034"/>
                </a:cubicBezTo>
                <a:cubicBezTo>
                  <a:pt x="3279" y="1984"/>
                  <a:pt x="3385" y="1919"/>
                  <a:pt x="3399" y="1822"/>
                </a:cubicBezTo>
                <a:cubicBezTo>
                  <a:pt x="3425" y="1657"/>
                  <a:pt x="3177" y="1558"/>
                  <a:pt x="2975" y="1550"/>
                </a:cubicBezTo>
                <a:cubicBezTo>
                  <a:pt x="2956" y="1549"/>
                  <a:pt x="2937" y="1549"/>
                  <a:pt x="2919" y="1549"/>
                </a:cubicBezTo>
                <a:cubicBezTo>
                  <a:pt x="2426" y="1549"/>
                  <a:pt x="1940" y="1783"/>
                  <a:pt x="1708" y="2138"/>
                </a:cubicBezTo>
                <a:cubicBezTo>
                  <a:pt x="2018" y="1573"/>
                  <a:pt x="2328" y="1002"/>
                  <a:pt x="2503" y="400"/>
                </a:cubicBezTo>
                <a:cubicBezTo>
                  <a:pt x="2525" y="322"/>
                  <a:pt x="2546" y="242"/>
                  <a:pt x="2525" y="163"/>
                </a:cubicBezTo>
                <a:cubicBezTo>
                  <a:pt x="2505" y="83"/>
                  <a:pt x="2432" y="10"/>
                  <a:pt x="2335" y="2"/>
                </a:cubicBezTo>
                <a:cubicBezTo>
                  <a:pt x="2328" y="1"/>
                  <a:pt x="2321" y="1"/>
                  <a:pt x="23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2">
            <a:extLst>
              <a:ext uri="{FF2B5EF4-FFF2-40B4-BE49-F238E27FC236}">
                <a16:creationId xmlns:a16="http://schemas.microsoft.com/office/drawing/2014/main" id="{9641540C-D900-B3BB-46F1-22CA115CD970}"/>
              </a:ext>
            </a:extLst>
          </p:cNvPr>
          <p:cNvSpPr/>
          <p:nvPr/>
        </p:nvSpPr>
        <p:spPr>
          <a:xfrm>
            <a:off x="10644847" y="4045568"/>
            <a:ext cx="147849" cy="384166"/>
          </a:xfrm>
          <a:custGeom>
            <a:avLst/>
            <a:gdLst/>
            <a:ahLst/>
            <a:cxnLst/>
            <a:rect l="l" t="t" r="r" b="b"/>
            <a:pathLst>
              <a:path w="976" h="2536" fill="none" extrusionOk="0">
                <a:moveTo>
                  <a:pt x="975" y="0"/>
                </a:moveTo>
                <a:cubicBezTo>
                  <a:pt x="526" y="797"/>
                  <a:pt x="196" y="1654"/>
                  <a:pt x="1" y="253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2">
            <a:extLst>
              <a:ext uri="{FF2B5EF4-FFF2-40B4-BE49-F238E27FC236}">
                <a16:creationId xmlns:a16="http://schemas.microsoft.com/office/drawing/2014/main" id="{CB91141A-89A5-595A-57C1-433472329538}"/>
              </a:ext>
            </a:extLst>
          </p:cNvPr>
          <p:cNvSpPr/>
          <p:nvPr/>
        </p:nvSpPr>
        <p:spPr>
          <a:xfrm>
            <a:off x="10642272" y="4277948"/>
            <a:ext cx="277369" cy="153151"/>
          </a:xfrm>
          <a:custGeom>
            <a:avLst/>
            <a:gdLst/>
            <a:ahLst/>
            <a:cxnLst/>
            <a:rect l="l" t="t" r="r" b="b"/>
            <a:pathLst>
              <a:path w="1831" h="1011" fill="none" extrusionOk="0">
                <a:moveTo>
                  <a:pt x="1830" y="1"/>
                </a:moveTo>
                <a:cubicBezTo>
                  <a:pt x="1128" y="154"/>
                  <a:pt x="481" y="512"/>
                  <a:pt x="0" y="101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2">
            <a:extLst>
              <a:ext uri="{FF2B5EF4-FFF2-40B4-BE49-F238E27FC236}">
                <a16:creationId xmlns:a16="http://schemas.microsoft.com/office/drawing/2014/main" id="{B624BE2B-553D-8EFD-1059-567BFD18838B}"/>
              </a:ext>
            </a:extLst>
          </p:cNvPr>
          <p:cNvSpPr/>
          <p:nvPr/>
        </p:nvSpPr>
        <p:spPr>
          <a:xfrm>
            <a:off x="10495482" y="4182663"/>
            <a:ext cx="148455" cy="245406"/>
          </a:xfrm>
          <a:custGeom>
            <a:avLst/>
            <a:gdLst/>
            <a:ahLst/>
            <a:cxnLst/>
            <a:rect l="l" t="t" r="r" b="b"/>
            <a:pathLst>
              <a:path w="980" h="1620" fill="none" extrusionOk="0">
                <a:moveTo>
                  <a:pt x="1" y="0"/>
                </a:moveTo>
                <a:cubicBezTo>
                  <a:pt x="357" y="527"/>
                  <a:pt x="809" y="1018"/>
                  <a:pt x="979" y="16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2">
            <a:extLst>
              <a:ext uri="{FF2B5EF4-FFF2-40B4-BE49-F238E27FC236}">
                <a16:creationId xmlns:a16="http://schemas.microsoft.com/office/drawing/2014/main" id="{BD3BBE65-3022-FC60-F9CF-48B78515057E}"/>
              </a:ext>
            </a:extLst>
          </p:cNvPr>
          <p:cNvSpPr/>
          <p:nvPr/>
        </p:nvSpPr>
        <p:spPr>
          <a:xfrm>
            <a:off x="10551532" y="4398985"/>
            <a:ext cx="196779" cy="98617"/>
          </a:xfrm>
          <a:custGeom>
            <a:avLst/>
            <a:gdLst/>
            <a:ahLst/>
            <a:cxnLst/>
            <a:rect l="l" t="t" r="r" b="b"/>
            <a:pathLst>
              <a:path w="1299" h="651" extrusionOk="0">
                <a:moveTo>
                  <a:pt x="720" y="0"/>
                </a:moveTo>
                <a:cubicBezTo>
                  <a:pt x="626" y="0"/>
                  <a:pt x="533" y="9"/>
                  <a:pt x="441" y="25"/>
                </a:cubicBezTo>
                <a:cubicBezTo>
                  <a:pt x="323" y="47"/>
                  <a:pt x="204" y="85"/>
                  <a:pt x="125" y="165"/>
                </a:cubicBezTo>
                <a:cubicBezTo>
                  <a:pt x="15" y="274"/>
                  <a:pt x="5" y="434"/>
                  <a:pt x="1" y="579"/>
                </a:cubicBezTo>
                <a:cubicBezTo>
                  <a:pt x="278" y="623"/>
                  <a:pt x="572" y="651"/>
                  <a:pt x="869" y="651"/>
                </a:cubicBezTo>
                <a:cubicBezTo>
                  <a:pt x="978" y="651"/>
                  <a:pt x="1087" y="647"/>
                  <a:pt x="1195" y="639"/>
                </a:cubicBezTo>
                <a:cubicBezTo>
                  <a:pt x="1236" y="553"/>
                  <a:pt x="1277" y="466"/>
                  <a:pt x="1287" y="375"/>
                </a:cubicBezTo>
                <a:cubicBezTo>
                  <a:pt x="1299" y="283"/>
                  <a:pt x="1275" y="181"/>
                  <a:pt x="1202" y="116"/>
                </a:cubicBezTo>
                <a:cubicBezTo>
                  <a:pt x="1134" y="55"/>
                  <a:pt x="1036" y="30"/>
                  <a:pt x="942" y="16"/>
                </a:cubicBezTo>
                <a:cubicBezTo>
                  <a:pt x="869" y="6"/>
                  <a:pt x="795" y="0"/>
                  <a:pt x="7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2">
            <a:extLst>
              <a:ext uri="{FF2B5EF4-FFF2-40B4-BE49-F238E27FC236}">
                <a16:creationId xmlns:a16="http://schemas.microsoft.com/office/drawing/2014/main" id="{898A863E-2105-0953-2002-88335FA56A6E}"/>
              </a:ext>
            </a:extLst>
          </p:cNvPr>
          <p:cNvSpPr/>
          <p:nvPr/>
        </p:nvSpPr>
        <p:spPr>
          <a:xfrm>
            <a:off x="10617125" y="4447764"/>
            <a:ext cx="197839" cy="55292"/>
          </a:xfrm>
          <a:custGeom>
            <a:avLst/>
            <a:gdLst/>
            <a:ahLst/>
            <a:cxnLst/>
            <a:rect l="l" t="t" r="r" b="b"/>
            <a:pathLst>
              <a:path w="1306" h="365" extrusionOk="0">
                <a:moveTo>
                  <a:pt x="966" y="0"/>
                </a:moveTo>
                <a:cubicBezTo>
                  <a:pt x="821" y="0"/>
                  <a:pt x="740" y="182"/>
                  <a:pt x="740" y="182"/>
                </a:cubicBezTo>
                <a:cubicBezTo>
                  <a:pt x="740" y="182"/>
                  <a:pt x="746" y="84"/>
                  <a:pt x="655" y="70"/>
                </a:cubicBezTo>
                <a:cubicBezTo>
                  <a:pt x="649" y="69"/>
                  <a:pt x="643" y="69"/>
                  <a:pt x="638" y="69"/>
                </a:cubicBezTo>
                <a:cubicBezTo>
                  <a:pt x="559" y="69"/>
                  <a:pt x="519" y="142"/>
                  <a:pt x="519" y="142"/>
                </a:cubicBezTo>
                <a:cubicBezTo>
                  <a:pt x="519" y="142"/>
                  <a:pt x="497" y="11"/>
                  <a:pt x="354" y="11"/>
                </a:cubicBezTo>
                <a:cubicBezTo>
                  <a:pt x="341" y="11"/>
                  <a:pt x="328" y="12"/>
                  <a:pt x="313" y="14"/>
                </a:cubicBezTo>
                <a:cubicBezTo>
                  <a:pt x="133" y="43"/>
                  <a:pt x="188" y="251"/>
                  <a:pt x="188" y="251"/>
                </a:cubicBezTo>
                <a:cubicBezTo>
                  <a:pt x="188" y="251"/>
                  <a:pt x="157" y="233"/>
                  <a:pt x="119" y="233"/>
                </a:cubicBezTo>
                <a:cubicBezTo>
                  <a:pt x="100" y="233"/>
                  <a:pt x="80" y="238"/>
                  <a:pt x="60" y="251"/>
                </a:cubicBezTo>
                <a:cubicBezTo>
                  <a:pt x="1" y="291"/>
                  <a:pt x="14" y="355"/>
                  <a:pt x="14" y="355"/>
                </a:cubicBezTo>
                <a:cubicBezTo>
                  <a:pt x="145" y="362"/>
                  <a:pt x="284" y="365"/>
                  <a:pt x="420" y="365"/>
                </a:cubicBezTo>
                <a:cubicBezTo>
                  <a:pt x="859" y="365"/>
                  <a:pt x="1266" y="338"/>
                  <a:pt x="1278" y="338"/>
                </a:cubicBezTo>
                <a:cubicBezTo>
                  <a:pt x="1278" y="338"/>
                  <a:pt x="1278" y="338"/>
                  <a:pt x="1278" y="338"/>
                </a:cubicBezTo>
                <a:cubicBezTo>
                  <a:pt x="1306" y="195"/>
                  <a:pt x="1229" y="170"/>
                  <a:pt x="1173" y="170"/>
                </a:cubicBezTo>
                <a:cubicBezTo>
                  <a:pt x="1145" y="170"/>
                  <a:pt x="1122" y="177"/>
                  <a:pt x="1122" y="177"/>
                </a:cubicBezTo>
                <a:cubicBezTo>
                  <a:pt x="1122" y="177"/>
                  <a:pt x="1160" y="33"/>
                  <a:pt x="998" y="3"/>
                </a:cubicBezTo>
                <a:cubicBezTo>
                  <a:pt x="987" y="1"/>
                  <a:pt x="976" y="0"/>
                  <a:pt x="9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7" name="Google Shape;4587;p42">
            <a:extLst>
              <a:ext uri="{FF2B5EF4-FFF2-40B4-BE49-F238E27FC236}">
                <a16:creationId xmlns:a16="http://schemas.microsoft.com/office/drawing/2014/main" id="{71AEE150-4AAB-26ED-102F-0A2E64066AAE}"/>
              </a:ext>
            </a:extLst>
          </p:cNvPr>
          <p:cNvSpPr/>
          <p:nvPr/>
        </p:nvSpPr>
        <p:spPr>
          <a:xfrm>
            <a:off x="10465488" y="4436251"/>
            <a:ext cx="164967" cy="65442"/>
          </a:xfrm>
          <a:custGeom>
            <a:avLst/>
            <a:gdLst/>
            <a:ahLst/>
            <a:cxnLst/>
            <a:rect l="l" t="t" r="r" b="b"/>
            <a:pathLst>
              <a:path w="1089" h="432" extrusionOk="0">
                <a:moveTo>
                  <a:pt x="656" y="1"/>
                </a:moveTo>
                <a:cubicBezTo>
                  <a:pt x="504" y="1"/>
                  <a:pt x="442" y="133"/>
                  <a:pt x="442" y="133"/>
                </a:cubicBezTo>
                <a:cubicBezTo>
                  <a:pt x="442" y="133"/>
                  <a:pt x="415" y="52"/>
                  <a:pt x="320" y="52"/>
                </a:cubicBezTo>
                <a:cubicBezTo>
                  <a:pt x="301" y="52"/>
                  <a:pt x="280" y="55"/>
                  <a:pt x="256" y="62"/>
                </a:cubicBezTo>
                <a:cubicBezTo>
                  <a:pt x="109" y="107"/>
                  <a:pt x="156" y="209"/>
                  <a:pt x="156" y="209"/>
                </a:cubicBezTo>
                <a:cubicBezTo>
                  <a:pt x="156" y="209"/>
                  <a:pt x="146" y="206"/>
                  <a:pt x="132" y="206"/>
                </a:cubicBezTo>
                <a:cubicBezTo>
                  <a:pt x="109" y="206"/>
                  <a:pt x="75" y="213"/>
                  <a:pt x="47" y="245"/>
                </a:cubicBezTo>
                <a:cubicBezTo>
                  <a:pt x="0" y="300"/>
                  <a:pt x="51" y="353"/>
                  <a:pt x="51" y="353"/>
                </a:cubicBezTo>
                <a:cubicBezTo>
                  <a:pt x="266" y="405"/>
                  <a:pt x="1029" y="431"/>
                  <a:pt x="1029" y="431"/>
                </a:cubicBezTo>
                <a:cubicBezTo>
                  <a:pt x="1029" y="431"/>
                  <a:pt x="1088" y="246"/>
                  <a:pt x="1019" y="193"/>
                </a:cubicBezTo>
                <a:cubicBezTo>
                  <a:pt x="993" y="172"/>
                  <a:pt x="965" y="166"/>
                  <a:pt x="940" y="166"/>
                </a:cubicBezTo>
                <a:cubicBezTo>
                  <a:pt x="897" y="166"/>
                  <a:pt x="863" y="184"/>
                  <a:pt x="863" y="184"/>
                </a:cubicBezTo>
                <a:cubicBezTo>
                  <a:pt x="863" y="184"/>
                  <a:pt x="837" y="12"/>
                  <a:pt x="673" y="2"/>
                </a:cubicBezTo>
                <a:cubicBezTo>
                  <a:pt x="667" y="1"/>
                  <a:pt x="662" y="1"/>
                  <a:pt x="6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8" name="Google Shape;4588;p42">
            <a:extLst>
              <a:ext uri="{FF2B5EF4-FFF2-40B4-BE49-F238E27FC236}">
                <a16:creationId xmlns:a16="http://schemas.microsoft.com/office/drawing/2014/main" id="{20946224-34EA-BDDD-CFDA-70B1D6FBE34D}"/>
              </a:ext>
            </a:extLst>
          </p:cNvPr>
          <p:cNvSpPr/>
          <p:nvPr/>
        </p:nvSpPr>
        <p:spPr>
          <a:xfrm>
            <a:off x="9559904" y="5087792"/>
            <a:ext cx="218744" cy="96041"/>
          </a:xfrm>
          <a:custGeom>
            <a:avLst/>
            <a:gdLst/>
            <a:ahLst/>
            <a:cxnLst/>
            <a:rect l="l" t="t" r="r" b="b"/>
            <a:pathLst>
              <a:path w="1444" h="634" extrusionOk="0">
                <a:moveTo>
                  <a:pt x="527" y="1"/>
                </a:moveTo>
                <a:cubicBezTo>
                  <a:pt x="338" y="1"/>
                  <a:pt x="288" y="180"/>
                  <a:pt x="288" y="180"/>
                </a:cubicBezTo>
                <a:cubicBezTo>
                  <a:pt x="288" y="180"/>
                  <a:pt x="230" y="110"/>
                  <a:pt x="164" y="110"/>
                </a:cubicBezTo>
                <a:cubicBezTo>
                  <a:pt x="140" y="110"/>
                  <a:pt x="115" y="119"/>
                  <a:pt x="92" y="143"/>
                </a:cubicBezTo>
                <a:cubicBezTo>
                  <a:pt x="1" y="236"/>
                  <a:pt x="92" y="293"/>
                  <a:pt x="92" y="293"/>
                </a:cubicBezTo>
                <a:lnTo>
                  <a:pt x="75" y="627"/>
                </a:lnTo>
                <a:cubicBezTo>
                  <a:pt x="174" y="631"/>
                  <a:pt x="273" y="633"/>
                  <a:pt x="373" y="633"/>
                </a:cubicBezTo>
                <a:cubicBezTo>
                  <a:pt x="721" y="633"/>
                  <a:pt x="1079" y="609"/>
                  <a:pt x="1444" y="569"/>
                </a:cubicBezTo>
                <a:cubicBezTo>
                  <a:pt x="1414" y="384"/>
                  <a:pt x="1280" y="364"/>
                  <a:pt x="1223" y="364"/>
                </a:cubicBezTo>
                <a:cubicBezTo>
                  <a:pt x="1207" y="364"/>
                  <a:pt x="1198" y="365"/>
                  <a:pt x="1198" y="365"/>
                </a:cubicBezTo>
                <a:cubicBezTo>
                  <a:pt x="1198" y="365"/>
                  <a:pt x="1230" y="182"/>
                  <a:pt x="1048" y="143"/>
                </a:cubicBezTo>
                <a:cubicBezTo>
                  <a:pt x="1020" y="137"/>
                  <a:pt x="993" y="135"/>
                  <a:pt x="968" y="135"/>
                </a:cubicBezTo>
                <a:cubicBezTo>
                  <a:pt x="827" y="135"/>
                  <a:pt x="730" y="216"/>
                  <a:pt x="730" y="216"/>
                </a:cubicBezTo>
                <a:cubicBezTo>
                  <a:pt x="730" y="216"/>
                  <a:pt x="715" y="1"/>
                  <a:pt x="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9" name="Google Shape;4589;p42">
            <a:extLst>
              <a:ext uri="{FF2B5EF4-FFF2-40B4-BE49-F238E27FC236}">
                <a16:creationId xmlns:a16="http://schemas.microsoft.com/office/drawing/2014/main" id="{0D6D336C-832F-7C11-88D1-2965D8305A01}"/>
              </a:ext>
            </a:extLst>
          </p:cNvPr>
          <p:cNvSpPr/>
          <p:nvPr/>
        </p:nvSpPr>
        <p:spPr>
          <a:xfrm>
            <a:off x="9174675" y="5067190"/>
            <a:ext cx="218744" cy="106191"/>
          </a:xfrm>
          <a:custGeom>
            <a:avLst/>
            <a:gdLst/>
            <a:ahLst/>
            <a:cxnLst/>
            <a:rect l="l" t="t" r="r" b="b"/>
            <a:pathLst>
              <a:path w="1444" h="701" extrusionOk="0">
                <a:moveTo>
                  <a:pt x="917" y="0"/>
                </a:moveTo>
                <a:cubicBezTo>
                  <a:pt x="729" y="0"/>
                  <a:pt x="714" y="214"/>
                  <a:pt x="714" y="214"/>
                </a:cubicBezTo>
                <a:cubicBezTo>
                  <a:pt x="714" y="214"/>
                  <a:pt x="616" y="133"/>
                  <a:pt x="476" y="133"/>
                </a:cubicBezTo>
                <a:cubicBezTo>
                  <a:pt x="451" y="133"/>
                  <a:pt x="425" y="136"/>
                  <a:pt x="397" y="142"/>
                </a:cubicBezTo>
                <a:cubicBezTo>
                  <a:pt x="214" y="181"/>
                  <a:pt x="248" y="364"/>
                  <a:pt x="248" y="364"/>
                </a:cubicBezTo>
                <a:cubicBezTo>
                  <a:pt x="248" y="364"/>
                  <a:pt x="238" y="363"/>
                  <a:pt x="223" y="363"/>
                </a:cubicBezTo>
                <a:cubicBezTo>
                  <a:pt x="166" y="363"/>
                  <a:pt x="31" y="382"/>
                  <a:pt x="1" y="569"/>
                </a:cubicBezTo>
                <a:cubicBezTo>
                  <a:pt x="370" y="640"/>
                  <a:pt x="688" y="700"/>
                  <a:pt x="998" y="700"/>
                </a:cubicBezTo>
                <a:cubicBezTo>
                  <a:pt x="1121" y="700"/>
                  <a:pt x="1243" y="691"/>
                  <a:pt x="1366" y="669"/>
                </a:cubicBezTo>
                <a:lnTo>
                  <a:pt x="1353" y="292"/>
                </a:lnTo>
                <a:cubicBezTo>
                  <a:pt x="1353" y="292"/>
                  <a:pt x="1443" y="235"/>
                  <a:pt x="1353" y="142"/>
                </a:cubicBezTo>
                <a:cubicBezTo>
                  <a:pt x="1329" y="118"/>
                  <a:pt x="1305" y="109"/>
                  <a:pt x="1281" y="109"/>
                </a:cubicBezTo>
                <a:cubicBezTo>
                  <a:pt x="1214" y="109"/>
                  <a:pt x="1157" y="179"/>
                  <a:pt x="1157" y="179"/>
                </a:cubicBezTo>
                <a:cubicBezTo>
                  <a:pt x="1157" y="179"/>
                  <a:pt x="1106" y="0"/>
                  <a:pt x="9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42">
            <a:extLst>
              <a:ext uri="{FF2B5EF4-FFF2-40B4-BE49-F238E27FC236}">
                <a16:creationId xmlns:a16="http://schemas.microsoft.com/office/drawing/2014/main" id="{67C943CD-1EA5-A4D0-7DC9-1A7E94173EFB}"/>
              </a:ext>
            </a:extLst>
          </p:cNvPr>
          <p:cNvSpPr/>
          <p:nvPr/>
        </p:nvSpPr>
        <p:spPr>
          <a:xfrm>
            <a:off x="9215122" y="4502753"/>
            <a:ext cx="651234" cy="597002"/>
          </a:xfrm>
          <a:custGeom>
            <a:avLst/>
            <a:gdLst/>
            <a:ahLst/>
            <a:cxnLst/>
            <a:rect l="l" t="t" r="r" b="b"/>
            <a:pathLst>
              <a:path w="4299" h="3941" extrusionOk="0">
                <a:moveTo>
                  <a:pt x="2904" y="0"/>
                </a:moveTo>
                <a:cubicBezTo>
                  <a:pt x="2818" y="0"/>
                  <a:pt x="2735" y="43"/>
                  <a:pt x="2664" y="89"/>
                </a:cubicBezTo>
                <a:cubicBezTo>
                  <a:pt x="2389" y="269"/>
                  <a:pt x="2189" y="529"/>
                  <a:pt x="2030" y="802"/>
                </a:cubicBezTo>
                <a:cubicBezTo>
                  <a:pt x="1691" y="1381"/>
                  <a:pt x="1513" y="2038"/>
                  <a:pt x="1520" y="2694"/>
                </a:cubicBezTo>
                <a:cubicBezTo>
                  <a:pt x="1419" y="2219"/>
                  <a:pt x="1002" y="1489"/>
                  <a:pt x="611" y="1285"/>
                </a:cubicBezTo>
                <a:cubicBezTo>
                  <a:pt x="523" y="1239"/>
                  <a:pt x="440" y="1219"/>
                  <a:pt x="365" y="1219"/>
                </a:cubicBezTo>
                <a:cubicBezTo>
                  <a:pt x="145" y="1219"/>
                  <a:pt x="0" y="1399"/>
                  <a:pt x="20" y="1629"/>
                </a:cubicBezTo>
                <a:cubicBezTo>
                  <a:pt x="74" y="2258"/>
                  <a:pt x="1053" y="3289"/>
                  <a:pt x="1603" y="3940"/>
                </a:cubicBezTo>
                <a:cubicBezTo>
                  <a:pt x="2298" y="3609"/>
                  <a:pt x="3262" y="3194"/>
                  <a:pt x="3985" y="2813"/>
                </a:cubicBezTo>
                <a:cubicBezTo>
                  <a:pt x="4114" y="2746"/>
                  <a:pt x="4247" y="2653"/>
                  <a:pt x="4266" y="2520"/>
                </a:cubicBezTo>
                <a:cubicBezTo>
                  <a:pt x="4298" y="2293"/>
                  <a:pt x="3986" y="2156"/>
                  <a:pt x="3732" y="2146"/>
                </a:cubicBezTo>
                <a:cubicBezTo>
                  <a:pt x="3708" y="2145"/>
                  <a:pt x="3683" y="2145"/>
                  <a:pt x="3659" y="2145"/>
                </a:cubicBezTo>
                <a:cubicBezTo>
                  <a:pt x="3040" y="2145"/>
                  <a:pt x="2432" y="2469"/>
                  <a:pt x="2141" y="2959"/>
                </a:cubicBezTo>
                <a:cubicBezTo>
                  <a:pt x="2530" y="2177"/>
                  <a:pt x="2921" y="1388"/>
                  <a:pt x="3140" y="552"/>
                </a:cubicBezTo>
                <a:cubicBezTo>
                  <a:pt x="3169" y="445"/>
                  <a:pt x="3192" y="332"/>
                  <a:pt x="3169" y="225"/>
                </a:cubicBezTo>
                <a:cubicBezTo>
                  <a:pt x="3143" y="117"/>
                  <a:pt x="3051" y="14"/>
                  <a:pt x="2931" y="2"/>
                </a:cubicBezTo>
                <a:cubicBezTo>
                  <a:pt x="2922" y="1"/>
                  <a:pt x="2913" y="0"/>
                  <a:pt x="29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1" name="Google Shape;4591;p42">
            <a:extLst>
              <a:ext uri="{FF2B5EF4-FFF2-40B4-BE49-F238E27FC236}">
                <a16:creationId xmlns:a16="http://schemas.microsoft.com/office/drawing/2014/main" id="{7A824264-8C14-F3B2-ECB4-B7CB3DCDCC39}"/>
              </a:ext>
            </a:extLst>
          </p:cNvPr>
          <p:cNvSpPr/>
          <p:nvPr/>
        </p:nvSpPr>
        <p:spPr>
          <a:xfrm>
            <a:off x="9456288" y="4555925"/>
            <a:ext cx="185418" cy="531864"/>
          </a:xfrm>
          <a:custGeom>
            <a:avLst/>
            <a:gdLst/>
            <a:ahLst/>
            <a:cxnLst/>
            <a:rect l="l" t="t" r="r" b="b"/>
            <a:pathLst>
              <a:path w="1224" h="3511" fill="none" extrusionOk="0">
                <a:moveTo>
                  <a:pt x="1223" y="0"/>
                </a:moveTo>
                <a:cubicBezTo>
                  <a:pt x="658" y="1104"/>
                  <a:pt x="246" y="2289"/>
                  <a:pt x="1" y="35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42">
            <a:extLst>
              <a:ext uri="{FF2B5EF4-FFF2-40B4-BE49-F238E27FC236}">
                <a16:creationId xmlns:a16="http://schemas.microsoft.com/office/drawing/2014/main" id="{41E322DB-0661-6237-752F-8BE693D7DD27}"/>
              </a:ext>
            </a:extLst>
          </p:cNvPr>
          <p:cNvSpPr/>
          <p:nvPr/>
        </p:nvSpPr>
        <p:spPr>
          <a:xfrm>
            <a:off x="9452803" y="4877681"/>
            <a:ext cx="348415" cy="212230"/>
          </a:xfrm>
          <a:custGeom>
            <a:avLst/>
            <a:gdLst/>
            <a:ahLst/>
            <a:cxnLst/>
            <a:rect l="l" t="t" r="r" b="b"/>
            <a:pathLst>
              <a:path w="2300" h="1401" fill="none" extrusionOk="0">
                <a:moveTo>
                  <a:pt x="2299" y="1"/>
                </a:moveTo>
                <a:cubicBezTo>
                  <a:pt x="1419" y="214"/>
                  <a:pt x="603" y="709"/>
                  <a:pt x="1" y="14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3" name="Google Shape;4593;p42">
            <a:extLst>
              <a:ext uri="{FF2B5EF4-FFF2-40B4-BE49-F238E27FC236}">
                <a16:creationId xmlns:a16="http://schemas.microsoft.com/office/drawing/2014/main" id="{05FD2CB8-0F3B-06EA-A941-958975208D7E}"/>
              </a:ext>
            </a:extLst>
          </p:cNvPr>
          <p:cNvSpPr/>
          <p:nvPr/>
        </p:nvSpPr>
        <p:spPr>
          <a:xfrm>
            <a:off x="9268748" y="4745737"/>
            <a:ext cx="186327" cy="339932"/>
          </a:xfrm>
          <a:custGeom>
            <a:avLst/>
            <a:gdLst/>
            <a:ahLst/>
            <a:cxnLst/>
            <a:rect l="l" t="t" r="r" b="b"/>
            <a:pathLst>
              <a:path w="1230" h="2244" fill="none" extrusionOk="0">
                <a:moveTo>
                  <a:pt x="1" y="1"/>
                </a:moveTo>
                <a:cubicBezTo>
                  <a:pt x="449" y="731"/>
                  <a:pt x="1014" y="1411"/>
                  <a:pt x="1229" y="22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42">
            <a:extLst>
              <a:ext uri="{FF2B5EF4-FFF2-40B4-BE49-F238E27FC236}">
                <a16:creationId xmlns:a16="http://schemas.microsoft.com/office/drawing/2014/main" id="{CD5A5067-3E88-A420-AA71-50BABE1BBFFD}"/>
              </a:ext>
            </a:extLst>
          </p:cNvPr>
          <p:cNvSpPr/>
          <p:nvPr/>
        </p:nvSpPr>
        <p:spPr>
          <a:xfrm>
            <a:off x="9339037" y="5045528"/>
            <a:ext cx="246921" cy="136336"/>
          </a:xfrm>
          <a:custGeom>
            <a:avLst/>
            <a:gdLst/>
            <a:ahLst/>
            <a:cxnLst/>
            <a:rect l="l" t="t" r="r" b="b"/>
            <a:pathLst>
              <a:path w="1630" h="900" extrusionOk="0">
                <a:moveTo>
                  <a:pt x="905" y="0"/>
                </a:moveTo>
                <a:cubicBezTo>
                  <a:pt x="787" y="0"/>
                  <a:pt x="669" y="12"/>
                  <a:pt x="554" y="35"/>
                </a:cubicBezTo>
                <a:cubicBezTo>
                  <a:pt x="406" y="65"/>
                  <a:pt x="256" y="117"/>
                  <a:pt x="156" y="227"/>
                </a:cubicBezTo>
                <a:cubicBezTo>
                  <a:pt x="17" y="378"/>
                  <a:pt x="6" y="599"/>
                  <a:pt x="1" y="801"/>
                </a:cubicBezTo>
                <a:cubicBezTo>
                  <a:pt x="349" y="861"/>
                  <a:pt x="718" y="899"/>
                  <a:pt x="1091" y="899"/>
                </a:cubicBezTo>
                <a:cubicBezTo>
                  <a:pt x="1227" y="899"/>
                  <a:pt x="1364" y="894"/>
                  <a:pt x="1500" y="883"/>
                </a:cubicBezTo>
                <a:cubicBezTo>
                  <a:pt x="1551" y="764"/>
                  <a:pt x="1601" y="644"/>
                  <a:pt x="1615" y="516"/>
                </a:cubicBezTo>
                <a:cubicBezTo>
                  <a:pt x="1629" y="388"/>
                  <a:pt x="1599" y="251"/>
                  <a:pt x="1507" y="159"/>
                </a:cubicBezTo>
                <a:cubicBezTo>
                  <a:pt x="1424" y="75"/>
                  <a:pt x="1301" y="41"/>
                  <a:pt x="1183" y="21"/>
                </a:cubicBezTo>
                <a:cubicBezTo>
                  <a:pt x="1091" y="7"/>
                  <a:pt x="998" y="0"/>
                  <a:pt x="9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5" name="Google Shape;4595;p42">
            <a:extLst>
              <a:ext uri="{FF2B5EF4-FFF2-40B4-BE49-F238E27FC236}">
                <a16:creationId xmlns:a16="http://schemas.microsoft.com/office/drawing/2014/main" id="{D5F74CC3-EBF8-5E3A-DC15-DDCDB07C54A0}"/>
              </a:ext>
            </a:extLst>
          </p:cNvPr>
          <p:cNvSpPr/>
          <p:nvPr/>
        </p:nvSpPr>
        <p:spPr>
          <a:xfrm>
            <a:off x="9418265" y="5124755"/>
            <a:ext cx="301001" cy="84377"/>
          </a:xfrm>
          <a:custGeom>
            <a:avLst/>
            <a:gdLst/>
            <a:ahLst/>
            <a:cxnLst/>
            <a:rect l="l" t="t" r="r" b="b"/>
            <a:pathLst>
              <a:path w="1987" h="557" extrusionOk="0">
                <a:moveTo>
                  <a:pt x="1469" y="0"/>
                </a:moveTo>
                <a:cubicBezTo>
                  <a:pt x="1249" y="0"/>
                  <a:pt x="1125" y="276"/>
                  <a:pt x="1125" y="276"/>
                </a:cubicBezTo>
                <a:cubicBezTo>
                  <a:pt x="1125" y="276"/>
                  <a:pt x="1135" y="128"/>
                  <a:pt x="997" y="108"/>
                </a:cubicBezTo>
                <a:cubicBezTo>
                  <a:pt x="987" y="107"/>
                  <a:pt x="977" y="106"/>
                  <a:pt x="968" y="106"/>
                </a:cubicBezTo>
                <a:cubicBezTo>
                  <a:pt x="849" y="106"/>
                  <a:pt x="790" y="216"/>
                  <a:pt x="790" y="216"/>
                </a:cubicBezTo>
                <a:cubicBezTo>
                  <a:pt x="790" y="216"/>
                  <a:pt x="755" y="19"/>
                  <a:pt x="539" y="19"/>
                </a:cubicBezTo>
                <a:cubicBezTo>
                  <a:pt x="520" y="19"/>
                  <a:pt x="499" y="21"/>
                  <a:pt x="476" y="24"/>
                </a:cubicBezTo>
                <a:cubicBezTo>
                  <a:pt x="205" y="67"/>
                  <a:pt x="286" y="383"/>
                  <a:pt x="286" y="383"/>
                </a:cubicBezTo>
                <a:cubicBezTo>
                  <a:pt x="286" y="383"/>
                  <a:pt x="239" y="355"/>
                  <a:pt x="182" y="355"/>
                </a:cubicBezTo>
                <a:cubicBezTo>
                  <a:pt x="153" y="355"/>
                  <a:pt x="121" y="362"/>
                  <a:pt x="92" y="383"/>
                </a:cubicBezTo>
                <a:cubicBezTo>
                  <a:pt x="1" y="444"/>
                  <a:pt x="22" y="542"/>
                  <a:pt x="22" y="542"/>
                </a:cubicBezTo>
                <a:cubicBezTo>
                  <a:pt x="223" y="553"/>
                  <a:pt x="437" y="557"/>
                  <a:pt x="645" y="557"/>
                </a:cubicBezTo>
                <a:cubicBezTo>
                  <a:pt x="1319" y="557"/>
                  <a:pt x="1943" y="514"/>
                  <a:pt x="1943" y="512"/>
                </a:cubicBezTo>
                <a:cubicBezTo>
                  <a:pt x="1987" y="294"/>
                  <a:pt x="1868" y="258"/>
                  <a:pt x="1783" y="258"/>
                </a:cubicBezTo>
                <a:cubicBezTo>
                  <a:pt x="1740" y="258"/>
                  <a:pt x="1706" y="267"/>
                  <a:pt x="1706" y="267"/>
                </a:cubicBezTo>
                <a:cubicBezTo>
                  <a:pt x="1706" y="267"/>
                  <a:pt x="1766" y="50"/>
                  <a:pt x="1518" y="5"/>
                </a:cubicBezTo>
                <a:cubicBezTo>
                  <a:pt x="1501" y="2"/>
                  <a:pt x="1485" y="0"/>
                  <a:pt x="14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42">
            <a:extLst>
              <a:ext uri="{FF2B5EF4-FFF2-40B4-BE49-F238E27FC236}">
                <a16:creationId xmlns:a16="http://schemas.microsoft.com/office/drawing/2014/main" id="{F65A8D62-C1D9-C842-05B8-16CEBAFDF432}"/>
              </a:ext>
            </a:extLst>
          </p:cNvPr>
          <p:cNvSpPr/>
          <p:nvPr/>
        </p:nvSpPr>
        <p:spPr>
          <a:xfrm>
            <a:off x="9188006" y="5108092"/>
            <a:ext cx="250708" cy="99526"/>
          </a:xfrm>
          <a:custGeom>
            <a:avLst/>
            <a:gdLst/>
            <a:ahLst/>
            <a:cxnLst/>
            <a:rect l="l" t="t" r="r" b="b"/>
            <a:pathLst>
              <a:path w="1655" h="657" extrusionOk="0">
                <a:moveTo>
                  <a:pt x="995" y="0"/>
                </a:moveTo>
                <a:cubicBezTo>
                  <a:pt x="764" y="0"/>
                  <a:pt x="669" y="202"/>
                  <a:pt x="669" y="202"/>
                </a:cubicBezTo>
                <a:cubicBezTo>
                  <a:pt x="669" y="202"/>
                  <a:pt x="627" y="77"/>
                  <a:pt x="482" y="77"/>
                </a:cubicBezTo>
                <a:cubicBezTo>
                  <a:pt x="455" y="77"/>
                  <a:pt x="423" y="82"/>
                  <a:pt x="387" y="93"/>
                </a:cubicBezTo>
                <a:cubicBezTo>
                  <a:pt x="165" y="161"/>
                  <a:pt x="237" y="316"/>
                  <a:pt x="237" y="316"/>
                </a:cubicBezTo>
                <a:cubicBezTo>
                  <a:pt x="237" y="316"/>
                  <a:pt x="222" y="312"/>
                  <a:pt x="199" y="312"/>
                </a:cubicBezTo>
                <a:cubicBezTo>
                  <a:pt x="164" y="312"/>
                  <a:pt x="112" y="322"/>
                  <a:pt x="70" y="371"/>
                </a:cubicBezTo>
                <a:cubicBezTo>
                  <a:pt x="0" y="453"/>
                  <a:pt x="77" y="533"/>
                  <a:pt x="77" y="533"/>
                </a:cubicBezTo>
                <a:cubicBezTo>
                  <a:pt x="403" y="611"/>
                  <a:pt x="1562" y="656"/>
                  <a:pt x="1562" y="656"/>
                </a:cubicBezTo>
                <a:cubicBezTo>
                  <a:pt x="1562" y="656"/>
                  <a:pt x="1655" y="377"/>
                  <a:pt x="1547" y="293"/>
                </a:cubicBezTo>
                <a:cubicBezTo>
                  <a:pt x="1508" y="262"/>
                  <a:pt x="1465" y="252"/>
                  <a:pt x="1426" y="252"/>
                </a:cubicBezTo>
                <a:cubicBezTo>
                  <a:pt x="1361" y="252"/>
                  <a:pt x="1310" y="280"/>
                  <a:pt x="1310" y="280"/>
                </a:cubicBezTo>
                <a:cubicBezTo>
                  <a:pt x="1310" y="280"/>
                  <a:pt x="1270" y="17"/>
                  <a:pt x="1020" y="1"/>
                </a:cubicBezTo>
                <a:cubicBezTo>
                  <a:pt x="1012" y="0"/>
                  <a:pt x="1003" y="0"/>
                  <a:pt x="9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7" name="Google Shape;4597;p42">
            <a:extLst>
              <a:ext uri="{FF2B5EF4-FFF2-40B4-BE49-F238E27FC236}">
                <a16:creationId xmlns:a16="http://schemas.microsoft.com/office/drawing/2014/main" id="{47871A62-EBD0-1AEC-CD79-65C03B82DE4C}"/>
              </a:ext>
            </a:extLst>
          </p:cNvPr>
          <p:cNvSpPr/>
          <p:nvPr/>
        </p:nvSpPr>
        <p:spPr>
          <a:xfrm>
            <a:off x="11187773" y="5973683"/>
            <a:ext cx="271007" cy="109978"/>
          </a:xfrm>
          <a:custGeom>
            <a:avLst/>
            <a:gdLst/>
            <a:ahLst/>
            <a:cxnLst/>
            <a:rect l="l" t="t" r="r" b="b"/>
            <a:pathLst>
              <a:path w="1789" h="726" extrusionOk="0">
                <a:moveTo>
                  <a:pt x="652" y="1"/>
                </a:moveTo>
                <a:cubicBezTo>
                  <a:pt x="419" y="1"/>
                  <a:pt x="355" y="207"/>
                  <a:pt x="355" y="207"/>
                </a:cubicBezTo>
                <a:cubicBezTo>
                  <a:pt x="355" y="207"/>
                  <a:pt x="284" y="125"/>
                  <a:pt x="201" y="125"/>
                </a:cubicBezTo>
                <a:cubicBezTo>
                  <a:pt x="172" y="125"/>
                  <a:pt x="141" y="135"/>
                  <a:pt x="112" y="162"/>
                </a:cubicBezTo>
                <a:cubicBezTo>
                  <a:pt x="1" y="269"/>
                  <a:pt x="112" y="334"/>
                  <a:pt x="112" y="334"/>
                </a:cubicBezTo>
                <a:lnTo>
                  <a:pt x="92" y="718"/>
                </a:lnTo>
                <a:cubicBezTo>
                  <a:pt x="216" y="723"/>
                  <a:pt x="341" y="725"/>
                  <a:pt x="468" y="725"/>
                </a:cubicBezTo>
                <a:cubicBezTo>
                  <a:pt x="897" y="725"/>
                  <a:pt x="1338" y="698"/>
                  <a:pt x="1788" y="652"/>
                </a:cubicBezTo>
                <a:cubicBezTo>
                  <a:pt x="1750" y="439"/>
                  <a:pt x="1581" y="417"/>
                  <a:pt x="1512" y="417"/>
                </a:cubicBezTo>
                <a:cubicBezTo>
                  <a:pt x="1493" y="417"/>
                  <a:pt x="1481" y="418"/>
                  <a:pt x="1481" y="418"/>
                </a:cubicBezTo>
                <a:cubicBezTo>
                  <a:pt x="1481" y="418"/>
                  <a:pt x="1521" y="208"/>
                  <a:pt x="1295" y="162"/>
                </a:cubicBezTo>
                <a:cubicBezTo>
                  <a:pt x="1263" y="156"/>
                  <a:pt x="1231" y="153"/>
                  <a:pt x="1201" y="153"/>
                </a:cubicBezTo>
                <a:cubicBezTo>
                  <a:pt x="1026" y="153"/>
                  <a:pt x="905" y="246"/>
                  <a:pt x="905" y="246"/>
                </a:cubicBezTo>
                <a:cubicBezTo>
                  <a:pt x="905" y="246"/>
                  <a:pt x="885" y="1"/>
                  <a:pt x="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8" name="Google Shape;4598;p42">
            <a:extLst>
              <a:ext uri="{FF2B5EF4-FFF2-40B4-BE49-F238E27FC236}">
                <a16:creationId xmlns:a16="http://schemas.microsoft.com/office/drawing/2014/main" id="{B66C3E9F-08A2-0245-EC97-DA4CEBA19BE6}"/>
              </a:ext>
            </a:extLst>
          </p:cNvPr>
          <p:cNvSpPr/>
          <p:nvPr/>
        </p:nvSpPr>
        <p:spPr>
          <a:xfrm>
            <a:off x="10710289" y="5949748"/>
            <a:ext cx="271007" cy="121794"/>
          </a:xfrm>
          <a:custGeom>
            <a:avLst/>
            <a:gdLst/>
            <a:ahLst/>
            <a:cxnLst/>
            <a:rect l="l" t="t" r="r" b="b"/>
            <a:pathLst>
              <a:path w="1789" h="804" extrusionOk="0">
                <a:moveTo>
                  <a:pt x="1137" y="1"/>
                </a:moveTo>
                <a:cubicBezTo>
                  <a:pt x="903" y="1"/>
                  <a:pt x="884" y="247"/>
                  <a:pt x="884" y="247"/>
                </a:cubicBezTo>
                <a:cubicBezTo>
                  <a:pt x="884" y="247"/>
                  <a:pt x="763" y="154"/>
                  <a:pt x="588" y="154"/>
                </a:cubicBezTo>
                <a:cubicBezTo>
                  <a:pt x="558" y="154"/>
                  <a:pt x="526" y="156"/>
                  <a:pt x="492" y="163"/>
                </a:cubicBezTo>
                <a:cubicBezTo>
                  <a:pt x="267" y="207"/>
                  <a:pt x="306" y="418"/>
                  <a:pt x="306" y="418"/>
                </a:cubicBezTo>
                <a:cubicBezTo>
                  <a:pt x="306" y="418"/>
                  <a:pt x="295" y="417"/>
                  <a:pt x="276" y="417"/>
                </a:cubicBezTo>
                <a:cubicBezTo>
                  <a:pt x="207" y="417"/>
                  <a:pt x="38" y="439"/>
                  <a:pt x="1" y="653"/>
                </a:cubicBezTo>
                <a:cubicBezTo>
                  <a:pt x="458" y="735"/>
                  <a:pt x="852" y="804"/>
                  <a:pt x="1236" y="804"/>
                </a:cubicBezTo>
                <a:cubicBezTo>
                  <a:pt x="1389" y="804"/>
                  <a:pt x="1540" y="793"/>
                  <a:pt x="1693" y="768"/>
                </a:cubicBezTo>
                <a:lnTo>
                  <a:pt x="1676" y="335"/>
                </a:lnTo>
                <a:cubicBezTo>
                  <a:pt x="1676" y="335"/>
                  <a:pt x="1788" y="268"/>
                  <a:pt x="1676" y="163"/>
                </a:cubicBezTo>
                <a:cubicBezTo>
                  <a:pt x="1646" y="135"/>
                  <a:pt x="1616" y="125"/>
                  <a:pt x="1586" y="125"/>
                </a:cubicBezTo>
                <a:cubicBezTo>
                  <a:pt x="1504" y="125"/>
                  <a:pt x="1433" y="206"/>
                  <a:pt x="1433" y="206"/>
                </a:cubicBezTo>
                <a:cubicBezTo>
                  <a:pt x="1433" y="206"/>
                  <a:pt x="1370" y="1"/>
                  <a:pt x="11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9" name="Google Shape;4599;p42">
            <a:extLst>
              <a:ext uri="{FF2B5EF4-FFF2-40B4-BE49-F238E27FC236}">
                <a16:creationId xmlns:a16="http://schemas.microsoft.com/office/drawing/2014/main" id="{D7959115-A8AC-13EE-54C6-DDF2B6C03D37}"/>
              </a:ext>
            </a:extLst>
          </p:cNvPr>
          <p:cNvSpPr/>
          <p:nvPr/>
        </p:nvSpPr>
        <p:spPr>
          <a:xfrm>
            <a:off x="10752554" y="5272908"/>
            <a:ext cx="860435" cy="716676"/>
          </a:xfrm>
          <a:custGeom>
            <a:avLst/>
            <a:gdLst/>
            <a:ahLst/>
            <a:cxnLst/>
            <a:rect l="l" t="t" r="r" b="b"/>
            <a:pathLst>
              <a:path w="5680" h="4731" extrusionOk="0">
                <a:moveTo>
                  <a:pt x="3838" y="1"/>
                </a:moveTo>
                <a:cubicBezTo>
                  <a:pt x="3724" y="1"/>
                  <a:pt x="3615" y="52"/>
                  <a:pt x="3520" y="107"/>
                </a:cubicBezTo>
                <a:cubicBezTo>
                  <a:pt x="3156" y="324"/>
                  <a:pt x="2894" y="637"/>
                  <a:pt x="2683" y="962"/>
                </a:cubicBezTo>
                <a:cubicBezTo>
                  <a:pt x="2235" y="1659"/>
                  <a:pt x="2001" y="2446"/>
                  <a:pt x="2009" y="3233"/>
                </a:cubicBezTo>
                <a:cubicBezTo>
                  <a:pt x="1874" y="2664"/>
                  <a:pt x="1324" y="1786"/>
                  <a:pt x="807" y="1542"/>
                </a:cubicBezTo>
                <a:cubicBezTo>
                  <a:pt x="690" y="1487"/>
                  <a:pt x="581" y="1463"/>
                  <a:pt x="483" y="1463"/>
                </a:cubicBezTo>
                <a:cubicBezTo>
                  <a:pt x="191" y="1463"/>
                  <a:pt x="0" y="1679"/>
                  <a:pt x="26" y="1954"/>
                </a:cubicBezTo>
                <a:cubicBezTo>
                  <a:pt x="96" y="2709"/>
                  <a:pt x="1392" y="3948"/>
                  <a:pt x="2116" y="4730"/>
                </a:cubicBezTo>
                <a:cubicBezTo>
                  <a:pt x="3034" y="4333"/>
                  <a:pt x="4307" y="3834"/>
                  <a:pt x="5263" y="3377"/>
                </a:cubicBezTo>
                <a:cubicBezTo>
                  <a:pt x="5432" y="3297"/>
                  <a:pt x="5609" y="3185"/>
                  <a:pt x="5635" y="3026"/>
                </a:cubicBezTo>
                <a:cubicBezTo>
                  <a:pt x="5679" y="2754"/>
                  <a:pt x="5266" y="2590"/>
                  <a:pt x="4930" y="2576"/>
                </a:cubicBezTo>
                <a:cubicBezTo>
                  <a:pt x="4898" y="2574"/>
                  <a:pt x="4866" y="2574"/>
                  <a:pt x="4834" y="2574"/>
                </a:cubicBezTo>
                <a:cubicBezTo>
                  <a:pt x="4017" y="2574"/>
                  <a:pt x="3213" y="2963"/>
                  <a:pt x="2829" y="3553"/>
                </a:cubicBezTo>
                <a:cubicBezTo>
                  <a:pt x="3342" y="2613"/>
                  <a:pt x="3858" y="1666"/>
                  <a:pt x="4150" y="664"/>
                </a:cubicBezTo>
                <a:cubicBezTo>
                  <a:pt x="4187" y="534"/>
                  <a:pt x="4220" y="400"/>
                  <a:pt x="4187" y="271"/>
                </a:cubicBezTo>
                <a:cubicBezTo>
                  <a:pt x="4153" y="142"/>
                  <a:pt x="4032" y="19"/>
                  <a:pt x="3872" y="2"/>
                </a:cubicBezTo>
                <a:cubicBezTo>
                  <a:pt x="3861" y="1"/>
                  <a:pt x="3849" y="1"/>
                  <a:pt x="3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0" name="Google Shape;4600;p42">
            <a:extLst>
              <a:ext uri="{FF2B5EF4-FFF2-40B4-BE49-F238E27FC236}">
                <a16:creationId xmlns:a16="http://schemas.microsoft.com/office/drawing/2014/main" id="{5ECA7A16-21EA-BD35-7537-29093E563421}"/>
              </a:ext>
            </a:extLst>
          </p:cNvPr>
          <p:cNvSpPr/>
          <p:nvPr/>
        </p:nvSpPr>
        <p:spPr>
          <a:xfrm>
            <a:off x="11071129" y="5336533"/>
            <a:ext cx="244648" cy="638661"/>
          </a:xfrm>
          <a:custGeom>
            <a:avLst/>
            <a:gdLst/>
            <a:ahLst/>
            <a:cxnLst/>
            <a:rect l="l" t="t" r="r" b="b"/>
            <a:pathLst>
              <a:path w="1615" h="4216" fill="none" extrusionOk="0">
                <a:moveTo>
                  <a:pt x="1615" y="1"/>
                </a:moveTo>
                <a:cubicBezTo>
                  <a:pt x="868" y="1327"/>
                  <a:pt x="323" y="2749"/>
                  <a:pt x="1" y="421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42">
            <a:extLst>
              <a:ext uri="{FF2B5EF4-FFF2-40B4-BE49-F238E27FC236}">
                <a16:creationId xmlns:a16="http://schemas.microsoft.com/office/drawing/2014/main" id="{93940940-FDD9-0A1D-D7E3-A7D803AB2620}"/>
              </a:ext>
            </a:extLst>
          </p:cNvPr>
          <p:cNvSpPr/>
          <p:nvPr/>
        </p:nvSpPr>
        <p:spPr>
          <a:xfrm>
            <a:off x="11066433" y="5723125"/>
            <a:ext cx="459908" cy="254495"/>
          </a:xfrm>
          <a:custGeom>
            <a:avLst/>
            <a:gdLst/>
            <a:ahLst/>
            <a:cxnLst/>
            <a:rect l="l" t="t" r="r" b="b"/>
            <a:pathLst>
              <a:path w="3036" h="1680" fill="none" extrusionOk="0">
                <a:moveTo>
                  <a:pt x="3036" y="0"/>
                </a:moveTo>
                <a:cubicBezTo>
                  <a:pt x="1872" y="255"/>
                  <a:pt x="796" y="850"/>
                  <a:pt x="1" y="168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42">
            <a:extLst>
              <a:ext uri="{FF2B5EF4-FFF2-40B4-BE49-F238E27FC236}">
                <a16:creationId xmlns:a16="http://schemas.microsoft.com/office/drawing/2014/main" id="{B9236C6E-D4F4-E118-6FEB-9273D8030D51}"/>
              </a:ext>
            </a:extLst>
          </p:cNvPr>
          <p:cNvSpPr/>
          <p:nvPr/>
        </p:nvSpPr>
        <p:spPr>
          <a:xfrm>
            <a:off x="10823298" y="5564519"/>
            <a:ext cx="245860" cy="407949"/>
          </a:xfrm>
          <a:custGeom>
            <a:avLst/>
            <a:gdLst/>
            <a:ahLst/>
            <a:cxnLst/>
            <a:rect l="l" t="t" r="r" b="b"/>
            <a:pathLst>
              <a:path w="1623" h="2693" fill="none" extrusionOk="0">
                <a:moveTo>
                  <a:pt x="1" y="0"/>
                </a:moveTo>
                <a:cubicBezTo>
                  <a:pt x="593" y="876"/>
                  <a:pt x="1340" y="1693"/>
                  <a:pt x="1622" y="269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3" name="Google Shape;4603;p42">
            <a:extLst>
              <a:ext uri="{FF2B5EF4-FFF2-40B4-BE49-F238E27FC236}">
                <a16:creationId xmlns:a16="http://schemas.microsoft.com/office/drawing/2014/main" id="{8DFA33B2-5A60-FAFF-C169-1C21DB0E568B}"/>
              </a:ext>
            </a:extLst>
          </p:cNvPr>
          <p:cNvSpPr/>
          <p:nvPr/>
        </p:nvSpPr>
        <p:spPr>
          <a:xfrm>
            <a:off x="10916159" y="5924601"/>
            <a:ext cx="326147" cy="163452"/>
          </a:xfrm>
          <a:custGeom>
            <a:avLst/>
            <a:gdLst/>
            <a:ahLst/>
            <a:cxnLst/>
            <a:rect l="l" t="t" r="r" b="b"/>
            <a:pathLst>
              <a:path w="2153" h="1079" extrusionOk="0">
                <a:moveTo>
                  <a:pt x="1195" y="0"/>
                </a:moveTo>
                <a:cubicBezTo>
                  <a:pt x="1040" y="0"/>
                  <a:pt x="884" y="14"/>
                  <a:pt x="731" y="42"/>
                </a:cubicBezTo>
                <a:cubicBezTo>
                  <a:pt x="536" y="78"/>
                  <a:pt x="337" y="142"/>
                  <a:pt x="205" y="273"/>
                </a:cubicBezTo>
                <a:cubicBezTo>
                  <a:pt x="23" y="454"/>
                  <a:pt x="8" y="718"/>
                  <a:pt x="1" y="960"/>
                </a:cubicBezTo>
                <a:cubicBezTo>
                  <a:pt x="460" y="1033"/>
                  <a:pt x="949" y="1079"/>
                  <a:pt x="1442" y="1079"/>
                </a:cubicBezTo>
                <a:cubicBezTo>
                  <a:pt x="1622" y="1079"/>
                  <a:pt x="1803" y="1073"/>
                  <a:pt x="1983" y="1060"/>
                </a:cubicBezTo>
                <a:cubicBezTo>
                  <a:pt x="2049" y="919"/>
                  <a:pt x="2116" y="774"/>
                  <a:pt x="2135" y="620"/>
                </a:cubicBezTo>
                <a:cubicBezTo>
                  <a:pt x="2152" y="469"/>
                  <a:pt x="2114" y="303"/>
                  <a:pt x="1992" y="192"/>
                </a:cubicBezTo>
                <a:cubicBezTo>
                  <a:pt x="1881" y="90"/>
                  <a:pt x="1718" y="50"/>
                  <a:pt x="1562" y="26"/>
                </a:cubicBezTo>
                <a:cubicBezTo>
                  <a:pt x="1441" y="9"/>
                  <a:pt x="1318" y="0"/>
                  <a:pt x="11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4" name="Google Shape;4604;p42">
            <a:extLst>
              <a:ext uri="{FF2B5EF4-FFF2-40B4-BE49-F238E27FC236}">
                <a16:creationId xmlns:a16="http://schemas.microsoft.com/office/drawing/2014/main" id="{87329A4D-6CEB-241D-EAE3-80EE8EC408AD}"/>
              </a:ext>
            </a:extLst>
          </p:cNvPr>
          <p:cNvSpPr/>
          <p:nvPr/>
        </p:nvSpPr>
        <p:spPr>
          <a:xfrm>
            <a:off x="11012201" y="6016251"/>
            <a:ext cx="372956" cy="96344"/>
          </a:xfrm>
          <a:custGeom>
            <a:avLst/>
            <a:gdLst/>
            <a:ahLst/>
            <a:cxnLst/>
            <a:rect l="l" t="t" r="r" b="b"/>
            <a:pathLst>
              <a:path w="2462" h="636" extrusionOk="0">
                <a:moveTo>
                  <a:pt x="1821" y="0"/>
                </a:moveTo>
                <a:cubicBezTo>
                  <a:pt x="1550" y="0"/>
                  <a:pt x="1394" y="315"/>
                  <a:pt x="1394" y="315"/>
                </a:cubicBezTo>
                <a:cubicBezTo>
                  <a:pt x="1394" y="315"/>
                  <a:pt x="1406" y="145"/>
                  <a:pt x="1235" y="123"/>
                </a:cubicBezTo>
                <a:cubicBezTo>
                  <a:pt x="1223" y="121"/>
                  <a:pt x="1212" y="121"/>
                  <a:pt x="1201" y="121"/>
                </a:cubicBezTo>
                <a:cubicBezTo>
                  <a:pt x="1053" y="121"/>
                  <a:pt x="980" y="246"/>
                  <a:pt x="980" y="246"/>
                </a:cubicBezTo>
                <a:cubicBezTo>
                  <a:pt x="980" y="246"/>
                  <a:pt x="936" y="20"/>
                  <a:pt x="668" y="20"/>
                </a:cubicBezTo>
                <a:cubicBezTo>
                  <a:pt x="644" y="20"/>
                  <a:pt x="619" y="22"/>
                  <a:pt x="591" y="26"/>
                </a:cubicBezTo>
                <a:cubicBezTo>
                  <a:pt x="253" y="73"/>
                  <a:pt x="355" y="437"/>
                  <a:pt x="355" y="437"/>
                </a:cubicBezTo>
                <a:cubicBezTo>
                  <a:pt x="355" y="437"/>
                  <a:pt x="297" y="405"/>
                  <a:pt x="225" y="405"/>
                </a:cubicBezTo>
                <a:cubicBezTo>
                  <a:pt x="190" y="405"/>
                  <a:pt x="150" y="413"/>
                  <a:pt x="113" y="437"/>
                </a:cubicBezTo>
                <a:cubicBezTo>
                  <a:pt x="0" y="506"/>
                  <a:pt x="28" y="619"/>
                  <a:pt x="28" y="619"/>
                </a:cubicBezTo>
                <a:cubicBezTo>
                  <a:pt x="274" y="631"/>
                  <a:pt x="535" y="635"/>
                  <a:pt x="790" y="635"/>
                </a:cubicBezTo>
                <a:cubicBezTo>
                  <a:pt x="1622" y="635"/>
                  <a:pt x="2395" y="588"/>
                  <a:pt x="2408" y="588"/>
                </a:cubicBezTo>
                <a:cubicBezTo>
                  <a:pt x="2408" y="588"/>
                  <a:pt x="2408" y="588"/>
                  <a:pt x="2408" y="588"/>
                </a:cubicBezTo>
                <a:cubicBezTo>
                  <a:pt x="2462" y="337"/>
                  <a:pt x="2314" y="295"/>
                  <a:pt x="2209" y="295"/>
                </a:cubicBezTo>
                <a:cubicBezTo>
                  <a:pt x="2156" y="295"/>
                  <a:pt x="2113" y="306"/>
                  <a:pt x="2113" y="306"/>
                </a:cubicBezTo>
                <a:cubicBezTo>
                  <a:pt x="2113" y="306"/>
                  <a:pt x="2189" y="57"/>
                  <a:pt x="1881" y="5"/>
                </a:cubicBezTo>
                <a:cubicBezTo>
                  <a:pt x="1860" y="2"/>
                  <a:pt x="1840" y="0"/>
                  <a:pt x="18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5" name="Google Shape;4605;p42">
            <a:extLst>
              <a:ext uri="{FF2B5EF4-FFF2-40B4-BE49-F238E27FC236}">
                <a16:creationId xmlns:a16="http://schemas.microsoft.com/office/drawing/2014/main" id="{E355340C-0041-7B48-54B3-FD26C70B65B1}"/>
              </a:ext>
            </a:extLst>
          </p:cNvPr>
          <p:cNvSpPr/>
          <p:nvPr/>
        </p:nvSpPr>
        <p:spPr>
          <a:xfrm>
            <a:off x="10726801" y="5996709"/>
            <a:ext cx="310999" cy="113917"/>
          </a:xfrm>
          <a:custGeom>
            <a:avLst/>
            <a:gdLst/>
            <a:ahLst/>
            <a:cxnLst/>
            <a:rect l="l" t="t" r="r" b="b"/>
            <a:pathLst>
              <a:path w="2053" h="752" extrusionOk="0">
                <a:moveTo>
                  <a:pt x="1235" y="1"/>
                </a:moveTo>
                <a:cubicBezTo>
                  <a:pt x="948" y="1"/>
                  <a:pt x="830" y="231"/>
                  <a:pt x="830" y="231"/>
                </a:cubicBezTo>
                <a:cubicBezTo>
                  <a:pt x="830" y="231"/>
                  <a:pt x="778" y="89"/>
                  <a:pt x="600" y="89"/>
                </a:cubicBezTo>
                <a:cubicBezTo>
                  <a:pt x="565" y="89"/>
                  <a:pt x="525" y="95"/>
                  <a:pt x="481" y="107"/>
                </a:cubicBezTo>
                <a:cubicBezTo>
                  <a:pt x="204" y="186"/>
                  <a:pt x="295" y="364"/>
                  <a:pt x="295" y="364"/>
                </a:cubicBezTo>
                <a:cubicBezTo>
                  <a:pt x="295" y="364"/>
                  <a:pt x="275" y="359"/>
                  <a:pt x="246" y="359"/>
                </a:cubicBezTo>
                <a:cubicBezTo>
                  <a:pt x="203" y="359"/>
                  <a:pt x="138" y="370"/>
                  <a:pt x="86" y="426"/>
                </a:cubicBezTo>
                <a:cubicBezTo>
                  <a:pt x="0" y="519"/>
                  <a:pt x="94" y="612"/>
                  <a:pt x="94" y="612"/>
                </a:cubicBezTo>
                <a:cubicBezTo>
                  <a:pt x="498" y="700"/>
                  <a:pt x="1938" y="751"/>
                  <a:pt x="1938" y="751"/>
                </a:cubicBezTo>
                <a:cubicBezTo>
                  <a:pt x="1938" y="751"/>
                  <a:pt x="2052" y="431"/>
                  <a:pt x="1919" y="335"/>
                </a:cubicBezTo>
                <a:cubicBezTo>
                  <a:pt x="1870" y="299"/>
                  <a:pt x="1816" y="288"/>
                  <a:pt x="1769" y="288"/>
                </a:cubicBezTo>
                <a:cubicBezTo>
                  <a:pt x="1688" y="288"/>
                  <a:pt x="1625" y="320"/>
                  <a:pt x="1625" y="320"/>
                </a:cubicBezTo>
                <a:cubicBezTo>
                  <a:pt x="1625" y="320"/>
                  <a:pt x="1574" y="19"/>
                  <a:pt x="1266" y="2"/>
                </a:cubicBezTo>
                <a:cubicBezTo>
                  <a:pt x="1255" y="1"/>
                  <a:pt x="1245" y="1"/>
                  <a:pt x="1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6" name="Google Shape;4606;p42">
            <a:extLst>
              <a:ext uri="{FF2B5EF4-FFF2-40B4-BE49-F238E27FC236}">
                <a16:creationId xmlns:a16="http://schemas.microsoft.com/office/drawing/2014/main" id="{1CC53328-940F-CD7A-29B0-6D4335FF03FF}"/>
              </a:ext>
            </a:extLst>
          </p:cNvPr>
          <p:cNvSpPr/>
          <p:nvPr/>
        </p:nvSpPr>
        <p:spPr>
          <a:xfrm>
            <a:off x="12235602" y="5145357"/>
            <a:ext cx="169057" cy="74076"/>
          </a:xfrm>
          <a:custGeom>
            <a:avLst/>
            <a:gdLst/>
            <a:ahLst/>
            <a:cxnLst/>
            <a:rect l="l" t="t" r="r" b="b"/>
            <a:pathLst>
              <a:path w="1116" h="489" extrusionOk="0">
                <a:moveTo>
                  <a:pt x="407" y="1"/>
                </a:moveTo>
                <a:cubicBezTo>
                  <a:pt x="260" y="1"/>
                  <a:pt x="222" y="139"/>
                  <a:pt x="222" y="139"/>
                </a:cubicBezTo>
                <a:cubicBezTo>
                  <a:pt x="222" y="139"/>
                  <a:pt x="177" y="84"/>
                  <a:pt x="126" y="84"/>
                </a:cubicBezTo>
                <a:cubicBezTo>
                  <a:pt x="108" y="84"/>
                  <a:pt x="89" y="91"/>
                  <a:pt x="71" y="109"/>
                </a:cubicBezTo>
                <a:cubicBezTo>
                  <a:pt x="0" y="181"/>
                  <a:pt x="71" y="224"/>
                  <a:pt x="71" y="224"/>
                </a:cubicBezTo>
                <a:lnTo>
                  <a:pt x="59" y="484"/>
                </a:lnTo>
                <a:cubicBezTo>
                  <a:pt x="135" y="487"/>
                  <a:pt x="211" y="488"/>
                  <a:pt x="288" y="488"/>
                </a:cubicBezTo>
                <a:cubicBezTo>
                  <a:pt x="557" y="488"/>
                  <a:pt x="833" y="470"/>
                  <a:pt x="1115" y="439"/>
                </a:cubicBezTo>
                <a:cubicBezTo>
                  <a:pt x="1091" y="295"/>
                  <a:pt x="987" y="280"/>
                  <a:pt x="943" y="280"/>
                </a:cubicBezTo>
                <a:cubicBezTo>
                  <a:pt x="932" y="280"/>
                  <a:pt x="924" y="281"/>
                  <a:pt x="924" y="281"/>
                </a:cubicBezTo>
                <a:cubicBezTo>
                  <a:pt x="924" y="281"/>
                  <a:pt x="949" y="139"/>
                  <a:pt x="809" y="109"/>
                </a:cubicBezTo>
                <a:cubicBezTo>
                  <a:pt x="788" y="105"/>
                  <a:pt x="768" y="103"/>
                  <a:pt x="749" y="103"/>
                </a:cubicBezTo>
                <a:cubicBezTo>
                  <a:pt x="639" y="103"/>
                  <a:pt x="564" y="166"/>
                  <a:pt x="564" y="166"/>
                </a:cubicBezTo>
                <a:cubicBezTo>
                  <a:pt x="564" y="166"/>
                  <a:pt x="551" y="1"/>
                  <a:pt x="4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7" name="Google Shape;4607;p42">
            <a:extLst>
              <a:ext uri="{FF2B5EF4-FFF2-40B4-BE49-F238E27FC236}">
                <a16:creationId xmlns:a16="http://schemas.microsoft.com/office/drawing/2014/main" id="{0CEB360A-C926-3DF8-8AE8-602454C7AB4A}"/>
              </a:ext>
            </a:extLst>
          </p:cNvPr>
          <p:cNvSpPr/>
          <p:nvPr/>
        </p:nvSpPr>
        <p:spPr>
          <a:xfrm>
            <a:off x="11937781" y="5129300"/>
            <a:ext cx="169057" cy="82105"/>
          </a:xfrm>
          <a:custGeom>
            <a:avLst/>
            <a:gdLst/>
            <a:ahLst/>
            <a:cxnLst/>
            <a:rect l="l" t="t" r="r" b="b"/>
            <a:pathLst>
              <a:path w="1116" h="542" extrusionOk="0">
                <a:moveTo>
                  <a:pt x="710" y="1"/>
                </a:moveTo>
                <a:cubicBezTo>
                  <a:pt x="564" y="1"/>
                  <a:pt x="553" y="166"/>
                  <a:pt x="553" y="166"/>
                </a:cubicBezTo>
                <a:cubicBezTo>
                  <a:pt x="553" y="166"/>
                  <a:pt x="477" y="103"/>
                  <a:pt x="366" y="103"/>
                </a:cubicBezTo>
                <a:cubicBezTo>
                  <a:pt x="348" y="103"/>
                  <a:pt x="328" y="105"/>
                  <a:pt x="308" y="109"/>
                </a:cubicBezTo>
                <a:cubicBezTo>
                  <a:pt x="167" y="139"/>
                  <a:pt x="192" y="282"/>
                  <a:pt x="192" y="282"/>
                </a:cubicBezTo>
                <a:cubicBezTo>
                  <a:pt x="192" y="282"/>
                  <a:pt x="185" y="280"/>
                  <a:pt x="173" y="280"/>
                </a:cubicBezTo>
                <a:cubicBezTo>
                  <a:pt x="129" y="280"/>
                  <a:pt x="25" y="296"/>
                  <a:pt x="1" y="439"/>
                </a:cubicBezTo>
                <a:cubicBezTo>
                  <a:pt x="286" y="494"/>
                  <a:pt x="531" y="541"/>
                  <a:pt x="770" y="541"/>
                </a:cubicBezTo>
                <a:cubicBezTo>
                  <a:pt x="865" y="541"/>
                  <a:pt x="959" y="534"/>
                  <a:pt x="1055" y="516"/>
                </a:cubicBezTo>
                <a:lnTo>
                  <a:pt x="1046" y="224"/>
                </a:lnTo>
                <a:cubicBezTo>
                  <a:pt x="1046" y="224"/>
                  <a:pt x="1116" y="180"/>
                  <a:pt x="1046" y="109"/>
                </a:cubicBezTo>
                <a:cubicBezTo>
                  <a:pt x="1028" y="91"/>
                  <a:pt x="1009" y="84"/>
                  <a:pt x="991" y="84"/>
                </a:cubicBezTo>
                <a:cubicBezTo>
                  <a:pt x="939" y="84"/>
                  <a:pt x="895" y="139"/>
                  <a:pt x="895" y="139"/>
                </a:cubicBezTo>
                <a:cubicBezTo>
                  <a:pt x="895" y="139"/>
                  <a:pt x="855" y="1"/>
                  <a:pt x="7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8" name="Google Shape;4608;p42">
            <a:extLst>
              <a:ext uri="{FF2B5EF4-FFF2-40B4-BE49-F238E27FC236}">
                <a16:creationId xmlns:a16="http://schemas.microsoft.com/office/drawing/2014/main" id="{5B0BEBA9-A9F4-7EEA-42F3-82C22891F23D}"/>
              </a:ext>
            </a:extLst>
          </p:cNvPr>
          <p:cNvSpPr/>
          <p:nvPr/>
        </p:nvSpPr>
        <p:spPr>
          <a:xfrm>
            <a:off x="11952778" y="4664540"/>
            <a:ext cx="593367" cy="492781"/>
          </a:xfrm>
          <a:custGeom>
            <a:avLst/>
            <a:gdLst/>
            <a:ahLst/>
            <a:cxnLst/>
            <a:rect l="l" t="t" r="r" b="b"/>
            <a:pathLst>
              <a:path w="3917" h="3253" extrusionOk="0">
                <a:moveTo>
                  <a:pt x="2647" y="0"/>
                </a:moveTo>
                <a:cubicBezTo>
                  <a:pt x="2568" y="0"/>
                  <a:pt x="2493" y="34"/>
                  <a:pt x="2429" y="74"/>
                </a:cubicBezTo>
                <a:cubicBezTo>
                  <a:pt x="2177" y="221"/>
                  <a:pt x="1996" y="437"/>
                  <a:pt x="1851" y="661"/>
                </a:cubicBezTo>
                <a:cubicBezTo>
                  <a:pt x="1542" y="1140"/>
                  <a:pt x="1381" y="1683"/>
                  <a:pt x="1386" y="2224"/>
                </a:cubicBezTo>
                <a:cubicBezTo>
                  <a:pt x="1294" y="1833"/>
                  <a:pt x="914" y="1229"/>
                  <a:pt x="557" y="1062"/>
                </a:cubicBezTo>
                <a:cubicBezTo>
                  <a:pt x="477" y="1024"/>
                  <a:pt x="401" y="1007"/>
                  <a:pt x="334" y="1007"/>
                </a:cubicBezTo>
                <a:cubicBezTo>
                  <a:pt x="133" y="1007"/>
                  <a:pt x="1" y="1155"/>
                  <a:pt x="18" y="1345"/>
                </a:cubicBezTo>
                <a:cubicBezTo>
                  <a:pt x="67" y="1861"/>
                  <a:pt x="961" y="2714"/>
                  <a:pt x="1461" y="3252"/>
                </a:cubicBezTo>
                <a:cubicBezTo>
                  <a:pt x="2094" y="2979"/>
                  <a:pt x="2972" y="2634"/>
                  <a:pt x="3631" y="2322"/>
                </a:cubicBezTo>
                <a:cubicBezTo>
                  <a:pt x="3748" y="2267"/>
                  <a:pt x="3870" y="2190"/>
                  <a:pt x="3887" y="2081"/>
                </a:cubicBezTo>
                <a:cubicBezTo>
                  <a:pt x="3917" y="1894"/>
                  <a:pt x="3633" y="1780"/>
                  <a:pt x="3400" y="1771"/>
                </a:cubicBezTo>
                <a:cubicBezTo>
                  <a:pt x="3378" y="1770"/>
                  <a:pt x="3356" y="1769"/>
                  <a:pt x="3335" y="1769"/>
                </a:cubicBezTo>
                <a:cubicBezTo>
                  <a:pt x="2772" y="1769"/>
                  <a:pt x="2217" y="2037"/>
                  <a:pt x="1952" y="2443"/>
                </a:cubicBezTo>
                <a:cubicBezTo>
                  <a:pt x="2306" y="1796"/>
                  <a:pt x="2661" y="1145"/>
                  <a:pt x="2863" y="456"/>
                </a:cubicBezTo>
                <a:cubicBezTo>
                  <a:pt x="2888" y="368"/>
                  <a:pt x="2911" y="275"/>
                  <a:pt x="2888" y="185"/>
                </a:cubicBezTo>
                <a:cubicBezTo>
                  <a:pt x="2865" y="96"/>
                  <a:pt x="2782" y="12"/>
                  <a:pt x="2671" y="1"/>
                </a:cubicBezTo>
                <a:cubicBezTo>
                  <a:pt x="2663" y="0"/>
                  <a:pt x="2655" y="0"/>
                  <a:pt x="26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42">
            <a:extLst>
              <a:ext uri="{FF2B5EF4-FFF2-40B4-BE49-F238E27FC236}">
                <a16:creationId xmlns:a16="http://schemas.microsoft.com/office/drawing/2014/main" id="{F26609B5-CB3D-7AC1-B97F-02BC494FE53C}"/>
              </a:ext>
            </a:extLst>
          </p:cNvPr>
          <p:cNvSpPr/>
          <p:nvPr/>
        </p:nvSpPr>
        <p:spPr>
          <a:xfrm>
            <a:off x="12172736" y="4708017"/>
            <a:ext cx="169057" cy="439458"/>
          </a:xfrm>
          <a:custGeom>
            <a:avLst/>
            <a:gdLst/>
            <a:ahLst/>
            <a:cxnLst/>
            <a:rect l="l" t="t" r="r" b="b"/>
            <a:pathLst>
              <a:path w="1116" h="2901" fill="none" extrusionOk="0">
                <a:moveTo>
                  <a:pt x="1115" y="1"/>
                </a:moveTo>
                <a:cubicBezTo>
                  <a:pt x="600" y="913"/>
                  <a:pt x="223" y="1892"/>
                  <a:pt x="1" y="29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0" name="Google Shape;4610;p42">
            <a:extLst>
              <a:ext uri="{FF2B5EF4-FFF2-40B4-BE49-F238E27FC236}">
                <a16:creationId xmlns:a16="http://schemas.microsoft.com/office/drawing/2014/main" id="{B1AF2F42-7440-7EB6-7426-E4C4DE767FAD}"/>
              </a:ext>
            </a:extLst>
          </p:cNvPr>
          <p:cNvSpPr/>
          <p:nvPr/>
        </p:nvSpPr>
        <p:spPr>
          <a:xfrm>
            <a:off x="12169554" y="4974026"/>
            <a:ext cx="317361" cy="175268"/>
          </a:xfrm>
          <a:custGeom>
            <a:avLst/>
            <a:gdLst/>
            <a:ahLst/>
            <a:cxnLst/>
            <a:rect l="l" t="t" r="r" b="b"/>
            <a:pathLst>
              <a:path w="2095" h="1157" fill="none" extrusionOk="0">
                <a:moveTo>
                  <a:pt x="2094" y="0"/>
                </a:moveTo>
                <a:cubicBezTo>
                  <a:pt x="1291" y="176"/>
                  <a:pt x="550" y="585"/>
                  <a:pt x="0" y="115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42">
            <a:extLst>
              <a:ext uri="{FF2B5EF4-FFF2-40B4-BE49-F238E27FC236}">
                <a16:creationId xmlns:a16="http://schemas.microsoft.com/office/drawing/2014/main" id="{15CCC36C-6021-B072-F9F8-FF35FB04A055}"/>
              </a:ext>
            </a:extLst>
          </p:cNvPr>
          <p:cNvSpPr/>
          <p:nvPr/>
        </p:nvSpPr>
        <p:spPr>
          <a:xfrm>
            <a:off x="12001859" y="4865108"/>
            <a:ext cx="169512" cy="280550"/>
          </a:xfrm>
          <a:custGeom>
            <a:avLst/>
            <a:gdLst/>
            <a:ahLst/>
            <a:cxnLst/>
            <a:rect l="l" t="t" r="r" b="b"/>
            <a:pathLst>
              <a:path w="1119" h="1852" fill="none" extrusionOk="0">
                <a:moveTo>
                  <a:pt x="0" y="0"/>
                </a:moveTo>
                <a:cubicBezTo>
                  <a:pt x="409" y="602"/>
                  <a:pt x="923" y="1164"/>
                  <a:pt x="1119" y="185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2" name="Google Shape;4612;p42">
            <a:extLst>
              <a:ext uri="{FF2B5EF4-FFF2-40B4-BE49-F238E27FC236}">
                <a16:creationId xmlns:a16="http://schemas.microsoft.com/office/drawing/2014/main" id="{00D0E2D6-2570-762F-FF51-C9496347CD51}"/>
              </a:ext>
            </a:extLst>
          </p:cNvPr>
          <p:cNvSpPr/>
          <p:nvPr/>
        </p:nvSpPr>
        <p:spPr>
          <a:xfrm>
            <a:off x="12065786" y="5112485"/>
            <a:ext cx="225107" cy="112553"/>
          </a:xfrm>
          <a:custGeom>
            <a:avLst/>
            <a:gdLst/>
            <a:ahLst/>
            <a:cxnLst/>
            <a:rect l="l" t="t" r="r" b="b"/>
            <a:pathLst>
              <a:path w="1486" h="743" extrusionOk="0">
                <a:moveTo>
                  <a:pt x="822" y="1"/>
                </a:moveTo>
                <a:cubicBezTo>
                  <a:pt x="715" y="1"/>
                  <a:pt x="609" y="10"/>
                  <a:pt x="504" y="29"/>
                </a:cubicBezTo>
                <a:cubicBezTo>
                  <a:pt x="369" y="54"/>
                  <a:pt x="232" y="98"/>
                  <a:pt x="142" y="188"/>
                </a:cubicBezTo>
                <a:cubicBezTo>
                  <a:pt x="18" y="313"/>
                  <a:pt x="5" y="496"/>
                  <a:pt x="0" y="662"/>
                </a:cubicBezTo>
                <a:cubicBezTo>
                  <a:pt x="319" y="712"/>
                  <a:pt x="659" y="743"/>
                  <a:pt x="1002" y="743"/>
                </a:cubicBezTo>
                <a:cubicBezTo>
                  <a:pt x="1124" y="743"/>
                  <a:pt x="1246" y="739"/>
                  <a:pt x="1368" y="731"/>
                </a:cubicBezTo>
                <a:cubicBezTo>
                  <a:pt x="1415" y="633"/>
                  <a:pt x="1460" y="533"/>
                  <a:pt x="1473" y="428"/>
                </a:cubicBezTo>
                <a:cubicBezTo>
                  <a:pt x="1485" y="322"/>
                  <a:pt x="1459" y="209"/>
                  <a:pt x="1375" y="132"/>
                </a:cubicBezTo>
                <a:cubicBezTo>
                  <a:pt x="1297" y="63"/>
                  <a:pt x="1186" y="34"/>
                  <a:pt x="1078" y="19"/>
                </a:cubicBezTo>
                <a:cubicBezTo>
                  <a:pt x="993" y="7"/>
                  <a:pt x="908" y="1"/>
                  <a:pt x="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3" name="Google Shape;4613;p42">
            <a:extLst>
              <a:ext uri="{FF2B5EF4-FFF2-40B4-BE49-F238E27FC236}">
                <a16:creationId xmlns:a16="http://schemas.microsoft.com/office/drawing/2014/main" id="{C008662E-C359-73CA-4F97-B921103FE7D2}"/>
              </a:ext>
            </a:extLst>
          </p:cNvPr>
          <p:cNvSpPr/>
          <p:nvPr/>
        </p:nvSpPr>
        <p:spPr>
          <a:xfrm>
            <a:off x="12126229" y="5173685"/>
            <a:ext cx="232681" cy="65290"/>
          </a:xfrm>
          <a:custGeom>
            <a:avLst/>
            <a:gdLst/>
            <a:ahLst/>
            <a:cxnLst/>
            <a:rect l="l" t="t" r="r" b="b"/>
            <a:pathLst>
              <a:path w="1536" h="431" extrusionOk="0">
                <a:moveTo>
                  <a:pt x="1136" y="1"/>
                </a:moveTo>
                <a:cubicBezTo>
                  <a:pt x="966" y="1"/>
                  <a:pt x="870" y="213"/>
                  <a:pt x="870" y="213"/>
                </a:cubicBezTo>
                <a:cubicBezTo>
                  <a:pt x="870" y="213"/>
                  <a:pt x="876" y="97"/>
                  <a:pt x="771" y="83"/>
                </a:cubicBezTo>
                <a:cubicBezTo>
                  <a:pt x="763" y="82"/>
                  <a:pt x="756" y="81"/>
                  <a:pt x="748" y="81"/>
                </a:cubicBezTo>
                <a:cubicBezTo>
                  <a:pt x="656" y="81"/>
                  <a:pt x="611" y="165"/>
                  <a:pt x="611" y="165"/>
                </a:cubicBezTo>
                <a:cubicBezTo>
                  <a:pt x="611" y="165"/>
                  <a:pt x="583" y="14"/>
                  <a:pt x="416" y="14"/>
                </a:cubicBezTo>
                <a:cubicBezTo>
                  <a:pt x="401" y="14"/>
                  <a:pt x="385" y="15"/>
                  <a:pt x="368" y="18"/>
                </a:cubicBezTo>
                <a:cubicBezTo>
                  <a:pt x="157" y="52"/>
                  <a:pt x="220" y="296"/>
                  <a:pt x="220" y="296"/>
                </a:cubicBezTo>
                <a:cubicBezTo>
                  <a:pt x="220" y="296"/>
                  <a:pt x="185" y="274"/>
                  <a:pt x="140" y="274"/>
                </a:cubicBezTo>
                <a:cubicBezTo>
                  <a:pt x="118" y="274"/>
                  <a:pt x="94" y="280"/>
                  <a:pt x="70" y="296"/>
                </a:cubicBezTo>
                <a:cubicBezTo>
                  <a:pt x="0" y="343"/>
                  <a:pt x="18" y="419"/>
                  <a:pt x="18" y="419"/>
                </a:cubicBezTo>
                <a:cubicBezTo>
                  <a:pt x="174" y="427"/>
                  <a:pt x="341" y="430"/>
                  <a:pt x="504" y="430"/>
                </a:cubicBezTo>
                <a:cubicBezTo>
                  <a:pt x="1022" y="430"/>
                  <a:pt x="1501" y="398"/>
                  <a:pt x="1502" y="397"/>
                </a:cubicBezTo>
                <a:cubicBezTo>
                  <a:pt x="1535" y="228"/>
                  <a:pt x="1444" y="199"/>
                  <a:pt x="1378" y="199"/>
                </a:cubicBezTo>
                <a:cubicBezTo>
                  <a:pt x="1344" y="199"/>
                  <a:pt x="1318" y="207"/>
                  <a:pt x="1318" y="207"/>
                </a:cubicBezTo>
                <a:cubicBezTo>
                  <a:pt x="1318" y="207"/>
                  <a:pt x="1365" y="38"/>
                  <a:pt x="1174" y="4"/>
                </a:cubicBezTo>
                <a:cubicBezTo>
                  <a:pt x="1161" y="2"/>
                  <a:pt x="1148" y="1"/>
                  <a:pt x="11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4" name="Google Shape;4614;p42">
            <a:extLst>
              <a:ext uri="{FF2B5EF4-FFF2-40B4-BE49-F238E27FC236}">
                <a16:creationId xmlns:a16="http://schemas.microsoft.com/office/drawing/2014/main" id="{D56CD91C-5D93-744E-5BB8-DB7FE68CE21A}"/>
              </a:ext>
            </a:extLst>
          </p:cNvPr>
          <p:cNvSpPr/>
          <p:nvPr/>
        </p:nvSpPr>
        <p:spPr>
          <a:xfrm>
            <a:off x="11948082" y="5160809"/>
            <a:ext cx="194052" cy="76954"/>
          </a:xfrm>
          <a:custGeom>
            <a:avLst/>
            <a:gdLst/>
            <a:ahLst/>
            <a:cxnLst/>
            <a:rect l="l" t="t" r="r" b="b"/>
            <a:pathLst>
              <a:path w="1281" h="508" extrusionOk="0">
                <a:moveTo>
                  <a:pt x="770" y="1"/>
                </a:moveTo>
                <a:cubicBezTo>
                  <a:pt x="593" y="1"/>
                  <a:pt x="519" y="156"/>
                  <a:pt x="519" y="156"/>
                </a:cubicBezTo>
                <a:cubicBezTo>
                  <a:pt x="519" y="156"/>
                  <a:pt x="487" y="60"/>
                  <a:pt x="375" y="60"/>
                </a:cubicBezTo>
                <a:cubicBezTo>
                  <a:pt x="353" y="60"/>
                  <a:pt x="329" y="63"/>
                  <a:pt x="301" y="72"/>
                </a:cubicBezTo>
                <a:cubicBezTo>
                  <a:pt x="128" y="125"/>
                  <a:pt x="185" y="245"/>
                  <a:pt x="185" y="245"/>
                </a:cubicBezTo>
                <a:cubicBezTo>
                  <a:pt x="185" y="245"/>
                  <a:pt x="172" y="242"/>
                  <a:pt x="154" y="242"/>
                </a:cubicBezTo>
                <a:cubicBezTo>
                  <a:pt x="127" y="242"/>
                  <a:pt x="88" y="249"/>
                  <a:pt x="56" y="287"/>
                </a:cubicBezTo>
                <a:cubicBezTo>
                  <a:pt x="1" y="349"/>
                  <a:pt x="61" y="412"/>
                  <a:pt x="61" y="412"/>
                </a:cubicBezTo>
                <a:cubicBezTo>
                  <a:pt x="314" y="473"/>
                  <a:pt x="1209" y="508"/>
                  <a:pt x="1209" y="508"/>
                </a:cubicBezTo>
                <a:cubicBezTo>
                  <a:pt x="1209" y="508"/>
                  <a:pt x="1280" y="292"/>
                  <a:pt x="1198" y="227"/>
                </a:cubicBezTo>
                <a:cubicBezTo>
                  <a:pt x="1167" y="202"/>
                  <a:pt x="1133" y="195"/>
                  <a:pt x="1104" y="195"/>
                </a:cubicBezTo>
                <a:cubicBezTo>
                  <a:pt x="1054" y="195"/>
                  <a:pt x="1014" y="216"/>
                  <a:pt x="1014" y="216"/>
                </a:cubicBezTo>
                <a:cubicBezTo>
                  <a:pt x="1014" y="216"/>
                  <a:pt x="983" y="13"/>
                  <a:pt x="791" y="1"/>
                </a:cubicBezTo>
                <a:cubicBezTo>
                  <a:pt x="784" y="1"/>
                  <a:pt x="777" y="1"/>
                  <a:pt x="7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42">
            <a:extLst>
              <a:ext uri="{FF2B5EF4-FFF2-40B4-BE49-F238E27FC236}">
                <a16:creationId xmlns:a16="http://schemas.microsoft.com/office/drawing/2014/main" id="{F164223B-018D-906B-D6AF-7C3589C818E1}"/>
              </a:ext>
            </a:extLst>
          </p:cNvPr>
          <p:cNvSpPr/>
          <p:nvPr/>
        </p:nvSpPr>
        <p:spPr>
          <a:xfrm>
            <a:off x="13109828" y="4292491"/>
            <a:ext cx="94072" cy="41355"/>
          </a:xfrm>
          <a:custGeom>
            <a:avLst/>
            <a:gdLst/>
            <a:ahLst/>
            <a:cxnLst/>
            <a:rect l="l" t="t" r="r" b="b"/>
            <a:pathLst>
              <a:path w="621" h="273" extrusionOk="0">
                <a:moveTo>
                  <a:pt x="226" y="1"/>
                </a:moveTo>
                <a:cubicBezTo>
                  <a:pt x="145" y="1"/>
                  <a:pt x="123" y="78"/>
                  <a:pt x="123" y="78"/>
                </a:cubicBezTo>
                <a:cubicBezTo>
                  <a:pt x="123" y="78"/>
                  <a:pt x="98" y="47"/>
                  <a:pt x="70" y="47"/>
                </a:cubicBezTo>
                <a:cubicBezTo>
                  <a:pt x="60" y="47"/>
                  <a:pt x="49" y="51"/>
                  <a:pt x="39" y="62"/>
                </a:cubicBezTo>
                <a:cubicBezTo>
                  <a:pt x="0" y="102"/>
                  <a:pt x="39" y="127"/>
                  <a:pt x="39" y="127"/>
                </a:cubicBezTo>
                <a:lnTo>
                  <a:pt x="32" y="269"/>
                </a:lnTo>
                <a:cubicBezTo>
                  <a:pt x="77" y="272"/>
                  <a:pt x="123" y="273"/>
                  <a:pt x="169" y="273"/>
                </a:cubicBezTo>
                <a:cubicBezTo>
                  <a:pt x="316" y="273"/>
                  <a:pt x="466" y="262"/>
                  <a:pt x="620" y="246"/>
                </a:cubicBezTo>
                <a:cubicBezTo>
                  <a:pt x="607" y="166"/>
                  <a:pt x="550" y="157"/>
                  <a:pt x="526" y="157"/>
                </a:cubicBezTo>
                <a:cubicBezTo>
                  <a:pt x="519" y="157"/>
                  <a:pt x="515" y="158"/>
                  <a:pt x="515" y="158"/>
                </a:cubicBezTo>
                <a:cubicBezTo>
                  <a:pt x="515" y="158"/>
                  <a:pt x="528" y="78"/>
                  <a:pt x="450" y="62"/>
                </a:cubicBezTo>
                <a:cubicBezTo>
                  <a:pt x="438" y="59"/>
                  <a:pt x="427" y="58"/>
                  <a:pt x="417" y="58"/>
                </a:cubicBezTo>
                <a:cubicBezTo>
                  <a:pt x="356" y="58"/>
                  <a:pt x="314" y="93"/>
                  <a:pt x="314" y="93"/>
                </a:cubicBezTo>
                <a:cubicBezTo>
                  <a:pt x="314" y="93"/>
                  <a:pt x="308" y="1"/>
                  <a:pt x="2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6" name="Google Shape;4616;p42">
            <a:extLst>
              <a:ext uri="{FF2B5EF4-FFF2-40B4-BE49-F238E27FC236}">
                <a16:creationId xmlns:a16="http://schemas.microsoft.com/office/drawing/2014/main" id="{05387CBA-7C4F-D211-26C5-A8D6C8F1E401}"/>
              </a:ext>
            </a:extLst>
          </p:cNvPr>
          <p:cNvSpPr/>
          <p:nvPr/>
        </p:nvSpPr>
        <p:spPr>
          <a:xfrm>
            <a:off x="12943951" y="4283704"/>
            <a:ext cx="94072" cy="45748"/>
          </a:xfrm>
          <a:custGeom>
            <a:avLst/>
            <a:gdLst/>
            <a:ahLst/>
            <a:cxnLst/>
            <a:rect l="l" t="t" r="r" b="b"/>
            <a:pathLst>
              <a:path w="621" h="302" extrusionOk="0">
                <a:moveTo>
                  <a:pt x="395" y="1"/>
                </a:moveTo>
                <a:cubicBezTo>
                  <a:pt x="314" y="1"/>
                  <a:pt x="308" y="93"/>
                  <a:pt x="308" y="93"/>
                </a:cubicBezTo>
                <a:cubicBezTo>
                  <a:pt x="308" y="93"/>
                  <a:pt x="265" y="58"/>
                  <a:pt x="204" y="58"/>
                </a:cubicBezTo>
                <a:cubicBezTo>
                  <a:pt x="194" y="58"/>
                  <a:pt x="183" y="59"/>
                  <a:pt x="171" y="62"/>
                </a:cubicBezTo>
                <a:cubicBezTo>
                  <a:pt x="93" y="78"/>
                  <a:pt x="107" y="157"/>
                  <a:pt x="107" y="157"/>
                </a:cubicBezTo>
                <a:cubicBezTo>
                  <a:pt x="107" y="157"/>
                  <a:pt x="103" y="156"/>
                  <a:pt x="97" y="156"/>
                </a:cubicBezTo>
                <a:cubicBezTo>
                  <a:pt x="73" y="156"/>
                  <a:pt x="15" y="165"/>
                  <a:pt x="1" y="245"/>
                </a:cubicBezTo>
                <a:cubicBezTo>
                  <a:pt x="160" y="276"/>
                  <a:pt x="297" y="302"/>
                  <a:pt x="431" y="302"/>
                </a:cubicBezTo>
                <a:cubicBezTo>
                  <a:pt x="484" y="302"/>
                  <a:pt x="536" y="298"/>
                  <a:pt x="589" y="288"/>
                </a:cubicBezTo>
                <a:lnTo>
                  <a:pt x="583" y="126"/>
                </a:lnTo>
                <a:cubicBezTo>
                  <a:pt x="583" y="126"/>
                  <a:pt x="621" y="102"/>
                  <a:pt x="583" y="62"/>
                </a:cubicBezTo>
                <a:cubicBezTo>
                  <a:pt x="572" y="51"/>
                  <a:pt x="562" y="47"/>
                  <a:pt x="552" y="47"/>
                </a:cubicBezTo>
                <a:cubicBezTo>
                  <a:pt x="523" y="47"/>
                  <a:pt x="499" y="78"/>
                  <a:pt x="499" y="78"/>
                </a:cubicBezTo>
                <a:cubicBezTo>
                  <a:pt x="499" y="78"/>
                  <a:pt x="476" y="1"/>
                  <a:pt x="3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7" name="Google Shape;4617;p42">
            <a:extLst>
              <a:ext uri="{FF2B5EF4-FFF2-40B4-BE49-F238E27FC236}">
                <a16:creationId xmlns:a16="http://schemas.microsoft.com/office/drawing/2014/main" id="{36982102-F636-7CDA-E1D9-EFBB8DF8FCA4}"/>
              </a:ext>
            </a:extLst>
          </p:cNvPr>
          <p:cNvSpPr/>
          <p:nvPr/>
        </p:nvSpPr>
        <p:spPr>
          <a:xfrm>
            <a:off x="12912593" y="3972098"/>
            <a:ext cx="360383" cy="307818"/>
          </a:xfrm>
          <a:custGeom>
            <a:avLst/>
            <a:gdLst/>
            <a:ahLst/>
            <a:cxnLst/>
            <a:rect l="l" t="t" r="r" b="b"/>
            <a:pathLst>
              <a:path w="2379" h="2032" extrusionOk="0">
                <a:moveTo>
                  <a:pt x="1176" y="0"/>
                </a:moveTo>
                <a:cubicBezTo>
                  <a:pt x="1173" y="0"/>
                  <a:pt x="1169" y="0"/>
                  <a:pt x="1166" y="0"/>
                </a:cubicBezTo>
                <a:cubicBezTo>
                  <a:pt x="1069" y="5"/>
                  <a:pt x="986" y="78"/>
                  <a:pt x="941" y="164"/>
                </a:cubicBezTo>
                <a:cubicBezTo>
                  <a:pt x="899" y="250"/>
                  <a:pt x="889" y="349"/>
                  <a:pt x="883" y="446"/>
                </a:cubicBezTo>
                <a:cubicBezTo>
                  <a:pt x="859" y="816"/>
                  <a:pt x="892" y="1187"/>
                  <a:pt x="976" y="1547"/>
                </a:cubicBezTo>
                <a:cubicBezTo>
                  <a:pt x="821" y="1271"/>
                  <a:pt x="590" y="980"/>
                  <a:pt x="275" y="973"/>
                </a:cubicBezTo>
                <a:cubicBezTo>
                  <a:pt x="274" y="973"/>
                  <a:pt x="272" y="973"/>
                  <a:pt x="271" y="973"/>
                </a:cubicBezTo>
                <a:cubicBezTo>
                  <a:pt x="148" y="973"/>
                  <a:pt x="0" y="1066"/>
                  <a:pt x="36" y="1184"/>
                </a:cubicBezTo>
                <a:cubicBezTo>
                  <a:pt x="46" y="1215"/>
                  <a:pt x="67" y="1241"/>
                  <a:pt x="89" y="1265"/>
                </a:cubicBezTo>
                <a:cubicBezTo>
                  <a:pt x="341" y="1541"/>
                  <a:pt x="827" y="1808"/>
                  <a:pt x="1145" y="2031"/>
                </a:cubicBezTo>
                <a:cubicBezTo>
                  <a:pt x="1519" y="1780"/>
                  <a:pt x="2379" y="1680"/>
                  <a:pt x="2378" y="1173"/>
                </a:cubicBezTo>
                <a:cubicBezTo>
                  <a:pt x="2378" y="1083"/>
                  <a:pt x="2318" y="1039"/>
                  <a:pt x="2222" y="1039"/>
                </a:cubicBezTo>
                <a:cubicBezTo>
                  <a:pt x="2012" y="1039"/>
                  <a:pt x="1628" y="1247"/>
                  <a:pt x="1302" y="1643"/>
                </a:cubicBezTo>
                <a:cubicBezTo>
                  <a:pt x="1448" y="1290"/>
                  <a:pt x="1509" y="814"/>
                  <a:pt x="1478" y="434"/>
                </a:cubicBezTo>
                <a:cubicBezTo>
                  <a:pt x="1471" y="336"/>
                  <a:pt x="1456" y="234"/>
                  <a:pt x="1405" y="148"/>
                </a:cubicBezTo>
                <a:cubicBezTo>
                  <a:pt x="1357" y="65"/>
                  <a:pt x="1270" y="0"/>
                  <a:pt x="11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8" name="Google Shape;4618;p42">
            <a:extLst>
              <a:ext uri="{FF2B5EF4-FFF2-40B4-BE49-F238E27FC236}">
                <a16:creationId xmlns:a16="http://schemas.microsoft.com/office/drawing/2014/main" id="{F0F00900-FE09-B339-9B79-C5ED27EFB71A}"/>
              </a:ext>
            </a:extLst>
          </p:cNvPr>
          <p:cNvSpPr/>
          <p:nvPr/>
        </p:nvSpPr>
        <p:spPr>
          <a:xfrm>
            <a:off x="13086499" y="3998911"/>
            <a:ext cx="12270" cy="275703"/>
          </a:xfrm>
          <a:custGeom>
            <a:avLst/>
            <a:gdLst/>
            <a:ahLst/>
            <a:cxnLst/>
            <a:rect l="l" t="t" r="r" b="b"/>
            <a:pathLst>
              <a:path w="81" h="1820" fill="none" extrusionOk="0">
                <a:moveTo>
                  <a:pt x="8" y="0"/>
                </a:moveTo>
                <a:cubicBezTo>
                  <a:pt x="81" y="448"/>
                  <a:pt x="55" y="903"/>
                  <a:pt x="28" y="1354"/>
                </a:cubicBezTo>
                <a:cubicBezTo>
                  <a:pt x="19" y="1509"/>
                  <a:pt x="9" y="1665"/>
                  <a:pt x="0" y="18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42">
            <a:extLst>
              <a:ext uri="{FF2B5EF4-FFF2-40B4-BE49-F238E27FC236}">
                <a16:creationId xmlns:a16="http://schemas.microsoft.com/office/drawing/2014/main" id="{993C2882-CD11-DAFC-F30D-7F585C57452A}"/>
              </a:ext>
            </a:extLst>
          </p:cNvPr>
          <p:cNvSpPr/>
          <p:nvPr/>
        </p:nvSpPr>
        <p:spPr>
          <a:xfrm>
            <a:off x="13086196" y="4152821"/>
            <a:ext cx="165270" cy="119976"/>
          </a:xfrm>
          <a:custGeom>
            <a:avLst/>
            <a:gdLst/>
            <a:ahLst/>
            <a:cxnLst/>
            <a:rect l="l" t="t" r="r" b="b"/>
            <a:pathLst>
              <a:path w="1091" h="792" fill="none" extrusionOk="0">
                <a:moveTo>
                  <a:pt x="1090" y="1"/>
                </a:moveTo>
                <a:cubicBezTo>
                  <a:pt x="837" y="377"/>
                  <a:pt x="312" y="465"/>
                  <a:pt x="0" y="79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42">
            <a:extLst>
              <a:ext uri="{FF2B5EF4-FFF2-40B4-BE49-F238E27FC236}">
                <a16:creationId xmlns:a16="http://schemas.microsoft.com/office/drawing/2014/main" id="{E818676F-DBDA-E24A-8B7A-CA789E650800}"/>
              </a:ext>
            </a:extLst>
          </p:cNvPr>
          <p:cNvSpPr/>
          <p:nvPr/>
        </p:nvSpPr>
        <p:spPr>
          <a:xfrm>
            <a:off x="12950919" y="4146913"/>
            <a:ext cx="139518" cy="127399"/>
          </a:xfrm>
          <a:custGeom>
            <a:avLst/>
            <a:gdLst/>
            <a:ahLst/>
            <a:cxnLst/>
            <a:rect l="l" t="t" r="r" b="b"/>
            <a:pathLst>
              <a:path w="921" h="841" fill="none" extrusionOk="0">
                <a:moveTo>
                  <a:pt x="0" y="1"/>
                </a:moveTo>
                <a:cubicBezTo>
                  <a:pt x="141" y="46"/>
                  <a:pt x="262" y="142"/>
                  <a:pt x="370" y="241"/>
                </a:cubicBezTo>
                <a:cubicBezTo>
                  <a:pt x="572" y="423"/>
                  <a:pt x="756" y="625"/>
                  <a:pt x="921" y="84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42">
            <a:extLst>
              <a:ext uri="{FF2B5EF4-FFF2-40B4-BE49-F238E27FC236}">
                <a16:creationId xmlns:a16="http://schemas.microsoft.com/office/drawing/2014/main" id="{3503D404-D3C1-84FE-E057-B1818090237C}"/>
              </a:ext>
            </a:extLst>
          </p:cNvPr>
          <p:cNvSpPr/>
          <p:nvPr/>
        </p:nvSpPr>
        <p:spPr>
          <a:xfrm>
            <a:off x="13014089" y="4270374"/>
            <a:ext cx="131943" cy="71198"/>
          </a:xfrm>
          <a:custGeom>
            <a:avLst/>
            <a:gdLst/>
            <a:ahLst/>
            <a:cxnLst/>
            <a:rect l="l" t="t" r="r" b="b"/>
            <a:pathLst>
              <a:path w="871" h="470" extrusionOk="0">
                <a:moveTo>
                  <a:pt x="480" y="0"/>
                </a:moveTo>
                <a:cubicBezTo>
                  <a:pt x="418" y="0"/>
                  <a:pt x="356" y="6"/>
                  <a:pt x="296" y="18"/>
                </a:cubicBezTo>
                <a:cubicBezTo>
                  <a:pt x="218" y="33"/>
                  <a:pt x="136" y="62"/>
                  <a:pt x="83" y="119"/>
                </a:cubicBezTo>
                <a:cubicBezTo>
                  <a:pt x="10" y="197"/>
                  <a:pt x="3" y="312"/>
                  <a:pt x="1" y="419"/>
                </a:cubicBezTo>
                <a:cubicBezTo>
                  <a:pt x="188" y="450"/>
                  <a:pt x="388" y="469"/>
                  <a:pt x="590" y="469"/>
                </a:cubicBezTo>
                <a:cubicBezTo>
                  <a:pt x="660" y="469"/>
                  <a:pt x="731" y="467"/>
                  <a:pt x="802" y="462"/>
                </a:cubicBezTo>
                <a:cubicBezTo>
                  <a:pt x="828" y="399"/>
                  <a:pt x="855" y="337"/>
                  <a:pt x="864" y="270"/>
                </a:cubicBezTo>
                <a:cubicBezTo>
                  <a:pt x="871" y="203"/>
                  <a:pt x="855" y="130"/>
                  <a:pt x="807" y="83"/>
                </a:cubicBezTo>
                <a:cubicBezTo>
                  <a:pt x="761" y="40"/>
                  <a:pt x="695" y="22"/>
                  <a:pt x="632" y="11"/>
                </a:cubicBezTo>
                <a:cubicBezTo>
                  <a:pt x="583" y="4"/>
                  <a:pt x="531" y="0"/>
                  <a:pt x="4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42">
            <a:extLst>
              <a:ext uri="{FF2B5EF4-FFF2-40B4-BE49-F238E27FC236}">
                <a16:creationId xmlns:a16="http://schemas.microsoft.com/office/drawing/2014/main" id="{08032102-33B4-9281-2687-58F085F5B1AD}"/>
              </a:ext>
            </a:extLst>
          </p:cNvPr>
          <p:cNvSpPr/>
          <p:nvPr/>
        </p:nvSpPr>
        <p:spPr>
          <a:xfrm>
            <a:off x="13048931" y="4308700"/>
            <a:ext cx="129823" cy="36205"/>
          </a:xfrm>
          <a:custGeom>
            <a:avLst/>
            <a:gdLst/>
            <a:ahLst/>
            <a:cxnLst/>
            <a:rect l="l" t="t" r="r" b="b"/>
            <a:pathLst>
              <a:path w="857" h="239" extrusionOk="0">
                <a:moveTo>
                  <a:pt x="633" y="0"/>
                </a:moveTo>
                <a:cubicBezTo>
                  <a:pt x="539" y="0"/>
                  <a:pt x="485" y="119"/>
                  <a:pt x="485" y="119"/>
                </a:cubicBezTo>
                <a:cubicBezTo>
                  <a:pt x="485" y="119"/>
                  <a:pt x="489" y="54"/>
                  <a:pt x="429" y="47"/>
                </a:cubicBezTo>
                <a:cubicBezTo>
                  <a:pt x="425" y="46"/>
                  <a:pt x="421" y="46"/>
                  <a:pt x="417" y="46"/>
                </a:cubicBezTo>
                <a:cubicBezTo>
                  <a:pt x="366" y="46"/>
                  <a:pt x="340" y="93"/>
                  <a:pt x="340" y="93"/>
                </a:cubicBezTo>
                <a:cubicBezTo>
                  <a:pt x="340" y="93"/>
                  <a:pt x="324" y="8"/>
                  <a:pt x="232" y="8"/>
                </a:cubicBezTo>
                <a:cubicBezTo>
                  <a:pt x="224" y="8"/>
                  <a:pt x="214" y="9"/>
                  <a:pt x="205" y="11"/>
                </a:cubicBezTo>
                <a:cubicBezTo>
                  <a:pt x="88" y="28"/>
                  <a:pt x="123" y="164"/>
                  <a:pt x="123" y="164"/>
                </a:cubicBezTo>
                <a:cubicBezTo>
                  <a:pt x="123" y="164"/>
                  <a:pt x="103" y="152"/>
                  <a:pt x="78" y="152"/>
                </a:cubicBezTo>
                <a:cubicBezTo>
                  <a:pt x="66" y="152"/>
                  <a:pt x="52" y="155"/>
                  <a:pt x="39" y="164"/>
                </a:cubicBezTo>
                <a:cubicBezTo>
                  <a:pt x="0" y="189"/>
                  <a:pt x="9" y="233"/>
                  <a:pt x="9" y="233"/>
                </a:cubicBezTo>
                <a:cubicBezTo>
                  <a:pt x="90" y="237"/>
                  <a:pt x="176" y="238"/>
                  <a:pt x="260" y="238"/>
                </a:cubicBezTo>
                <a:cubicBezTo>
                  <a:pt x="550" y="238"/>
                  <a:pt x="824" y="220"/>
                  <a:pt x="837" y="220"/>
                </a:cubicBezTo>
                <a:cubicBezTo>
                  <a:pt x="837" y="220"/>
                  <a:pt x="837" y="220"/>
                  <a:pt x="837" y="220"/>
                </a:cubicBezTo>
                <a:cubicBezTo>
                  <a:pt x="856" y="127"/>
                  <a:pt x="806" y="111"/>
                  <a:pt x="769" y="111"/>
                </a:cubicBezTo>
                <a:cubicBezTo>
                  <a:pt x="751" y="111"/>
                  <a:pt x="736" y="115"/>
                  <a:pt x="736" y="115"/>
                </a:cubicBezTo>
                <a:cubicBezTo>
                  <a:pt x="736" y="115"/>
                  <a:pt x="760" y="22"/>
                  <a:pt x="654" y="2"/>
                </a:cubicBezTo>
                <a:cubicBezTo>
                  <a:pt x="647" y="1"/>
                  <a:pt x="640" y="0"/>
                  <a:pt x="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3" name="Google Shape;4623;p42">
            <a:extLst>
              <a:ext uri="{FF2B5EF4-FFF2-40B4-BE49-F238E27FC236}">
                <a16:creationId xmlns:a16="http://schemas.microsoft.com/office/drawing/2014/main" id="{0D1199CE-DD6C-484D-3054-608663DAB4DC}"/>
              </a:ext>
            </a:extLst>
          </p:cNvPr>
          <p:cNvSpPr/>
          <p:nvPr/>
        </p:nvSpPr>
        <p:spPr>
          <a:xfrm>
            <a:off x="12949859" y="4301125"/>
            <a:ext cx="108160" cy="42870"/>
          </a:xfrm>
          <a:custGeom>
            <a:avLst/>
            <a:gdLst/>
            <a:ahLst/>
            <a:cxnLst/>
            <a:rect l="l" t="t" r="r" b="b"/>
            <a:pathLst>
              <a:path w="714" h="283" extrusionOk="0">
                <a:moveTo>
                  <a:pt x="430" y="0"/>
                </a:moveTo>
                <a:cubicBezTo>
                  <a:pt x="330" y="0"/>
                  <a:pt x="289" y="87"/>
                  <a:pt x="289" y="87"/>
                </a:cubicBezTo>
                <a:cubicBezTo>
                  <a:pt x="289" y="87"/>
                  <a:pt x="271" y="34"/>
                  <a:pt x="209" y="34"/>
                </a:cubicBezTo>
                <a:cubicBezTo>
                  <a:pt x="197" y="34"/>
                  <a:pt x="183" y="36"/>
                  <a:pt x="167" y="41"/>
                </a:cubicBezTo>
                <a:cubicBezTo>
                  <a:pt x="72" y="71"/>
                  <a:pt x="103" y="138"/>
                  <a:pt x="103" y="138"/>
                </a:cubicBezTo>
                <a:cubicBezTo>
                  <a:pt x="103" y="138"/>
                  <a:pt x="96" y="136"/>
                  <a:pt x="86" y="136"/>
                </a:cubicBezTo>
                <a:cubicBezTo>
                  <a:pt x="71" y="136"/>
                  <a:pt x="48" y="140"/>
                  <a:pt x="31" y="161"/>
                </a:cubicBezTo>
                <a:cubicBezTo>
                  <a:pt x="1" y="196"/>
                  <a:pt x="33" y="231"/>
                  <a:pt x="33" y="231"/>
                </a:cubicBezTo>
                <a:cubicBezTo>
                  <a:pt x="173" y="264"/>
                  <a:pt x="673" y="283"/>
                  <a:pt x="673" y="283"/>
                </a:cubicBezTo>
                <a:cubicBezTo>
                  <a:pt x="673" y="283"/>
                  <a:pt x="713" y="163"/>
                  <a:pt x="667" y="127"/>
                </a:cubicBezTo>
                <a:cubicBezTo>
                  <a:pt x="649" y="113"/>
                  <a:pt x="631" y="109"/>
                  <a:pt x="615" y="109"/>
                </a:cubicBezTo>
                <a:cubicBezTo>
                  <a:pt x="586" y="109"/>
                  <a:pt x="564" y="122"/>
                  <a:pt x="564" y="122"/>
                </a:cubicBezTo>
                <a:cubicBezTo>
                  <a:pt x="564" y="122"/>
                  <a:pt x="548" y="7"/>
                  <a:pt x="440" y="1"/>
                </a:cubicBezTo>
                <a:cubicBezTo>
                  <a:pt x="437" y="0"/>
                  <a:pt x="433" y="0"/>
                  <a:pt x="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42">
            <a:extLst>
              <a:ext uri="{FF2B5EF4-FFF2-40B4-BE49-F238E27FC236}">
                <a16:creationId xmlns:a16="http://schemas.microsoft.com/office/drawing/2014/main" id="{C2A60B48-78A5-1CD2-8C25-965EC6D724BA}"/>
              </a:ext>
            </a:extLst>
          </p:cNvPr>
          <p:cNvSpPr/>
          <p:nvPr/>
        </p:nvSpPr>
        <p:spPr>
          <a:xfrm>
            <a:off x="13493845" y="3879843"/>
            <a:ext cx="75137" cy="33024"/>
          </a:xfrm>
          <a:custGeom>
            <a:avLst/>
            <a:gdLst/>
            <a:ahLst/>
            <a:cxnLst/>
            <a:rect l="l" t="t" r="r" b="b"/>
            <a:pathLst>
              <a:path w="496" h="218" extrusionOk="0">
                <a:moveTo>
                  <a:pt x="181" y="1"/>
                </a:moveTo>
                <a:cubicBezTo>
                  <a:pt x="116" y="1"/>
                  <a:pt x="98" y="63"/>
                  <a:pt x="98" y="63"/>
                </a:cubicBezTo>
                <a:cubicBezTo>
                  <a:pt x="98" y="63"/>
                  <a:pt x="79" y="38"/>
                  <a:pt x="56" y="38"/>
                </a:cubicBezTo>
                <a:cubicBezTo>
                  <a:pt x="48" y="38"/>
                  <a:pt x="39" y="41"/>
                  <a:pt x="31" y="50"/>
                </a:cubicBezTo>
                <a:cubicBezTo>
                  <a:pt x="0" y="82"/>
                  <a:pt x="31" y="102"/>
                  <a:pt x="31" y="102"/>
                </a:cubicBezTo>
                <a:lnTo>
                  <a:pt x="26" y="216"/>
                </a:lnTo>
                <a:cubicBezTo>
                  <a:pt x="60" y="217"/>
                  <a:pt x="94" y="218"/>
                  <a:pt x="128" y="218"/>
                </a:cubicBezTo>
                <a:cubicBezTo>
                  <a:pt x="247" y="218"/>
                  <a:pt x="370" y="210"/>
                  <a:pt x="495" y="196"/>
                </a:cubicBezTo>
                <a:cubicBezTo>
                  <a:pt x="484" y="132"/>
                  <a:pt x="437" y="125"/>
                  <a:pt x="418" y="125"/>
                </a:cubicBezTo>
                <a:cubicBezTo>
                  <a:pt x="413" y="125"/>
                  <a:pt x="410" y="126"/>
                  <a:pt x="410" y="126"/>
                </a:cubicBezTo>
                <a:cubicBezTo>
                  <a:pt x="410" y="126"/>
                  <a:pt x="421" y="63"/>
                  <a:pt x="359" y="49"/>
                </a:cubicBezTo>
                <a:cubicBezTo>
                  <a:pt x="349" y="47"/>
                  <a:pt x="341" y="46"/>
                  <a:pt x="332" y="46"/>
                </a:cubicBezTo>
                <a:cubicBezTo>
                  <a:pt x="284" y="46"/>
                  <a:pt x="250" y="74"/>
                  <a:pt x="250" y="74"/>
                </a:cubicBezTo>
                <a:cubicBezTo>
                  <a:pt x="250" y="74"/>
                  <a:pt x="245" y="1"/>
                  <a:pt x="1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42">
            <a:extLst>
              <a:ext uri="{FF2B5EF4-FFF2-40B4-BE49-F238E27FC236}">
                <a16:creationId xmlns:a16="http://schemas.microsoft.com/office/drawing/2014/main" id="{E58CC2CB-74C3-6EF5-4114-83623D53B9F5}"/>
              </a:ext>
            </a:extLst>
          </p:cNvPr>
          <p:cNvSpPr/>
          <p:nvPr/>
        </p:nvSpPr>
        <p:spPr>
          <a:xfrm>
            <a:off x="13361144" y="3872874"/>
            <a:ext cx="75288" cy="36659"/>
          </a:xfrm>
          <a:custGeom>
            <a:avLst/>
            <a:gdLst/>
            <a:ahLst/>
            <a:cxnLst/>
            <a:rect l="l" t="t" r="r" b="b"/>
            <a:pathLst>
              <a:path w="497" h="242" extrusionOk="0">
                <a:moveTo>
                  <a:pt x="316" y="0"/>
                </a:moveTo>
                <a:cubicBezTo>
                  <a:pt x="252" y="0"/>
                  <a:pt x="247" y="73"/>
                  <a:pt x="247" y="73"/>
                </a:cubicBezTo>
                <a:cubicBezTo>
                  <a:pt x="247" y="73"/>
                  <a:pt x="214" y="46"/>
                  <a:pt x="167" y="46"/>
                </a:cubicBezTo>
                <a:cubicBezTo>
                  <a:pt x="158" y="46"/>
                  <a:pt x="148" y="47"/>
                  <a:pt x="138" y="50"/>
                </a:cubicBezTo>
                <a:cubicBezTo>
                  <a:pt x="76" y="62"/>
                  <a:pt x="87" y="125"/>
                  <a:pt x="87" y="125"/>
                </a:cubicBezTo>
                <a:cubicBezTo>
                  <a:pt x="87" y="125"/>
                  <a:pt x="84" y="125"/>
                  <a:pt x="79" y="125"/>
                </a:cubicBezTo>
                <a:cubicBezTo>
                  <a:pt x="60" y="125"/>
                  <a:pt x="12" y="131"/>
                  <a:pt x="1" y="195"/>
                </a:cubicBezTo>
                <a:cubicBezTo>
                  <a:pt x="128" y="221"/>
                  <a:pt x="237" y="242"/>
                  <a:pt x="344" y="242"/>
                </a:cubicBezTo>
                <a:cubicBezTo>
                  <a:pt x="386" y="242"/>
                  <a:pt x="428" y="238"/>
                  <a:pt x="470" y="231"/>
                </a:cubicBezTo>
                <a:lnTo>
                  <a:pt x="466" y="101"/>
                </a:lnTo>
                <a:cubicBezTo>
                  <a:pt x="466" y="101"/>
                  <a:pt x="497" y="82"/>
                  <a:pt x="466" y="50"/>
                </a:cubicBezTo>
                <a:cubicBezTo>
                  <a:pt x="458" y="41"/>
                  <a:pt x="449" y="38"/>
                  <a:pt x="441" y="38"/>
                </a:cubicBezTo>
                <a:cubicBezTo>
                  <a:pt x="418" y="38"/>
                  <a:pt x="399" y="62"/>
                  <a:pt x="399" y="62"/>
                </a:cubicBezTo>
                <a:cubicBezTo>
                  <a:pt x="399" y="62"/>
                  <a:pt x="381" y="0"/>
                  <a:pt x="3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6" name="Google Shape;4626;p42">
            <a:extLst>
              <a:ext uri="{FF2B5EF4-FFF2-40B4-BE49-F238E27FC236}">
                <a16:creationId xmlns:a16="http://schemas.microsoft.com/office/drawing/2014/main" id="{C9612A91-52BD-313A-3E54-E4905F7B098C}"/>
              </a:ext>
            </a:extLst>
          </p:cNvPr>
          <p:cNvSpPr/>
          <p:nvPr/>
        </p:nvSpPr>
        <p:spPr>
          <a:xfrm>
            <a:off x="13370384" y="3681850"/>
            <a:ext cx="240558" cy="203444"/>
          </a:xfrm>
          <a:custGeom>
            <a:avLst/>
            <a:gdLst/>
            <a:ahLst/>
            <a:cxnLst/>
            <a:rect l="l" t="t" r="r" b="b"/>
            <a:pathLst>
              <a:path w="1588" h="1343" extrusionOk="0">
                <a:moveTo>
                  <a:pt x="1073" y="1"/>
                </a:moveTo>
                <a:cubicBezTo>
                  <a:pt x="1042" y="1"/>
                  <a:pt x="1010" y="16"/>
                  <a:pt x="984" y="31"/>
                </a:cubicBezTo>
                <a:cubicBezTo>
                  <a:pt x="881" y="93"/>
                  <a:pt x="808" y="181"/>
                  <a:pt x="750" y="274"/>
                </a:cubicBezTo>
                <a:cubicBezTo>
                  <a:pt x="625" y="472"/>
                  <a:pt x="560" y="696"/>
                  <a:pt x="561" y="919"/>
                </a:cubicBezTo>
                <a:cubicBezTo>
                  <a:pt x="524" y="758"/>
                  <a:pt x="370" y="510"/>
                  <a:pt x="225" y="439"/>
                </a:cubicBezTo>
                <a:cubicBezTo>
                  <a:pt x="193" y="423"/>
                  <a:pt x="162" y="416"/>
                  <a:pt x="135" y="416"/>
                </a:cubicBezTo>
                <a:cubicBezTo>
                  <a:pt x="53" y="416"/>
                  <a:pt x="0" y="477"/>
                  <a:pt x="7" y="556"/>
                </a:cubicBezTo>
                <a:cubicBezTo>
                  <a:pt x="27" y="769"/>
                  <a:pt x="388" y="1122"/>
                  <a:pt x="591" y="1343"/>
                </a:cubicBezTo>
                <a:cubicBezTo>
                  <a:pt x="848" y="1230"/>
                  <a:pt x="1205" y="1089"/>
                  <a:pt x="1472" y="959"/>
                </a:cubicBezTo>
                <a:cubicBezTo>
                  <a:pt x="1519" y="936"/>
                  <a:pt x="1569" y="905"/>
                  <a:pt x="1576" y="859"/>
                </a:cubicBezTo>
                <a:cubicBezTo>
                  <a:pt x="1587" y="782"/>
                  <a:pt x="1472" y="735"/>
                  <a:pt x="1377" y="732"/>
                </a:cubicBezTo>
                <a:cubicBezTo>
                  <a:pt x="1368" y="732"/>
                  <a:pt x="1359" y="731"/>
                  <a:pt x="1350" y="731"/>
                </a:cubicBezTo>
                <a:cubicBezTo>
                  <a:pt x="1122" y="731"/>
                  <a:pt x="898" y="842"/>
                  <a:pt x="790" y="1009"/>
                </a:cubicBezTo>
                <a:cubicBezTo>
                  <a:pt x="933" y="743"/>
                  <a:pt x="1078" y="474"/>
                  <a:pt x="1159" y="189"/>
                </a:cubicBezTo>
                <a:cubicBezTo>
                  <a:pt x="1170" y="153"/>
                  <a:pt x="1180" y="114"/>
                  <a:pt x="1170" y="78"/>
                </a:cubicBezTo>
                <a:cubicBezTo>
                  <a:pt x="1159" y="42"/>
                  <a:pt x="1127" y="5"/>
                  <a:pt x="1082" y="1"/>
                </a:cubicBezTo>
                <a:cubicBezTo>
                  <a:pt x="1079" y="1"/>
                  <a:pt x="1076" y="1"/>
                  <a:pt x="10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7" name="Google Shape;4627;p42">
            <a:extLst>
              <a:ext uri="{FF2B5EF4-FFF2-40B4-BE49-F238E27FC236}">
                <a16:creationId xmlns:a16="http://schemas.microsoft.com/office/drawing/2014/main" id="{ED9F1755-3288-E155-7C66-FED2F0049815}"/>
              </a:ext>
            </a:extLst>
          </p:cNvPr>
          <p:cNvSpPr/>
          <p:nvPr/>
        </p:nvSpPr>
        <p:spPr>
          <a:xfrm>
            <a:off x="13459307" y="3700029"/>
            <a:ext cx="68623" cy="181328"/>
          </a:xfrm>
          <a:custGeom>
            <a:avLst/>
            <a:gdLst/>
            <a:ahLst/>
            <a:cxnLst/>
            <a:rect l="l" t="t" r="r" b="b"/>
            <a:pathLst>
              <a:path w="453" h="1197" fill="none" extrusionOk="0">
                <a:moveTo>
                  <a:pt x="452" y="0"/>
                </a:moveTo>
                <a:cubicBezTo>
                  <a:pt x="244" y="376"/>
                  <a:pt x="91" y="780"/>
                  <a:pt x="1" y="11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42">
            <a:extLst>
              <a:ext uri="{FF2B5EF4-FFF2-40B4-BE49-F238E27FC236}">
                <a16:creationId xmlns:a16="http://schemas.microsoft.com/office/drawing/2014/main" id="{1BF7DBB8-A4AE-DE14-956C-77CFCD02A8D9}"/>
              </a:ext>
            </a:extLst>
          </p:cNvPr>
          <p:cNvSpPr/>
          <p:nvPr/>
        </p:nvSpPr>
        <p:spPr>
          <a:xfrm>
            <a:off x="13458246" y="3809553"/>
            <a:ext cx="128914" cy="72561"/>
          </a:xfrm>
          <a:custGeom>
            <a:avLst/>
            <a:gdLst/>
            <a:ahLst/>
            <a:cxnLst/>
            <a:rect l="l" t="t" r="r" b="b"/>
            <a:pathLst>
              <a:path w="851" h="479" fill="none" extrusionOk="0">
                <a:moveTo>
                  <a:pt x="850" y="1"/>
                </a:moveTo>
                <a:cubicBezTo>
                  <a:pt x="525" y="73"/>
                  <a:pt x="223" y="242"/>
                  <a:pt x="1" y="47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42">
            <a:extLst>
              <a:ext uri="{FF2B5EF4-FFF2-40B4-BE49-F238E27FC236}">
                <a16:creationId xmlns:a16="http://schemas.microsoft.com/office/drawing/2014/main" id="{AE2C2C23-9B62-0B2B-BA83-EAFA09CC070A}"/>
              </a:ext>
            </a:extLst>
          </p:cNvPr>
          <p:cNvSpPr/>
          <p:nvPr/>
        </p:nvSpPr>
        <p:spPr>
          <a:xfrm>
            <a:off x="13389926" y="3764713"/>
            <a:ext cx="68926" cy="115886"/>
          </a:xfrm>
          <a:custGeom>
            <a:avLst/>
            <a:gdLst/>
            <a:ahLst/>
            <a:cxnLst/>
            <a:rect l="l" t="t" r="r" b="b"/>
            <a:pathLst>
              <a:path w="455" h="765" fill="none" extrusionOk="0">
                <a:moveTo>
                  <a:pt x="1" y="0"/>
                </a:moveTo>
                <a:cubicBezTo>
                  <a:pt x="166" y="249"/>
                  <a:pt x="376" y="481"/>
                  <a:pt x="455" y="76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0" name="Google Shape;4630;p42">
            <a:extLst>
              <a:ext uri="{FF2B5EF4-FFF2-40B4-BE49-F238E27FC236}">
                <a16:creationId xmlns:a16="http://schemas.microsoft.com/office/drawing/2014/main" id="{7F6FD4DD-7ADF-2752-49E2-9566B1BBC5F9}"/>
              </a:ext>
            </a:extLst>
          </p:cNvPr>
          <p:cNvSpPr/>
          <p:nvPr/>
        </p:nvSpPr>
        <p:spPr>
          <a:xfrm>
            <a:off x="13417345" y="3876207"/>
            <a:ext cx="89679" cy="42719"/>
          </a:xfrm>
          <a:custGeom>
            <a:avLst/>
            <a:gdLst/>
            <a:ahLst/>
            <a:cxnLst/>
            <a:rect l="l" t="t" r="r" b="b"/>
            <a:pathLst>
              <a:path w="592" h="282" extrusionOk="0">
                <a:moveTo>
                  <a:pt x="326" y="0"/>
                </a:moveTo>
                <a:cubicBezTo>
                  <a:pt x="284" y="0"/>
                  <a:pt x="242" y="3"/>
                  <a:pt x="201" y="10"/>
                </a:cubicBezTo>
                <a:cubicBezTo>
                  <a:pt x="149" y="19"/>
                  <a:pt x="93" y="36"/>
                  <a:pt x="57" y="71"/>
                </a:cubicBezTo>
                <a:cubicBezTo>
                  <a:pt x="7" y="119"/>
                  <a:pt x="3" y="188"/>
                  <a:pt x="1" y="251"/>
                </a:cubicBezTo>
                <a:cubicBezTo>
                  <a:pt x="128" y="270"/>
                  <a:pt x="263" y="282"/>
                  <a:pt x="399" y="282"/>
                </a:cubicBezTo>
                <a:cubicBezTo>
                  <a:pt x="448" y="282"/>
                  <a:pt x="498" y="280"/>
                  <a:pt x="548" y="277"/>
                </a:cubicBezTo>
                <a:cubicBezTo>
                  <a:pt x="565" y="240"/>
                  <a:pt x="584" y="201"/>
                  <a:pt x="589" y="162"/>
                </a:cubicBezTo>
                <a:cubicBezTo>
                  <a:pt x="592" y="122"/>
                  <a:pt x="583" y="79"/>
                  <a:pt x="549" y="49"/>
                </a:cubicBezTo>
                <a:cubicBezTo>
                  <a:pt x="518" y="24"/>
                  <a:pt x="472" y="13"/>
                  <a:pt x="430" y="7"/>
                </a:cubicBezTo>
                <a:cubicBezTo>
                  <a:pt x="395" y="2"/>
                  <a:pt x="360" y="0"/>
                  <a:pt x="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1" name="Google Shape;4631;p42">
            <a:extLst>
              <a:ext uri="{FF2B5EF4-FFF2-40B4-BE49-F238E27FC236}">
                <a16:creationId xmlns:a16="http://schemas.microsoft.com/office/drawing/2014/main" id="{9F23644F-B6BC-BA3F-A782-B50CB09DA876}"/>
              </a:ext>
            </a:extLst>
          </p:cNvPr>
          <p:cNvSpPr/>
          <p:nvPr/>
        </p:nvSpPr>
        <p:spPr>
          <a:xfrm>
            <a:off x="13444915" y="3895749"/>
            <a:ext cx="103616" cy="28934"/>
          </a:xfrm>
          <a:custGeom>
            <a:avLst/>
            <a:gdLst/>
            <a:ahLst/>
            <a:cxnLst/>
            <a:rect l="l" t="t" r="r" b="b"/>
            <a:pathLst>
              <a:path w="684" h="191" extrusionOk="0">
                <a:moveTo>
                  <a:pt x="506" y="1"/>
                </a:moveTo>
                <a:cubicBezTo>
                  <a:pt x="431" y="1"/>
                  <a:pt x="388" y="95"/>
                  <a:pt x="388" y="95"/>
                </a:cubicBezTo>
                <a:cubicBezTo>
                  <a:pt x="388" y="95"/>
                  <a:pt x="392" y="43"/>
                  <a:pt x="345" y="36"/>
                </a:cubicBezTo>
                <a:cubicBezTo>
                  <a:pt x="342" y="36"/>
                  <a:pt x="339" y="36"/>
                  <a:pt x="336" y="36"/>
                </a:cubicBezTo>
                <a:cubicBezTo>
                  <a:pt x="294" y="36"/>
                  <a:pt x="274" y="74"/>
                  <a:pt x="274" y="74"/>
                </a:cubicBezTo>
                <a:cubicBezTo>
                  <a:pt x="274" y="74"/>
                  <a:pt x="260" y="7"/>
                  <a:pt x="186" y="7"/>
                </a:cubicBezTo>
                <a:cubicBezTo>
                  <a:pt x="180" y="7"/>
                  <a:pt x="173" y="7"/>
                  <a:pt x="165" y="8"/>
                </a:cubicBezTo>
                <a:cubicBezTo>
                  <a:pt x="71" y="23"/>
                  <a:pt x="99" y="131"/>
                  <a:pt x="99" y="131"/>
                </a:cubicBezTo>
                <a:cubicBezTo>
                  <a:pt x="99" y="131"/>
                  <a:pt x="83" y="122"/>
                  <a:pt x="63" y="122"/>
                </a:cubicBezTo>
                <a:cubicBezTo>
                  <a:pt x="53" y="122"/>
                  <a:pt x="42" y="124"/>
                  <a:pt x="32" y="131"/>
                </a:cubicBezTo>
                <a:cubicBezTo>
                  <a:pt x="1" y="152"/>
                  <a:pt x="9" y="185"/>
                  <a:pt x="9" y="185"/>
                </a:cubicBezTo>
                <a:cubicBezTo>
                  <a:pt x="78" y="189"/>
                  <a:pt x="152" y="190"/>
                  <a:pt x="224" y="190"/>
                </a:cubicBezTo>
                <a:cubicBezTo>
                  <a:pt x="454" y="190"/>
                  <a:pt x="668" y="176"/>
                  <a:pt x="668" y="176"/>
                </a:cubicBezTo>
                <a:cubicBezTo>
                  <a:pt x="683" y="101"/>
                  <a:pt x="643" y="89"/>
                  <a:pt x="614" y="89"/>
                </a:cubicBezTo>
                <a:cubicBezTo>
                  <a:pt x="599" y="89"/>
                  <a:pt x="588" y="92"/>
                  <a:pt x="588" y="92"/>
                </a:cubicBezTo>
                <a:cubicBezTo>
                  <a:pt x="588" y="92"/>
                  <a:pt x="608" y="18"/>
                  <a:pt x="523" y="2"/>
                </a:cubicBezTo>
                <a:cubicBezTo>
                  <a:pt x="517" y="1"/>
                  <a:pt x="511" y="1"/>
                  <a:pt x="5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2" name="Google Shape;4632;p42">
            <a:extLst>
              <a:ext uri="{FF2B5EF4-FFF2-40B4-BE49-F238E27FC236}">
                <a16:creationId xmlns:a16="http://schemas.microsoft.com/office/drawing/2014/main" id="{5B6851D6-86D1-842B-8D87-F72F92EE960F}"/>
              </a:ext>
            </a:extLst>
          </p:cNvPr>
          <p:cNvSpPr/>
          <p:nvPr/>
        </p:nvSpPr>
        <p:spPr>
          <a:xfrm>
            <a:off x="13365688" y="3889992"/>
            <a:ext cx="86346" cy="34387"/>
          </a:xfrm>
          <a:custGeom>
            <a:avLst/>
            <a:gdLst/>
            <a:ahLst/>
            <a:cxnLst/>
            <a:rect l="l" t="t" r="r" b="b"/>
            <a:pathLst>
              <a:path w="570" h="227" extrusionOk="0">
                <a:moveTo>
                  <a:pt x="342" y="1"/>
                </a:moveTo>
                <a:cubicBezTo>
                  <a:pt x="262" y="1"/>
                  <a:pt x="229" y="69"/>
                  <a:pt x="229" y="69"/>
                </a:cubicBezTo>
                <a:cubicBezTo>
                  <a:pt x="229" y="69"/>
                  <a:pt x="215" y="26"/>
                  <a:pt x="166" y="26"/>
                </a:cubicBezTo>
                <a:cubicBezTo>
                  <a:pt x="156" y="26"/>
                  <a:pt x="145" y="28"/>
                  <a:pt x="133" y="32"/>
                </a:cubicBezTo>
                <a:cubicBezTo>
                  <a:pt x="57" y="57"/>
                  <a:pt x="81" y="109"/>
                  <a:pt x="81" y="109"/>
                </a:cubicBezTo>
                <a:cubicBezTo>
                  <a:pt x="81" y="109"/>
                  <a:pt x="76" y="108"/>
                  <a:pt x="67" y="108"/>
                </a:cubicBezTo>
                <a:cubicBezTo>
                  <a:pt x="55" y="108"/>
                  <a:pt x="38" y="111"/>
                  <a:pt x="25" y="128"/>
                </a:cubicBezTo>
                <a:cubicBezTo>
                  <a:pt x="1" y="155"/>
                  <a:pt x="27" y="183"/>
                  <a:pt x="27" y="183"/>
                </a:cubicBezTo>
                <a:cubicBezTo>
                  <a:pt x="139" y="209"/>
                  <a:pt x="537" y="226"/>
                  <a:pt x="537" y="226"/>
                </a:cubicBezTo>
                <a:cubicBezTo>
                  <a:pt x="537" y="226"/>
                  <a:pt x="569" y="129"/>
                  <a:pt x="532" y="100"/>
                </a:cubicBezTo>
                <a:cubicBezTo>
                  <a:pt x="519" y="90"/>
                  <a:pt x="505" y="87"/>
                  <a:pt x="492" y="87"/>
                </a:cubicBezTo>
                <a:cubicBezTo>
                  <a:pt x="469" y="87"/>
                  <a:pt x="450" y="97"/>
                  <a:pt x="450" y="97"/>
                </a:cubicBezTo>
                <a:cubicBezTo>
                  <a:pt x="450" y="97"/>
                  <a:pt x="437" y="6"/>
                  <a:pt x="351" y="1"/>
                </a:cubicBezTo>
                <a:cubicBezTo>
                  <a:pt x="348" y="1"/>
                  <a:pt x="345" y="1"/>
                  <a:pt x="3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42">
            <a:extLst>
              <a:ext uri="{FF2B5EF4-FFF2-40B4-BE49-F238E27FC236}">
                <a16:creationId xmlns:a16="http://schemas.microsoft.com/office/drawing/2014/main" id="{6C840761-CAD5-27B7-CA40-006B7E6866D8}"/>
              </a:ext>
            </a:extLst>
          </p:cNvPr>
          <p:cNvSpPr/>
          <p:nvPr/>
        </p:nvSpPr>
        <p:spPr>
          <a:xfrm>
            <a:off x="13858927" y="3589747"/>
            <a:ext cx="55292" cy="24541"/>
          </a:xfrm>
          <a:custGeom>
            <a:avLst/>
            <a:gdLst/>
            <a:ahLst/>
            <a:cxnLst/>
            <a:rect l="l" t="t" r="r" b="b"/>
            <a:pathLst>
              <a:path w="365" h="162" extrusionOk="0">
                <a:moveTo>
                  <a:pt x="133" y="1"/>
                </a:moveTo>
                <a:cubicBezTo>
                  <a:pt x="86" y="1"/>
                  <a:pt x="72" y="46"/>
                  <a:pt x="72" y="46"/>
                </a:cubicBezTo>
                <a:cubicBezTo>
                  <a:pt x="72" y="46"/>
                  <a:pt x="59" y="29"/>
                  <a:pt x="42" y="29"/>
                </a:cubicBezTo>
                <a:cubicBezTo>
                  <a:pt x="36" y="29"/>
                  <a:pt x="30" y="31"/>
                  <a:pt x="24" y="38"/>
                </a:cubicBezTo>
                <a:cubicBezTo>
                  <a:pt x="0" y="61"/>
                  <a:pt x="24" y="75"/>
                  <a:pt x="24" y="75"/>
                </a:cubicBezTo>
                <a:lnTo>
                  <a:pt x="19" y="160"/>
                </a:lnTo>
                <a:cubicBezTo>
                  <a:pt x="45" y="161"/>
                  <a:pt x="72" y="162"/>
                  <a:pt x="99" y="162"/>
                </a:cubicBezTo>
                <a:cubicBezTo>
                  <a:pt x="185" y="162"/>
                  <a:pt x="274" y="156"/>
                  <a:pt x="365" y="145"/>
                </a:cubicBezTo>
                <a:cubicBezTo>
                  <a:pt x="357" y="98"/>
                  <a:pt x="322" y="93"/>
                  <a:pt x="308" y="93"/>
                </a:cubicBezTo>
                <a:cubicBezTo>
                  <a:pt x="305" y="93"/>
                  <a:pt x="303" y="94"/>
                  <a:pt x="303" y="94"/>
                </a:cubicBezTo>
                <a:cubicBezTo>
                  <a:pt x="303" y="94"/>
                  <a:pt x="311" y="47"/>
                  <a:pt x="265" y="37"/>
                </a:cubicBezTo>
                <a:cubicBezTo>
                  <a:pt x="258" y="35"/>
                  <a:pt x="251" y="35"/>
                  <a:pt x="245" y="35"/>
                </a:cubicBezTo>
                <a:cubicBezTo>
                  <a:pt x="209" y="35"/>
                  <a:pt x="185" y="55"/>
                  <a:pt x="185" y="55"/>
                </a:cubicBezTo>
                <a:cubicBezTo>
                  <a:pt x="185" y="55"/>
                  <a:pt x="181" y="1"/>
                  <a:pt x="1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42">
            <a:extLst>
              <a:ext uri="{FF2B5EF4-FFF2-40B4-BE49-F238E27FC236}">
                <a16:creationId xmlns:a16="http://schemas.microsoft.com/office/drawing/2014/main" id="{DCC43D96-7C30-CFA9-C4D6-1D2AF33AE13E}"/>
              </a:ext>
            </a:extLst>
          </p:cNvPr>
          <p:cNvSpPr/>
          <p:nvPr/>
        </p:nvSpPr>
        <p:spPr>
          <a:xfrm>
            <a:off x="13761673" y="3584748"/>
            <a:ext cx="55292" cy="27267"/>
          </a:xfrm>
          <a:custGeom>
            <a:avLst/>
            <a:gdLst/>
            <a:ahLst/>
            <a:cxnLst/>
            <a:rect l="l" t="t" r="r" b="b"/>
            <a:pathLst>
              <a:path w="365" h="180" extrusionOk="0">
                <a:moveTo>
                  <a:pt x="232" y="1"/>
                </a:moveTo>
                <a:cubicBezTo>
                  <a:pt x="183" y="1"/>
                  <a:pt x="180" y="54"/>
                  <a:pt x="180" y="54"/>
                </a:cubicBezTo>
                <a:cubicBezTo>
                  <a:pt x="180" y="54"/>
                  <a:pt x="156" y="34"/>
                  <a:pt x="120" y="34"/>
                </a:cubicBezTo>
                <a:cubicBezTo>
                  <a:pt x="114" y="34"/>
                  <a:pt x="107" y="35"/>
                  <a:pt x="100" y="37"/>
                </a:cubicBezTo>
                <a:cubicBezTo>
                  <a:pt x="53" y="47"/>
                  <a:pt x="62" y="94"/>
                  <a:pt x="62" y="94"/>
                </a:cubicBezTo>
                <a:cubicBezTo>
                  <a:pt x="62" y="94"/>
                  <a:pt x="60" y="93"/>
                  <a:pt x="56" y="93"/>
                </a:cubicBezTo>
                <a:cubicBezTo>
                  <a:pt x="42" y="93"/>
                  <a:pt x="8" y="98"/>
                  <a:pt x="0" y="145"/>
                </a:cubicBezTo>
                <a:cubicBezTo>
                  <a:pt x="94" y="164"/>
                  <a:pt x="175" y="179"/>
                  <a:pt x="253" y="179"/>
                </a:cubicBezTo>
                <a:cubicBezTo>
                  <a:pt x="285" y="179"/>
                  <a:pt x="315" y="177"/>
                  <a:pt x="347" y="171"/>
                </a:cubicBezTo>
                <a:lnTo>
                  <a:pt x="341" y="74"/>
                </a:lnTo>
                <a:cubicBezTo>
                  <a:pt x="341" y="74"/>
                  <a:pt x="364" y="61"/>
                  <a:pt x="341" y="37"/>
                </a:cubicBezTo>
                <a:cubicBezTo>
                  <a:pt x="335" y="31"/>
                  <a:pt x="329" y="29"/>
                  <a:pt x="323" y="29"/>
                </a:cubicBezTo>
                <a:cubicBezTo>
                  <a:pt x="306" y="29"/>
                  <a:pt x="292" y="46"/>
                  <a:pt x="292" y="46"/>
                </a:cubicBezTo>
                <a:cubicBezTo>
                  <a:pt x="292" y="46"/>
                  <a:pt x="279" y="1"/>
                  <a:pt x="2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42">
            <a:extLst>
              <a:ext uri="{FF2B5EF4-FFF2-40B4-BE49-F238E27FC236}">
                <a16:creationId xmlns:a16="http://schemas.microsoft.com/office/drawing/2014/main" id="{F2CAE2B2-8EDC-4418-145B-BF4A40D42EFC}"/>
              </a:ext>
            </a:extLst>
          </p:cNvPr>
          <p:cNvSpPr/>
          <p:nvPr/>
        </p:nvSpPr>
        <p:spPr>
          <a:xfrm>
            <a:off x="13767732" y="3443866"/>
            <a:ext cx="177540" cy="150122"/>
          </a:xfrm>
          <a:custGeom>
            <a:avLst/>
            <a:gdLst/>
            <a:ahLst/>
            <a:cxnLst/>
            <a:rect l="l" t="t" r="r" b="b"/>
            <a:pathLst>
              <a:path w="1172" h="991" extrusionOk="0">
                <a:moveTo>
                  <a:pt x="793" y="0"/>
                </a:moveTo>
                <a:cubicBezTo>
                  <a:pt x="770" y="0"/>
                  <a:pt x="746" y="11"/>
                  <a:pt x="727" y="22"/>
                </a:cubicBezTo>
                <a:cubicBezTo>
                  <a:pt x="653" y="68"/>
                  <a:pt x="598" y="134"/>
                  <a:pt x="555" y="201"/>
                </a:cubicBezTo>
                <a:cubicBezTo>
                  <a:pt x="462" y="347"/>
                  <a:pt x="414" y="511"/>
                  <a:pt x="415" y="676"/>
                </a:cubicBezTo>
                <a:cubicBezTo>
                  <a:pt x="388" y="558"/>
                  <a:pt x="275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2" y="568"/>
                  <a:pt x="290" y="826"/>
                  <a:pt x="438" y="991"/>
                </a:cubicBezTo>
                <a:cubicBezTo>
                  <a:pt x="628" y="908"/>
                  <a:pt x="890" y="802"/>
                  <a:pt x="1087" y="707"/>
                </a:cubicBezTo>
                <a:cubicBezTo>
                  <a:pt x="1122" y="691"/>
                  <a:pt x="1158" y="667"/>
                  <a:pt x="1163" y="634"/>
                </a:cubicBezTo>
                <a:cubicBezTo>
                  <a:pt x="1172" y="577"/>
                  <a:pt x="1087" y="542"/>
                  <a:pt x="1017" y="539"/>
                </a:cubicBezTo>
                <a:cubicBezTo>
                  <a:pt x="1010" y="539"/>
                  <a:pt x="1004" y="539"/>
                  <a:pt x="998" y="539"/>
                </a:cubicBezTo>
                <a:cubicBezTo>
                  <a:pt x="829" y="539"/>
                  <a:pt x="662" y="620"/>
                  <a:pt x="584" y="744"/>
                </a:cubicBezTo>
                <a:cubicBezTo>
                  <a:pt x="690" y="547"/>
                  <a:pt x="795" y="348"/>
                  <a:pt x="856" y="139"/>
                </a:cubicBezTo>
                <a:cubicBezTo>
                  <a:pt x="865" y="112"/>
                  <a:pt x="871" y="83"/>
                  <a:pt x="865" y="56"/>
                </a:cubicBezTo>
                <a:cubicBezTo>
                  <a:pt x="856" y="29"/>
                  <a:pt x="833" y="4"/>
                  <a:pt x="800" y="0"/>
                </a:cubicBezTo>
                <a:cubicBezTo>
                  <a:pt x="797" y="0"/>
                  <a:pt x="795" y="0"/>
                  <a:pt x="7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42">
            <a:extLst>
              <a:ext uri="{FF2B5EF4-FFF2-40B4-BE49-F238E27FC236}">
                <a16:creationId xmlns:a16="http://schemas.microsoft.com/office/drawing/2014/main" id="{1F3BE10A-3DB1-8B5A-FE30-81510548A7B7}"/>
              </a:ext>
            </a:extLst>
          </p:cNvPr>
          <p:cNvSpPr/>
          <p:nvPr/>
        </p:nvSpPr>
        <p:spPr>
          <a:xfrm>
            <a:off x="13833629" y="3457197"/>
            <a:ext cx="50596" cy="133610"/>
          </a:xfrm>
          <a:custGeom>
            <a:avLst/>
            <a:gdLst/>
            <a:ahLst/>
            <a:cxnLst/>
            <a:rect l="l" t="t" r="r" b="b"/>
            <a:pathLst>
              <a:path w="334" h="882" fill="none" extrusionOk="0">
                <a:moveTo>
                  <a:pt x="334" y="0"/>
                </a:moveTo>
                <a:cubicBezTo>
                  <a:pt x="181" y="278"/>
                  <a:pt x="68" y="575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42">
            <a:extLst>
              <a:ext uri="{FF2B5EF4-FFF2-40B4-BE49-F238E27FC236}">
                <a16:creationId xmlns:a16="http://schemas.microsoft.com/office/drawing/2014/main" id="{C813C9E1-E5B6-375B-02F0-1A257FBB114C}"/>
              </a:ext>
            </a:extLst>
          </p:cNvPr>
          <p:cNvSpPr/>
          <p:nvPr/>
        </p:nvSpPr>
        <p:spPr>
          <a:xfrm>
            <a:off x="13832568" y="3537939"/>
            <a:ext cx="95133" cy="53323"/>
          </a:xfrm>
          <a:custGeom>
            <a:avLst/>
            <a:gdLst/>
            <a:ahLst/>
            <a:cxnLst/>
            <a:rect l="l" t="t" r="r" b="b"/>
            <a:pathLst>
              <a:path w="628" h="352" fill="none" extrusionOk="0">
                <a:moveTo>
                  <a:pt x="628" y="1"/>
                </a:moveTo>
                <a:cubicBezTo>
                  <a:pt x="387" y="54"/>
                  <a:pt x="167" y="179"/>
                  <a:pt x="1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42">
            <a:extLst>
              <a:ext uri="{FF2B5EF4-FFF2-40B4-BE49-F238E27FC236}">
                <a16:creationId xmlns:a16="http://schemas.microsoft.com/office/drawing/2014/main" id="{C38C1884-D9A9-8B18-7A3C-DA22FCBC2E30}"/>
              </a:ext>
            </a:extLst>
          </p:cNvPr>
          <p:cNvSpPr/>
          <p:nvPr/>
        </p:nvSpPr>
        <p:spPr>
          <a:xfrm>
            <a:off x="13782578" y="3504915"/>
            <a:ext cx="50747" cy="85438"/>
          </a:xfrm>
          <a:custGeom>
            <a:avLst/>
            <a:gdLst/>
            <a:ahLst/>
            <a:cxnLst/>
            <a:rect l="l" t="t" r="r" b="b"/>
            <a:pathLst>
              <a:path w="335" h="564" fill="none" extrusionOk="0">
                <a:moveTo>
                  <a:pt x="1" y="1"/>
                </a:moveTo>
                <a:cubicBezTo>
                  <a:pt x="122" y="184"/>
                  <a:pt x="277" y="355"/>
                  <a:pt x="335" y="56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42">
            <a:extLst>
              <a:ext uri="{FF2B5EF4-FFF2-40B4-BE49-F238E27FC236}">
                <a16:creationId xmlns:a16="http://schemas.microsoft.com/office/drawing/2014/main" id="{8DA50BA5-9E88-59BC-A52D-0A09F7593A86}"/>
              </a:ext>
            </a:extLst>
          </p:cNvPr>
          <p:cNvSpPr/>
          <p:nvPr/>
        </p:nvSpPr>
        <p:spPr>
          <a:xfrm>
            <a:off x="13802726" y="3587323"/>
            <a:ext cx="66350" cy="31509"/>
          </a:xfrm>
          <a:custGeom>
            <a:avLst/>
            <a:gdLst/>
            <a:ahLst/>
            <a:cxnLst/>
            <a:rect l="l" t="t" r="r" b="b"/>
            <a:pathLst>
              <a:path w="438" h="208" extrusionOk="0">
                <a:moveTo>
                  <a:pt x="241" y="0"/>
                </a:moveTo>
                <a:cubicBezTo>
                  <a:pt x="210" y="0"/>
                  <a:pt x="179" y="3"/>
                  <a:pt x="149" y="8"/>
                </a:cubicBezTo>
                <a:cubicBezTo>
                  <a:pt x="109" y="15"/>
                  <a:pt x="69" y="26"/>
                  <a:pt x="41" y="52"/>
                </a:cubicBezTo>
                <a:cubicBezTo>
                  <a:pt x="5" y="87"/>
                  <a:pt x="2" y="138"/>
                  <a:pt x="0" y="184"/>
                </a:cubicBezTo>
                <a:cubicBezTo>
                  <a:pt x="100" y="199"/>
                  <a:pt x="206" y="208"/>
                  <a:pt x="313" y="208"/>
                </a:cubicBezTo>
                <a:cubicBezTo>
                  <a:pt x="343" y="208"/>
                  <a:pt x="373" y="207"/>
                  <a:pt x="403" y="206"/>
                </a:cubicBezTo>
                <a:cubicBezTo>
                  <a:pt x="418" y="178"/>
                  <a:pt x="431" y="150"/>
                  <a:pt x="434" y="121"/>
                </a:cubicBezTo>
                <a:cubicBezTo>
                  <a:pt x="437" y="91"/>
                  <a:pt x="429" y="60"/>
                  <a:pt x="405" y="38"/>
                </a:cubicBezTo>
                <a:cubicBezTo>
                  <a:pt x="381" y="18"/>
                  <a:pt x="349" y="10"/>
                  <a:pt x="317" y="5"/>
                </a:cubicBezTo>
                <a:cubicBezTo>
                  <a:pt x="292" y="2"/>
                  <a:pt x="266" y="0"/>
                  <a:pt x="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0" name="Google Shape;4640;p42">
            <a:extLst>
              <a:ext uri="{FF2B5EF4-FFF2-40B4-BE49-F238E27FC236}">
                <a16:creationId xmlns:a16="http://schemas.microsoft.com/office/drawing/2014/main" id="{D8426F06-17E4-98B8-B21F-7FDCA9978486}"/>
              </a:ext>
            </a:extLst>
          </p:cNvPr>
          <p:cNvSpPr/>
          <p:nvPr/>
        </p:nvSpPr>
        <p:spPr>
          <a:xfrm>
            <a:off x="13823025" y="3601714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2" y="0"/>
                </a:moveTo>
                <a:cubicBezTo>
                  <a:pt x="316" y="0"/>
                  <a:pt x="285" y="69"/>
                  <a:pt x="285" y="69"/>
                </a:cubicBezTo>
                <a:cubicBezTo>
                  <a:pt x="285" y="69"/>
                  <a:pt x="288" y="32"/>
                  <a:pt x="253" y="27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200" y="54"/>
                  <a:pt x="200" y="54"/>
                </a:cubicBezTo>
                <a:cubicBezTo>
                  <a:pt x="200" y="54"/>
                  <a:pt x="190" y="4"/>
                  <a:pt x="135" y="4"/>
                </a:cubicBezTo>
                <a:cubicBezTo>
                  <a:pt x="130" y="4"/>
                  <a:pt x="125" y="5"/>
                  <a:pt x="119" y="5"/>
                </a:cubicBezTo>
                <a:cubicBezTo>
                  <a:pt x="51" y="16"/>
                  <a:pt x="72" y="95"/>
                  <a:pt x="72" y="95"/>
                </a:cubicBezTo>
                <a:cubicBezTo>
                  <a:pt x="72" y="95"/>
                  <a:pt x="60" y="88"/>
                  <a:pt x="46" y="88"/>
                </a:cubicBezTo>
                <a:cubicBezTo>
                  <a:pt x="39" y="88"/>
                  <a:pt x="31" y="90"/>
                  <a:pt x="23" y="95"/>
                </a:cubicBezTo>
                <a:cubicBezTo>
                  <a:pt x="0" y="111"/>
                  <a:pt x="6" y="136"/>
                  <a:pt x="6" y="136"/>
                </a:cubicBezTo>
                <a:cubicBezTo>
                  <a:pt x="58" y="138"/>
                  <a:pt x="115" y="139"/>
                  <a:pt x="169" y="139"/>
                </a:cubicBezTo>
                <a:cubicBezTo>
                  <a:pt x="338" y="139"/>
                  <a:pt x="493" y="129"/>
                  <a:pt x="492" y="129"/>
                </a:cubicBezTo>
                <a:cubicBezTo>
                  <a:pt x="503" y="74"/>
                  <a:pt x="473" y="65"/>
                  <a:pt x="451" y="65"/>
                </a:cubicBezTo>
                <a:cubicBezTo>
                  <a:pt x="441" y="65"/>
                  <a:pt x="432" y="67"/>
                  <a:pt x="432" y="67"/>
                </a:cubicBezTo>
                <a:cubicBezTo>
                  <a:pt x="432" y="67"/>
                  <a:pt x="448" y="13"/>
                  <a:pt x="385" y="1"/>
                </a:cubicBezTo>
                <a:cubicBezTo>
                  <a:pt x="381" y="0"/>
                  <a:pt x="376" y="0"/>
                  <a:pt x="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42">
            <a:extLst>
              <a:ext uri="{FF2B5EF4-FFF2-40B4-BE49-F238E27FC236}">
                <a16:creationId xmlns:a16="http://schemas.microsoft.com/office/drawing/2014/main" id="{6FA3BF86-9ADC-0D87-D6F7-2046387840EB}"/>
              </a:ext>
            </a:extLst>
          </p:cNvPr>
          <p:cNvSpPr/>
          <p:nvPr/>
        </p:nvSpPr>
        <p:spPr>
          <a:xfrm>
            <a:off x="13764854" y="3597170"/>
            <a:ext cx="63775" cy="25147"/>
          </a:xfrm>
          <a:custGeom>
            <a:avLst/>
            <a:gdLst/>
            <a:ahLst/>
            <a:cxnLst/>
            <a:rect l="l" t="t" r="r" b="b"/>
            <a:pathLst>
              <a:path w="421" h="166" extrusionOk="0">
                <a:moveTo>
                  <a:pt x="253" y="0"/>
                </a:moveTo>
                <a:cubicBezTo>
                  <a:pt x="195" y="0"/>
                  <a:pt x="171" y="51"/>
                  <a:pt x="171" y="51"/>
                </a:cubicBezTo>
                <a:cubicBezTo>
                  <a:pt x="171" y="51"/>
                  <a:pt x="160" y="19"/>
                  <a:pt x="124" y="19"/>
                </a:cubicBezTo>
                <a:cubicBezTo>
                  <a:pt x="117" y="19"/>
                  <a:pt x="108" y="20"/>
                  <a:pt x="99" y="23"/>
                </a:cubicBezTo>
                <a:cubicBezTo>
                  <a:pt x="42" y="42"/>
                  <a:pt x="60" y="80"/>
                  <a:pt x="60" y="80"/>
                </a:cubicBezTo>
                <a:cubicBezTo>
                  <a:pt x="60" y="80"/>
                  <a:pt x="57" y="79"/>
                  <a:pt x="51" y="79"/>
                </a:cubicBezTo>
                <a:cubicBezTo>
                  <a:pt x="43" y="79"/>
                  <a:pt x="29" y="81"/>
                  <a:pt x="18" y="94"/>
                </a:cubicBezTo>
                <a:cubicBezTo>
                  <a:pt x="0" y="115"/>
                  <a:pt x="20" y="136"/>
                  <a:pt x="20" y="136"/>
                </a:cubicBezTo>
                <a:cubicBezTo>
                  <a:pt x="102" y="155"/>
                  <a:pt x="398" y="166"/>
                  <a:pt x="398" y="166"/>
                </a:cubicBezTo>
                <a:cubicBezTo>
                  <a:pt x="398" y="166"/>
                  <a:pt x="421" y="94"/>
                  <a:pt x="394" y="74"/>
                </a:cubicBezTo>
                <a:cubicBezTo>
                  <a:pt x="384" y="66"/>
                  <a:pt x="374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4"/>
                  <a:pt x="259" y="0"/>
                </a:cubicBezTo>
                <a:cubicBezTo>
                  <a:pt x="257" y="0"/>
                  <a:pt x="255" y="0"/>
                  <a:pt x="2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42">
            <a:extLst>
              <a:ext uri="{FF2B5EF4-FFF2-40B4-BE49-F238E27FC236}">
                <a16:creationId xmlns:a16="http://schemas.microsoft.com/office/drawing/2014/main" id="{B0034501-F1F3-C5D3-0F77-B4A1A4E9B642}"/>
              </a:ext>
            </a:extLst>
          </p:cNvPr>
          <p:cNvSpPr/>
          <p:nvPr/>
        </p:nvSpPr>
        <p:spPr>
          <a:xfrm>
            <a:off x="13272827" y="3480525"/>
            <a:ext cx="55444" cy="24389"/>
          </a:xfrm>
          <a:custGeom>
            <a:avLst/>
            <a:gdLst/>
            <a:ahLst/>
            <a:cxnLst/>
            <a:rect l="l" t="t" r="r" b="b"/>
            <a:pathLst>
              <a:path w="366" h="161" extrusionOk="0">
                <a:moveTo>
                  <a:pt x="134" y="0"/>
                </a:moveTo>
                <a:cubicBezTo>
                  <a:pt x="87" y="0"/>
                  <a:pt x="74" y="45"/>
                  <a:pt x="74" y="45"/>
                </a:cubicBezTo>
                <a:cubicBezTo>
                  <a:pt x="74" y="45"/>
                  <a:pt x="61" y="28"/>
                  <a:pt x="44" y="28"/>
                </a:cubicBezTo>
                <a:cubicBezTo>
                  <a:pt x="38" y="28"/>
                  <a:pt x="31" y="30"/>
                  <a:pt x="25" y="36"/>
                </a:cubicBezTo>
                <a:cubicBezTo>
                  <a:pt x="1" y="59"/>
                  <a:pt x="25" y="74"/>
                  <a:pt x="25" y="74"/>
                </a:cubicBezTo>
                <a:lnTo>
                  <a:pt x="20" y="158"/>
                </a:lnTo>
                <a:cubicBezTo>
                  <a:pt x="46" y="160"/>
                  <a:pt x="73" y="160"/>
                  <a:pt x="100" y="160"/>
                </a:cubicBezTo>
                <a:cubicBezTo>
                  <a:pt x="186" y="160"/>
                  <a:pt x="275" y="154"/>
                  <a:pt x="366" y="145"/>
                </a:cubicBezTo>
                <a:cubicBezTo>
                  <a:pt x="358" y="98"/>
                  <a:pt x="325" y="93"/>
                  <a:pt x="310" y="93"/>
                </a:cubicBezTo>
                <a:cubicBezTo>
                  <a:pt x="306" y="93"/>
                  <a:pt x="304" y="93"/>
                  <a:pt x="304" y="93"/>
                </a:cubicBezTo>
                <a:cubicBezTo>
                  <a:pt x="304" y="93"/>
                  <a:pt x="313" y="47"/>
                  <a:pt x="267" y="36"/>
                </a:cubicBezTo>
                <a:cubicBezTo>
                  <a:pt x="259" y="35"/>
                  <a:pt x="252" y="34"/>
                  <a:pt x="246" y="34"/>
                </a:cubicBezTo>
                <a:cubicBezTo>
                  <a:pt x="210" y="34"/>
                  <a:pt x="186" y="54"/>
                  <a:pt x="186" y="54"/>
                </a:cubicBezTo>
                <a:cubicBezTo>
                  <a:pt x="186" y="54"/>
                  <a:pt x="182" y="0"/>
                  <a:pt x="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42">
            <a:extLst>
              <a:ext uri="{FF2B5EF4-FFF2-40B4-BE49-F238E27FC236}">
                <a16:creationId xmlns:a16="http://schemas.microsoft.com/office/drawing/2014/main" id="{B629D8AD-57B3-C632-7F85-7DB398FDD966}"/>
              </a:ext>
            </a:extLst>
          </p:cNvPr>
          <p:cNvSpPr/>
          <p:nvPr/>
        </p:nvSpPr>
        <p:spPr>
          <a:xfrm>
            <a:off x="13175573" y="3475223"/>
            <a:ext cx="55444" cy="27116"/>
          </a:xfrm>
          <a:custGeom>
            <a:avLst/>
            <a:gdLst/>
            <a:ahLst/>
            <a:cxnLst/>
            <a:rect l="l" t="t" r="r" b="b"/>
            <a:pathLst>
              <a:path w="366" h="179" extrusionOk="0">
                <a:moveTo>
                  <a:pt x="233" y="0"/>
                </a:moveTo>
                <a:cubicBezTo>
                  <a:pt x="185" y="0"/>
                  <a:pt x="181" y="54"/>
                  <a:pt x="181" y="54"/>
                </a:cubicBezTo>
                <a:cubicBezTo>
                  <a:pt x="181" y="54"/>
                  <a:pt x="157" y="34"/>
                  <a:pt x="122" y="34"/>
                </a:cubicBezTo>
                <a:cubicBezTo>
                  <a:pt x="116" y="34"/>
                  <a:pt x="109" y="35"/>
                  <a:pt x="101" y="36"/>
                </a:cubicBezTo>
                <a:cubicBezTo>
                  <a:pt x="55" y="47"/>
                  <a:pt x="62" y="93"/>
                  <a:pt x="62" y="93"/>
                </a:cubicBezTo>
                <a:cubicBezTo>
                  <a:pt x="62" y="93"/>
                  <a:pt x="60" y="93"/>
                  <a:pt x="56" y="93"/>
                </a:cubicBezTo>
                <a:cubicBezTo>
                  <a:pt x="41" y="93"/>
                  <a:pt x="7" y="98"/>
                  <a:pt x="0" y="145"/>
                </a:cubicBezTo>
                <a:cubicBezTo>
                  <a:pt x="93" y="163"/>
                  <a:pt x="174" y="179"/>
                  <a:pt x="253" y="179"/>
                </a:cubicBezTo>
                <a:cubicBezTo>
                  <a:pt x="284" y="179"/>
                  <a:pt x="315" y="176"/>
                  <a:pt x="346" y="171"/>
                </a:cubicBezTo>
                <a:lnTo>
                  <a:pt x="342" y="74"/>
                </a:lnTo>
                <a:cubicBezTo>
                  <a:pt x="342" y="74"/>
                  <a:pt x="366" y="60"/>
                  <a:pt x="342" y="36"/>
                </a:cubicBezTo>
                <a:cubicBezTo>
                  <a:pt x="336" y="30"/>
                  <a:pt x="330" y="28"/>
                  <a:pt x="324" y="28"/>
                </a:cubicBezTo>
                <a:cubicBezTo>
                  <a:pt x="308" y="28"/>
                  <a:pt x="294" y="46"/>
                  <a:pt x="294" y="46"/>
                </a:cubicBezTo>
                <a:cubicBezTo>
                  <a:pt x="294" y="46"/>
                  <a:pt x="280" y="0"/>
                  <a:pt x="2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4" name="Google Shape;4644;p42">
            <a:extLst>
              <a:ext uri="{FF2B5EF4-FFF2-40B4-BE49-F238E27FC236}">
                <a16:creationId xmlns:a16="http://schemas.microsoft.com/office/drawing/2014/main" id="{F329F4A3-1F6E-B0E1-EA4F-1537F7ED2B7B}"/>
              </a:ext>
            </a:extLst>
          </p:cNvPr>
          <p:cNvSpPr/>
          <p:nvPr/>
        </p:nvSpPr>
        <p:spPr>
          <a:xfrm>
            <a:off x="13182087" y="3334190"/>
            <a:ext cx="177389" cy="150273"/>
          </a:xfrm>
          <a:custGeom>
            <a:avLst/>
            <a:gdLst/>
            <a:ahLst/>
            <a:cxnLst/>
            <a:rect l="l" t="t" r="r" b="b"/>
            <a:pathLst>
              <a:path w="1171" h="992" extrusionOk="0">
                <a:moveTo>
                  <a:pt x="792" y="1"/>
                </a:moveTo>
                <a:cubicBezTo>
                  <a:pt x="768" y="1"/>
                  <a:pt x="745" y="11"/>
                  <a:pt x="726" y="23"/>
                </a:cubicBezTo>
                <a:cubicBezTo>
                  <a:pt x="651" y="68"/>
                  <a:pt x="597" y="134"/>
                  <a:pt x="552" y="202"/>
                </a:cubicBezTo>
                <a:cubicBezTo>
                  <a:pt x="459" y="347"/>
                  <a:pt x="412" y="512"/>
                  <a:pt x="415" y="677"/>
                </a:cubicBezTo>
                <a:cubicBezTo>
                  <a:pt x="387" y="558"/>
                  <a:pt x="273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0" y="568"/>
                  <a:pt x="287" y="828"/>
                  <a:pt x="437" y="991"/>
                </a:cubicBezTo>
                <a:cubicBezTo>
                  <a:pt x="626" y="908"/>
                  <a:pt x="888" y="803"/>
                  <a:pt x="1085" y="708"/>
                </a:cubicBezTo>
                <a:cubicBezTo>
                  <a:pt x="1120" y="691"/>
                  <a:pt x="1156" y="668"/>
                  <a:pt x="1161" y="635"/>
                </a:cubicBezTo>
                <a:cubicBezTo>
                  <a:pt x="1170" y="578"/>
                  <a:pt x="1085" y="543"/>
                  <a:pt x="1015" y="540"/>
                </a:cubicBezTo>
                <a:cubicBezTo>
                  <a:pt x="1009" y="539"/>
                  <a:pt x="1003" y="539"/>
                  <a:pt x="997" y="539"/>
                </a:cubicBezTo>
                <a:cubicBezTo>
                  <a:pt x="827" y="539"/>
                  <a:pt x="661" y="620"/>
                  <a:pt x="582" y="744"/>
                </a:cubicBezTo>
                <a:cubicBezTo>
                  <a:pt x="688" y="548"/>
                  <a:pt x="794" y="348"/>
                  <a:pt x="855" y="140"/>
                </a:cubicBezTo>
                <a:cubicBezTo>
                  <a:pt x="862" y="113"/>
                  <a:pt x="870" y="84"/>
                  <a:pt x="862" y="57"/>
                </a:cubicBezTo>
                <a:cubicBezTo>
                  <a:pt x="855" y="30"/>
                  <a:pt x="830" y="4"/>
                  <a:pt x="798" y="1"/>
                </a:cubicBezTo>
                <a:cubicBezTo>
                  <a:pt x="796" y="1"/>
                  <a:pt x="794" y="1"/>
                  <a:pt x="79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5" name="Google Shape;4645;p42">
            <a:extLst>
              <a:ext uri="{FF2B5EF4-FFF2-40B4-BE49-F238E27FC236}">
                <a16:creationId xmlns:a16="http://schemas.microsoft.com/office/drawing/2014/main" id="{0ED750E2-4372-8D46-5891-718E9E6CCB6B}"/>
              </a:ext>
            </a:extLst>
          </p:cNvPr>
          <p:cNvSpPr/>
          <p:nvPr/>
        </p:nvSpPr>
        <p:spPr>
          <a:xfrm>
            <a:off x="13247681" y="3347672"/>
            <a:ext cx="50747" cy="133761"/>
          </a:xfrm>
          <a:custGeom>
            <a:avLst/>
            <a:gdLst/>
            <a:ahLst/>
            <a:cxnLst/>
            <a:rect l="l" t="t" r="r" b="b"/>
            <a:pathLst>
              <a:path w="335" h="883" fill="none" extrusionOk="0">
                <a:moveTo>
                  <a:pt x="334" y="1"/>
                </a:moveTo>
                <a:cubicBezTo>
                  <a:pt x="180" y="279"/>
                  <a:pt x="68" y="577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6" name="Google Shape;4646;p42">
            <a:extLst>
              <a:ext uri="{FF2B5EF4-FFF2-40B4-BE49-F238E27FC236}">
                <a16:creationId xmlns:a16="http://schemas.microsoft.com/office/drawing/2014/main" id="{0D59E8B7-B05E-FBAB-ABE7-A1EA1C3DC4AB}"/>
              </a:ext>
            </a:extLst>
          </p:cNvPr>
          <p:cNvSpPr/>
          <p:nvPr/>
        </p:nvSpPr>
        <p:spPr>
          <a:xfrm>
            <a:off x="13246772" y="3428717"/>
            <a:ext cx="94981" cy="53323"/>
          </a:xfrm>
          <a:custGeom>
            <a:avLst/>
            <a:gdLst/>
            <a:ahLst/>
            <a:cxnLst/>
            <a:rect l="l" t="t" r="r" b="b"/>
            <a:pathLst>
              <a:path w="627" h="352" fill="none" extrusionOk="0">
                <a:moveTo>
                  <a:pt x="627" y="0"/>
                </a:moveTo>
                <a:cubicBezTo>
                  <a:pt x="387" y="53"/>
                  <a:pt x="166" y="178"/>
                  <a:pt x="0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42">
            <a:extLst>
              <a:ext uri="{FF2B5EF4-FFF2-40B4-BE49-F238E27FC236}">
                <a16:creationId xmlns:a16="http://schemas.microsoft.com/office/drawing/2014/main" id="{E4BFF482-EBA3-7808-7171-45061D55912A}"/>
              </a:ext>
            </a:extLst>
          </p:cNvPr>
          <p:cNvSpPr/>
          <p:nvPr/>
        </p:nvSpPr>
        <p:spPr>
          <a:xfrm>
            <a:off x="13196630" y="3395390"/>
            <a:ext cx="50899" cy="85438"/>
          </a:xfrm>
          <a:custGeom>
            <a:avLst/>
            <a:gdLst/>
            <a:ahLst/>
            <a:cxnLst/>
            <a:rect l="l" t="t" r="r" b="b"/>
            <a:pathLst>
              <a:path w="336" h="564" fill="none" extrusionOk="0">
                <a:moveTo>
                  <a:pt x="1" y="0"/>
                </a:moveTo>
                <a:cubicBezTo>
                  <a:pt x="122" y="184"/>
                  <a:pt x="277" y="355"/>
                  <a:pt x="336" y="563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2">
            <a:extLst>
              <a:ext uri="{FF2B5EF4-FFF2-40B4-BE49-F238E27FC236}">
                <a16:creationId xmlns:a16="http://schemas.microsoft.com/office/drawing/2014/main" id="{F23C6036-8330-0631-B9C8-36E92520E4A8}"/>
              </a:ext>
            </a:extLst>
          </p:cNvPr>
          <p:cNvSpPr/>
          <p:nvPr/>
        </p:nvSpPr>
        <p:spPr>
          <a:xfrm>
            <a:off x="13216777" y="3477647"/>
            <a:ext cx="66350" cy="31660"/>
          </a:xfrm>
          <a:custGeom>
            <a:avLst/>
            <a:gdLst/>
            <a:ahLst/>
            <a:cxnLst/>
            <a:rect l="l" t="t" r="r" b="b"/>
            <a:pathLst>
              <a:path w="438" h="209" extrusionOk="0">
                <a:moveTo>
                  <a:pt x="241" y="1"/>
                </a:moveTo>
                <a:cubicBezTo>
                  <a:pt x="210" y="1"/>
                  <a:pt x="180" y="3"/>
                  <a:pt x="150" y="9"/>
                </a:cubicBezTo>
                <a:cubicBezTo>
                  <a:pt x="110" y="15"/>
                  <a:pt x="69" y="27"/>
                  <a:pt x="42" y="52"/>
                </a:cubicBezTo>
                <a:cubicBezTo>
                  <a:pt x="6" y="88"/>
                  <a:pt x="2" y="138"/>
                  <a:pt x="1" y="185"/>
                </a:cubicBezTo>
                <a:cubicBezTo>
                  <a:pt x="101" y="200"/>
                  <a:pt x="207" y="208"/>
                  <a:pt x="314" y="208"/>
                </a:cubicBezTo>
                <a:cubicBezTo>
                  <a:pt x="344" y="208"/>
                  <a:pt x="374" y="208"/>
                  <a:pt x="404" y="206"/>
                </a:cubicBezTo>
                <a:cubicBezTo>
                  <a:pt x="419" y="178"/>
                  <a:pt x="431" y="151"/>
                  <a:pt x="435" y="122"/>
                </a:cubicBezTo>
                <a:cubicBezTo>
                  <a:pt x="437" y="92"/>
                  <a:pt x="430" y="61"/>
                  <a:pt x="405" y="39"/>
                </a:cubicBezTo>
                <a:cubicBezTo>
                  <a:pt x="382" y="18"/>
                  <a:pt x="349" y="11"/>
                  <a:pt x="317" y="6"/>
                </a:cubicBezTo>
                <a:cubicBezTo>
                  <a:pt x="292" y="3"/>
                  <a:pt x="266" y="1"/>
                  <a:pt x="2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42">
            <a:extLst>
              <a:ext uri="{FF2B5EF4-FFF2-40B4-BE49-F238E27FC236}">
                <a16:creationId xmlns:a16="http://schemas.microsoft.com/office/drawing/2014/main" id="{F99568B8-2B2C-3ED5-396E-7C11417B01A9}"/>
              </a:ext>
            </a:extLst>
          </p:cNvPr>
          <p:cNvSpPr/>
          <p:nvPr/>
        </p:nvSpPr>
        <p:spPr>
          <a:xfrm>
            <a:off x="13237228" y="3492190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1" y="1"/>
                </a:moveTo>
                <a:cubicBezTo>
                  <a:pt x="316" y="1"/>
                  <a:pt x="285" y="70"/>
                  <a:pt x="285" y="70"/>
                </a:cubicBezTo>
                <a:cubicBezTo>
                  <a:pt x="285" y="70"/>
                  <a:pt x="287" y="33"/>
                  <a:pt x="252" y="28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199" y="55"/>
                  <a:pt x="199" y="55"/>
                </a:cubicBezTo>
                <a:cubicBezTo>
                  <a:pt x="199" y="55"/>
                  <a:pt x="189" y="5"/>
                  <a:pt x="135" y="5"/>
                </a:cubicBezTo>
                <a:cubicBezTo>
                  <a:pt x="130" y="5"/>
                  <a:pt x="125" y="5"/>
                  <a:pt x="119" y="6"/>
                </a:cubicBezTo>
                <a:cubicBezTo>
                  <a:pt x="51" y="16"/>
                  <a:pt x="72" y="96"/>
                  <a:pt x="72" y="96"/>
                </a:cubicBezTo>
                <a:cubicBezTo>
                  <a:pt x="72" y="96"/>
                  <a:pt x="60" y="89"/>
                  <a:pt x="45" y="89"/>
                </a:cubicBezTo>
                <a:cubicBezTo>
                  <a:pt x="38" y="89"/>
                  <a:pt x="30" y="91"/>
                  <a:pt x="22" y="96"/>
                </a:cubicBezTo>
                <a:cubicBezTo>
                  <a:pt x="0" y="111"/>
                  <a:pt x="6" y="136"/>
                  <a:pt x="6" y="136"/>
                </a:cubicBezTo>
                <a:cubicBezTo>
                  <a:pt x="55" y="139"/>
                  <a:pt x="107" y="139"/>
                  <a:pt x="158" y="139"/>
                </a:cubicBezTo>
                <a:cubicBezTo>
                  <a:pt x="325" y="139"/>
                  <a:pt x="480" y="130"/>
                  <a:pt x="492" y="130"/>
                </a:cubicBezTo>
                <a:cubicBezTo>
                  <a:pt x="492" y="130"/>
                  <a:pt x="492" y="130"/>
                  <a:pt x="492" y="130"/>
                </a:cubicBezTo>
                <a:cubicBezTo>
                  <a:pt x="503" y="75"/>
                  <a:pt x="472" y="66"/>
                  <a:pt x="451" y="66"/>
                </a:cubicBezTo>
                <a:cubicBezTo>
                  <a:pt x="440" y="66"/>
                  <a:pt x="431" y="68"/>
                  <a:pt x="431" y="68"/>
                </a:cubicBezTo>
                <a:cubicBezTo>
                  <a:pt x="431" y="68"/>
                  <a:pt x="447" y="13"/>
                  <a:pt x="384" y="2"/>
                </a:cubicBezTo>
                <a:cubicBezTo>
                  <a:pt x="380" y="1"/>
                  <a:pt x="375" y="1"/>
                  <a:pt x="37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0" name="Google Shape;4650;p42">
            <a:extLst>
              <a:ext uri="{FF2B5EF4-FFF2-40B4-BE49-F238E27FC236}">
                <a16:creationId xmlns:a16="http://schemas.microsoft.com/office/drawing/2014/main" id="{7D609ADC-408D-0F5A-090B-1DE7C6EA10BC}"/>
              </a:ext>
            </a:extLst>
          </p:cNvPr>
          <p:cNvSpPr/>
          <p:nvPr/>
        </p:nvSpPr>
        <p:spPr>
          <a:xfrm>
            <a:off x="13178754" y="3487494"/>
            <a:ext cx="63775" cy="25298"/>
          </a:xfrm>
          <a:custGeom>
            <a:avLst/>
            <a:gdLst/>
            <a:ahLst/>
            <a:cxnLst/>
            <a:rect l="l" t="t" r="r" b="b"/>
            <a:pathLst>
              <a:path w="421" h="167" extrusionOk="0">
                <a:moveTo>
                  <a:pt x="252" y="1"/>
                </a:moveTo>
                <a:cubicBezTo>
                  <a:pt x="194" y="1"/>
                  <a:pt x="170" y="51"/>
                  <a:pt x="170" y="51"/>
                </a:cubicBezTo>
                <a:cubicBezTo>
                  <a:pt x="170" y="51"/>
                  <a:pt x="160" y="20"/>
                  <a:pt x="123" y="20"/>
                </a:cubicBezTo>
                <a:cubicBezTo>
                  <a:pt x="116" y="20"/>
                  <a:pt x="108" y="21"/>
                  <a:pt x="99" y="24"/>
                </a:cubicBezTo>
                <a:cubicBezTo>
                  <a:pt x="44" y="42"/>
                  <a:pt x="62" y="80"/>
                  <a:pt x="62" y="80"/>
                </a:cubicBezTo>
                <a:cubicBezTo>
                  <a:pt x="62" y="80"/>
                  <a:pt x="58" y="80"/>
                  <a:pt x="53" y="80"/>
                </a:cubicBezTo>
                <a:cubicBezTo>
                  <a:pt x="44" y="80"/>
                  <a:pt x="30" y="82"/>
                  <a:pt x="19" y="95"/>
                </a:cubicBezTo>
                <a:cubicBezTo>
                  <a:pt x="1" y="116"/>
                  <a:pt x="21" y="136"/>
                  <a:pt x="21" y="136"/>
                </a:cubicBezTo>
                <a:cubicBezTo>
                  <a:pt x="103" y="156"/>
                  <a:pt x="398" y="166"/>
                  <a:pt x="398" y="166"/>
                </a:cubicBezTo>
                <a:cubicBezTo>
                  <a:pt x="398" y="166"/>
                  <a:pt x="420" y="95"/>
                  <a:pt x="394" y="74"/>
                </a:cubicBezTo>
                <a:cubicBezTo>
                  <a:pt x="384" y="67"/>
                  <a:pt x="373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5"/>
                  <a:pt x="259" y="1"/>
                </a:cubicBezTo>
                <a:cubicBezTo>
                  <a:pt x="257" y="1"/>
                  <a:pt x="255" y="1"/>
                  <a:pt x="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42">
            <a:extLst>
              <a:ext uri="{FF2B5EF4-FFF2-40B4-BE49-F238E27FC236}">
                <a16:creationId xmlns:a16="http://schemas.microsoft.com/office/drawing/2014/main" id="{955BD729-DF3D-49BC-81C4-ED88DC0F8BFC}"/>
              </a:ext>
            </a:extLst>
          </p:cNvPr>
          <p:cNvSpPr/>
          <p:nvPr/>
        </p:nvSpPr>
        <p:spPr>
          <a:xfrm>
            <a:off x="14413517" y="3680487"/>
            <a:ext cx="59382" cy="26207"/>
          </a:xfrm>
          <a:custGeom>
            <a:avLst/>
            <a:gdLst/>
            <a:ahLst/>
            <a:cxnLst/>
            <a:rect l="l" t="t" r="r" b="b"/>
            <a:pathLst>
              <a:path w="392" h="173" extrusionOk="0">
                <a:moveTo>
                  <a:pt x="142" y="0"/>
                </a:moveTo>
                <a:cubicBezTo>
                  <a:pt x="92" y="0"/>
                  <a:pt x="78" y="50"/>
                  <a:pt x="78" y="50"/>
                </a:cubicBezTo>
                <a:cubicBezTo>
                  <a:pt x="78" y="50"/>
                  <a:pt x="62" y="30"/>
                  <a:pt x="44" y="30"/>
                </a:cubicBezTo>
                <a:cubicBezTo>
                  <a:pt x="38" y="30"/>
                  <a:pt x="31" y="33"/>
                  <a:pt x="24" y="39"/>
                </a:cubicBezTo>
                <a:cubicBezTo>
                  <a:pt x="1" y="64"/>
                  <a:pt x="24" y="80"/>
                  <a:pt x="24" y="80"/>
                </a:cubicBezTo>
                <a:lnTo>
                  <a:pt x="21" y="171"/>
                </a:lnTo>
                <a:cubicBezTo>
                  <a:pt x="49" y="172"/>
                  <a:pt x="77" y="172"/>
                  <a:pt x="106" y="172"/>
                </a:cubicBezTo>
                <a:cubicBezTo>
                  <a:pt x="199" y="172"/>
                  <a:pt x="294" y="166"/>
                  <a:pt x="391" y="155"/>
                </a:cubicBezTo>
                <a:cubicBezTo>
                  <a:pt x="383" y="105"/>
                  <a:pt x="347" y="100"/>
                  <a:pt x="332" y="100"/>
                </a:cubicBezTo>
                <a:cubicBezTo>
                  <a:pt x="327" y="100"/>
                  <a:pt x="324" y="100"/>
                  <a:pt x="324" y="100"/>
                </a:cubicBezTo>
                <a:cubicBezTo>
                  <a:pt x="324" y="100"/>
                  <a:pt x="332" y="50"/>
                  <a:pt x="283" y="39"/>
                </a:cubicBezTo>
                <a:cubicBezTo>
                  <a:pt x="276" y="38"/>
                  <a:pt x="269" y="37"/>
                  <a:pt x="262" y="37"/>
                </a:cubicBezTo>
                <a:cubicBezTo>
                  <a:pt x="224" y="37"/>
                  <a:pt x="198" y="59"/>
                  <a:pt x="198" y="59"/>
                </a:cubicBezTo>
                <a:cubicBezTo>
                  <a:pt x="198" y="59"/>
                  <a:pt x="193" y="0"/>
                  <a:pt x="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2" name="Google Shape;4652;p42">
            <a:extLst>
              <a:ext uri="{FF2B5EF4-FFF2-40B4-BE49-F238E27FC236}">
                <a16:creationId xmlns:a16="http://schemas.microsoft.com/office/drawing/2014/main" id="{3EB9CE14-DCB8-9209-6472-8585CB1E2A42}"/>
              </a:ext>
            </a:extLst>
          </p:cNvPr>
          <p:cNvSpPr/>
          <p:nvPr/>
        </p:nvSpPr>
        <p:spPr>
          <a:xfrm>
            <a:off x="14308992" y="3674882"/>
            <a:ext cx="59382" cy="29237"/>
          </a:xfrm>
          <a:custGeom>
            <a:avLst/>
            <a:gdLst/>
            <a:ahLst/>
            <a:cxnLst/>
            <a:rect l="l" t="t" r="r" b="b"/>
            <a:pathLst>
              <a:path w="392" h="193" extrusionOk="0">
                <a:moveTo>
                  <a:pt x="249" y="1"/>
                </a:moveTo>
                <a:cubicBezTo>
                  <a:pt x="200" y="1"/>
                  <a:pt x="194" y="60"/>
                  <a:pt x="194" y="60"/>
                </a:cubicBezTo>
                <a:cubicBezTo>
                  <a:pt x="194" y="60"/>
                  <a:pt x="167" y="38"/>
                  <a:pt x="129" y="38"/>
                </a:cubicBezTo>
                <a:cubicBezTo>
                  <a:pt x="123" y="38"/>
                  <a:pt x="116" y="39"/>
                  <a:pt x="109" y="40"/>
                </a:cubicBezTo>
                <a:cubicBezTo>
                  <a:pt x="59" y="50"/>
                  <a:pt x="67" y="101"/>
                  <a:pt x="67" y="101"/>
                </a:cubicBezTo>
                <a:cubicBezTo>
                  <a:pt x="67" y="101"/>
                  <a:pt x="65" y="101"/>
                  <a:pt x="60" y="101"/>
                </a:cubicBezTo>
                <a:cubicBezTo>
                  <a:pt x="44" y="101"/>
                  <a:pt x="8" y="106"/>
                  <a:pt x="0" y="156"/>
                </a:cubicBezTo>
                <a:cubicBezTo>
                  <a:pt x="100" y="176"/>
                  <a:pt x="187" y="192"/>
                  <a:pt x="272" y="192"/>
                </a:cubicBezTo>
                <a:cubicBezTo>
                  <a:pt x="305" y="192"/>
                  <a:pt x="338" y="190"/>
                  <a:pt x="371" y="184"/>
                </a:cubicBezTo>
                <a:lnTo>
                  <a:pt x="367" y="80"/>
                </a:lnTo>
                <a:cubicBezTo>
                  <a:pt x="367" y="80"/>
                  <a:pt x="392" y="65"/>
                  <a:pt x="367" y="40"/>
                </a:cubicBezTo>
                <a:cubicBezTo>
                  <a:pt x="361" y="34"/>
                  <a:pt x="354" y="31"/>
                  <a:pt x="348" y="31"/>
                </a:cubicBezTo>
                <a:cubicBezTo>
                  <a:pt x="330" y="31"/>
                  <a:pt x="314" y="50"/>
                  <a:pt x="314" y="50"/>
                </a:cubicBezTo>
                <a:cubicBezTo>
                  <a:pt x="314" y="50"/>
                  <a:pt x="300" y="1"/>
                  <a:pt x="2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42">
            <a:extLst>
              <a:ext uri="{FF2B5EF4-FFF2-40B4-BE49-F238E27FC236}">
                <a16:creationId xmlns:a16="http://schemas.microsoft.com/office/drawing/2014/main" id="{2E661B61-E115-AAA7-CCB7-F762771BEC25}"/>
              </a:ext>
            </a:extLst>
          </p:cNvPr>
          <p:cNvSpPr/>
          <p:nvPr/>
        </p:nvSpPr>
        <p:spPr>
          <a:xfrm>
            <a:off x="14303084" y="3497946"/>
            <a:ext cx="216321" cy="183145"/>
          </a:xfrm>
          <a:custGeom>
            <a:avLst/>
            <a:gdLst/>
            <a:ahLst/>
            <a:cxnLst/>
            <a:rect l="l" t="t" r="r" b="b"/>
            <a:pathLst>
              <a:path w="1428" h="1209" extrusionOk="0">
                <a:moveTo>
                  <a:pt x="967" y="1"/>
                </a:moveTo>
                <a:cubicBezTo>
                  <a:pt x="937" y="1"/>
                  <a:pt x="910" y="14"/>
                  <a:pt x="886" y="29"/>
                </a:cubicBezTo>
                <a:cubicBezTo>
                  <a:pt x="794" y="84"/>
                  <a:pt x="728" y="164"/>
                  <a:pt x="675" y="247"/>
                </a:cubicBezTo>
                <a:cubicBezTo>
                  <a:pt x="562" y="424"/>
                  <a:pt x="503" y="625"/>
                  <a:pt x="505" y="827"/>
                </a:cubicBezTo>
                <a:cubicBezTo>
                  <a:pt x="472" y="682"/>
                  <a:pt x="334" y="459"/>
                  <a:pt x="204" y="396"/>
                </a:cubicBezTo>
                <a:cubicBezTo>
                  <a:pt x="174" y="382"/>
                  <a:pt x="147" y="376"/>
                  <a:pt x="122" y="376"/>
                </a:cubicBezTo>
                <a:cubicBezTo>
                  <a:pt x="48" y="376"/>
                  <a:pt x="0" y="431"/>
                  <a:pt x="7" y="501"/>
                </a:cubicBezTo>
                <a:cubicBezTo>
                  <a:pt x="23" y="692"/>
                  <a:pt x="349" y="1008"/>
                  <a:pt x="531" y="1208"/>
                </a:cubicBezTo>
                <a:cubicBezTo>
                  <a:pt x="763" y="1106"/>
                  <a:pt x="1083" y="980"/>
                  <a:pt x="1324" y="863"/>
                </a:cubicBezTo>
                <a:cubicBezTo>
                  <a:pt x="1366" y="842"/>
                  <a:pt x="1412" y="814"/>
                  <a:pt x="1416" y="774"/>
                </a:cubicBezTo>
                <a:cubicBezTo>
                  <a:pt x="1427" y="704"/>
                  <a:pt x="1324" y="662"/>
                  <a:pt x="1239" y="659"/>
                </a:cubicBezTo>
                <a:cubicBezTo>
                  <a:pt x="1231" y="659"/>
                  <a:pt x="1223" y="659"/>
                  <a:pt x="1215" y="659"/>
                </a:cubicBezTo>
                <a:cubicBezTo>
                  <a:pt x="1010" y="659"/>
                  <a:pt x="807" y="758"/>
                  <a:pt x="711" y="908"/>
                </a:cubicBezTo>
                <a:cubicBezTo>
                  <a:pt x="840" y="668"/>
                  <a:pt x="970" y="427"/>
                  <a:pt x="1043" y="171"/>
                </a:cubicBezTo>
                <a:cubicBezTo>
                  <a:pt x="1052" y="137"/>
                  <a:pt x="1061" y="103"/>
                  <a:pt x="1052" y="70"/>
                </a:cubicBezTo>
                <a:cubicBezTo>
                  <a:pt x="1043" y="36"/>
                  <a:pt x="1014" y="5"/>
                  <a:pt x="974" y="1"/>
                </a:cubicBezTo>
                <a:cubicBezTo>
                  <a:pt x="971" y="1"/>
                  <a:pt x="969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2">
            <a:extLst>
              <a:ext uri="{FF2B5EF4-FFF2-40B4-BE49-F238E27FC236}">
                <a16:creationId xmlns:a16="http://schemas.microsoft.com/office/drawing/2014/main" id="{A5C72C80-64D8-F688-4A69-99A24272677E}"/>
              </a:ext>
            </a:extLst>
          </p:cNvPr>
          <p:cNvSpPr/>
          <p:nvPr/>
        </p:nvSpPr>
        <p:spPr>
          <a:xfrm>
            <a:off x="14383220" y="3514307"/>
            <a:ext cx="61503" cy="162998"/>
          </a:xfrm>
          <a:custGeom>
            <a:avLst/>
            <a:gdLst/>
            <a:ahLst/>
            <a:cxnLst/>
            <a:rect l="l" t="t" r="r" b="b"/>
            <a:pathLst>
              <a:path w="406" h="1076" fill="none" extrusionOk="0">
                <a:moveTo>
                  <a:pt x="405" y="1"/>
                </a:moveTo>
                <a:cubicBezTo>
                  <a:pt x="217" y="340"/>
                  <a:pt x="80" y="702"/>
                  <a:pt x="0" y="107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2">
            <a:extLst>
              <a:ext uri="{FF2B5EF4-FFF2-40B4-BE49-F238E27FC236}">
                <a16:creationId xmlns:a16="http://schemas.microsoft.com/office/drawing/2014/main" id="{3F256A29-FE92-DBE9-D30E-224356297B88}"/>
              </a:ext>
            </a:extLst>
          </p:cNvPr>
          <p:cNvSpPr/>
          <p:nvPr/>
        </p:nvSpPr>
        <p:spPr>
          <a:xfrm>
            <a:off x="14381857" y="3612773"/>
            <a:ext cx="115886" cy="65139"/>
          </a:xfrm>
          <a:custGeom>
            <a:avLst/>
            <a:gdLst/>
            <a:ahLst/>
            <a:cxnLst/>
            <a:rect l="l" t="t" r="r" b="b"/>
            <a:pathLst>
              <a:path w="765" h="430" fill="none" extrusionOk="0">
                <a:moveTo>
                  <a:pt x="765" y="1"/>
                </a:moveTo>
                <a:cubicBezTo>
                  <a:pt x="471" y="67"/>
                  <a:pt x="201" y="218"/>
                  <a:pt x="1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2">
            <a:extLst>
              <a:ext uri="{FF2B5EF4-FFF2-40B4-BE49-F238E27FC236}">
                <a16:creationId xmlns:a16="http://schemas.microsoft.com/office/drawing/2014/main" id="{63F359F3-052F-BB59-E58D-9FABF31E46EF}"/>
              </a:ext>
            </a:extLst>
          </p:cNvPr>
          <p:cNvSpPr/>
          <p:nvPr/>
        </p:nvSpPr>
        <p:spPr>
          <a:xfrm>
            <a:off x="14320656" y="3572326"/>
            <a:ext cx="61957" cy="104373"/>
          </a:xfrm>
          <a:custGeom>
            <a:avLst/>
            <a:gdLst/>
            <a:ahLst/>
            <a:cxnLst/>
            <a:rect l="l" t="t" r="r" b="b"/>
            <a:pathLst>
              <a:path w="409" h="689" fill="none" extrusionOk="0">
                <a:moveTo>
                  <a:pt x="1" y="1"/>
                </a:moveTo>
                <a:cubicBezTo>
                  <a:pt x="150" y="225"/>
                  <a:pt x="338" y="433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2">
            <a:extLst>
              <a:ext uri="{FF2B5EF4-FFF2-40B4-BE49-F238E27FC236}">
                <a16:creationId xmlns:a16="http://schemas.microsoft.com/office/drawing/2014/main" id="{05CB1DF6-1ED5-B5CD-2A7B-B56C5DAE7373}"/>
              </a:ext>
            </a:extLst>
          </p:cNvPr>
          <p:cNvSpPr/>
          <p:nvPr/>
        </p:nvSpPr>
        <p:spPr>
          <a:xfrm>
            <a:off x="14345197" y="3672761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4" y="0"/>
                </a:moveTo>
                <a:cubicBezTo>
                  <a:pt x="256" y="0"/>
                  <a:pt x="218" y="3"/>
                  <a:pt x="181" y="10"/>
                </a:cubicBezTo>
                <a:cubicBezTo>
                  <a:pt x="133" y="18"/>
                  <a:pt x="85" y="33"/>
                  <a:pt x="51" y="64"/>
                </a:cubicBezTo>
                <a:cubicBezTo>
                  <a:pt x="5" y="107"/>
                  <a:pt x="2" y="169"/>
                  <a:pt x="0" y="226"/>
                </a:cubicBezTo>
                <a:cubicBezTo>
                  <a:pt x="115" y="243"/>
                  <a:pt x="236" y="254"/>
                  <a:pt x="358" y="254"/>
                </a:cubicBezTo>
                <a:cubicBezTo>
                  <a:pt x="402" y="254"/>
                  <a:pt x="446" y="252"/>
                  <a:pt x="490" y="249"/>
                </a:cubicBezTo>
                <a:cubicBezTo>
                  <a:pt x="506" y="215"/>
                  <a:pt x="522" y="182"/>
                  <a:pt x="527" y="146"/>
                </a:cubicBezTo>
                <a:cubicBezTo>
                  <a:pt x="532" y="110"/>
                  <a:pt x="522" y="71"/>
                  <a:pt x="492" y="45"/>
                </a:cubicBezTo>
                <a:cubicBezTo>
                  <a:pt x="465" y="21"/>
                  <a:pt x="426" y="12"/>
                  <a:pt x="387" y="7"/>
                </a:cubicBezTo>
                <a:cubicBezTo>
                  <a:pt x="356" y="2"/>
                  <a:pt x="325" y="0"/>
                  <a:pt x="2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2">
            <a:extLst>
              <a:ext uri="{FF2B5EF4-FFF2-40B4-BE49-F238E27FC236}">
                <a16:creationId xmlns:a16="http://schemas.microsoft.com/office/drawing/2014/main" id="{DE3AAF3B-1580-2C23-5F99-4189BB677C24}"/>
              </a:ext>
            </a:extLst>
          </p:cNvPr>
          <p:cNvSpPr/>
          <p:nvPr/>
        </p:nvSpPr>
        <p:spPr>
          <a:xfrm>
            <a:off x="14375191" y="3693060"/>
            <a:ext cx="81499" cy="22723"/>
          </a:xfrm>
          <a:custGeom>
            <a:avLst/>
            <a:gdLst/>
            <a:ahLst/>
            <a:cxnLst/>
            <a:rect l="l" t="t" r="r" b="b"/>
            <a:pathLst>
              <a:path w="538" h="150" extrusionOk="0">
                <a:moveTo>
                  <a:pt x="398" y="1"/>
                </a:moveTo>
                <a:cubicBezTo>
                  <a:pt x="339" y="1"/>
                  <a:pt x="305" y="75"/>
                  <a:pt x="305" y="75"/>
                </a:cubicBezTo>
                <a:cubicBezTo>
                  <a:pt x="305" y="75"/>
                  <a:pt x="307" y="35"/>
                  <a:pt x="270" y="30"/>
                </a:cubicBezTo>
                <a:cubicBezTo>
                  <a:pt x="267" y="29"/>
                  <a:pt x="264" y="29"/>
                  <a:pt x="261" y="29"/>
                </a:cubicBezTo>
                <a:cubicBezTo>
                  <a:pt x="230" y="29"/>
                  <a:pt x="214" y="59"/>
                  <a:pt x="214" y="59"/>
                </a:cubicBezTo>
                <a:cubicBezTo>
                  <a:pt x="214" y="59"/>
                  <a:pt x="205" y="5"/>
                  <a:pt x="148" y="5"/>
                </a:cubicBezTo>
                <a:cubicBezTo>
                  <a:pt x="142" y="5"/>
                  <a:pt x="136" y="6"/>
                  <a:pt x="130" y="7"/>
                </a:cubicBezTo>
                <a:cubicBezTo>
                  <a:pt x="55" y="18"/>
                  <a:pt x="78" y="103"/>
                  <a:pt x="78" y="103"/>
                </a:cubicBezTo>
                <a:cubicBezTo>
                  <a:pt x="78" y="103"/>
                  <a:pt x="65" y="96"/>
                  <a:pt x="49" y="96"/>
                </a:cubicBezTo>
                <a:cubicBezTo>
                  <a:pt x="41" y="96"/>
                  <a:pt x="32" y="98"/>
                  <a:pt x="24" y="103"/>
                </a:cubicBezTo>
                <a:cubicBezTo>
                  <a:pt x="0" y="119"/>
                  <a:pt x="7" y="146"/>
                  <a:pt x="7" y="146"/>
                </a:cubicBezTo>
                <a:cubicBezTo>
                  <a:pt x="58" y="149"/>
                  <a:pt x="113" y="150"/>
                  <a:pt x="167" y="150"/>
                </a:cubicBezTo>
                <a:cubicBezTo>
                  <a:pt x="346" y="150"/>
                  <a:pt x="514" y="139"/>
                  <a:pt x="525" y="139"/>
                </a:cubicBezTo>
                <a:cubicBezTo>
                  <a:pt x="525" y="139"/>
                  <a:pt x="525" y="139"/>
                  <a:pt x="525" y="139"/>
                </a:cubicBezTo>
                <a:cubicBezTo>
                  <a:pt x="537" y="79"/>
                  <a:pt x="505" y="69"/>
                  <a:pt x="482" y="69"/>
                </a:cubicBezTo>
                <a:cubicBezTo>
                  <a:pt x="471" y="69"/>
                  <a:pt x="461" y="72"/>
                  <a:pt x="461" y="72"/>
                </a:cubicBezTo>
                <a:cubicBezTo>
                  <a:pt x="461" y="72"/>
                  <a:pt x="478" y="13"/>
                  <a:pt x="411" y="2"/>
                </a:cubicBezTo>
                <a:cubicBezTo>
                  <a:pt x="406" y="1"/>
                  <a:pt x="402" y="1"/>
                  <a:pt x="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9" name="Google Shape;4659;p42">
            <a:extLst>
              <a:ext uri="{FF2B5EF4-FFF2-40B4-BE49-F238E27FC236}">
                <a16:creationId xmlns:a16="http://schemas.microsoft.com/office/drawing/2014/main" id="{9167AE95-0244-19AE-0126-D9CAEBD425EE}"/>
              </a:ext>
            </a:extLst>
          </p:cNvPr>
          <p:cNvSpPr/>
          <p:nvPr/>
        </p:nvSpPr>
        <p:spPr>
          <a:xfrm>
            <a:off x="14312779" y="3688516"/>
            <a:ext cx="68168" cy="27116"/>
          </a:xfrm>
          <a:custGeom>
            <a:avLst/>
            <a:gdLst/>
            <a:ahLst/>
            <a:cxnLst/>
            <a:rect l="l" t="t" r="r" b="b"/>
            <a:pathLst>
              <a:path w="450" h="179" extrusionOk="0">
                <a:moveTo>
                  <a:pt x="270" y="1"/>
                </a:moveTo>
                <a:cubicBezTo>
                  <a:pt x="208" y="1"/>
                  <a:pt x="182" y="54"/>
                  <a:pt x="182" y="54"/>
                </a:cubicBezTo>
                <a:cubicBezTo>
                  <a:pt x="182" y="54"/>
                  <a:pt x="171" y="21"/>
                  <a:pt x="131" y="21"/>
                </a:cubicBezTo>
                <a:cubicBezTo>
                  <a:pt x="123" y="21"/>
                  <a:pt x="115" y="22"/>
                  <a:pt x="105" y="25"/>
                </a:cubicBezTo>
                <a:cubicBezTo>
                  <a:pt x="46" y="43"/>
                  <a:pt x="64" y="86"/>
                  <a:pt x="64" y="86"/>
                </a:cubicBezTo>
                <a:cubicBezTo>
                  <a:pt x="64" y="86"/>
                  <a:pt x="60" y="84"/>
                  <a:pt x="54" y="84"/>
                </a:cubicBezTo>
                <a:cubicBezTo>
                  <a:pt x="45" y="84"/>
                  <a:pt x="31" y="87"/>
                  <a:pt x="20" y="100"/>
                </a:cubicBezTo>
                <a:cubicBezTo>
                  <a:pt x="0" y="122"/>
                  <a:pt x="21" y="143"/>
                  <a:pt x="21" y="143"/>
                </a:cubicBezTo>
                <a:cubicBezTo>
                  <a:pt x="109" y="164"/>
                  <a:pt x="425" y="179"/>
                  <a:pt x="425" y="179"/>
                </a:cubicBezTo>
                <a:cubicBezTo>
                  <a:pt x="425" y="179"/>
                  <a:pt x="450" y="104"/>
                  <a:pt x="421" y="80"/>
                </a:cubicBezTo>
                <a:cubicBezTo>
                  <a:pt x="409" y="72"/>
                  <a:pt x="397" y="69"/>
                  <a:pt x="387" y="69"/>
                </a:cubicBezTo>
                <a:cubicBezTo>
                  <a:pt x="370" y="69"/>
                  <a:pt x="357" y="76"/>
                  <a:pt x="357" y="76"/>
                </a:cubicBezTo>
                <a:cubicBezTo>
                  <a:pt x="357" y="76"/>
                  <a:pt x="344" y="4"/>
                  <a:pt x="277" y="1"/>
                </a:cubicBezTo>
                <a:cubicBezTo>
                  <a:pt x="275" y="1"/>
                  <a:pt x="272" y="1"/>
                  <a:pt x="2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42">
            <a:extLst>
              <a:ext uri="{FF2B5EF4-FFF2-40B4-BE49-F238E27FC236}">
                <a16:creationId xmlns:a16="http://schemas.microsoft.com/office/drawing/2014/main" id="{07785F76-AB19-AFCF-8281-245BB9990EBE}"/>
              </a:ext>
            </a:extLst>
          </p:cNvPr>
          <p:cNvSpPr/>
          <p:nvPr/>
        </p:nvSpPr>
        <p:spPr>
          <a:xfrm>
            <a:off x="14275362" y="4394744"/>
            <a:ext cx="107554" cy="47415"/>
          </a:xfrm>
          <a:custGeom>
            <a:avLst/>
            <a:gdLst/>
            <a:ahLst/>
            <a:cxnLst/>
            <a:rect l="l" t="t" r="r" b="b"/>
            <a:pathLst>
              <a:path w="710" h="313" extrusionOk="0">
                <a:moveTo>
                  <a:pt x="258" y="1"/>
                </a:moveTo>
                <a:cubicBezTo>
                  <a:pt x="165" y="1"/>
                  <a:pt x="141" y="88"/>
                  <a:pt x="141" y="88"/>
                </a:cubicBezTo>
                <a:cubicBezTo>
                  <a:pt x="141" y="88"/>
                  <a:pt x="112" y="54"/>
                  <a:pt x="79" y="54"/>
                </a:cubicBezTo>
                <a:cubicBezTo>
                  <a:pt x="68" y="54"/>
                  <a:pt x="56" y="58"/>
                  <a:pt x="45" y="70"/>
                </a:cubicBezTo>
                <a:cubicBezTo>
                  <a:pt x="0" y="115"/>
                  <a:pt x="45" y="144"/>
                  <a:pt x="45" y="144"/>
                </a:cubicBezTo>
                <a:lnTo>
                  <a:pt x="36" y="310"/>
                </a:lnTo>
                <a:cubicBezTo>
                  <a:pt x="83" y="311"/>
                  <a:pt x="130" y="312"/>
                  <a:pt x="178" y="312"/>
                </a:cubicBezTo>
                <a:cubicBezTo>
                  <a:pt x="351" y="312"/>
                  <a:pt x="529" y="301"/>
                  <a:pt x="709" y="281"/>
                </a:cubicBezTo>
                <a:cubicBezTo>
                  <a:pt x="694" y="189"/>
                  <a:pt x="628" y="180"/>
                  <a:pt x="600" y="180"/>
                </a:cubicBezTo>
                <a:cubicBezTo>
                  <a:pt x="593" y="180"/>
                  <a:pt x="588" y="180"/>
                  <a:pt x="588" y="180"/>
                </a:cubicBezTo>
                <a:cubicBezTo>
                  <a:pt x="588" y="180"/>
                  <a:pt x="604" y="89"/>
                  <a:pt x="515" y="70"/>
                </a:cubicBezTo>
                <a:cubicBezTo>
                  <a:pt x="502" y="67"/>
                  <a:pt x="489" y="66"/>
                  <a:pt x="477" y="66"/>
                </a:cubicBezTo>
                <a:cubicBezTo>
                  <a:pt x="407" y="66"/>
                  <a:pt x="360" y="106"/>
                  <a:pt x="360" y="106"/>
                </a:cubicBezTo>
                <a:cubicBezTo>
                  <a:pt x="360" y="106"/>
                  <a:pt x="351" y="1"/>
                  <a:pt x="2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42">
            <a:extLst>
              <a:ext uri="{FF2B5EF4-FFF2-40B4-BE49-F238E27FC236}">
                <a16:creationId xmlns:a16="http://schemas.microsoft.com/office/drawing/2014/main" id="{CB8608CC-00BC-A4DC-5A38-E11B32160035}"/>
              </a:ext>
            </a:extLst>
          </p:cNvPr>
          <p:cNvSpPr/>
          <p:nvPr/>
        </p:nvSpPr>
        <p:spPr>
          <a:xfrm>
            <a:off x="14085701" y="4384594"/>
            <a:ext cx="107554" cy="52414"/>
          </a:xfrm>
          <a:custGeom>
            <a:avLst/>
            <a:gdLst/>
            <a:ahLst/>
            <a:cxnLst/>
            <a:rect l="l" t="t" r="r" b="b"/>
            <a:pathLst>
              <a:path w="710" h="346" extrusionOk="0">
                <a:moveTo>
                  <a:pt x="451" y="0"/>
                </a:moveTo>
                <a:cubicBezTo>
                  <a:pt x="358" y="0"/>
                  <a:pt x="350" y="106"/>
                  <a:pt x="350" y="106"/>
                </a:cubicBezTo>
                <a:cubicBezTo>
                  <a:pt x="350" y="106"/>
                  <a:pt x="303" y="65"/>
                  <a:pt x="233" y="65"/>
                </a:cubicBezTo>
                <a:cubicBezTo>
                  <a:pt x="221" y="65"/>
                  <a:pt x="208" y="67"/>
                  <a:pt x="195" y="70"/>
                </a:cubicBezTo>
                <a:cubicBezTo>
                  <a:pt x="106" y="89"/>
                  <a:pt x="122" y="179"/>
                  <a:pt x="122" y="179"/>
                </a:cubicBezTo>
                <a:cubicBezTo>
                  <a:pt x="122" y="179"/>
                  <a:pt x="117" y="179"/>
                  <a:pt x="111" y="179"/>
                </a:cubicBezTo>
                <a:cubicBezTo>
                  <a:pt x="84" y="179"/>
                  <a:pt x="16" y="188"/>
                  <a:pt x="1" y="281"/>
                </a:cubicBezTo>
                <a:cubicBezTo>
                  <a:pt x="183" y="316"/>
                  <a:pt x="339" y="346"/>
                  <a:pt x="491" y="346"/>
                </a:cubicBezTo>
                <a:cubicBezTo>
                  <a:pt x="552" y="346"/>
                  <a:pt x="612" y="341"/>
                  <a:pt x="672" y="330"/>
                </a:cubicBezTo>
                <a:lnTo>
                  <a:pt x="666" y="144"/>
                </a:lnTo>
                <a:cubicBezTo>
                  <a:pt x="666" y="144"/>
                  <a:pt x="710" y="115"/>
                  <a:pt x="666" y="70"/>
                </a:cubicBezTo>
                <a:cubicBezTo>
                  <a:pt x="655" y="58"/>
                  <a:pt x="642" y="54"/>
                  <a:pt x="631" y="54"/>
                </a:cubicBezTo>
                <a:cubicBezTo>
                  <a:pt x="598" y="54"/>
                  <a:pt x="569" y="88"/>
                  <a:pt x="569" y="88"/>
                </a:cubicBezTo>
                <a:cubicBezTo>
                  <a:pt x="569" y="88"/>
                  <a:pt x="544" y="0"/>
                  <a:pt x="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2" name="Google Shape;4662;p42">
            <a:extLst>
              <a:ext uri="{FF2B5EF4-FFF2-40B4-BE49-F238E27FC236}">
                <a16:creationId xmlns:a16="http://schemas.microsoft.com/office/drawing/2014/main" id="{593EEE35-6A70-6931-63F8-14C9DC3B13A3}"/>
              </a:ext>
            </a:extLst>
          </p:cNvPr>
          <p:cNvSpPr/>
          <p:nvPr/>
        </p:nvSpPr>
        <p:spPr>
          <a:xfrm>
            <a:off x="14103274" y="4109193"/>
            <a:ext cx="343416" cy="290397"/>
          </a:xfrm>
          <a:custGeom>
            <a:avLst/>
            <a:gdLst/>
            <a:ahLst/>
            <a:cxnLst/>
            <a:rect l="l" t="t" r="r" b="b"/>
            <a:pathLst>
              <a:path w="2267" h="1917" extrusionOk="0">
                <a:moveTo>
                  <a:pt x="1531" y="1"/>
                </a:moveTo>
                <a:cubicBezTo>
                  <a:pt x="1487" y="1"/>
                  <a:pt x="1443" y="23"/>
                  <a:pt x="1406" y="45"/>
                </a:cubicBezTo>
                <a:cubicBezTo>
                  <a:pt x="1260" y="133"/>
                  <a:pt x="1156" y="258"/>
                  <a:pt x="1072" y="391"/>
                </a:cubicBezTo>
                <a:cubicBezTo>
                  <a:pt x="892" y="672"/>
                  <a:pt x="799" y="992"/>
                  <a:pt x="803" y="1311"/>
                </a:cubicBezTo>
                <a:cubicBezTo>
                  <a:pt x="750" y="1081"/>
                  <a:pt x="530" y="725"/>
                  <a:pt x="323" y="626"/>
                </a:cubicBezTo>
                <a:cubicBezTo>
                  <a:pt x="276" y="604"/>
                  <a:pt x="233" y="594"/>
                  <a:pt x="194" y="594"/>
                </a:cubicBezTo>
                <a:cubicBezTo>
                  <a:pt x="77" y="594"/>
                  <a:pt x="1" y="682"/>
                  <a:pt x="11" y="792"/>
                </a:cubicBezTo>
                <a:cubicBezTo>
                  <a:pt x="40" y="1099"/>
                  <a:pt x="557" y="1600"/>
                  <a:pt x="846" y="1917"/>
                </a:cubicBezTo>
                <a:cubicBezTo>
                  <a:pt x="1212" y="1755"/>
                  <a:pt x="1720" y="1554"/>
                  <a:pt x="2101" y="1369"/>
                </a:cubicBezTo>
                <a:cubicBezTo>
                  <a:pt x="2170" y="1337"/>
                  <a:pt x="2240" y="1291"/>
                  <a:pt x="2250" y="1226"/>
                </a:cubicBezTo>
                <a:cubicBezTo>
                  <a:pt x="2267" y="1117"/>
                  <a:pt x="2102" y="1050"/>
                  <a:pt x="1968" y="1044"/>
                </a:cubicBezTo>
                <a:cubicBezTo>
                  <a:pt x="1956" y="1044"/>
                  <a:pt x="1944" y="1044"/>
                  <a:pt x="1931" y="1044"/>
                </a:cubicBezTo>
                <a:cubicBezTo>
                  <a:pt x="1606" y="1044"/>
                  <a:pt x="1284" y="1201"/>
                  <a:pt x="1130" y="1440"/>
                </a:cubicBezTo>
                <a:cubicBezTo>
                  <a:pt x="1336" y="1059"/>
                  <a:pt x="1540" y="675"/>
                  <a:pt x="1657" y="269"/>
                </a:cubicBezTo>
                <a:cubicBezTo>
                  <a:pt x="1671" y="218"/>
                  <a:pt x="1685" y="164"/>
                  <a:pt x="1671" y="110"/>
                </a:cubicBezTo>
                <a:cubicBezTo>
                  <a:pt x="1657" y="57"/>
                  <a:pt x="1609" y="8"/>
                  <a:pt x="1545" y="2"/>
                </a:cubicBezTo>
                <a:cubicBezTo>
                  <a:pt x="1541" y="1"/>
                  <a:pt x="1536" y="1"/>
                  <a:pt x="15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3" name="Google Shape;4663;p42">
            <a:extLst>
              <a:ext uri="{FF2B5EF4-FFF2-40B4-BE49-F238E27FC236}">
                <a16:creationId xmlns:a16="http://schemas.microsoft.com/office/drawing/2014/main" id="{FC303030-82AF-BC75-3B58-6AE4C67229FD}"/>
              </a:ext>
            </a:extLst>
          </p:cNvPr>
          <p:cNvSpPr/>
          <p:nvPr/>
        </p:nvSpPr>
        <p:spPr>
          <a:xfrm>
            <a:off x="14230522" y="4135248"/>
            <a:ext cx="97859" cy="258433"/>
          </a:xfrm>
          <a:custGeom>
            <a:avLst/>
            <a:gdLst/>
            <a:ahLst/>
            <a:cxnLst/>
            <a:rect l="l" t="t" r="r" b="b"/>
            <a:pathLst>
              <a:path w="646" h="1706" fill="none" extrusionOk="0">
                <a:moveTo>
                  <a:pt x="645" y="0"/>
                </a:moveTo>
                <a:cubicBezTo>
                  <a:pt x="347" y="537"/>
                  <a:pt x="130" y="1113"/>
                  <a:pt x="1" y="170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42">
            <a:extLst>
              <a:ext uri="{FF2B5EF4-FFF2-40B4-BE49-F238E27FC236}">
                <a16:creationId xmlns:a16="http://schemas.microsoft.com/office/drawing/2014/main" id="{40DCB3A4-821A-F0E8-E69B-5FC820816743}"/>
              </a:ext>
            </a:extLst>
          </p:cNvPr>
          <p:cNvSpPr/>
          <p:nvPr/>
        </p:nvSpPr>
        <p:spPr>
          <a:xfrm>
            <a:off x="14228856" y="4291582"/>
            <a:ext cx="183600" cy="103161"/>
          </a:xfrm>
          <a:custGeom>
            <a:avLst/>
            <a:gdLst/>
            <a:ahLst/>
            <a:cxnLst/>
            <a:rect l="l" t="t" r="r" b="b"/>
            <a:pathLst>
              <a:path w="1212" h="681" fill="none" extrusionOk="0">
                <a:moveTo>
                  <a:pt x="1211" y="1"/>
                </a:moveTo>
                <a:cubicBezTo>
                  <a:pt x="746" y="104"/>
                  <a:pt x="317" y="345"/>
                  <a:pt x="0" y="68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42">
            <a:extLst>
              <a:ext uri="{FF2B5EF4-FFF2-40B4-BE49-F238E27FC236}">
                <a16:creationId xmlns:a16="http://schemas.microsoft.com/office/drawing/2014/main" id="{D057E319-319B-9B80-D9C0-360089F8BA3A}"/>
              </a:ext>
            </a:extLst>
          </p:cNvPr>
          <p:cNvSpPr/>
          <p:nvPr/>
        </p:nvSpPr>
        <p:spPr>
          <a:xfrm>
            <a:off x="14131753" y="4227352"/>
            <a:ext cx="98162" cy="165422"/>
          </a:xfrm>
          <a:custGeom>
            <a:avLst/>
            <a:gdLst/>
            <a:ahLst/>
            <a:cxnLst/>
            <a:rect l="l" t="t" r="r" b="b"/>
            <a:pathLst>
              <a:path w="648" h="1092" fill="none" extrusionOk="0">
                <a:moveTo>
                  <a:pt x="0" y="1"/>
                </a:moveTo>
                <a:cubicBezTo>
                  <a:pt x="235" y="355"/>
                  <a:pt x="535" y="686"/>
                  <a:pt x="647" y="109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6" name="Google Shape;4666;p42">
            <a:extLst>
              <a:ext uri="{FF2B5EF4-FFF2-40B4-BE49-F238E27FC236}">
                <a16:creationId xmlns:a16="http://schemas.microsoft.com/office/drawing/2014/main" id="{82DB3F0D-B8D0-1C62-E00E-CE6EA4744639}"/>
              </a:ext>
            </a:extLst>
          </p:cNvPr>
          <p:cNvSpPr/>
          <p:nvPr/>
        </p:nvSpPr>
        <p:spPr>
          <a:xfrm>
            <a:off x="14170534" y="4386412"/>
            <a:ext cx="128459" cy="61048"/>
          </a:xfrm>
          <a:custGeom>
            <a:avLst/>
            <a:gdLst/>
            <a:ahLst/>
            <a:cxnLst/>
            <a:rect l="l" t="t" r="r" b="b"/>
            <a:pathLst>
              <a:path w="848" h="403" extrusionOk="0">
                <a:moveTo>
                  <a:pt x="471" y="0"/>
                </a:moveTo>
                <a:cubicBezTo>
                  <a:pt x="410" y="0"/>
                  <a:pt x="348" y="5"/>
                  <a:pt x="288" y="15"/>
                </a:cubicBezTo>
                <a:cubicBezTo>
                  <a:pt x="212" y="29"/>
                  <a:pt x="133" y="51"/>
                  <a:pt x="81" y="101"/>
                </a:cubicBezTo>
                <a:cubicBezTo>
                  <a:pt x="10" y="169"/>
                  <a:pt x="4" y="267"/>
                  <a:pt x="1" y="357"/>
                </a:cubicBezTo>
                <a:cubicBezTo>
                  <a:pt x="185" y="386"/>
                  <a:pt x="380" y="403"/>
                  <a:pt x="577" y="403"/>
                </a:cubicBezTo>
                <a:cubicBezTo>
                  <a:pt x="645" y="403"/>
                  <a:pt x="712" y="401"/>
                  <a:pt x="780" y="397"/>
                </a:cubicBezTo>
                <a:cubicBezTo>
                  <a:pt x="806" y="344"/>
                  <a:pt x="832" y="289"/>
                  <a:pt x="840" y="232"/>
                </a:cubicBezTo>
                <a:cubicBezTo>
                  <a:pt x="847" y="175"/>
                  <a:pt x="832" y="113"/>
                  <a:pt x="784" y="72"/>
                </a:cubicBezTo>
                <a:cubicBezTo>
                  <a:pt x="740" y="34"/>
                  <a:pt x="677" y="18"/>
                  <a:pt x="615" y="10"/>
                </a:cubicBezTo>
                <a:cubicBezTo>
                  <a:pt x="567" y="3"/>
                  <a:pt x="519" y="0"/>
                  <a:pt x="4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7" name="Google Shape;4667;p42">
            <a:extLst>
              <a:ext uri="{FF2B5EF4-FFF2-40B4-BE49-F238E27FC236}">
                <a16:creationId xmlns:a16="http://schemas.microsoft.com/office/drawing/2014/main" id="{B3B111D5-CE68-9613-7D33-0C6B2FFA0819}"/>
              </a:ext>
            </a:extLst>
          </p:cNvPr>
          <p:cNvSpPr/>
          <p:nvPr/>
        </p:nvSpPr>
        <p:spPr>
          <a:xfrm>
            <a:off x="14205678" y="4417012"/>
            <a:ext cx="148001" cy="41658"/>
          </a:xfrm>
          <a:custGeom>
            <a:avLst/>
            <a:gdLst/>
            <a:ahLst/>
            <a:cxnLst/>
            <a:rect l="l" t="t" r="r" b="b"/>
            <a:pathLst>
              <a:path w="977" h="275" extrusionOk="0">
                <a:moveTo>
                  <a:pt x="721" y="0"/>
                </a:moveTo>
                <a:cubicBezTo>
                  <a:pt x="615" y="0"/>
                  <a:pt x="553" y="135"/>
                  <a:pt x="553" y="135"/>
                </a:cubicBezTo>
                <a:cubicBezTo>
                  <a:pt x="553" y="135"/>
                  <a:pt x="558" y="61"/>
                  <a:pt x="490" y="52"/>
                </a:cubicBezTo>
                <a:cubicBezTo>
                  <a:pt x="486" y="52"/>
                  <a:pt x="482" y="51"/>
                  <a:pt x="478" y="51"/>
                </a:cubicBezTo>
                <a:cubicBezTo>
                  <a:pt x="418" y="51"/>
                  <a:pt x="388" y="106"/>
                  <a:pt x="388" y="106"/>
                </a:cubicBezTo>
                <a:cubicBezTo>
                  <a:pt x="388" y="106"/>
                  <a:pt x="370" y="8"/>
                  <a:pt x="264" y="8"/>
                </a:cubicBezTo>
                <a:cubicBezTo>
                  <a:pt x="254" y="8"/>
                  <a:pt x="244" y="9"/>
                  <a:pt x="233" y="11"/>
                </a:cubicBezTo>
                <a:cubicBezTo>
                  <a:pt x="99" y="31"/>
                  <a:pt x="140" y="188"/>
                  <a:pt x="140" y="188"/>
                </a:cubicBezTo>
                <a:cubicBezTo>
                  <a:pt x="140" y="188"/>
                  <a:pt x="117" y="175"/>
                  <a:pt x="89" y="175"/>
                </a:cubicBezTo>
                <a:cubicBezTo>
                  <a:pt x="74" y="175"/>
                  <a:pt x="59" y="178"/>
                  <a:pt x="45" y="188"/>
                </a:cubicBezTo>
                <a:cubicBezTo>
                  <a:pt x="0" y="219"/>
                  <a:pt x="11" y="267"/>
                  <a:pt x="11" y="267"/>
                </a:cubicBezTo>
                <a:cubicBezTo>
                  <a:pt x="109" y="272"/>
                  <a:pt x="213" y="274"/>
                  <a:pt x="315" y="274"/>
                </a:cubicBezTo>
                <a:cubicBezTo>
                  <a:pt x="647" y="274"/>
                  <a:pt x="955" y="253"/>
                  <a:pt x="955" y="253"/>
                </a:cubicBezTo>
                <a:cubicBezTo>
                  <a:pt x="976" y="145"/>
                  <a:pt x="918" y="127"/>
                  <a:pt x="877" y="127"/>
                </a:cubicBezTo>
                <a:cubicBezTo>
                  <a:pt x="855" y="127"/>
                  <a:pt x="838" y="132"/>
                  <a:pt x="838" y="132"/>
                </a:cubicBezTo>
                <a:cubicBezTo>
                  <a:pt x="838" y="132"/>
                  <a:pt x="867" y="24"/>
                  <a:pt x="745" y="2"/>
                </a:cubicBezTo>
                <a:cubicBezTo>
                  <a:pt x="737" y="1"/>
                  <a:pt x="729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8" name="Google Shape;4668;p42">
            <a:extLst>
              <a:ext uri="{FF2B5EF4-FFF2-40B4-BE49-F238E27FC236}">
                <a16:creationId xmlns:a16="http://schemas.microsoft.com/office/drawing/2014/main" id="{3AEA6B46-F542-9A68-4FB3-4EF1B8298A32}"/>
              </a:ext>
            </a:extLst>
          </p:cNvPr>
          <p:cNvSpPr/>
          <p:nvPr/>
        </p:nvSpPr>
        <p:spPr>
          <a:xfrm>
            <a:off x="14092064" y="4408832"/>
            <a:ext cx="123915" cy="48930"/>
          </a:xfrm>
          <a:custGeom>
            <a:avLst/>
            <a:gdLst/>
            <a:ahLst/>
            <a:cxnLst/>
            <a:rect l="l" t="t" r="r" b="b"/>
            <a:pathLst>
              <a:path w="818" h="323" extrusionOk="0">
                <a:moveTo>
                  <a:pt x="491" y="0"/>
                </a:moveTo>
                <a:cubicBezTo>
                  <a:pt x="379" y="0"/>
                  <a:pt x="332" y="99"/>
                  <a:pt x="332" y="99"/>
                </a:cubicBezTo>
                <a:cubicBezTo>
                  <a:pt x="332" y="99"/>
                  <a:pt x="311" y="38"/>
                  <a:pt x="240" y="38"/>
                </a:cubicBezTo>
                <a:cubicBezTo>
                  <a:pt x="226" y="38"/>
                  <a:pt x="210" y="40"/>
                  <a:pt x="192" y="46"/>
                </a:cubicBezTo>
                <a:cubicBezTo>
                  <a:pt x="83" y="79"/>
                  <a:pt x="119" y="156"/>
                  <a:pt x="119" y="156"/>
                </a:cubicBezTo>
                <a:cubicBezTo>
                  <a:pt x="119" y="156"/>
                  <a:pt x="111" y="153"/>
                  <a:pt x="99" y="153"/>
                </a:cubicBezTo>
                <a:cubicBezTo>
                  <a:pt x="82" y="153"/>
                  <a:pt x="57" y="158"/>
                  <a:pt x="36" y="183"/>
                </a:cubicBezTo>
                <a:cubicBezTo>
                  <a:pt x="1" y="223"/>
                  <a:pt x="38" y="263"/>
                  <a:pt x="38" y="263"/>
                </a:cubicBezTo>
                <a:cubicBezTo>
                  <a:pt x="199" y="300"/>
                  <a:pt x="772" y="322"/>
                  <a:pt x="772" y="322"/>
                </a:cubicBezTo>
                <a:cubicBezTo>
                  <a:pt x="772" y="322"/>
                  <a:pt x="817" y="186"/>
                  <a:pt x="765" y="144"/>
                </a:cubicBezTo>
                <a:cubicBezTo>
                  <a:pt x="744" y="129"/>
                  <a:pt x="723" y="124"/>
                  <a:pt x="703" y="124"/>
                </a:cubicBezTo>
                <a:cubicBezTo>
                  <a:pt x="672" y="124"/>
                  <a:pt x="647" y="137"/>
                  <a:pt x="647" y="137"/>
                </a:cubicBezTo>
                <a:cubicBezTo>
                  <a:pt x="647" y="137"/>
                  <a:pt x="627" y="8"/>
                  <a:pt x="504" y="1"/>
                </a:cubicBezTo>
                <a:cubicBezTo>
                  <a:pt x="500" y="0"/>
                  <a:pt x="495" y="0"/>
                  <a:pt x="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42">
            <a:extLst>
              <a:ext uri="{FF2B5EF4-FFF2-40B4-BE49-F238E27FC236}">
                <a16:creationId xmlns:a16="http://schemas.microsoft.com/office/drawing/2014/main" id="{769A7C0C-92A1-537F-CF71-C6E806ABA2D7}"/>
              </a:ext>
            </a:extLst>
          </p:cNvPr>
          <p:cNvSpPr/>
          <p:nvPr/>
        </p:nvSpPr>
        <p:spPr>
          <a:xfrm>
            <a:off x="14333381" y="3985580"/>
            <a:ext cx="79075" cy="34690"/>
          </a:xfrm>
          <a:custGeom>
            <a:avLst/>
            <a:gdLst/>
            <a:ahLst/>
            <a:cxnLst/>
            <a:rect l="l" t="t" r="r" b="b"/>
            <a:pathLst>
              <a:path w="522" h="229" extrusionOk="0">
                <a:moveTo>
                  <a:pt x="191" y="0"/>
                </a:moveTo>
                <a:cubicBezTo>
                  <a:pt x="122" y="0"/>
                  <a:pt x="104" y="65"/>
                  <a:pt x="104" y="65"/>
                </a:cubicBezTo>
                <a:cubicBezTo>
                  <a:pt x="104" y="65"/>
                  <a:pt x="83" y="39"/>
                  <a:pt x="59" y="39"/>
                </a:cubicBezTo>
                <a:cubicBezTo>
                  <a:pt x="51" y="39"/>
                  <a:pt x="42" y="42"/>
                  <a:pt x="34" y="51"/>
                </a:cubicBezTo>
                <a:cubicBezTo>
                  <a:pt x="0" y="84"/>
                  <a:pt x="34" y="105"/>
                  <a:pt x="34" y="105"/>
                </a:cubicBezTo>
                <a:lnTo>
                  <a:pt x="29" y="227"/>
                </a:lnTo>
                <a:cubicBezTo>
                  <a:pt x="62" y="228"/>
                  <a:pt x="96" y="228"/>
                  <a:pt x="130" y="228"/>
                </a:cubicBezTo>
                <a:cubicBezTo>
                  <a:pt x="256" y="228"/>
                  <a:pt x="388" y="220"/>
                  <a:pt x="521" y="206"/>
                </a:cubicBezTo>
                <a:cubicBezTo>
                  <a:pt x="510" y="139"/>
                  <a:pt x="463" y="132"/>
                  <a:pt x="442" y="132"/>
                </a:cubicBezTo>
                <a:cubicBezTo>
                  <a:pt x="436" y="132"/>
                  <a:pt x="432" y="132"/>
                  <a:pt x="432" y="132"/>
                </a:cubicBezTo>
                <a:cubicBezTo>
                  <a:pt x="432" y="132"/>
                  <a:pt x="444" y="66"/>
                  <a:pt x="378" y="52"/>
                </a:cubicBezTo>
                <a:cubicBezTo>
                  <a:pt x="368" y="50"/>
                  <a:pt x="358" y="49"/>
                  <a:pt x="349" y="49"/>
                </a:cubicBezTo>
                <a:cubicBezTo>
                  <a:pt x="298" y="49"/>
                  <a:pt x="264" y="78"/>
                  <a:pt x="264" y="78"/>
                </a:cubicBezTo>
                <a:cubicBezTo>
                  <a:pt x="264" y="78"/>
                  <a:pt x="258" y="0"/>
                  <a:pt x="1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42">
            <a:extLst>
              <a:ext uri="{FF2B5EF4-FFF2-40B4-BE49-F238E27FC236}">
                <a16:creationId xmlns:a16="http://schemas.microsoft.com/office/drawing/2014/main" id="{B382389A-BA8B-9B8A-2B5E-09601D99E798}"/>
              </a:ext>
            </a:extLst>
          </p:cNvPr>
          <p:cNvSpPr/>
          <p:nvPr/>
        </p:nvSpPr>
        <p:spPr>
          <a:xfrm>
            <a:off x="14194468" y="3978157"/>
            <a:ext cx="79075" cy="38477"/>
          </a:xfrm>
          <a:custGeom>
            <a:avLst/>
            <a:gdLst/>
            <a:ahLst/>
            <a:cxnLst/>
            <a:rect l="l" t="t" r="r" b="b"/>
            <a:pathLst>
              <a:path w="522" h="254" extrusionOk="0">
                <a:moveTo>
                  <a:pt x="332" y="1"/>
                </a:moveTo>
                <a:cubicBezTo>
                  <a:pt x="264" y="1"/>
                  <a:pt x="258" y="78"/>
                  <a:pt x="258" y="78"/>
                </a:cubicBezTo>
                <a:cubicBezTo>
                  <a:pt x="258" y="78"/>
                  <a:pt x="223" y="49"/>
                  <a:pt x="173" y="49"/>
                </a:cubicBezTo>
                <a:cubicBezTo>
                  <a:pt x="164" y="49"/>
                  <a:pt x="154" y="50"/>
                  <a:pt x="144" y="52"/>
                </a:cubicBezTo>
                <a:cubicBezTo>
                  <a:pt x="78" y="66"/>
                  <a:pt x="90" y="132"/>
                  <a:pt x="90" y="132"/>
                </a:cubicBezTo>
                <a:cubicBezTo>
                  <a:pt x="90" y="132"/>
                  <a:pt x="86" y="131"/>
                  <a:pt x="81" y="131"/>
                </a:cubicBezTo>
                <a:cubicBezTo>
                  <a:pt x="61" y="131"/>
                  <a:pt x="12" y="138"/>
                  <a:pt x="1" y="205"/>
                </a:cubicBezTo>
                <a:cubicBezTo>
                  <a:pt x="134" y="231"/>
                  <a:pt x="248" y="253"/>
                  <a:pt x="359" y="253"/>
                </a:cubicBezTo>
                <a:cubicBezTo>
                  <a:pt x="404" y="253"/>
                  <a:pt x="447" y="250"/>
                  <a:pt x="492" y="241"/>
                </a:cubicBezTo>
                <a:lnTo>
                  <a:pt x="489" y="105"/>
                </a:lnTo>
                <a:cubicBezTo>
                  <a:pt x="489" y="105"/>
                  <a:pt x="522" y="84"/>
                  <a:pt x="489" y="50"/>
                </a:cubicBezTo>
                <a:cubicBezTo>
                  <a:pt x="480" y="42"/>
                  <a:pt x="472" y="39"/>
                  <a:pt x="463" y="39"/>
                </a:cubicBezTo>
                <a:cubicBezTo>
                  <a:pt x="439" y="39"/>
                  <a:pt x="418" y="65"/>
                  <a:pt x="418" y="65"/>
                </a:cubicBezTo>
                <a:cubicBezTo>
                  <a:pt x="418" y="65"/>
                  <a:pt x="400" y="1"/>
                  <a:pt x="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1" name="Google Shape;4671;p42">
            <a:extLst>
              <a:ext uri="{FF2B5EF4-FFF2-40B4-BE49-F238E27FC236}">
                <a16:creationId xmlns:a16="http://schemas.microsoft.com/office/drawing/2014/main" id="{A554FF7C-B050-8F49-0700-857AE708FCD9}"/>
              </a:ext>
            </a:extLst>
          </p:cNvPr>
          <p:cNvSpPr/>
          <p:nvPr/>
        </p:nvSpPr>
        <p:spPr>
          <a:xfrm>
            <a:off x="14207648" y="3776681"/>
            <a:ext cx="251314" cy="212230"/>
          </a:xfrm>
          <a:custGeom>
            <a:avLst/>
            <a:gdLst/>
            <a:ahLst/>
            <a:cxnLst/>
            <a:rect l="l" t="t" r="r" b="b"/>
            <a:pathLst>
              <a:path w="1659" h="1401" extrusionOk="0">
                <a:moveTo>
                  <a:pt x="1121" y="0"/>
                </a:moveTo>
                <a:cubicBezTo>
                  <a:pt x="1087" y="0"/>
                  <a:pt x="1055" y="15"/>
                  <a:pt x="1028" y="32"/>
                </a:cubicBezTo>
                <a:cubicBezTo>
                  <a:pt x="921" y="97"/>
                  <a:pt x="845" y="189"/>
                  <a:pt x="784" y="285"/>
                </a:cubicBezTo>
                <a:cubicBezTo>
                  <a:pt x="654" y="491"/>
                  <a:pt x="586" y="724"/>
                  <a:pt x="588" y="959"/>
                </a:cubicBezTo>
                <a:cubicBezTo>
                  <a:pt x="549" y="790"/>
                  <a:pt x="388" y="530"/>
                  <a:pt x="236" y="458"/>
                </a:cubicBezTo>
                <a:cubicBezTo>
                  <a:pt x="202" y="442"/>
                  <a:pt x="170" y="435"/>
                  <a:pt x="141" y="435"/>
                </a:cubicBezTo>
                <a:cubicBezTo>
                  <a:pt x="56" y="435"/>
                  <a:pt x="1" y="498"/>
                  <a:pt x="8" y="579"/>
                </a:cubicBezTo>
                <a:cubicBezTo>
                  <a:pt x="29" y="804"/>
                  <a:pt x="407" y="1170"/>
                  <a:pt x="619" y="1401"/>
                </a:cubicBezTo>
                <a:cubicBezTo>
                  <a:pt x="886" y="1284"/>
                  <a:pt x="1258" y="1136"/>
                  <a:pt x="1537" y="1001"/>
                </a:cubicBezTo>
                <a:cubicBezTo>
                  <a:pt x="1588" y="977"/>
                  <a:pt x="1639" y="944"/>
                  <a:pt x="1646" y="897"/>
                </a:cubicBezTo>
                <a:cubicBezTo>
                  <a:pt x="1658" y="816"/>
                  <a:pt x="1538" y="767"/>
                  <a:pt x="1439" y="763"/>
                </a:cubicBezTo>
                <a:cubicBezTo>
                  <a:pt x="1430" y="763"/>
                  <a:pt x="1421" y="763"/>
                  <a:pt x="1412" y="763"/>
                </a:cubicBezTo>
                <a:cubicBezTo>
                  <a:pt x="1173" y="763"/>
                  <a:pt x="939" y="878"/>
                  <a:pt x="825" y="1053"/>
                </a:cubicBezTo>
                <a:cubicBezTo>
                  <a:pt x="975" y="774"/>
                  <a:pt x="1125" y="494"/>
                  <a:pt x="1212" y="196"/>
                </a:cubicBezTo>
                <a:cubicBezTo>
                  <a:pt x="1222" y="159"/>
                  <a:pt x="1233" y="118"/>
                  <a:pt x="1222" y="80"/>
                </a:cubicBezTo>
                <a:cubicBezTo>
                  <a:pt x="1212" y="41"/>
                  <a:pt x="1177" y="5"/>
                  <a:pt x="1130" y="1"/>
                </a:cubicBezTo>
                <a:cubicBezTo>
                  <a:pt x="1127" y="0"/>
                  <a:pt x="1124" y="0"/>
                  <a:pt x="11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2" name="Google Shape;4672;p42">
            <a:extLst>
              <a:ext uri="{FF2B5EF4-FFF2-40B4-BE49-F238E27FC236}">
                <a16:creationId xmlns:a16="http://schemas.microsoft.com/office/drawing/2014/main" id="{CBE95488-81A2-AF5F-37E2-6770FE240EA6}"/>
              </a:ext>
            </a:extLst>
          </p:cNvPr>
          <p:cNvSpPr/>
          <p:nvPr/>
        </p:nvSpPr>
        <p:spPr>
          <a:xfrm>
            <a:off x="14300812" y="3795768"/>
            <a:ext cx="71501" cy="189205"/>
          </a:xfrm>
          <a:custGeom>
            <a:avLst/>
            <a:gdLst/>
            <a:ahLst/>
            <a:cxnLst/>
            <a:rect l="l" t="t" r="r" b="b"/>
            <a:pathLst>
              <a:path w="472" h="1249" fill="none" extrusionOk="0">
                <a:moveTo>
                  <a:pt x="472" y="1"/>
                </a:moveTo>
                <a:cubicBezTo>
                  <a:pt x="254" y="393"/>
                  <a:pt x="95" y="814"/>
                  <a:pt x="1" y="124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3" name="Google Shape;4673;p42">
            <a:extLst>
              <a:ext uri="{FF2B5EF4-FFF2-40B4-BE49-F238E27FC236}">
                <a16:creationId xmlns:a16="http://schemas.microsoft.com/office/drawing/2014/main" id="{F4C4CC77-3908-2E01-4E95-ED2000C28A39}"/>
              </a:ext>
            </a:extLst>
          </p:cNvPr>
          <p:cNvSpPr/>
          <p:nvPr/>
        </p:nvSpPr>
        <p:spPr>
          <a:xfrm>
            <a:off x="14299448" y="3910140"/>
            <a:ext cx="134216" cy="75440"/>
          </a:xfrm>
          <a:custGeom>
            <a:avLst/>
            <a:gdLst/>
            <a:ahLst/>
            <a:cxnLst/>
            <a:rect l="l" t="t" r="r" b="b"/>
            <a:pathLst>
              <a:path w="886" h="498" fill="none" extrusionOk="0">
                <a:moveTo>
                  <a:pt x="886" y="0"/>
                </a:moveTo>
                <a:cubicBezTo>
                  <a:pt x="547" y="76"/>
                  <a:pt x="233" y="251"/>
                  <a:pt x="0" y="4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4" name="Google Shape;4674;p42">
            <a:extLst>
              <a:ext uri="{FF2B5EF4-FFF2-40B4-BE49-F238E27FC236}">
                <a16:creationId xmlns:a16="http://schemas.microsoft.com/office/drawing/2014/main" id="{659E7576-5DB3-A1B9-006F-AD254941EF42}"/>
              </a:ext>
            </a:extLst>
          </p:cNvPr>
          <p:cNvSpPr/>
          <p:nvPr/>
        </p:nvSpPr>
        <p:spPr>
          <a:xfrm>
            <a:off x="14228401" y="3863179"/>
            <a:ext cx="71804" cy="120734"/>
          </a:xfrm>
          <a:custGeom>
            <a:avLst/>
            <a:gdLst/>
            <a:ahLst/>
            <a:cxnLst/>
            <a:rect l="l" t="t" r="r" b="b"/>
            <a:pathLst>
              <a:path w="474" h="797" fill="none" extrusionOk="0">
                <a:moveTo>
                  <a:pt x="0" y="0"/>
                </a:moveTo>
                <a:cubicBezTo>
                  <a:pt x="172" y="259"/>
                  <a:pt x="392" y="501"/>
                  <a:pt x="473" y="7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5" name="Google Shape;4675;p42">
            <a:extLst>
              <a:ext uri="{FF2B5EF4-FFF2-40B4-BE49-F238E27FC236}">
                <a16:creationId xmlns:a16="http://schemas.microsoft.com/office/drawing/2014/main" id="{66809485-09E0-C1C0-F3CB-DA52813B90A0}"/>
              </a:ext>
            </a:extLst>
          </p:cNvPr>
          <p:cNvSpPr/>
          <p:nvPr/>
        </p:nvSpPr>
        <p:spPr>
          <a:xfrm>
            <a:off x="14257032" y="3979369"/>
            <a:ext cx="93769" cy="44840"/>
          </a:xfrm>
          <a:custGeom>
            <a:avLst/>
            <a:gdLst/>
            <a:ahLst/>
            <a:cxnLst/>
            <a:rect l="l" t="t" r="r" b="b"/>
            <a:pathLst>
              <a:path w="619" h="296" extrusionOk="0">
                <a:moveTo>
                  <a:pt x="339" y="1"/>
                </a:moveTo>
                <a:cubicBezTo>
                  <a:pt x="296" y="1"/>
                  <a:pt x="252" y="4"/>
                  <a:pt x="209" y="11"/>
                </a:cubicBezTo>
                <a:cubicBezTo>
                  <a:pt x="153" y="22"/>
                  <a:pt x="95" y="38"/>
                  <a:pt x="58" y="75"/>
                </a:cubicBezTo>
                <a:cubicBezTo>
                  <a:pt x="6" y="124"/>
                  <a:pt x="1" y="196"/>
                  <a:pt x="0" y="262"/>
                </a:cubicBezTo>
                <a:cubicBezTo>
                  <a:pt x="133" y="283"/>
                  <a:pt x="273" y="296"/>
                  <a:pt x="415" y="296"/>
                </a:cubicBezTo>
                <a:cubicBezTo>
                  <a:pt x="466" y="296"/>
                  <a:pt x="518" y="294"/>
                  <a:pt x="570" y="290"/>
                </a:cubicBezTo>
                <a:cubicBezTo>
                  <a:pt x="589" y="252"/>
                  <a:pt x="608" y="213"/>
                  <a:pt x="613" y="170"/>
                </a:cubicBezTo>
                <a:cubicBezTo>
                  <a:pt x="618" y="128"/>
                  <a:pt x="607" y="83"/>
                  <a:pt x="572" y="53"/>
                </a:cubicBezTo>
                <a:cubicBezTo>
                  <a:pt x="540" y="25"/>
                  <a:pt x="493" y="14"/>
                  <a:pt x="448" y="7"/>
                </a:cubicBezTo>
                <a:cubicBezTo>
                  <a:pt x="412" y="3"/>
                  <a:pt x="376" y="1"/>
                  <a:pt x="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6" name="Google Shape;4676;p42">
            <a:extLst>
              <a:ext uri="{FF2B5EF4-FFF2-40B4-BE49-F238E27FC236}">
                <a16:creationId xmlns:a16="http://schemas.microsoft.com/office/drawing/2014/main" id="{71C8820A-A768-CC0D-3E73-6B68CA7E28F4}"/>
              </a:ext>
            </a:extLst>
          </p:cNvPr>
          <p:cNvSpPr/>
          <p:nvPr/>
        </p:nvSpPr>
        <p:spPr>
          <a:xfrm>
            <a:off x="14282330" y="4001940"/>
            <a:ext cx="108160" cy="30448"/>
          </a:xfrm>
          <a:custGeom>
            <a:avLst/>
            <a:gdLst/>
            <a:ahLst/>
            <a:cxnLst/>
            <a:rect l="l" t="t" r="r" b="b"/>
            <a:pathLst>
              <a:path w="714" h="201" extrusionOk="0">
                <a:moveTo>
                  <a:pt x="528" y="0"/>
                </a:moveTo>
                <a:cubicBezTo>
                  <a:pt x="450" y="0"/>
                  <a:pt x="405" y="99"/>
                  <a:pt x="405" y="99"/>
                </a:cubicBezTo>
                <a:cubicBezTo>
                  <a:pt x="405" y="99"/>
                  <a:pt x="408" y="45"/>
                  <a:pt x="358" y="38"/>
                </a:cubicBezTo>
                <a:cubicBezTo>
                  <a:pt x="355" y="38"/>
                  <a:pt x="352" y="37"/>
                  <a:pt x="349" y="37"/>
                </a:cubicBezTo>
                <a:cubicBezTo>
                  <a:pt x="305" y="37"/>
                  <a:pt x="284" y="77"/>
                  <a:pt x="284" y="77"/>
                </a:cubicBezTo>
                <a:cubicBezTo>
                  <a:pt x="284" y="77"/>
                  <a:pt x="272" y="7"/>
                  <a:pt x="194" y="7"/>
                </a:cubicBezTo>
                <a:cubicBezTo>
                  <a:pt x="187" y="7"/>
                  <a:pt x="179" y="8"/>
                  <a:pt x="171" y="9"/>
                </a:cubicBezTo>
                <a:cubicBezTo>
                  <a:pt x="73" y="24"/>
                  <a:pt x="103" y="138"/>
                  <a:pt x="103" y="138"/>
                </a:cubicBezTo>
                <a:cubicBezTo>
                  <a:pt x="103" y="138"/>
                  <a:pt x="86" y="128"/>
                  <a:pt x="66" y="128"/>
                </a:cubicBezTo>
                <a:cubicBezTo>
                  <a:pt x="55" y="128"/>
                  <a:pt x="44" y="131"/>
                  <a:pt x="33" y="138"/>
                </a:cubicBezTo>
                <a:cubicBezTo>
                  <a:pt x="1" y="160"/>
                  <a:pt x="9" y="195"/>
                  <a:pt x="9" y="195"/>
                </a:cubicBezTo>
                <a:cubicBezTo>
                  <a:pt x="83" y="199"/>
                  <a:pt x="161" y="201"/>
                  <a:pt x="237" y="201"/>
                </a:cubicBezTo>
                <a:cubicBezTo>
                  <a:pt x="478" y="201"/>
                  <a:pt x="699" y="185"/>
                  <a:pt x="698" y="185"/>
                </a:cubicBezTo>
                <a:cubicBezTo>
                  <a:pt x="713" y="107"/>
                  <a:pt x="671" y="93"/>
                  <a:pt x="640" y="93"/>
                </a:cubicBezTo>
                <a:cubicBezTo>
                  <a:pt x="625" y="93"/>
                  <a:pt x="612" y="97"/>
                  <a:pt x="612" y="97"/>
                </a:cubicBezTo>
                <a:cubicBezTo>
                  <a:pt x="612" y="97"/>
                  <a:pt x="635" y="19"/>
                  <a:pt x="545" y="2"/>
                </a:cubicBezTo>
                <a:cubicBezTo>
                  <a:pt x="539" y="1"/>
                  <a:pt x="533" y="0"/>
                  <a:pt x="5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42">
            <a:extLst>
              <a:ext uri="{FF2B5EF4-FFF2-40B4-BE49-F238E27FC236}">
                <a16:creationId xmlns:a16="http://schemas.microsoft.com/office/drawing/2014/main" id="{36D39857-48BA-0821-5FF1-687E1405F146}"/>
              </a:ext>
            </a:extLst>
          </p:cNvPr>
          <p:cNvSpPr/>
          <p:nvPr/>
        </p:nvSpPr>
        <p:spPr>
          <a:xfrm>
            <a:off x="14199468" y="3995881"/>
            <a:ext cx="90740" cy="35902"/>
          </a:xfrm>
          <a:custGeom>
            <a:avLst/>
            <a:gdLst/>
            <a:ahLst/>
            <a:cxnLst/>
            <a:rect l="l" t="t" r="r" b="b"/>
            <a:pathLst>
              <a:path w="599" h="237" extrusionOk="0">
                <a:moveTo>
                  <a:pt x="360" y="0"/>
                </a:moveTo>
                <a:cubicBezTo>
                  <a:pt x="278" y="0"/>
                  <a:pt x="243" y="73"/>
                  <a:pt x="243" y="73"/>
                </a:cubicBezTo>
                <a:cubicBezTo>
                  <a:pt x="243" y="73"/>
                  <a:pt x="228" y="29"/>
                  <a:pt x="176" y="29"/>
                </a:cubicBezTo>
                <a:cubicBezTo>
                  <a:pt x="165" y="29"/>
                  <a:pt x="154" y="30"/>
                  <a:pt x="140" y="35"/>
                </a:cubicBezTo>
                <a:cubicBezTo>
                  <a:pt x="61" y="58"/>
                  <a:pt x="87" y="114"/>
                  <a:pt x="87" y="114"/>
                </a:cubicBezTo>
                <a:cubicBezTo>
                  <a:pt x="87" y="114"/>
                  <a:pt x="81" y="112"/>
                  <a:pt x="72" y="112"/>
                </a:cubicBezTo>
                <a:cubicBezTo>
                  <a:pt x="59" y="112"/>
                  <a:pt x="40" y="116"/>
                  <a:pt x="26" y="134"/>
                </a:cubicBezTo>
                <a:cubicBezTo>
                  <a:pt x="1" y="162"/>
                  <a:pt x="29" y="192"/>
                  <a:pt x="29" y="192"/>
                </a:cubicBezTo>
                <a:cubicBezTo>
                  <a:pt x="146" y="221"/>
                  <a:pt x="564" y="236"/>
                  <a:pt x="564" y="236"/>
                </a:cubicBezTo>
                <a:cubicBezTo>
                  <a:pt x="564" y="236"/>
                  <a:pt x="598" y="135"/>
                  <a:pt x="559" y="106"/>
                </a:cubicBezTo>
                <a:cubicBezTo>
                  <a:pt x="545" y="95"/>
                  <a:pt x="530" y="91"/>
                  <a:pt x="516" y="91"/>
                </a:cubicBezTo>
                <a:cubicBezTo>
                  <a:pt x="493" y="91"/>
                  <a:pt x="474" y="102"/>
                  <a:pt x="474" y="102"/>
                </a:cubicBezTo>
                <a:cubicBezTo>
                  <a:pt x="474" y="102"/>
                  <a:pt x="459" y="6"/>
                  <a:pt x="369" y="0"/>
                </a:cubicBezTo>
                <a:cubicBezTo>
                  <a:pt x="366" y="0"/>
                  <a:pt x="363" y="0"/>
                  <a:pt x="3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8" name="Google Shape;4678;p42">
            <a:extLst>
              <a:ext uri="{FF2B5EF4-FFF2-40B4-BE49-F238E27FC236}">
                <a16:creationId xmlns:a16="http://schemas.microsoft.com/office/drawing/2014/main" id="{CCE935C3-508D-76CE-8910-D2F93FE08D2E}"/>
              </a:ext>
            </a:extLst>
          </p:cNvPr>
          <p:cNvSpPr/>
          <p:nvPr/>
        </p:nvSpPr>
        <p:spPr>
          <a:xfrm>
            <a:off x="14186288" y="4985539"/>
            <a:ext cx="131337" cy="57413"/>
          </a:xfrm>
          <a:custGeom>
            <a:avLst/>
            <a:gdLst/>
            <a:ahLst/>
            <a:cxnLst/>
            <a:rect l="l" t="t" r="r" b="b"/>
            <a:pathLst>
              <a:path w="867" h="379" extrusionOk="0">
                <a:moveTo>
                  <a:pt x="315" y="1"/>
                </a:moveTo>
                <a:cubicBezTo>
                  <a:pt x="204" y="1"/>
                  <a:pt x="173" y="107"/>
                  <a:pt x="173" y="107"/>
                </a:cubicBezTo>
                <a:cubicBezTo>
                  <a:pt x="173" y="107"/>
                  <a:pt x="138" y="65"/>
                  <a:pt x="98" y="65"/>
                </a:cubicBezTo>
                <a:cubicBezTo>
                  <a:pt x="84" y="65"/>
                  <a:pt x="69" y="70"/>
                  <a:pt x="55" y="85"/>
                </a:cubicBezTo>
                <a:cubicBezTo>
                  <a:pt x="0" y="138"/>
                  <a:pt x="55" y="173"/>
                  <a:pt x="55" y="173"/>
                </a:cubicBezTo>
                <a:lnTo>
                  <a:pt x="47" y="375"/>
                </a:lnTo>
                <a:cubicBezTo>
                  <a:pt x="105" y="377"/>
                  <a:pt x="164" y="379"/>
                  <a:pt x="223" y="379"/>
                </a:cubicBezTo>
                <a:cubicBezTo>
                  <a:pt x="431" y="379"/>
                  <a:pt x="647" y="364"/>
                  <a:pt x="866" y="340"/>
                </a:cubicBezTo>
                <a:cubicBezTo>
                  <a:pt x="847" y="229"/>
                  <a:pt x="767" y="217"/>
                  <a:pt x="734" y="217"/>
                </a:cubicBezTo>
                <a:cubicBezTo>
                  <a:pt x="724" y="217"/>
                  <a:pt x="718" y="218"/>
                  <a:pt x="718" y="218"/>
                </a:cubicBezTo>
                <a:cubicBezTo>
                  <a:pt x="718" y="218"/>
                  <a:pt x="737" y="107"/>
                  <a:pt x="628" y="85"/>
                </a:cubicBezTo>
                <a:cubicBezTo>
                  <a:pt x="612" y="81"/>
                  <a:pt x="596" y="79"/>
                  <a:pt x="581" y="79"/>
                </a:cubicBezTo>
                <a:cubicBezTo>
                  <a:pt x="496" y="79"/>
                  <a:pt x="438" y="128"/>
                  <a:pt x="438" y="128"/>
                </a:cubicBezTo>
                <a:cubicBezTo>
                  <a:pt x="438" y="128"/>
                  <a:pt x="428" y="1"/>
                  <a:pt x="3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42">
            <a:extLst>
              <a:ext uri="{FF2B5EF4-FFF2-40B4-BE49-F238E27FC236}">
                <a16:creationId xmlns:a16="http://schemas.microsoft.com/office/drawing/2014/main" id="{DD1B8F27-7F9B-EAE4-5298-7284D604A45D}"/>
              </a:ext>
            </a:extLst>
          </p:cNvPr>
          <p:cNvSpPr/>
          <p:nvPr/>
        </p:nvSpPr>
        <p:spPr>
          <a:xfrm>
            <a:off x="13930428" y="4968724"/>
            <a:ext cx="131337" cy="63775"/>
          </a:xfrm>
          <a:custGeom>
            <a:avLst/>
            <a:gdLst/>
            <a:ahLst/>
            <a:cxnLst/>
            <a:rect l="l" t="t" r="r" b="b"/>
            <a:pathLst>
              <a:path w="867" h="421" extrusionOk="0">
                <a:moveTo>
                  <a:pt x="551" y="0"/>
                </a:moveTo>
                <a:cubicBezTo>
                  <a:pt x="439" y="0"/>
                  <a:pt x="428" y="128"/>
                  <a:pt x="428" y="128"/>
                </a:cubicBezTo>
                <a:cubicBezTo>
                  <a:pt x="428" y="128"/>
                  <a:pt x="370" y="79"/>
                  <a:pt x="284" y="79"/>
                </a:cubicBezTo>
                <a:cubicBezTo>
                  <a:pt x="269" y="79"/>
                  <a:pt x="254" y="81"/>
                  <a:pt x="238" y="84"/>
                </a:cubicBezTo>
                <a:cubicBezTo>
                  <a:pt x="130" y="108"/>
                  <a:pt x="148" y="217"/>
                  <a:pt x="148" y="217"/>
                </a:cubicBezTo>
                <a:cubicBezTo>
                  <a:pt x="148" y="217"/>
                  <a:pt x="142" y="216"/>
                  <a:pt x="133" y="216"/>
                </a:cubicBezTo>
                <a:cubicBezTo>
                  <a:pt x="99" y="216"/>
                  <a:pt x="19" y="228"/>
                  <a:pt x="0" y="340"/>
                </a:cubicBezTo>
                <a:cubicBezTo>
                  <a:pt x="222" y="384"/>
                  <a:pt x="413" y="420"/>
                  <a:pt x="598" y="420"/>
                </a:cubicBezTo>
                <a:cubicBezTo>
                  <a:pt x="672" y="420"/>
                  <a:pt x="745" y="414"/>
                  <a:pt x="819" y="401"/>
                </a:cubicBezTo>
                <a:lnTo>
                  <a:pt x="813" y="173"/>
                </a:lnTo>
                <a:cubicBezTo>
                  <a:pt x="813" y="173"/>
                  <a:pt x="866" y="139"/>
                  <a:pt x="813" y="84"/>
                </a:cubicBezTo>
                <a:cubicBezTo>
                  <a:pt x="799" y="70"/>
                  <a:pt x="784" y="65"/>
                  <a:pt x="770" y="65"/>
                </a:cubicBezTo>
                <a:cubicBezTo>
                  <a:pt x="730" y="65"/>
                  <a:pt x="695" y="108"/>
                  <a:pt x="695" y="108"/>
                </a:cubicBezTo>
                <a:cubicBezTo>
                  <a:pt x="695" y="108"/>
                  <a:pt x="664" y="0"/>
                  <a:pt x="5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0" name="Google Shape;4680;p42">
            <a:extLst>
              <a:ext uri="{FF2B5EF4-FFF2-40B4-BE49-F238E27FC236}">
                <a16:creationId xmlns:a16="http://schemas.microsoft.com/office/drawing/2014/main" id="{57A58249-E898-CBF1-A358-5DCF3F81DE26}"/>
              </a:ext>
            </a:extLst>
          </p:cNvPr>
          <p:cNvSpPr/>
          <p:nvPr/>
        </p:nvSpPr>
        <p:spPr>
          <a:xfrm>
            <a:off x="13879075" y="4524113"/>
            <a:ext cx="509444" cy="434762"/>
          </a:xfrm>
          <a:custGeom>
            <a:avLst/>
            <a:gdLst/>
            <a:ahLst/>
            <a:cxnLst/>
            <a:rect l="l" t="t" r="r" b="b"/>
            <a:pathLst>
              <a:path w="3363" h="2870" extrusionOk="0">
                <a:moveTo>
                  <a:pt x="1662" y="1"/>
                </a:moveTo>
                <a:cubicBezTo>
                  <a:pt x="1658" y="1"/>
                  <a:pt x="1653" y="1"/>
                  <a:pt x="1649" y="1"/>
                </a:cubicBezTo>
                <a:cubicBezTo>
                  <a:pt x="1511" y="7"/>
                  <a:pt x="1395" y="110"/>
                  <a:pt x="1334" y="233"/>
                </a:cubicBezTo>
                <a:cubicBezTo>
                  <a:pt x="1272" y="354"/>
                  <a:pt x="1257" y="495"/>
                  <a:pt x="1248" y="632"/>
                </a:cubicBezTo>
                <a:cubicBezTo>
                  <a:pt x="1215" y="1155"/>
                  <a:pt x="1258" y="1681"/>
                  <a:pt x="1379" y="2190"/>
                </a:cubicBezTo>
                <a:cubicBezTo>
                  <a:pt x="1160" y="1798"/>
                  <a:pt x="837" y="1386"/>
                  <a:pt x="389" y="1376"/>
                </a:cubicBezTo>
                <a:cubicBezTo>
                  <a:pt x="386" y="1376"/>
                  <a:pt x="384" y="1376"/>
                  <a:pt x="381" y="1376"/>
                </a:cubicBezTo>
                <a:cubicBezTo>
                  <a:pt x="207" y="1376"/>
                  <a:pt x="0" y="1507"/>
                  <a:pt x="51" y="1673"/>
                </a:cubicBezTo>
                <a:cubicBezTo>
                  <a:pt x="63" y="1717"/>
                  <a:pt x="93" y="1753"/>
                  <a:pt x="124" y="1787"/>
                </a:cubicBezTo>
                <a:cubicBezTo>
                  <a:pt x="480" y="2177"/>
                  <a:pt x="1166" y="2553"/>
                  <a:pt x="1617" y="2869"/>
                </a:cubicBezTo>
                <a:cubicBezTo>
                  <a:pt x="2145" y="2514"/>
                  <a:pt x="3361" y="2373"/>
                  <a:pt x="3362" y="1659"/>
                </a:cubicBezTo>
                <a:cubicBezTo>
                  <a:pt x="3362" y="1531"/>
                  <a:pt x="3278" y="1469"/>
                  <a:pt x="3141" y="1469"/>
                </a:cubicBezTo>
                <a:cubicBezTo>
                  <a:pt x="2845" y="1469"/>
                  <a:pt x="2302" y="1763"/>
                  <a:pt x="1842" y="2322"/>
                </a:cubicBezTo>
                <a:cubicBezTo>
                  <a:pt x="2049" y="1824"/>
                  <a:pt x="2135" y="1151"/>
                  <a:pt x="2090" y="614"/>
                </a:cubicBezTo>
                <a:cubicBezTo>
                  <a:pt x="2079" y="475"/>
                  <a:pt x="2057" y="332"/>
                  <a:pt x="1987" y="211"/>
                </a:cubicBezTo>
                <a:cubicBezTo>
                  <a:pt x="1920" y="93"/>
                  <a:pt x="1796" y="1"/>
                  <a:pt x="16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1" name="Google Shape;4681;p42">
            <a:extLst>
              <a:ext uri="{FF2B5EF4-FFF2-40B4-BE49-F238E27FC236}">
                <a16:creationId xmlns:a16="http://schemas.microsoft.com/office/drawing/2014/main" id="{504ABB78-0C73-79A9-874E-B9550CF602CA}"/>
              </a:ext>
            </a:extLst>
          </p:cNvPr>
          <p:cNvSpPr/>
          <p:nvPr/>
        </p:nvSpPr>
        <p:spPr>
          <a:xfrm>
            <a:off x="14124936" y="4561681"/>
            <a:ext cx="16966" cy="389922"/>
          </a:xfrm>
          <a:custGeom>
            <a:avLst/>
            <a:gdLst/>
            <a:ahLst/>
            <a:cxnLst/>
            <a:rect l="l" t="t" r="r" b="b"/>
            <a:pathLst>
              <a:path w="112" h="2574" fill="none" extrusionOk="0">
                <a:moveTo>
                  <a:pt x="10" y="0"/>
                </a:moveTo>
                <a:cubicBezTo>
                  <a:pt x="112" y="632"/>
                  <a:pt x="76" y="1277"/>
                  <a:pt x="38" y="1915"/>
                </a:cubicBezTo>
                <a:cubicBezTo>
                  <a:pt x="26" y="2134"/>
                  <a:pt x="12" y="2354"/>
                  <a:pt x="1" y="2574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2" name="Google Shape;4682;p42">
            <a:extLst>
              <a:ext uri="{FF2B5EF4-FFF2-40B4-BE49-F238E27FC236}">
                <a16:creationId xmlns:a16="http://schemas.microsoft.com/office/drawing/2014/main" id="{CDFCB7B4-51EC-A95D-031E-28B82114E17A}"/>
              </a:ext>
            </a:extLst>
          </p:cNvPr>
          <p:cNvSpPr/>
          <p:nvPr/>
        </p:nvSpPr>
        <p:spPr>
          <a:xfrm>
            <a:off x="14124027" y="4779215"/>
            <a:ext cx="233741" cy="169663"/>
          </a:xfrm>
          <a:custGeom>
            <a:avLst/>
            <a:gdLst/>
            <a:ahLst/>
            <a:cxnLst/>
            <a:rect l="l" t="t" r="r" b="b"/>
            <a:pathLst>
              <a:path w="1543" h="1120" fill="none" extrusionOk="0">
                <a:moveTo>
                  <a:pt x="1543" y="1"/>
                </a:moveTo>
                <a:cubicBezTo>
                  <a:pt x="1185" y="532"/>
                  <a:pt x="442" y="657"/>
                  <a:pt x="1" y="11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3" name="Google Shape;4683;p42">
            <a:extLst>
              <a:ext uri="{FF2B5EF4-FFF2-40B4-BE49-F238E27FC236}">
                <a16:creationId xmlns:a16="http://schemas.microsoft.com/office/drawing/2014/main" id="{618D44C4-DBFC-8FBF-AD0E-E1D237C266C6}"/>
              </a:ext>
            </a:extLst>
          </p:cNvPr>
          <p:cNvSpPr/>
          <p:nvPr/>
        </p:nvSpPr>
        <p:spPr>
          <a:xfrm>
            <a:off x="13933004" y="4771338"/>
            <a:ext cx="198142" cy="179964"/>
          </a:xfrm>
          <a:custGeom>
            <a:avLst/>
            <a:gdLst/>
            <a:ahLst/>
            <a:cxnLst/>
            <a:rect l="l" t="t" r="r" b="b"/>
            <a:pathLst>
              <a:path w="1308" h="1188" fill="none" extrusionOk="0">
                <a:moveTo>
                  <a:pt x="1" y="0"/>
                </a:moveTo>
                <a:cubicBezTo>
                  <a:pt x="201" y="63"/>
                  <a:pt x="369" y="201"/>
                  <a:pt x="525" y="340"/>
                </a:cubicBezTo>
                <a:cubicBezTo>
                  <a:pt x="811" y="598"/>
                  <a:pt x="1073" y="883"/>
                  <a:pt x="1307" y="118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42">
            <a:extLst>
              <a:ext uri="{FF2B5EF4-FFF2-40B4-BE49-F238E27FC236}">
                <a16:creationId xmlns:a16="http://schemas.microsoft.com/office/drawing/2014/main" id="{276D9242-1C07-0D07-4AE7-2DE684FF8BF0}"/>
              </a:ext>
            </a:extLst>
          </p:cNvPr>
          <p:cNvSpPr/>
          <p:nvPr/>
        </p:nvSpPr>
        <p:spPr>
          <a:xfrm>
            <a:off x="14022229" y="4945396"/>
            <a:ext cx="186478" cy="100889"/>
          </a:xfrm>
          <a:custGeom>
            <a:avLst/>
            <a:gdLst/>
            <a:ahLst/>
            <a:cxnLst/>
            <a:rect l="l" t="t" r="r" b="b"/>
            <a:pathLst>
              <a:path w="1231" h="666" extrusionOk="0">
                <a:moveTo>
                  <a:pt x="680" y="1"/>
                </a:moveTo>
                <a:cubicBezTo>
                  <a:pt x="592" y="1"/>
                  <a:pt x="505" y="9"/>
                  <a:pt x="419" y="26"/>
                </a:cubicBezTo>
                <a:cubicBezTo>
                  <a:pt x="307" y="48"/>
                  <a:pt x="193" y="87"/>
                  <a:pt x="117" y="169"/>
                </a:cubicBezTo>
                <a:cubicBezTo>
                  <a:pt x="12" y="279"/>
                  <a:pt x="3" y="443"/>
                  <a:pt x="0" y="592"/>
                </a:cubicBezTo>
                <a:cubicBezTo>
                  <a:pt x="266" y="638"/>
                  <a:pt x="549" y="665"/>
                  <a:pt x="833" y="665"/>
                </a:cubicBezTo>
                <a:cubicBezTo>
                  <a:pt x="933" y="665"/>
                  <a:pt x="1033" y="662"/>
                  <a:pt x="1133" y="654"/>
                </a:cubicBezTo>
                <a:cubicBezTo>
                  <a:pt x="1171" y="567"/>
                  <a:pt x="1210" y="477"/>
                  <a:pt x="1221" y="383"/>
                </a:cubicBezTo>
                <a:cubicBezTo>
                  <a:pt x="1231" y="290"/>
                  <a:pt x="1209" y="187"/>
                  <a:pt x="1139" y="119"/>
                </a:cubicBezTo>
                <a:cubicBezTo>
                  <a:pt x="1076" y="56"/>
                  <a:pt x="983" y="31"/>
                  <a:pt x="894" y="17"/>
                </a:cubicBezTo>
                <a:cubicBezTo>
                  <a:pt x="823" y="6"/>
                  <a:pt x="752" y="1"/>
                  <a:pt x="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42">
            <a:extLst>
              <a:ext uri="{FF2B5EF4-FFF2-40B4-BE49-F238E27FC236}">
                <a16:creationId xmlns:a16="http://schemas.microsoft.com/office/drawing/2014/main" id="{FD61E6A1-94CA-7AAF-F55F-446F786A5550}"/>
              </a:ext>
            </a:extLst>
          </p:cNvPr>
          <p:cNvSpPr/>
          <p:nvPr/>
        </p:nvSpPr>
        <p:spPr>
          <a:xfrm>
            <a:off x="14101305" y="5012504"/>
            <a:ext cx="180116" cy="50596"/>
          </a:xfrm>
          <a:custGeom>
            <a:avLst/>
            <a:gdLst/>
            <a:ahLst/>
            <a:cxnLst/>
            <a:rect l="l" t="t" r="r" b="b"/>
            <a:pathLst>
              <a:path w="1189" h="334" extrusionOk="0">
                <a:moveTo>
                  <a:pt x="881" y="0"/>
                </a:moveTo>
                <a:cubicBezTo>
                  <a:pt x="749" y="0"/>
                  <a:pt x="674" y="166"/>
                  <a:pt x="674" y="166"/>
                </a:cubicBezTo>
                <a:cubicBezTo>
                  <a:pt x="674" y="166"/>
                  <a:pt x="680" y="77"/>
                  <a:pt x="597" y="65"/>
                </a:cubicBezTo>
                <a:cubicBezTo>
                  <a:pt x="592" y="64"/>
                  <a:pt x="586" y="64"/>
                  <a:pt x="581" y="64"/>
                </a:cubicBezTo>
                <a:cubicBezTo>
                  <a:pt x="509" y="64"/>
                  <a:pt x="473" y="130"/>
                  <a:pt x="473" y="130"/>
                </a:cubicBezTo>
                <a:cubicBezTo>
                  <a:pt x="473" y="130"/>
                  <a:pt x="452" y="12"/>
                  <a:pt x="323" y="12"/>
                </a:cubicBezTo>
                <a:cubicBezTo>
                  <a:pt x="311" y="12"/>
                  <a:pt x="299" y="13"/>
                  <a:pt x="285" y="15"/>
                </a:cubicBezTo>
                <a:cubicBezTo>
                  <a:pt x="122" y="40"/>
                  <a:pt x="171" y="229"/>
                  <a:pt x="171" y="229"/>
                </a:cubicBezTo>
                <a:cubicBezTo>
                  <a:pt x="171" y="229"/>
                  <a:pt x="144" y="212"/>
                  <a:pt x="109" y="212"/>
                </a:cubicBezTo>
                <a:cubicBezTo>
                  <a:pt x="92" y="212"/>
                  <a:pt x="73" y="217"/>
                  <a:pt x="55" y="229"/>
                </a:cubicBezTo>
                <a:cubicBezTo>
                  <a:pt x="1" y="267"/>
                  <a:pt x="13" y="325"/>
                  <a:pt x="13" y="325"/>
                </a:cubicBezTo>
                <a:cubicBezTo>
                  <a:pt x="132" y="331"/>
                  <a:pt x="258" y="333"/>
                  <a:pt x="382" y="333"/>
                </a:cubicBezTo>
                <a:cubicBezTo>
                  <a:pt x="788" y="333"/>
                  <a:pt x="1164" y="308"/>
                  <a:pt x="1164" y="308"/>
                </a:cubicBezTo>
                <a:cubicBezTo>
                  <a:pt x="1189" y="177"/>
                  <a:pt x="1118" y="155"/>
                  <a:pt x="1068" y="155"/>
                </a:cubicBezTo>
                <a:cubicBezTo>
                  <a:pt x="1042" y="155"/>
                  <a:pt x="1021" y="161"/>
                  <a:pt x="1021" y="161"/>
                </a:cubicBezTo>
                <a:cubicBezTo>
                  <a:pt x="1021" y="161"/>
                  <a:pt x="1057" y="31"/>
                  <a:pt x="909" y="3"/>
                </a:cubicBezTo>
                <a:cubicBezTo>
                  <a:pt x="900" y="1"/>
                  <a:pt x="890" y="0"/>
                  <a:pt x="8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42">
            <a:extLst>
              <a:ext uri="{FF2B5EF4-FFF2-40B4-BE49-F238E27FC236}">
                <a16:creationId xmlns:a16="http://schemas.microsoft.com/office/drawing/2014/main" id="{1DD50D05-C715-9A46-32EB-070E93C3A533}"/>
              </a:ext>
            </a:extLst>
          </p:cNvPr>
          <p:cNvSpPr/>
          <p:nvPr/>
        </p:nvSpPr>
        <p:spPr>
          <a:xfrm>
            <a:off x="13963452" y="5002203"/>
            <a:ext cx="150425" cy="59685"/>
          </a:xfrm>
          <a:custGeom>
            <a:avLst/>
            <a:gdLst/>
            <a:ahLst/>
            <a:cxnLst/>
            <a:rect l="l" t="t" r="r" b="b"/>
            <a:pathLst>
              <a:path w="993" h="394" extrusionOk="0">
                <a:moveTo>
                  <a:pt x="597" y="1"/>
                </a:moveTo>
                <a:cubicBezTo>
                  <a:pt x="459" y="1"/>
                  <a:pt x="401" y="121"/>
                  <a:pt x="401" y="121"/>
                </a:cubicBezTo>
                <a:cubicBezTo>
                  <a:pt x="401" y="121"/>
                  <a:pt x="377" y="48"/>
                  <a:pt x="291" y="48"/>
                </a:cubicBezTo>
                <a:cubicBezTo>
                  <a:pt x="274" y="48"/>
                  <a:pt x="255" y="50"/>
                  <a:pt x="233" y="57"/>
                </a:cubicBezTo>
                <a:cubicBezTo>
                  <a:pt x="99" y="99"/>
                  <a:pt x="142" y="192"/>
                  <a:pt x="142" y="192"/>
                </a:cubicBezTo>
                <a:cubicBezTo>
                  <a:pt x="142" y="192"/>
                  <a:pt x="132" y="189"/>
                  <a:pt x="117" y="189"/>
                </a:cubicBezTo>
                <a:cubicBezTo>
                  <a:pt x="96" y="189"/>
                  <a:pt x="65" y="195"/>
                  <a:pt x="41" y="224"/>
                </a:cubicBezTo>
                <a:cubicBezTo>
                  <a:pt x="0" y="273"/>
                  <a:pt x="45" y="322"/>
                  <a:pt x="45" y="322"/>
                </a:cubicBezTo>
                <a:cubicBezTo>
                  <a:pt x="241" y="368"/>
                  <a:pt x="937" y="393"/>
                  <a:pt x="937" y="393"/>
                </a:cubicBezTo>
                <a:cubicBezTo>
                  <a:pt x="937" y="393"/>
                  <a:pt x="993" y="226"/>
                  <a:pt x="927" y="176"/>
                </a:cubicBezTo>
                <a:cubicBezTo>
                  <a:pt x="904" y="157"/>
                  <a:pt x="878" y="151"/>
                  <a:pt x="855" y="151"/>
                </a:cubicBezTo>
                <a:cubicBezTo>
                  <a:pt x="817" y="151"/>
                  <a:pt x="786" y="168"/>
                  <a:pt x="786" y="168"/>
                </a:cubicBezTo>
                <a:cubicBezTo>
                  <a:pt x="786" y="168"/>
                  <a:pt x="761" y="11"/>
                  <a:pt x="612" y="1"/>
                </a:cubicBezTo>
                <a:cubicBezTo>
                  <a:pt x="607" y="1"/>
                  <a:pt x="602" y="1"/>
                  <a:pt x="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42">
            <a:extLst>
              <a:ext uri="{FF2B5EF4-FFF2-40B4-BE49-F238E27FC236}">
                <a16:creationId xmlns:a16="http://schemas.microsoft.com/office/drawing/2014/main" id="{C911DB47-ACD0-BDB4-C231-314B698EA777}"/>
              </a:ext>
            </a:extLst>
          </p:cNvPr>
          <p:cNvSpPr/>
          <p:nvPr/>
        </p:nvSpPr>
        <p:spPr>
          <a:xfrm>
            <a:off x="14074037" y="5815683"/>
            <a:ext cx="162089" cy="71046"/>
          </a:xfrm>
          <a:custGeom>
            <a:avLst/>
            <a:gdLst/>
            <a:ahLst/>
            <a:cxnLst/>
            <a:rect l="l" t="t" r="r" b="b"/>
            <a:pathLst>
              <a:path w="1070" h="469" extrusionOk="0">
                <a:moveTo>
                  <a:pt x="390" y="0"/>
                </a:moveTo>
                <a:cubicBezTo>
                  <a:pt x="250" y="0"/>
                  <a:pt x="213" y="133"/>
                  <a:pt x="213" y="133"/>
                </a:cubicBezTo>
                <a:cubicBezTo>
                  <a:pt x="213" y="133"/>
                  <a:pt x="170" y="80"/>
                  <a:pt x="120" y="80"/>
                </a:cubicBezTo>
                <a:cubicBezTo>
                  <a:pt x="103" y="80"/>
                  <a:pt x="85" y="87"/>
                  <a:pt x="67" y="105"/>
                </a:cubicBezTo>
                <a:cubicBezTo>
                  <a:pt x="0" y="174"/>
                  <a:pt x="67" y="216"/>
                  <a:pt x="67" y="216"/>
                </a:cubicBezTo>
                <a:lnTo>
                  <a:pt x="56" y="464"/>
                </a:lnTo>
                <a:cubicBezTo>
                  <a:pt x="129" y="467"/>
                  <a:pt x="203" y="469"/>
                  <a:pt x="277" y="469"/>
                </a:cubicBezTo>
                <a:cubicBezTo>
                  <a:pt x="534" y="469"/>
                  <a:pt x="799" y="451"/>
                  <a:pt x="1070" y="421"/>
                </a:cubicBezTo>
                <a:cubicBezTo>
                  <a:pt x="1046" y="283"/>
                  <a:pt x="944" y="269"/>
                  <a:pt x="903" y="269"/>
                </a:cubicBezTo>
                <a:cubicBezTo>
                  <a:pt x="892" y="269"/>
                  <a:pt x="886" y="270"/>
                  <a:pt x="886" y="270"/>
                </a:cubicBezTo>
                <a:cubicBezTo>
                  <a:pt x="886" y="270"/>
                  <a:pt x="910" y="133"/>
                  <a:pt x="775" y="105"/>
                </a:cubicBezTo>
                <a:cubicBezTo>
                  <a:pt x="756" y="100"/>
                  <a:pt x="737" y="99"/>
                  <a:pt x="719" y="99"/>
                </a:cubicBezTo>
                <a:cubicBezTo>
                  <a:pt x="614" y="99"/>
                  <a:pt x="541" y="159"/>
                  <a:pt x="541" y="159"/>
                </a:cubicBezTo>
                <a:cubicBezTo>
                  <a:pt x="541" y="159"/>
                  <a:pt x="529" y="0"/>
                  <a:pt x="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42">
            <a:extLst>
              <a:ext uri="{FF2B5EF4-FFF2-40B4-BE49-F238E27FC236}">
                <a16:creationId xmlns:a16="http://schemas.microsoft.com/office/drawing/2014/main" id="{CDF595E3-6A7B-8B40-EA25-8AF42B090340}"/>
              </a:ext>
            </a:extLst>
          </p:cNvPr>
          <p:cNvSpPr/>
          <p:nvPr/>
        </p:nvSpPr>
        <p:spPr>
          <a:xfrm>
            <a:off x="13757583" y="5794778"/>
            <a:ext cx="162240" cy="78924"/>
          </a:xfrm>
          <a:custGeom>
            <a:avLst/>
            <a:gdLst/>
            <a:ahLst/>
            <a:cxnLst/>
            <a:rect l="l" t="t" r="r" b="b"/>
            <a:pathLst>
              <a:path w="1071" h="521" extrusionOk="0">
                <a:moveTo>
                  <a:pt x="679" y="1"/>
                </a:moveTo>
                <a:cubicBezTo>
                  <a:pt x="540" y="1"/>
                  <a:pt x="529" y="160"/>
                  <a:pt x="529" y="160"/>
                </a:cubicBezTo>
                <a:cubicBezTo>
                  <a:pt x="529" y="160"/>
                  <a:pt x="457" y="100"/>
                  <a:pt x="353" y="100"/>
                </a:cubicBezTo>
                <a:cubicBezTo>
                  <a:pt x="334" y="100"/>
                  <a:pt x="315" y="102"/>
                  <a:pt x="295" y="106"/>
                </a:cubicBezTo>
                <a:cubicBezTo>
                  <a:pt x="161" y="134"/>
                  <a:pt x="183" y="271"/>
                  <a:pt x="183" y="271"/>
                </a:cubicBezTo>
                <a:cubicBezTo>
                  <a:pt x="183" y="271"/>
                  <a:pt x="176" y="270"/>
                  <a:pt x="165" y="270"/>
                </a:cubicBezTo>
                <a:cubicBezTo>
                  <a:pt x="123" y="270"/>
                  <a:pt x="23" y="285"/>
                  <a:pt x="0" y="422"/>
                </a:cubicBezTo>
                <a:cubicBezTo>
                  <a:pt x="274" y="476"/>
                  <a:pt x="509" y="521"/>
                  <a:pt x="739" y="521"/>
                </a:cubicBezTo>
                <a:cubicBezTo>
                  <a:pt x="830" y="521"/>
                  <a:pt x="921" y="514"/>
                  <a:pt x="1012" y="497"/>
                </a:cubicBezTo>
                <a:lnTo>
                  <a:pt x="1003" y="217"/>
                </a:lnTo>
                <a:cubicBezTo>
                  <a:pt x="1003" y="217"/>
                  <a:pt x="1070" y="174"/>
                  <a:pt x="1003" y="106"/>
                </a:cubicBezTo>
                <a:cubicBezTo>
                  <a:pt x="985" y="88"/>
                  <a:pt x="967" y="81"/>
                  <a:pt x="949" y="81"/>
                </a:cubicBezTo>
                <a:cubicBezTo>
                  <a:pt x="899" y="81"/>
                  <a:pt x="856" y="134"/>
                  <a:pt x="856" y="134"/>
                </a:cubicBezTo>
                <a:cubicBezTo>
                  <a:pt x="856" y="134"/>
                  <a:pt x="819" y="1"/>
                  <a:pt x="6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9" name="Google Shape;4689;p42">
            <a:extLst>
              <a:ext uri="{FF2B5EF4-FFF2-40B4-BE49-F238E27FC236}">
                <a16:creationId xmlns:a16="http://schemas.microsoft.com/office/drawing/2014/main" id="{53ECBE4A-8AEE-E444-4C43-F8CDE853E665}"/>
              </a:ext>
            </a:extLst>
          </p:cNvPr>
          <p:cNvSpPr/>
          <p:nvPr/>
        </p:nvSpPr>
        <p:spPr>
          <a:xfrm>
            <a:off x="13737284" y="5177927"/>
            <a:ext cx="689408" cy="631692"/>
          </a:xfrm>
          <a:custGeom>
            <a:avLst/>
            <a:gdLst/>
            <a:ahLst/>
            <a:cxnLst/>
            <a:rect l="l" t="t" r="r" b="b"/>
            <a:pathLst>
              <a:path w="4551" h="4170" extrusionOk="0">
                <a:moveTo>
                  <a:pt x="3075" y="1"/>
                </a:moveTo>
                <a:cubicBezTo>
                  <a:pt x="2983" y="1"/>
                  <a:pt x="2896" y="45"/>
                  <a:pt x="2820" y="93"/>
                </a:cubicBezTo>
                <a:cubicBezTo>
                  <a:pt x="2529" y="284"/>
                  <a:pt x="2318" y="560"/>
                  <a:pt x="2151" y="847"/>
                </a:cubicBezTo>
                <a:cubicBezTo>
                  <a:pt x="1791" y="1462"/>
                  <a:pt x="1604" y="2157"/>
                  <a:pt x="1610" y="2851"/>
                </a:cubicBezTo>
                <a:cubicBezTo>
                  <a:pt x="1503" y="2350"/>
                  <a:pt x="1061" y="1576"/>
                  <a:pt x="647" y="1361"/>
                </a:cubicBezTo>
                <a:cubicBezTo>
                  <a:pt x="554" y="1312"/>
                  <a:pt x="466" y="1290"/>
                  <a:pt x="387" y="1290"/>
                </a:cubicBezTo>
                <a:cubicBezTo>
                  <a:pt x="154" y="1290"/>
                  <a:pt x="1" y="1481"/>
                  <a:pt x="22" y="1724"/>
                </a:cubicBezTo>
                <a:cubicBezTo>
                  <a:pt x="79" y="2387"/>
                  <a:pt x="1117" y="3481"/>
                  <a:pt x="1697" y="4170"/>
                </a:cubicBezTo>
                <a:cubicBezTo>
                  <a:pt x="2432" y="3819"/>
                  <a:pt x="3453" y="3379"/>
                  <a:pt x="4219" y="2976"/>
                </a:cubicBezTo>
                <a:cubicBezTo>
                  <a:pt x="4354" y="2906"/>
                  <a:pt x="4497" y="2808"/>
                  <a:pt x="4516" y="2668"/>
                </a:cubicBezTo>
                <a:cubicBezTo>
                  <a:pt x="4550" y="2427"/>
                  <a:pt x="4220" y="2283"/>
                  <a:pt x="3950" y="2271"/>
                </a:cubicBezTo>
                <a:cubicBezTo>
                  <a:pt x="3924" y="2270"/>
                  <a:pt x="3897" y="2270"/>
                  <a:pt x="3871" y="2270"/>
                </a:cubicBezTo>
                <a:cubicBezTo>
                  <a:pt x="3217" y="2270"/>
                  <a:pt x="2575" y="2614"/>
                  <a:pt x="2266" y="3133"/>
                </a:cubicBezTo>
                <a:cubicBezTo>
                  <a:pt x="2678" y="2303"/>
                  <a:pt x="3091" y="1467"/>
                  <a:pt x="3325" y="584"/>
                </a:cubicBezTo>
                <a:cubicBezTo>
                  <a:pt x="3355" y="470"/>
                  <a:pt x="3382" y="351"/>
                  <a:pt x="3355" y="238"/>
                </a:cubicBezTo>
                <a:cubicBezTo>
                  <a:pt x="3327" y="124"/>
                  <a:pt x="3231" y="15"/>
                  <a:pt x="3103" y="2"/>
                </a:cubicBezTo>
                <a:cubicBezTo>
                  <a:pt x="3093" y="1"/>
                  <a:pt x="3084" y="1"/>
                  <a:pt x="3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42">
            <a:extLst>
              <a:ext uri="{FF2B5EF4-FFF2-40B4-BE49-F238E27FC236}">
                <a16:creationId xmlns:a16="http://schemas.microsoft.com/office/drawing/2014/main" id="{E1DE9A14-0109-B279-8984-E63B3E344192}"/>
              </a:ext>
            </a:extLst>
          </p:cNvPr>
          <p:cNvSpPr/>
          <p:nvPr/>
        </p:nvSpPr>
        <p:spPr>
          <a:xfrm>
            <a:off x="13992689" y="5233825"/>
            <a:ext cx="196173" cy="563070"/>
          </a:xfrm>
          <a:custGeom>
            <a:avLst/>
            <a:gdLst/>
            <a:ahLst/>
            <a:cxnLst/>
            <a:rect l="l" t="t" r="r" b="b"/>
            <a:pathLst>
              <a:path w="1295" h="3717" fill="none" extrusionOk="0">
                <a:moveTo>
                  <a:pt x="1295" y="1"/>
                </a:moveTo>
                <a:cubicBezTo>
                  <a:pt x="697" y="1170"/>
                  <a:pt x="260" y="2424"/>
                  <a:pt x="1" y="371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42">
            <a:extLst>
              <a:ext uri="{FF2B5EF4-FFF2-40B4-BE49-F238E27FC236}">
                <a16:creationId xmlns:a16="http://schemas.microsoft.com/office/drawing/2014/main" id="{4AD1554E-3461-D607-BA6C-EFCB0EB77A33}"/>
              </a:ext>
            </a:extLst>
          </p:cNvPr>
          <p:cNvSpPr/>
          <p:nvPr/>
        </p:nvSpPr>
        <p:spPr>
          <a:xfrm>
            <a:off x="13988902" y="5574517"/>
            <a:ext cx="368714" cy="224501"/>
          </a:xfrm>
          <a:custGeom>
            <a:avLst/>
            <a:gdLst/>
            <a:ahLst/>
            <a:cxnLst/>
            <a:rect l="l" t="t" r="r" b="b"/>
            <a:pathLst>
              <a:path w="2434" h="1482" fill="none" extrusionOk="0">
                <a:moveTo>
                  <a:pt x="2434" y="1"/>
                </a:moveTo>
                <a:cubicBezTo>
                  <a:pt x="1501" y="226"/>
                  <a:pt x="640" y="750"/>
                  <a:pt x="1" y="148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42">
            <a:extLst>
              <a:ext uri="{FF2B5EF4-FFF2-40B4-BE49-F238E27FC236}">
                <a16:creationId xmlns:a16="http://schemas.microsoft.com/office/drawing/2014/main" id="{9F5C8298-C06A-97A3-4EB3-ABE52B63840E}"/>
              </a:ext>
            </a:extLst>
          </p:cNvPr>
          <p:cNvSpPr/>
          <p:nvPr/>
        </p:nvSpPr>
        <p:spPr>
          <a:xfrm>
            <a:off x="13794091" y="5434999"/>
            <a:ext cx="197082" cy="359777"/>
          </a:xfrm>
          <a:custGeom>
            <a:avLst/>
            <a:gdLst/>
            <a:ahLst/>
            <a:cxnLst/>
            <a:rect l="l" t="t" r="r" b="b"/>
            <a:pathLst>
              <a:path w="1301" h="2375" fill="none" extrusionOk="0">
                <a:moveTo>
                  <a:pt x="0" y="1"/>
                </a:moveTo>
                <a:cubicBezTo>
                  <a:pt x="475" y="773"/>
                  <a:pt x="1074" y="1493"/>
                  <a:pt x="1300" y="237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3" name="Google Shape;4693;p42">
            <a:extLst>
              <a:ext uri="{FF2B5EF4-FFF2-40B4-BE49-F238E27FC236}">
                <a16:creationId xmlns:a16="http://schemas.microsoft.com/office/drawing/2014/main" id="{D191B104-F742-18FD-5C4F-F3593CC48CBB}"/>
              </a:ext>
            </a:extLst>
          </p:cNvPr>
          <p:cNvSpPr/>
          <p:nvPr/>
        </p:nvSpPr>
        <p:spPr>
          <a:xfrm>
            <a:off x="13868470" y="5752362"/>
            <a:ext cx="261312" cy="144365"/>
          </a:xfrm>
          <a:custGeom>
            <a:avLst/>
            <a:gdLst/>
            <a:ahLst/>
            <a:cxnLst/>
            <a:rect l="l" t="t" r="r" b="b"/>
            <a:pathLst>
              <a:path w="1725" h="953" extrusionOk="0">
                <a:moveTo>
                  <a:pt x="954" y="1"/>
                </a:moveTo>
                <a:cubicBezTo>
                  <a:pt x="830" y="1"/>
                  <a:pt x="707" y="13"/>
                  <a:pt x="586" y="37"/>
                </a:cubicBezTo>
                <a:cubicBezTo>
                  <a:pt x="429" y="68"/>
                  <a:pt x="270" y="124"/>
                  <a:pt x="164" y="240"/>
                </a:cubicBezTo>
                <a:cubicBezTo>
                  <a:pt x="19" y="400"/>
                  <a:pt x="5" y="632"/>
                  <a:pt x="0" y="847"/>
                </a:cubicBezTo>
                <a:cubicBezTo>
                  <a:pt x="377" y="912"/>
                  <a:pt x="778" y="953"/>
                  <a:pt x="1181" y="953"/>
                </a:cubicBezTo>
                <a:cubicBezTo>
                  <a:pt x="1317" y="953"/>
                  <a:pt x="1454" y="948"/>
                  <a:pt x="1590" y="938"/>
                </a:cubicBezTo>
                <a:cubicBezTo>
                  <a:pt x="1642" y="811"/>
                  <a:pt x="1697" y="683"/>
                  <a:pt x="1711" y="548"/>
                </a:cubicBezTo>
                <a:cubicBezTo>
                  <a:pt x="1725" y="413"/>
                  <a:pt x="1694" y="267"/>
                  <a:pt x="1597" y="170"/>
                </a:cubicBezTo>
                <a:cubicBezTo>
                  <a:pt x="1508" y="81"/>
                  <a:pt x="1378" y="44"/>
                  <a:pt x="1253" y="24"/>
                </a:cubicBezTo>
                <a:cubicBezTo>
                  <a:pt x="1154" y="9"/>
                  <a:pt x="1054" y="1"/>
                  <a:pt x="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4" name="Google Shape;4694;p42">
            <a:extLst>
              <a:ext uri="{FF2B5EF4-FFF2-40B4-BE49-F238E27FC236}">
                <a16:creationId xmlns:a16="http://schemas.microsoft.com/office/drawing/2014/main" id="{049C2CB1-63A0-09DF-B235-8492912DA691}"/>
              </a:ext>
            </a:extLst>
          </p:cNvPr>
          <p:cNvSpPr/>
          <p:nvPr/>
        </p:nvSpPr>
        <p:spPr>
          <a:xfrm>
            <a:off x="13968906" y="5849313"/>
            <a:ext cx="222986" cy="62563"/>
          </a:xfrm>
          <a:custGeom>
            <a:avLst/>
            <a:gdLst/>
            <a:ahLst/>
            <a:cxnLst/>
            <a:rect l="l" t="t" r="r" b="b"/>
            <a:pathLst>
              <a:path w="1472" h="413" extrusionOk="0">
                <a:moveTo>
                  <a:pt x="1087" y="1"/>
                </a:moveTo>
                <a:cubicBezTo>
                  <a:pt x="925" y="1"/>
                  <a:pt x="834" y="205"/>
                  <a:pt x="834" y="205"/>
                </a:cubicBezTo>
                <a:cubicBezTo>
                  <a:pt x="834" y="205"/>
                  <a:pt x="840" y="93"/>
                  <a:pt x="737" y="79"/>
                </a:cubicBezTo>
                <a:cubicBezTo>
                  <a:pt x="731" y="78"/>
                  <a:pt x="724" y="78"/>
                  <a:pt x="718" y="78"/>
                </a:cubicBezTo>
                <a:cubicBezTo>
                  <a:pt x="629" y="78"/>
                  <a:pt x="584" y="159"/>
                  <a:pt x="584" y="159"/>
                </a:cubicBezTo>
                <a:cubicBezTo>
                  <a:pt x="584" y="159"/>
                  <a:pt x="557" y="13"/>
                  <a:pt x="397" y="13"/>
                </a:cubicBezTo>
                <a:cubicBezTo>
                  <a:pt x="383" y="13"/>
                  <a:pt x="367" y="14"/>
                  <a:pt x="351" y="17"/>
                </a:cubicBezTo>
                <a:cubicBezTo>
                  <a:pt x="149" y="48"/>
                  <a:pt x="210" y="283"/>
                  <a:pt x="210" y="283"/>
                </a:cubicBezTo>
                <a:cubicBezTo>
                  <a:pt x="210" y="283"/>
                  <a:pt x="176" y="263"/>
                  <a:pt x="133" y="263"/>
                </a:cubicBezTo>
                <a:cubicBezTo>
                  <a:pt x="112" y="263"/>
                  <a:pt x="88" y="268"/>
                  <a:pt x="66" y="283"/>
                </a:cubicBezTo>
                <a:cubicBezTo>
                  <a:pt x="1" y="330"/>
                  <a:pt x="16" y="402"/>
                  <a:pt x="16" y="402"/>
                </a:cubicBezTo>
                <a:cubicBezTo>
                  <a:pt x="163" y="410"/>
                  <a:pt x="319" y="413"/>
                  <a:pt x="471" y="413"/>
                </a:cubicBezTo>
                <a:cubicBezTo>
                  <a:pt x="973" y="413"/>
                  <a:pt x="1440" y="382"/>
                  <a:pt x="1439" y="382"/>
                </a:cubicBezTo>
                <a:cubicBezTo>
                  <a:pt x="1471" y="220"/>
                  <a:pt x="1384" y="193"/>
                  <a:pt x="1321" y="193"/>
                </a:cubicBezTo>
                <a:cubicBezTo>
                  <a:pt x="1289" y="193"/>
                  <a:pt x="1264" y="200"/>
                  <a:pt x="1264" y="200"/>
                </a:cubicBezTo>
                <a:cubicBezTo>
                  <a:pt x="1264" y="200"/>
                  <a:pt x="1307" y="38"/>
                  <a:pt x="1124" y="4"/>
                </a:cubicBezTo>
                <a:cubicBezTo>
                  <a:pt x="1111" y="2"/>
                  <a:pt x="1099" y="1"/>
                  <a:pt x="1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5" name="Google Shape;4695;p42">
            <a:extLst>
              <a:ext uri="{FF2B5EF4-FFF2-40B4-BE49-F238E27FC236}">
                <a16:creationId xmlns:a16="http://schemas.microsoft.com/office/drawing/2014/main" id="{4E97D7D3-E593-F48D-0346-47DB7DB7AB2D}"/>
              </a:ext>
            </a:extLst>
          </p:cNvPr>
          <p:cNvSpPr/>
          <p:nvPr/>
        </p:nvSpPr>
        <p:spPr>
          <a:xfrm>
            <a:off x="13797878" y="5836588"/>
            <a:ext cx="186175" cy="73622"/>
          </a:xfrm>
          <a:custGeom>
            <a:avLst/>
            <a:gdLst/>
            <a:ahLst/>
            <a:cxnLst/>
            <a:rect l="l" t="t" r="r" b="b"/>
            <a:pathLst>
              <a:path w="1229" h="486" extrusionOk="0">
                <a:moveTo>
                  <a:pt x="739" y="0"/>
                </a:moveTo>
                <a:cubicBezTo>
                  <a:pt x="567" y="0"/>
                  <a:pt x="496" y="149"/>
                  <a:pt x="496" y="149"/>
                </a:cubicBezTo>
                <a:cubicBezTo>
                  <a:pt x="496" y="149"/>
                  <a:pt x="466" y="57"/>
                  <a:pt x="359" y="57"/>
                </a:cubicBezTo>
                <a:cubicBezTo>
                  <a:pt x="338" y="57"/>
                  <a:pt x="314" y="60"/>
                  <a:pt x="287" y="69"/>
                </a:cubicBezTo>
                <a:cubicBezTo>
                  <a:pt x="122" y="120"/>
                  <a:pt x="176" y="235"/>
                  <a:pt x="176" y="235"/>
                </a:cubicBezTo>
                <a:cubicBezTo>
                  <a:pt x="176" y="235"/>
                  <a:pt x="164" y="232"/>
                  <a:pt x="146" y="232"/>
                </a:cubicBezTo>
                <a:cubicBezTo>
                  <a:pt x="121" y="232"/>
                  <a:pt x="83" y="239"/>
                  <a:pt x="52" y="276"/>
                </a:cubicBezTo>
                <a:cubicBezTo>
                  <a:pt x="0" y="336"/>
                  <a:pt x="57" y="397"/>
                  <a:pt x="57" y="397"/>
                </a:cubicBezTo>
                <a:cubicBezTo>
                  <a:pt x="300" y="455"/>
                  <a:pt x="1159" y="485"/>
                  <a:pt x="1159" y="485"/>
                </a:cubicBezTo>
                <a:cubicBezTo>
                  <a:pt x="1159" y="485"/>
                  <a:pt x="1229" y="279"/>
                  <a:pt x="1148" y="217"/>
                </a:cubicBezTo>
                <a:cubicBezTo>
                  <a:pt x="1119" y="193"/>
                  <a:pt x="1087" y="186"/>
                  <a:pt x="1059" y="186"/>
                </a:cubicBezTo>
                <a:cubicBezTo>
                  <a:pt x="1010" y="186"/>
                  <a:pt x="972" y="207"/>
                  <a:pt x="972" y="207"/>
                </a:cubicBezTo>
                <a:cubicBezTo>
                  <a:pt x="972" y="207"/>
                  <a:pt x="942" y="12"/>
                  <a:pt x="758" y="1"/>
                </a:cubicBezTo>
                <a:cubicBezTo>
                  <a:pt x="751" y="0"/>
                  <a:pt x="745" y="0"/>
                  <a:pt x="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6" name="Google Shape;4696;p42">
            <a:extLst>
              <a:ext uri="{FF2B5EF4-FFF2-40B4-BE49-F238E27FC236}">
                <a16:creationId xmlns:a16="http://schemas.microsoft.com/office/drawing/2014/main" id="{F4AF6057-52BE-5568-B0E8-B90064DF042F}"/>
              </a:ext>
            </a:extLst>
          </p:cNvPr>
          <p:cNvSpPr/>
          <p:nvPr/>
        </p:nvSpPr>
        <p:spPr>
          <a:xfrm>
            <a:off x="12344218" y="3801524"/>
            <a:ext cx="54080" cy="23783"/>
          </a:xfrm>
          <a:custGeom>
            <a:avLst/>
            <a:gdLst/>
            <a:ahLst/>
            <a:cxnLst/>
            <a:rect l="l" t="t" r="r" b="b"/>
            <a:pathLst>
              <a:path w="357" h="157" extrusionOk="0">
                <a:moveTo>
                  <a:pt x="130" y="1"/>
                </a:moveTo>
                <a:cubicBezTo>
                  <a:pt x="83" y="1"/>
                  <a:pt x="71" y="44"/>
                  <a:pt x="71" y="44"/>
                </a:cubicBezTo>
                <a:cubicBezTo>
                  <a:pt x="71" y="44"/>
                  <a:pt x="57" y="27"/>
                  <a:pt x="41" y="27"/>
                </a:cubicBezTo>
                <a:cubicBezTo>
                  <a:pt x="35" y="27"/>
                  <a:pt x="28" y="30"/>
                  <a:pt x="22" y="36"/>
                </a:cubicBezTo>
                <a:cubicBezTo>
                  <a:pt x="1" y="58"/>
                  <a:pt x="22" y="72"/>
                  <a:pt x="22" y="72"/>
                </a:cubicBezTo>
                <a:lnTo>
                  <a:pt x="19" y="155"/>
                </a:lnTo>
                <a:cubicBezTo>
                  <a:pt x="43" y="156"/>
                  <a:pt x="68" y="157"/>
                  <a:pt x="92" y="157"/>
                </a:cubicBezTo>
                <a:cubicBezTo>
                  <a:pt x="178" y="157"/>
                  <a:pt x="265" y="150"/>
                  <a:pt x="356" y="140"/>
                </a:cubicBezTo>
                <a:cubicBezTo>
                  <a:pt x="349" y="94"/>
                  <a:pt x="314" y="89"/>
                  <a:pt x="301" y="89"/>
                </a:cubicBezTo>
                <a:cubicBezTo>
                  <a:pt x="297" y="89"/>
                  <a:pt x="295" y="90"/>
                  <a:pt x="295" y="90"/>
                </a:cubicBezTo>
                <a:cubicBezTo>
                  <a:pt x="295" y="90"/>
                  <a:pt x="301" y="44"/>
                  <a:pt x="258" y="36"/>
                </a:cubicBezTo>
                <a:cubicBezTo>
                  <a:pt x="251" y="35"/>
                  <a:pt x="245" y="34"/>
                  <a:pt x="239" y="34"/>
                </a:cubicBezTo>
                <a:cubicBezTo>
                  <a:pt x="204" y="34"/>
                  <a:pt x="180" y="54"/>
                  <a:pt x="180" y="54"/>
                </a:cubicBezTo>
                <a:cubicBezTo>
                  <a:pt x="180" y="54"/>
                  <a:pt x="176" y="1"/>
                  <a:pt x="1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7" name="Google Shape;4697;p42">
            <a:extLst>
              <a:ext uri="{FF2B5EF4-FFF2-40B4-BE49-F238E27FC236}">
                <a16:creationId xmlns:a16="http://schemas.microsoft.com/office/drawing/2014/main" id="{5E793AFE-29DC-EA46-CA8D-8337E0C7D078}"/>
              </a:ext>
            </a:extLst>
          </p:cNvPr>
          <p:cNvSpPr/>
          <p:nvPr/>
        </p:nvSpPr>
        <p:spPr>
          <a:xfrm>
            <a:off x="12249388" y="3796374"/>
            <a:ext cx="53929" cy="26358"/>
          </a:xfrm>
          <a:custGeom>
            <a:avLst/>
            <a:gdLst/>
            <a:ahLst/>
            <a:cxnLst/>
            <a:rect l="l" t="t" r="r" b="b"/>
            <a:pathLst>
              <a:path w="356" h="174" extrusionOk="0">
                <a:moveTo>
                  <a:pt x="227" y="1"/>
                </a:moveTo>
                <a:cubicBezTo>
                  <a:pt x="180" y="1"/>
                  <a:pt x="176" y="55"/>
                  <a:pt x="176" y="55"/>
                </a:cubicBezTo>
                <a:cubicBezTo>
                  <a:pt x="176" y="55"/>
                  <a:pt x="151" y="34"/>
                  <a:pt x="116" y="34"/>
                </a:cubicBezTo>
                <a:cubicBezTo>
                  <a:pt x="111" y="34"/>
                  <a:pt x="105" y="35"/>
                  <a:pt x="99" y="36"/>
                </a:cubicBezTo>
                <a:cubicBezTo>
                  <a:pt x="53" y="45"/>
                  <a:pt x="61" y="91"/>
                  <a:pt x="61" y="91"/>
                </a:cubicBezTo>
                <a:cubicBezTo>
                  <a:pt x="61" y="91"/>
                  <a:pt x="59" y="90"/>
                  <a:pt x="55" y="90"/>
                </a:cubicBezTo>
                <a:cubicBezTo>
                  <a:pt x="40" y="90"/>
                  <a:pt x="8" y="95"/>
                  <a:pt x="0" y="140"/>
                </a:cubicBezTo>
                <a:cubicBezTo>
                  <a:pt x="90" y="158"/>
                  <a:pt x="169" y="173"/>
                  <a:pt x="245" y="173"/>
                </a:cubicBezTo>
                <a:cubicBezTo>
                  <a:pt x="276" y="173"/>
                  <a:pt x="306" y="171"/>
                  <a:pt x="336" y="165"/>
                </a:cubicBezTo>
                <a:lnTo>
                  <a:pt x="333" y="72"/>
                </a:lnTo>
                <a:cubicBezTo>
                  <a:pt x="333" y="72"/>
                  <a:pt x="356" y="59"/>
                  <a:pt x="333" y="36"/>
                </a:cubicBezTo>
                <a:cubicBezTo>
                  <a:pt x="327" y="30"/>
                  <a:pt x="321" y="28"/>
                  <a:pt x="316" y="28"/>
                </a:cubicBezTo>
                <a:cubicBezTo>
                  <a:pt x="300" y="28"/>
                  <a:pt x="286" y="45"/>
                  <a:pt x="286" y="45"/>
                </a:cubicBezTo>
                <a:cubicBezTo>
                  <a:pt x="286" y="45"/>
                  <a:pt x="273" y="1"/>
                  <a:pt x="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8" name="Google Shape;4698;p42">
            <a:extLst>
              <a:ext uri="{FF2B5EF4-FFF2-40B4-BE49-F238E27FC236}">
                <a16:creationId xmlns:a16="http://schemas.microsoft.com/office/drawing/2014/main" id="{F280FB71-A2DB-4300-7831-3C95E797F9EF}"/>
              </a:ext>
            </a:extLst>
          </p:cNvPr>
          <p:cNvSpPr/>
          <p:nvPr/>
        </p:nvSpPr>
        <p:spPr>
          <a:xfrm>
            <a:off x="12239086" y="3618226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4"/>
                  <a:pt x="886" y="28"/>
                </a:cubicBezTo>
                <a:cubicBezTo>
                  <a:pt x="794" y="83"/>
                  <a:pt x="728" y="163"/>
                  <a:pt x="675" y="246"/>
                </a:cubicBezTo>
                <a:cubicBezTo>
                  <a:pt x="562" y="423"/>
                  <a:pt x="503" y="625"/>
                  <a:pt x="505" y="826"/>
                </a:cubicBezTo>
                <a:cubicBezTo>
                  <a:pt x="472" y="682"/>
                  <a:pt x="334" y="458"/>
                  <a:pt x="204" y="394"/>
                </a:cubicBezTo>
                <a:cubicBezTo>
                  <a:pt x="174" y="380"/>
                  <a:pt x="147" y="374"/>
                  <a:pt x="122" y="374"/>
                </a:cubicBezTo>
                <a:cubicBezTo>
                  <a:pt x="48" y="374"/>
                  <a:pt x="0" y="430"/>
                  <a:pt x="7" y="501"/>
                </a:cubicBezTo>
                <a:cubicBezTo>
                  <a:pt x="24" y="692"/>
                  <a:pt x="349" y="1008"/>
                  <a:pt x="532" y="1207"/>
                </a:cubicBezTo>
                <a:cubicBezTo>
                  <a:pt x="763" y="1105"/>
                  <a:pt x="1083" y="978"/>
                  <a:pt x="1324" y="863"/>
                </a:cubicBezTo>
                <a:cubicBezTo>
                  <a:pt x="1366" y="842"/>
                  <a:pt x="1412" y="813"/>
                  <a:pt x="1417" y="773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3" y="658"/>
                  <a:pt x="1226" y="658"/>
                  <a:pt x="1218" y="658"/>
                </a:cubicBezTo>
                <a:cubicBezTo>
                  <a:pt x="1012" y="658"/>
                  <a:pt x="809" y="756"/>
                  <a:pt x="711" y="907"/>
                </a:cubicBezTo>
                <a:cubicBezTo>
                  <a:pt x="840" y="667"/>
                  <a:pt x="972" y="425"/>
                  <a:pt x="1044" y="170"/>
                </a:cubicBezTo>
                <a:cubicBezTo>
                  <a:pt x="1052" y="136"/>
                  <a:pt x="1061" y="103"/>
                  <a:pt x="1052" y="69"/>
                </a:cubicBezTo>
                <a:cubicBezTo>
                  <a:pt x="1044" y="36"/>
                  <a:pt x="1014" y="5"/>
                  <a:pt x="974" y="1"/>
                </a:cubicBezTo>
                <a:cubicBezTo>
                  <a:pt x="971" y="0"/>
                  <a:pt x="968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42">
            <a:extLst>
              <a:ext uri="{FF2B5EF4-FFF2-40B4-BE49-F238E27FC236}">
                <a16:creationId xmlns:a16="http://schemas.microsoft.com/office/drawing/2014/main" id="{C5EFF264-B3EC-48C3-FAD6-B7820E2321E2}"/>
              </a:ext>
            </a:extLst>
          </p:cNvPr>
          <p:cNvSpPr/>
          <p:nvPr/>
        </p:nvSpPr>
        <p:spPr>
          <a:xfrm>
            <a:off x="12319223" y="3634587"/>
            <a:ext cx="61654" cy="162695"/>
          </a:xfrm>
          <a:custGeom>
            <a:avLst/>
            <a:gdLst/>
            <a:ahLst/>
            <a:cxnLst/>
            <a:rect l="l" t="t" r="r" b="b"/>
            <a:pathLst>
              <a:path w="407" h="1074" fill="none" extrusionOk="0">
                <a:moveTo>
                  <a:pt x="406" y="0"/>
                </a:moveTo>
                <a:cubicBezTo>
                  <a:pt x="218" y="338"/>
                  <a:pt x="81" y="701"/>
                  <a:pt x="0" y="107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0" name="Google Shape;4700;p42">
            <a:extLst>
              <a:ext uri="{FF2B5EF4-FFF2-40B4-BE49-F238E27FC236}">
                <a16:creationId xmlns:a16="http://schemas.microsoft.com/office/drawing/2014/main" id="{61AEB5FD-6D59-4B80-188C-52FC1D3DFB47}"/>
              </a:ext>
            </a:extLst>
          </p:cNvPr>
          <p:cNvSpPr/>
          <p:nvPr/>
        </p:nvSpPr>
        <p:spPr>
          <a:xfrm>
            <a:off x="12318162" y="3733204"/>
            <a:ext cx="115583" cy="65139"/>
          </a:xfrm>
          <a:custGeom>
            <a:avLst/>
            <a:gdLst/>
            <a:ahLst/>
            <a:cxnLst/>
            <a:rect l="l" t="t" r="r" b="b"/>
            <a:pathLst>
              <a:path w="763" h="430" fill="none" extrusionOk="0">
                <a:moveTo>
                  <a:pt x="763" y="0"/>
                </a:moveTo>
                <a:cubicBezTo>
                  <a:pt x="470" y="65"/>
                  <a:pt x="199" y="217"/>
                  <a:pt x="0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42">
            <a:extLst>
              <a:ext uri="{FF2B5EF4-FFF2-40B4-BE49-F238E27FC236}">
                <a16:creationId xmlns:a16="http://schemas.microsoft.com/office/drawing/2014/main" id="{8CEA875C-423E-180A-991C-E78BCDB21E34}"/>
              </a:ext>
            </a:extLst>
          </p:cNvPr>
          <p:cNvSpPr/>
          <p:nvPr/>
        </p:nvSpPr>
        <p:spPr>
          <a:xfrm>
            <a:off x="12256659" y="3692606"/>
            <a:ext cx="62109" cy="104222"/>
          </a:xfrm>
          <a:custGeom>
            <a:avLst/>
            <a:gdLst/>
            <a:ahLst/>
            <a:cxnLst/>
            <a:rect l="l" t="t" r="r" b="b"/>
            <a:pathLst>
              <a:path w="410" h="688" fill="none" extrusionOk="0">
                <a:moveTo>
                  <a:pt x="1" y="1"/>
                </a:moveTo>
                <a:cubicBezTo>
                  <a:pt x="150" y="224"/>
                  <a:pt x="339" y="432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2" name="Google Shape;4702;p42">
            <a:extLst>
              <a:ext uri="{FF2B5EF4-FFF2-40B4-BE49-F238E27FC236}">
                <a16:creationId xmlns:a16="http://schemas.microsoft.com/office/drawing/2014/main" id="{64741314-B546-FB72-9D9F-C0C01E86056B}"/>
              </a:ext>
            </a:extLst>
          </p:cNvPr>
          <p:cNvSpPr/>
          <p:nvPr/>
        </p:nvSpPr>
        <p:spPr>
          <a:xfrm>
            <a:off x="12281503" y="3792890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9" y="0"/>
                </a:moveTo>
                <a:cubicBezTo>
                  <a:pt x="259" y="0"/>
                  <a:pt x="220" y="4"/>
                  <a:pt x="181" y="10"/>
                </a:cubicBezTo>
                <a:cubicBezTo>
                  <a:pt x="133" y="18"/>
                  <a:pt x="84" y="33"/>
                  <a:pt x="51" y="64"/>
                </a:cubicBezTo>
                <a:cubicBezTo>
                  <a:pt x="5" y="108"/>
                  <a:pt x="1" y="170"/>
                  <a:pt x="0" y="226"/>
                </a:cubicBezTo>
                <a:cubicBezTo>
                  <a:pt x="114" y="243"/>
                  <a:pt x="235" y="254"/>
                  <a:pt x="356" y="254"/>
                </a:cubicBezTo>
                <a:cubicBezTo>
                  <a:pt x="401" y="254"/>
                  <a:pt x="445" y="252"/>
                  <a:pt x="489" y="249"/>
                </a:cubicBezTo>
                <a:cubicBezTo>
                  <a:pt x="507" y="216"/>
                  <a:pt x="523" y="182"/>
                  <a:pt x="527" y="146"/>
                </a:cubicBezTo>
                <a:cubicBezTo>
                  <a:pt x="532" y="110"/>
                  <a:pt x="522" y="71"/>
                  <a:pt x="492" y="46"/>
                </a:cubicBezTo>
                <a:cubicBezTo>
                  <a:pt x="465" y="22"/>
                  <a:pt x="425" y="11"/>
                  <a:pt x="387" y="6"/>
                </a:cubicBezTo>
                <a:cubicBezTo>
                  <a:pt x="358" y="2"/>
                  <a:pt x="328" y="0"/>
                  <a:pt x="2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3" name="Google Shape;4703;p42">
            <a:extLst>
              <a:ext uri="{FF2B5EF4-FFF2-40B4-BE49-F238E27FC236}">
                <a16:creationId xmlns:a16="http://schemas.microsoft.com/office/drawing/2014/main" id="{443B95AD-BFF4-00BA-3A84-9CBE1133C237}"/>
              </a:ext>
            </a:extLst>
          </p:cNvPr>
          <p:cNvSpPr/>
          <p:nvPr/>
        </p:nvSpPr>
        <p:spPr>
          <a:xfrm>
            <a:off x="12309225" y="3812734"/>
            <a:ext cx="74076" cy="20753"/>
          </a:xfrm>
          <a:custGeom>
            <a:avLst/>
            <a:gdLst/>
            <a:ahLst/>
            <a:cxnLst/>
            <a:rect l="l" t="t" r="r" b="b"/>
            <a:pathLst>
              <a:path w="489" h="137" extrusionOk="0">
                <a:moveTo>
                  <a:pt x="478" y="127"/>
                </a:moveTo>
                <a:cubicBezTo>
                  <a:pt x="478" y="127"/>
                  <a:pt x="478" y="127"/>
                  <a:pt x="478" y="127"/>
                </a:cubicBezTo>
                <a:cubicBezTo>
                  <a:pt x="478" y="127"/>
                  <a:pt x="478" y="127"/>
                  <a:pt x="478" y="127"/>
                </a:cubicBezTo>
                <a:close/>
                <a:moveTo>
                  <a:pt x="361" y="0"/>
                </a:moveTo>
                <a:cubicBezTo>
                  <a:pt x="306" y="0"/>
                  <a:pt x="276" y="68"/>
                  <a:pt x="276" y="68"/>
                </a:cubicBezTo>
                <a:cubicBezTo>
                  <a:pt x="276" y="68"/>
                  <a:pt x="278" y="33"/>
                  <a:pt x="245" y="27"/>
                </a:cubicBezTo>
                <a:cubicBezTo>
                  <a:pt x="242" y="27"/>
                  <a:pt x="240" y="27"/>
                  <a:pt x="237" y="27"/>
                </a:cubicBezTo>
                <a:cubicBezTo>
                  <a:pt x="208" y="27"/>
                  <a:pt x="194" y="53"/>
                  <a:pt x="194" y="53"/>
                </a:cubicBezTo>
                <a:cubicBezTo>
                  <a:pt x="194" y="53"/>
                  <a:pt x="186" y="6"/>
                  <a:pt x="134" y="6"/>
                </a:cubicBezTo>
                <a:cubicBezTo>
                  <a:pt x="129" y="6"/>
                  <a:pt x="123" y="6"/>
                  <a:pt x="117" y="8"/>
                </a:cubicBezTo>
                <a:cubicBezTo>
                  <a:pt x="50" y="18"/>
                  <a:pt x="70" y="95"/>
                  <a:pt x="70" y="95"/>
                </a:cubicBezTo>
                <a:cubicBezTo>
                  <a:pt x="70" y="95"/>
                  <a:pt x="59" y="88"/>
                  <a:pt x="45" y="88"/>
                </a:cubicBezTo>
                <a:cubicBezTo>
                  <a:pt x="38" y="88"/>
                  <a:pt x="30" y="90"/>
                  <a:pt x="23" y="95"/>
                </a:cubicBezTo>
                <a:cubicBezTo>
                  <a:pt x="0" y="109"/>
                  <a:pt x="5" y="134"/>
                  <a:pt x="5" y="134"/>
                </a:cubicBezTo>
                <a:cubicBezTo>
                  <a:pt x="53" y="136"/>
                  <a:pt x="104" y="137"/>
                  <a:pt x="154" y="137"/>
                </a:cubicBezTo>
                <a:cubicBezTo>
                  <a:pt x="316" y="137"/>
                  <a:pt x="467" y="127"/>
                  <a:pt x="477" y="127"/>
                </a:cubicBezTo>
                <a:cubicBezTo>
                  <a:pt x="477" y="127"/>
                  <a:pt x="478" y="127"/>
                  <a:pt x="478" y="127"/>
                </a:cubicBezTo>
                <a:lnTo>
                  <a:pt x="478" y="127"/>
                </a:lnTo>
                <a:cubicBezTo>
                  <a:pt x="489" y="73"/>
                  <a:pt x="459" y="64"/>
                  <a:pt x="438" y="64"/>
                </a:cubicBezTo>
                <a:cubicBezTo>
                  <a:pt x="427" y="64"/>
                  <a:pt x="419" y="66"/>
                  <a:pt x="419" y="66"/>
                </a:cubicBezTo>
                <a:cubicBezTo>
                  <a:pt x="419" y="66"/>
                  <a:pt x="433" y="14"/>
                  <a:pt x="372" y="1"/>
                </a:cubicBezTo>
                <a:cubicBezTo>
                  <a:pt x="368" y="1"/>
                  <a:pt x="364" y="0"/>
                  <a:pt x="3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4" name="Google Shape;4704;p42">
            <a:extLst>
              <a:ext uri="{FF2B5EF4-FFF2-40B4-BE49-F238E27FC236}">
                <a16:creationId xmlns:a16="http://schemas.microsoft.com/office/drawing/2014/main" id="{84469C73-56A0-1C4B-BABE-A9BF049EFD4E}"/>
              </a:ext>
            </a:extLst>
          </p:cNvPr>
          <p:cNvSpPr/>
          <p:nvPr/>
        </p:nvSpPr>
        <p:spPr>
          <a:xfrm>
            <a:off x="12252417" y="3808644"/>
            <a:ext cx="62109" cy="24389"/>
          </a:xfrm>
          <a:custGeom>
            <a:avLst/>
            <a:gdLst/>
            <a:ahLst/>
            <a:cxnLst/>
            <a:rect l="l" t="t" r="r" b="b"/>
            <a:pathLst>
              <a:path w="410" h="161" extrusionOk="0">
                <a:moveTo>
                  <a:pt x="248" y="0"/>
                </a:moveTo>
                <a:cubicBezTo>
                  <a:pt x="191" y="0"/>
                  <a:pt x="167" y="50"/>
                  <a:pt x="167" y="50"/>
                </a:cubicBezTo>
                <a:cubicBezTo>
                  <a:pt x="167" y="50"/>
                  <a:pt x="157" y="18"/>
                  <a:pt x="121" y="18"/>
                </a:cubicBezTo>
                <a:cubicBezTo>
                  <a:pt x="114" y="18"/>
                  <a:pt x="107" y="20"/>
                  <a:pt x="98" y="22"/>
                </a:cubicBezTo>
                <a:cubicBezTo>
                  <a:pt x="42" y="40"/>
                  <a:pt x="60" y="78"/>
                  <a:pt x="60" y="78"/>
                </a:cubicBezTo>
                <a:cubicBezTo>
                  <a:pt x="60" y="78"/>
                  <a:pt x="56" y="77"/>
                  <a:pt x="50" y="77"/>
                </a:cubicBezTo>
                <a:cubicBezTo>
                  <a:pt x="41" y="77"/>
                  <a:pt x="29" y="79"/>
                  <a:pt x="19" y="91"/>
                </a:cubicBezTo>
                <a:cubicBezTo>
                  <a:pt x="1" y="112"/>
                  <a:pt x="21" y="131"/>
                  <a:pt x="21" y="131"/>
                </a:cubicBezTo>
                <a:cubicBezTo>
                  <a:pt x="100" y="150"/>
                  <a:pt x="388" y="161"/>
                  <a:pt x="388" y="161"/>
                </a:cubicBezTo>
                <a:cubicBezTo>
                  <a:pt x="388" y="161"/>
                  <a:pt x="409" y="92"/>
                  <a:pt x="383" y="72"/>
                </a:cubicBezTo>
                <a:cubicBezTo>
                  <a:pt x="374" y="64"/>
                  <a:pt x="363" y="62"/>
                  <a:pt x="354" y="62"/>
                </a:cubicBezTo>
                <a:cubicBezTo>
                  <a:pt x="338" y="62"/>
                  <a:pt x="325" y="69"/>
                  <a:pt x="325" y="69"/>
                </a:cubicBezTo>
                <a:cubicBezTo>
                  <a:pt x="325" y="69"/>
                  <a:pt x="315" y="5"/>
                  <a:pt x="254" y="0"/>
                </a:cubicBezTo>
                <a:cubicBezTo>
                  <a:pt x="252" y="0"/>
                  <a:pt x="250" y="0"/>
                  <a:pt x="2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5" name="Google Shape;4705;p42">
            <a:extLst>
              <a:ext uri="{FF2B5EF4-FFF2-40B4-BE49-F238E27FC236}">
                <a16:creationId xmlns:a16="http://schemas.microsoft.com/office/drawing/2014/main" id="{2F4CE0F2-6892-0E9E-5C43-89C5D8AD4C83}"/>
              </a:ext>
            </a:extLst>
          </p:cNvPr>
          <p:cNvSpPr/>
          <p:nvPr/>
        </p:nvSpPr>
        <p:spPr>
          <a:xfrm>
            <a:off x="8290451" y="5904302"/>
            <a:ext cx="242830" cy="106645"/>
          </a:xfrm>
          <a:custGeom>
            <a:avLst/>
            <a:gdLst/>
            <a:ahLst/>
            <a:cxnLst/>
            <a:rect l="l" t="t" r="r" b="b"/>
            <a:pathLst>
              <a:path w="1603" h="704" extrusionOk="0">
                <a:moveTo>
                  <a:pt x="583" y="0"/>
                </a:moveTo>
                <a:cubicBezTo>
                  <a:pt x="376" y="0"/>
                  <a:pt x="319" y="200"/>
                  <a:pt x="319" y="200"/>
                </a:cubicBezTo>
                <a:cubicBezTo>
                  <a:pt x="319" y="200"/>
                  <a:pt x="255" y="121"/>
                  <a:pt x="182" y="121"/>
                </a:cubicBezTo>
                <a:cubicBezTo>
                  <a:pt x="155" y="121"/>
                  <a:pt x="128" y="130"/>
                  <a:pt x="102" y="157"/>
                </a:cubicBezTo>
                <a:cubicBezTo>
                  <a:pt x="1" y="260"/>
                  <a:pt x="102" y="324"/>
                  <a:pt x="102" y="324"/>
                </a:cubicBezTo>
                <a:lnTo>
                  <a:pt x="83" y="697"/>
                </a:lnTo>
                <a:cubicBezTo>
                  <a:pt x="194" y="701"/>
                  <a:pt x="306" y="704"/>
                  <a:pt x="418" y="704"/>
                </a:cubicBezTo>
                <a:cubicBezTo>
                  <a:pt x="803" y="704"/>
                  <a:pt x="1199" y="677"/>
                  <a:pt x="1603" y="633"/>
                </a:cubicBezTo>
                <a:cubicBezTo>
                  <a:pt x="1569" y="425"/>
                  <a:pt x="1418" y="404"/>
                  <a:pt x="1356" y="404"/>
                </a:cubicBezTo>
                <a:cubicBezTo>
                  <a:pt x="1339" y="404"/>
                  <a:pt x="1329" y="405"/>
                  <a:pt x="1329" y="405"/>
                </a:cubicBezTo>
                <a:cubicBezTo>
                  <a:pt x="1329" y="405"/>
                  <a:pt x="1364" y="201"/>
                  <a:pt x="1162" y="157"/>
                </a:cubicBezTo>
                <a:cubicBezTo>
                  <a:pt x="1132" y="151"/>
                  <a:pt x="1103" y="148"/>
                  <a:pt x="1076" y="148"/>
                </a:cubicBezTo>
                <a:cubicBezTo>
                  <a:pt x="919" y="148"/>
                  <a:pt x="811" y="238"/>
                  <a:pt x="811" y="238"/>
                </a:cubicBezTo>
                <a:cubicBezTo>
                  <a:pt x="811" y="238"/>
                  <a:pt x="794" y="0"/>
                  <a:pt x="585" y="0"/>
                </a:cubicBezTo>
                <a:cubicBezTo>
                  <a:pt x="584" y="0"/>
                  <a:pt x="583" y="0"/>
                  <a:pt x="5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42">
            <a:extLst>
              <a:ext uri="{FF2B5EF4-FFF2-40B4-BE49-F238E27FC236}">
                <a16:creationId xmlns:a16="http://schemas.microsoft.com/office/drawing/2014/main" id="{EFF938A2-858B-65AD-A5D4-DA6B537A8917}"/>
              </a:ext>
            </a:extLst>
          </p:cNvPr>
          <p:cNvSpPr/>
          <p:nvPr/>
        </p:nvSpPr>
        <p:spPr>
          <a:xfrm>
            <a:off x="7862654" y="5881276"/>
            <a:ext cx="242830" cy="118158"/>
          </a:xfrm>
          <a:custGeom>
            <a:avLst/>
            <a:gdLst/>
            <a:ahLst/>
            <a:cxnLst/>
            <a:rect l="l" t="t" r="r" b="b"/>
            <a:pathLst>
              <a:path w="1603" h="780" extrusionOk="0">
                <a:moveTo>
                  <a:pt x="1020" y="0"/>
                </a:moveTo>
                <a:cubicBezTo>
                  <a:pt x="1019" y="0"/>
                  <a:pt x="1019" y="0"/>
                  <a:pt x="1018" y="0"/>
                </a:cubicBezTo>
                <a:cubicBezTo>
                  <a:pt x="808" y="0"/>
                  <a:pt x="792" y="238"/>
                  <a:pt x="792" y="238"/>
                </a:cubicBezTo>
                <a:cubicBezTo>
                  <a:pt x="792" y="238"/>
                  <a:pt x="683" y="147"/>
                  <a:pt x="525" y="147"/>
                </a:cubicBezTo>
                <a:cubicBezTo>
                  <a:pt x="498" y="147"/>
                  <a:pt x="470" y="150"/>
                  <a:pt x="441" y="156"/>
                </a:cubicBezTo>
                <a:cubicBezTo>
                  <a:pt x="239" y="201"/>
                  <a:pt x="274" y="404"/>
                  <a:pt x="274" y="404"/>
                </a:cubicBezTo>
                <a:cubicBezTo>
                  <a:pt x="274" y="404"/>
                  <a:pt x="264" y="403"/>
                  <a:pt x="247" y="403"/>
                </a:cubicBezTo>
                <a:cubicBezTo>
                  <a:pt x="185" y="403"/>
                  <a:pt x="34" y="425"/>
                  <a:pt x="0" y="632"/>
                </a:cubicBezTo>
                <a:cubicBezTo>
                  <a:pt x="411" y="712"/>
                  <a:pt x="764" y="780"/>
                  <a:pt x="1108" y="780"/>
                </a:cubicBezTo>
                <a:cubicBezTo>
                  <a:pt x="1244" y="780"/>
                  <a:pt x="1380" y="769"/>
                  <a:pt x="1516" y="744"/>
                </a:cubicBezTo>
                <a:lnTo>
                  <a:pt x="1501" y="323"/>
                </a:lnTo>
                <a:cubicBezTo>
                  <a:pt x="1501" y="323"/>
                  <a:pt x="1602" y="260"/>
                  <a:pt x="1501" y="156"/>
                </a:cubicBezTo>
                <a:cubicBezTo>
                  <a:pt x="1475" y="129"/>
                  <a:pt x="1447" y="120"/>
                  <a:pt x="1421" y="120"/>
                </a:cubicBezTo>
                <a:cubicBezTo>
                  <a:pt x="1348" y="120"/>
                  <a:pt x="1284" y="199"/>
                  <a:pt x="1284" y="199"/>
                </a:cubicBezTo>
                <a:cubicBezTo>
                  <a:pt x="1284" y="199"/>
                  <a:pt x="1227" y="0"/>
                  <a:pt x="10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42">
            <a:extLst>
              <a:ext uri="{FF2B5EF4-FFF2-40B4-BE49-F238E27FC236}">
                <a16:creationId xmlns:a16="http://schemas.microsoft.com/office/drawing/2014/main" id="{BC9EAFE6-D7AD-14E1-0B0B-9E9AEFB04F3B}"/>
              </a:ext>
            </a:extLst>
          </p:cNvPr>
          <p:cNvSpPr/>
          <p:nvPr/>
        </p:nvSpPr>
        <p:spPr>
          <a:xfrm>
            <a:off x="7804181" y="5110667"/>
            <a:ext cx="872251" cy="805749"/>
          </a:xfrm>
          <a:custGeom>
            <a:avLst/>
            <a:gdLst/>
            <a:ahLst/>
            <a:cxnLst/>
            <a:rect l="l" t="t" r="r" b="b"/>
            <a:pathLst>
              <a:path w="5758" h="5319" extrusionOk="0">
                <a:moveTo>
                  <a:pt x="2870" y="0"/>
                </a:moveTo>
                <a:cubicBezTo>
                  <a:pt x="2857" y="0"/>
                  <a:pt x="2844" y="1"/>
                  <a:pt x="2831" y="3"/>
                </a:cubicBezTo>
                <a:cubicBezTo>
                  <a:pt x="2660" y="22"/>
                  <a:pt x="2534" y="168"/>
                  <a:pt x="2451" y="315"/>
                </a:cubicBezTo>
                <a:cubicBezTo>
                  <a:pt x="2214" y="735"/>
                  <a:pt x="2172" y="1228"/>
                  <a:pt x="2167" y="1707"/>
                </a:cubicBezTo>
                <a:cubicBezTo>
                  <a:pt x="2157" y="2494"/>
                  <a:pt x="2232" y="3284"/>
                  <a:pt x="2388" y="4056"/>
                </a:cubicBezTo>
                <a:cubicBezTo>
                  <a:pt x="2239" y="3657"/>
                  <a:pt x="2064" y="3260"/>
                  <a:pt x="1786" y="2933"/>
                </a:cubicBezTo>
                <a:cubicBezTo>
                  <a:pt x="1509" y="2606"/>
                  <a:pt x="1114" y="2353"/>
                  <a:pt x="679" y="2316"/>
                </a:cubicBezTo>
                <a:cubicBezTo>
                  <a:pt x="650" y="2314"/>
                  <a:pt x="621" y="2313"/>
                  <a:pt x="592" y="2313"/>
                </a:cubicBezTo>
                <a:cubicBezTo>
                  <a:pt x="461" y="2313"/>
                  <a:pt x="328" y="2340"/>
                  <a:pt x="225" y="2418"/>
                </a:cubicBezTo>
                <a:cubicBezTo>
                  <a:pt x="1" y="2590"/>
                  <a:pt x="17" y="2938"/>
                  <a:pt x="152" y="3181"/>
                </a:cubicBezTo>
                <a:cubicBezTo>
                  <a:pt x="337" y="3517"/>
                  <a:pt x="681" y="3740"/>
                  <a:pt x="1010" y="3947"/>
                </a:cubicBezTo>
                <a:cubicBezTo>
                  <a:pt x="1626" y="4334"/>
                  <a:pt x="2580" y="5319"/>
                  <a:pt x="2580" y="5319"/>
                </a:cubicBezTo>
                <a:cubicBezTo>
                  <a:pt x="2580" y="5319"/>
                  <a:pt x="4518" y="4079"/>
                  <a:pt x="5269" y="3608"/>
                </a:cubicBezTo>
                <a:cubicBezTo>
                  <a:pt x="5412" y="3518"/>
                  <a:pt x="5560" y="3424"/>
                  <a:pt x="5650" y="3284"/>
                </a:cubicBezTo>
                <a:cubicBezTo>
                  <a:pt x="5741" y="3144"/>
                  <a:pt x="5757" y="2945"/>
                  <a:pt x="5642" y="2823"/>
                </a:cubicBezTo>
                <a:cubicBezTo>
                  <a:pt x="5551" y="2727"/>
                  <a:pt x="5409" y="2703"/>
                  <a:pt x="5272" y="2703"/>
                </a:cubicBezTo>
                <a:cubicBezTo>
                  <a:pt x="5254" y="2703"/>
                  <a:pt x="5236" y="2703"/>
                  <a:pt x="5219" y="2704"/>
                </a:cubicBezTo>
                <a:cubicBezTo>
                  <a:pt x="4321" y="2733"/>
                  <a:pt x="3461" y="3265"/>
                  <a:pt x="3054" y="4042"/>
                </a:cubicBezTo>
                <a:cubicBezTo>
                  <a:pt x="3333" y="3280"/>
                  <a:pt x="3502" y="2480"/>
                  <a:pt x="3554" y="1673"/>
                </a:cubicBezTo>
                <a:cubicBezTo>
                  <a:pt x="3585" y="1191"/>
                  <a:pt x="3566" y="675"/>
                  <a:pt x="3290" y="273"/>
                </a:cubicBezTo>
                <a:cubicBezTo>
                  <a:pt x="3192" y="132"/>
                  <a:pt x="3041" y="0"/>
                  <a:pt x="28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42">
            <a:extLst>
              <a:ext uri="{FF2B5EF4-FFF2-40B4-BE49-F238E27FC236}">
                <a16:creationId xmlns:a16="http://schemas.microsoft.com/office/drawing/2014/main" id="{6A301031-B596-6E54-1181-945A17449984}"/>
              </a:ext>
            </a:extLst>
          </p:cNvPr>
          <p:cNvSpPr/>
          <p:nvPr/>
        </p:nvSpPr>
        <p:spPr>
          <a:xfrm>
            <a:off x="8197893" y="5221252"/>
            <a:ext cx="44234" cy="686227"/>
          </a:xfrm>
          <a:custGeom>
            <a:avLst/>
            <a:gdLst/>
            <a:ahLst/>
            <a:cxnLst/>
            <a:rect l="l" t="t" r="r" b="b"/>
            <a:pathLst>
              <a:path w="292" h="4530" fill="none" extrusionOk="0">
                <a:moveTo>
                  <a:pt x="263" y="0"/>
                </a:moveTo>
                <a:cubicBezTo>
                  <a:pt x="291" y="1514"/>
                  <a:pt x="203" y="3030"/>
                  <a:pt x="1" y="453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9" name="Google Shape;4709;p42">
            <a:extLst>
              <a:ext uri="{FF2B5EF4-FFF2-40B4-BE49-F238E27FC236}">
                <a16:creationId xmlns:a16="http://schemas.microsoft.com/office/drawing/2014/main" id="{6DC20738-AC0A-E8DC-B0D9-E7A9D95D4AFD}"/>
              </a:ext>
            </a:extLst>
          </p:cNvPr>
          <p:cNvSpPr/>
          <p:nvPr/>
        </p:nvSpPr>
        <p:spPr>
          <a:xfrm>
            <a:off x="8196075" y="5579819"/>
            <a:ext cx="408252" cy="327662"/>
          </a:xfrm>
          <a:custGeom>
            <a:avLst/>
            <a:gdLst/>
            <a:ahLst/>
            <a:cxnLst/>
            <a:rect l="l" t="t" r="r" b="b"/>
            <a:pathLst>
              <a:path w="2695" h="2163" fill="none" extrusionOk="0">
                <a:moveTo>
                  <a:pt x="2695" y="1"/>
                </a:moveTo>
                <a:cubicBezTo>
                  <a:pt x="1671" y="523"/>
                  <a:pt x="748" y="1264"/>
                  <a:pt x="1" y="21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0" name="Google Shape;4710;p42">
            <a:extLst>
              <a:ext uri="{FF2B5EF4-FFF2-40B4-BE49-F238E27FC236}">
                <a16:creationId xmlns:a16="http://schemas.microsoft.com/office/drawing/2014/main" id="{9EF5EF5A-4054-532B-0B6C-219E5B307967}"/>
              </a:ext>
            </a:extLst>
          </p:cNvPr>
          <p:cNvSpPr/>
          <p:nvPr/>
        </p:nvSpPr>
        <p:spPr>
          <a:xfrm>
            <a:off x="7894921" y="5527708"/>
            <a:ext cx="298122" cy="383409"/>
          </a:xfrm>
          <a:custGeom>
            <a:avLst/>
            <a:gdLst/>
            <a:ahLst/>
            <a:cxnLst/>
            <a:rect l="l" t="t" r="r" b="b"/>
            <a:pathLst>
              <a:path w="1968" h="2531" fill="none" extrusionOk="0">
                <a:moveTo>
                  <a:pt x="0" y="1"/>
                </a:moveTo>
                <a:cubicBezTo>
                  <a:pt x="416" y="345"/>
                  <a:pt x="834" y="688"/>
                  <a:pt x="1191" y="1099"/>
                </a:cubicBezTo>
                <a:cubicBezTo>
                  <a:pt x="1547" y="1508"/>
                  <a:pt x="1841" y="1992"/>
                  <a:pt x="1968" y="253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42">
            <a:extLst>
              <a:ext uri="{FF2B5EF4-FFF2-40B4-BE49-F238E27FC236}">
                <a16:creationId xmlns:a16="http://schemas.microsoft.com/office/drawing/2014/main" id="{4B9D7197-AE6C-A825-8363-65E0BC6B985C}"/>
              </a:ext>
            </a:extLst>
          </p:cNvPr>
          <p:cNvSpPr/>
          <p:nvPr/>
        </p:nvSpPr>
        <p:spPr>
          <a:xfrm>
            <a:off x="8074886" y="5875368"/>
            <a:ext cx="242225" cy="143759"/>
          </a:xfrm>
          <a:custGeom>
            <a:avLst/>
            <a:gdLst/>
            <a:ahLst/>
            <a:cxnLst/>
            <a:rect l="l" t="t" r="r" b="b"/>
            <a:pathLst>
              <a:path w="1599" h="949" extrusionOk="0">
                <a:moveTo>
                  <a:pt x="887" y="1"/>
                </a:moveTo>
                <a:cubicBezTo>
                  <a:pt x="772" y="1"/>
                  <a:pt x="656" y="13"/>
                  <a:pt x="543" y="38"/>
                </a:cubicBezTo>
                <a:cubicBezTo>
                  <a:pt x="399" y="69"/>
                  <a:pt x="251" y="124"/>
                  <a:pt x="153" y="241"/>
                </a:cubicBezTo>
                <a:cubicBezTo>
                  <a:pt x="17" y="400"/>
                  <a:pt x="6" y="632"/>
                  <a:pt x="1" y="844"/>
                </a:cubicBezTo>
                <a:cubicBezTo>
                  <a:pt x="347" y="908"/>
                  <a:pt x="715" y="948"/>
                  <a:pt x="1087" y="948"/>
                </a:cubicBezTo>
                <a:cubicBezTo>
                  <a:pt x="1216" y="948"/>
                  <a:pt x="1345" y="943"/>
                  <a:pt x="1473" y="933"/>
                </a:cubicBezTo>
                <a:cubicBezTo>
                  <a:pt x="1522" y="809"/>
                  <a:pt x="1572" y="681"/>
                  <a:pt x="1586" y="547"/>
                </a:cubicBezTo>
                <a:cubicBezTo>
                  <a:pt x="1598" y="412"/>
                  <a:pt x="1570" y="267"/>
                  <a:pt x="1479" y="169"/>
                </a:cubicBezTo>
                <a:cubicBezTo>
                  <a:pt x="1398" y="80"/>
                  <a:pt x="1277" y="44"/>
                  <a:pt x="1160" y="25"/>
                </a:cubicBezTo>
                <a:cubicBezTo>
                  <a:pt x="1070" y="9"/>
                  <a:pt x="979" y="1"/>
                  <a:pt x="8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2" name="Google Shape;4712;p42">
            <a:extLst>
              <a:ext uri="{FF2B5EF4-FFF2-40B4-BE49-F238E27FC236}">
                <a16:creationId xmlns:a16="http://schemas.microsoft.com/office/drawing/2014/main" id="{431B9568-4CCD-8E38-9E30-995578EA019B}"/>
              </a:ext>
            </a:extLst>
          </p:cNvPr>
          <p:cNvSpPr/>
          <p:nvPr/>
        </p:nvSpPr>
        <p:spPr>
          <a:xfrm>
            <a:off x="8133208" y="5945507"/>
            <a:ext cx="334176" cy="93315"/>
          </a:xfrm>
          <a:custGeom>
            <a:avLst/>
            <a:gdLst/>
            <a:ahLst/>
            <a:cxnLst/>
            <a:rect l="l" t="t" r="r" b="b"/>
            <a:pathLst>
              <a:path w="2206" h="616" extrusionOk="0">
                <a:moveTo>
                  <a:pt x="1631" y="0"/>
                </a:moveTo>
                <a:cubicBezTo>
                  <a:pt x="1388" y="0"/>
                  <a:pt x="1249" y="306"/>
                  <a:pt x="1249" y="306"/>
                </a:cubicBezTo>
                <a:cubicBezTo>
                  <a:pt x="1249" y="306"/>
                  <a:pt x="1261" y="139"/>
                  <a:pt x="1108" y="119"/>
                </a:cubicBezTo>
                <a:cubicBezTo>
                  <a:pt x="1097" y="117"/>
                  <a:pt x="1086" y="116"/>
                  <a:pt x="1076" y="116"/>
                </a:cubicBezTo>
                <a:cubicBezTo>
                  <a:pt x="943" y="116"/>
                  <a:pt x="877" y="238"/>
                  <a:pt x="877" y="238"/>
                </a:cubicBezTo>
                <a:cubicBezTo>
                  <a:pt x="877" y="238"/>
                  <a:pt x="838" y="19"/>
                  <a:pt x="599" y="19"/>
                </a:cubicBezTo>
                <a:cubicBezTo>
                  <a:pt x="577" y="19"/>
                  <a:pt x="554" y="21"/>
                  <a:pt x="529" y="25"/>
                </a:cubicBezTo>
                <a:cubicBezTo>
                  <a:pt x="226" y="72"/>
                  <a:pt x="317" y="424"/>
                  <a:pt x="317" y="424"/>
                </a:cubicBezTo>
                <a:cubicBezTo>
                  <a:pt x="317" y="424"/>
                  <a:pt x="266" y="393"/>
                  <a:pt x="202" y="393"/>
                </a:cubicBezTo>
                <a:cubicBezTo>
                  <a:pt x="170" y="393"/>
                  <a:pt x="135" y="401"/>
                  <a:pt x="101" y="424"/>
                </a:cubicBezTo>
                <a:cubicBezTo>
                  <a:pt x="0" y="492"/>
                  <a:pt x="25" y="600"/>
                  <a:pt x="25" y="600"/>
                </a:cubicBezTo>
                <a:cubicBezTo>
                  <a:pt x="242" y="611"/>
                  <a:pt x="473" y="615"/>
                  <a:pt x="699" y="615"/>
                </a:cubicBezTo>
                <a:cubicBezTo>
                  <a:pt x="1448" y="615"/>
                  <a:pt x="2146" y="569"/>
                  <a:pt x="2158" y="569"/>
                </a:cubicBezTo>
                <a:cubicBezTo>
                  <a:pt x="2158" y="569"/>
                  <a:pt x="2158" y="569"/>
                  <a:pt x="2158" y="569"/>
                </a:cubicBezTo>
                <a:cubicBezTo>
                  <a:pt x="2206" y="327"/>
                  <a:pt x="2074" y="286"/>
                  <a:pt x="1980" y="286"/>
                </a:cubicBezTo>
                <a:cubicBezTo>
                  <a:pt x="1933" y="286"/>
                  <a:pt x="1894" y="296"/>
                  <a:pt x="1894" y="296"/>
                </a:cubicBezTo>
                <a:cubicBezTo>
                  <a:pt x="1894" y="296"/>
                  <a:pt x="1961" y="56"/>
                  <a:pt x="1685" y="5"/>
                </a:cubicBezTo>
                <a:cubicBezTo>
                  <a:pt x="1666" y="2"/>
                  <a:pt x="1648" y="0"/>
                  <a:pt x="1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3" name="Google Shape;4713;p42">
            <a:extLst>
              <a:ext uri="{FF2B5EF4-FFF2-40B4-BE49-F238E27FC236}">
                <a16:creationId xmlns:a16="http://schemas.microsoft.com/office/drawing/2014/main" id="{367E680A-50CF-A032-E133-73D1A26AF86E}"/>
              </a:ext>
            </a:extLst>
          </p:cNvPr>
          <p:cNvSpPr/>
          <p:nvPr/>
        </p:nvSpPr>
        <p:spPr>
          <a:xfrm>
            <a:off x="7877197" y="5926722"/>
            <a:ext cx="278581" cy="110433"/>
          </a:xfrm>
          <a:custGeom>
            <a:avLst/>
            <a:gdLst/>
            <a:ahLst/>
            <a:cxnLst/>
            <a:rect l="l" t="t" r="r" b="b"/>
            <a:pathLst>
              <a:path w="1839" h="729" extrusionOk="0">
                <a:moveTo>
                  <a:pt x="1108" y="0"/>
                </a:moveTo>
                <a:cubicBezTo>
                  <a:pt x="851" y="0"/>
                  <a:pt x="744" y="223"/>
                  <a:pt x="744" y="223"/>
                </a:cubicBezTo>
                <a:cubicBezTo>
                  <a:pt x="744" y="223"/>
                  <a:pt x="699" y="86"/>
                  <a:pt x="539" y="86"/>
                </a:cubicBezTo>
                <a:cubicBezTo>
                  <a:pt x="507" y="86"/>
                  <a:pt x="472" y="91"/>
                  <a:pt x="431" y="103"/>
                </a:cubicBezTo>
                <a:cubicBezTo>
                  <a:pt x="183" y="179"/>
                  <a:pt x="264" y="351"/>
                  <a:pt x="264" y="351"/>
                </a:cubicBezTo>
                <a:cubicBezTo>
                  <a:pt x="264" y="351"/>
                  <a:pt x="246" y="346"/>
                  <a:pt x="219" y="346"/>
                </a:cubicBezTo>
                <a:cubicBezTo>
                  <a:pt x="181" y="346"/>
                  <a:pt x="124" y="357"/>
                  <a:pt x="78" y="410"/>
                </a:cubicBezTo>
                <a:cubicBezTo>
                  <a:pt x="0" y="501"/>
                  <a:pt x="86" y="591"/>
                  <a:pt x="86" y="591"/>
                </a:cubicBezTo>
                <a:cubicBezTo>
                  <a:pt x="449" y="678"/>
                  <a:pt x="1737" y="728"/>
                  <a:pt x="1737" y="728"/>
                </a:cubicBezTo>
                <a:cubicBezTo>
                  <a:pt x="1737" y="728"/>
                  <a:pt x="1839" y="418"/>
                  <a:pt x="1720" y="325"/>
                </a:cubicBezTo>
                <a:cubicBezTo>
                  <a:pt x="1676" y="291"/>
                  <a:pt x="1628" y="280"/>
                  <a:pt x="1585" y="280"/>
                </a:cubicBezTo>
                <a:cubicBezTo>
                  <a:pt x="1514" y="280"/>
                  <a:pt x="1457" y="311"/>
                  <a:pt x="1457" y="311"/>
                </a:cubicBezTo>
                <a:cubicBezTo>
                  <a:pt x="1457" y="311"/>
                  <a:pt x="1411" y="17"/>
                  <a:pt x="1135" y="1"/>
                </a:cubicBezTo>
                <a:cubicBezTo>
                  <a:pt x="1126" y="0"/>
                  <a:pt x="1117" y="0"/>
                  <a:pt x="11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5" name="Google Shape;4715;p42">
            <a:extLst>
              <a:ext uri="{FF2B5EF4-FFF2-40B4-BE49-F238E27FC236}">
                <a16:creationId xmlns:a16="http://schemas.microsoft.com/office/drawing/2014/main" id="{DE9D1582-A754-1809-CDE7-ECE9F8914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6601" y="79408"/>
            <a:ext cx="7219303" cy="3356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tx1"/>
                </a:solidFill>
              </a:rPr>
              <a:t>2. Real Time</a:t>
            </a:r>
            <a:br>
              <a:rPr lang="en" sz="5400" b="1" dirty="0">
                <a:solidFill>
                  <a:schemeClr val="tx1"/>
                </a:solidFill>
              </a:rPr>
            </a:br>
            <a:r>
              <a:rPr lang="en" sz="5400" b="1" dirty="0">
                <a:solidFill>
                  <a:schemeClr val="tx1"/>
                </a:solidFill>
              </a:rPr>
              <a:t>Crop</a:t>
            </a:r>
            <a:br>
              <a:rPr lang="en" sz="5400" b="1" dirty="0">
                <a:solidFill>
                  <a:schemeClr val="tx1"/>
                </a:solidFill>
              </a:rPr>
            </a:br>
            <a:r>
              <a:rPr lang="en" sz="5400" b="1" dirty="0">
                <a:solidFill>
                  <a:srgbClr val="06A227"/>
                </a:solidFill>
              </a:rPr>
              <a:t> Recommendation</a:t>
            </a:r>
            <a:br>
              <a:rPr lang="en" sz="5400" b="1" dirty="0">
                <a:solidFill>
                  <a:srgbClr val="06A227"/>
                </a:solidFill>
              </a:rPr>
            </a:br>
            <a:endParaRPr sz="5400" b="1" dirty="0">
              <a:solidFill>
                <a:srgbClr val="06A227"/>
              </a:solidFill>
            </a:endParaRPr>
          </a:p>
        </p:txBody>
      </p:sp>
      <p:grpSp>
        <p:nvGrpSpPr>
          <p:cNvPr id="7" name="Google Shape;4720;p43">
            <a:extLst>
              <a:ext uri="{FF2B5EF4-FFF2-40B4-BE49-F238E27FC236}">
                <a16:creationId xmlns:a16="http://schemas.microsoft.com/office/drawing/2014/main" id="{4C65A40A-3261-FBAC-7391-7B2DFC37DC65}"/>
              </a:ext>
            </a:extLst>
          </p:cNvPr>
          <p:cNvGrpSpPr/>
          <p:nvPr/>
        </p:nvGrpSpPr>
        <p:grpSpPr>
          <a:xfrm>
            <a:off x="-1042671" y="690503"/>
            <a:ext cx="3438979" cy="4608499"/>
            <a:chOff x="-620737" y="306400"/>
            <a:chExt cx="3438979" cy="4608499"/>
          </a:xfrm>
        </p:grpSpPr>
        <p:sp>
          <p:nvSpPr>
            <p:cNvPr id="8" name="Google Shape;4721;p43">
              <a:extLst>
                <a:ext uri="{FF2B5EF4-FFF2-40B4-BE49-F238E27FC236}">
                  <a16:creationId xmlns:a16="http://schemas.microsoft.com/office/drawing/2014/main" id="{619E2A14-BB21-8B50-E280-A6C4EF435F18}"/>
                </a:ext>
              </a:extLst>
            </p:cNvPr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22;p43">
              <a:extLst>
                <a:ext uri="{FF2B5EF4-FFF2-40B4-BE49-F238E27FC236}">
                  <a16:creationId xmlns:a16="http://schemas.microsoft.com/office/drawing/2014/main" id="{DB067446-7D07-80C5-4AA3-E332A672959A}"/>
                </a:ext>
              </a:extLst>
            </p:cNvPr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23;p43">
              <a:extLst>
                <a:ext uri="{FF2B5EF4-FFF2-40B4-BE49-F238E27FC236}">
                  <a16:creationId xmlns:a16="http://schemas.microsoft.com/office/drawing/2014/main" id="{83FCE7AB-CB94-0BE0-0BA7-294A9F6861AE}"/>
                </a:ext>
              </a:extLst>
            </p:cNvPr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24;p43">
              <a:extLst>
                <a:ext uri="{FF2B5EF4-FFF2-40B4-BE49-F238E27FC236}">
                  <a16:creationId xmlns:a16="http://schemas.microsoft.com/office/drawing/2014/main" id="{DC3A5D5D-D4B1-DE7A-FD1C-52C1AAFB5986}"/>
                </a:ext>
              </a:extLst>
            </p:cNvPr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5;p43">
              <a:extLst>
                <a:ext uri="{FF2B5EF4-FFF2-40B4-BE49-F238E27FC236}">
                  <a16:creationId xmlns:a16="http://schemas.microsoft.com/office/drawing/2014/main" id="{66B6B8E2-BFE7-81D2-89C9-53CA389ECA8A}"/>
                </a:ext>
              </a:extLst>
            </p:cNvPr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26;p43">
              <a:extLst>
                <a:ext uri="{FF2B5EF4-FFF2-40B4-BE49-F238E27FC236}">
                  <a16:creationId xmlns:a16="http://schemas.microsoft.com/office/drawing/2014/main" id="{257E5004-971D-3E39-80C8-389309BE79D0}"/>
                </a:ext>
              </a:extLst>
            </p:cNvPr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7;p43">
              <a:extLst>
                <a:ext uri="{FF2B5EF4-FFF2-40B4-BE49-F238E27FC236}">
                  <a16:creationId xmlns:a16="http://schemas.microsoft.com/office/drawing/2014/main" id="{6FCD4B0E-B721-ADA2-D07E-B60BB06E7D25}"/>
                </a:ext>
              </a:extLst>
            </p:cNvPr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8;p43">
              <a:extLst>
                <a:ext uri="{FF2B5EF4-FFF2-40B4-BE49-F238E27FC236}">
                  <a16:creationId xmlns:a16="http://schemas.microsoft.com/office/drawing/2014/main" id="{44F7C424-C861-077A-B5A5-9D4034A7948F}"/>
                </a:ext>
              </a:extLst>
            </p:cNvPr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29;p43">
              <a:extLst>
                <a:ext uri="{FF2B5EF4-FFF2-40B4-BE49-F238E27FC236}">
                  <a16:creationId xmlns:a16="http://schemas.microsoft.com/office/drawing/2014/main" id="{26D5C687-B4B9-7612-1088-C34282420DE8}"/>
                </a:ext>
              </a:extLst>
            </p:cNvPr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30;p43">
              <a:extLst>
                <a:ext uri="{FF2B5EF4-FFF2-40B4-BE49-F238E27FC236}">
                  <a16:creationId xmlns:a16="http://schemas.microsoft.com/office/drawing/2014/main" id="{3A6A2BB3-2CA2-9ADD-0DDA-412B000B77C6}"/>
                </a:ext>
              </a:extLst>
            </p:cNvPr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4731;p43">
              <a:extLst>
                <a:ext uri="{FF2B5EF4-FFF2-40B4-BE49-F238E27FC236}">
                  <a16:creationId xmlns:a16="http://schemas.microsoft.com/office/drawing/2014/main" id="{8B407791-A6DD-B3AF-2923-C1DC1907F28E}"/>
                </a:ext>
              </a:extLst>
            </p:cNvPr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50" name="Google Shape;4732;p43">
                <a:extLst>
                  <a:ext uri="{FF2B5EF4-FFF2-40B4-BE49-F238E27FC236}">
                    <a16:creationId xmlns:a16="http://schemas.microsoft.com/office/drawing/2014/main" id="{F90E3330-D2B9-8F40-F4AC-BB92AE453A5E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33;p43">
                <a:extLst>
                  <a:ext uri="{FF2B5EF4-FFF2-40B4-BE49-F238E27FC236}">
                    <a16:creationId xmlns:a16="http://schemas.microsoft.com/office/drawing/2014/main" id="{39F032FE-CE63-88D0-BBBD-D799C5BFC4EE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4734;p43">
              <a:extLst>
                <a:ext uri="{FF2B5EF4-FFF2-40B4-BE49-F238E27FC236}">
                  <a16:creationId xmlns:a16="http://schemas.microsoft.com/office/drawing/2014/main" id="{F2B2A617-5558-8469-48BA-4F95AC126952}"/>
                </a:ext>
              </a:extLst>
            </p:cNvPr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35;p43">
              <a:extLst>
                <a:ext uri="{FF2B5EF4-FFF2-40B4-BE49-F238E27FC236}">
                  <a16:creationId xmlns:a16="http://schemas.microsoft.com/office/drawing/2014/main" id="{C332D5FF-68B4-4B00-A778-B3BBA999390B}"/>
                </a:ext>
              </a:extLst>
            </p:cNvPr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36;p43">
              <a:extLst>
                <a:ext uri="{FF2B5EF4-FFF2-40B4-BE49-F238E27FC236}">
                  <a16:creationId xmlns:a16="http://schemas.microsoft.com/office/drawing/2014/main" id="{8CEC16A3-609C-4A49-EDEF-29F2F54F6B18}"/>
                </a:ext>
              </a:extLst>
            </p:cNvPr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37;p43">
              <a:extLst>
                <a:ext uri="{FF2B5EF4-FFF2-40B4-BE49-F238E27FC236}">
                  <a16:creationId xmlns:a16="http://schemas.microsoft.com/office/drawing/2014/main" id="{49D2A119-E2B2-9A7B-AD5F-3889C88A8562}"/>
                </a:ext>
              </a:extLst>
            </p:cNvPr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38;p43">
              <a:extLst>
                <a:ext uri="{FF2B5EF4-FFF2-40B4-BE49-F238E27FC236}">
                  <a16:creationId xmlns:a16="http://schemas.microsoft.com/office/drawing/2014/main" id="{E425BB96-0BE0-F5E2-F0B6-A451EB9D74E6}"/>
                </a:ext>
              </a:extLst>
            </p:cNvPr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39;p43">
              <a:extLst>
                <a:ext uri="{FF2B5EF4-FFF2-40B4-BE49-F238E27FC236}">
                  <a16:creationId xmlns:a16="http://schemas.microsoft.com/office/drawing/2014/main" id="{5F49EDBD-2AD0-1670-EEA8-0305C1BC8722}"/>
                </a:ext>
              </a:extLst>
            </p:cNvPr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0;p43">
              <a:extLst>
                <a:ext uri="{FF2B5EF4-FFF2-40B4-BE49-F238E27FC236}">
                  <a16:creationId xmlns:a16="http://schemas.microsoft.com/office/drawing/2014/main" id="{663316B2-7EB2-0F6D-95EC-BEA960AB55E4}"/>
                </a:ext>
              </a:extLst>
            </p:cNvPr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1;p43">
              <a:extLst>
                <a:ext uri="{FF2B5EF4-FFF2-40B4-BE49-F238E27FC236}">
                  <a16:creationId xmlns:a16="http://schemas.microsoft.com/office/drawing/2014/main" id="{F68C23F4-0E2C-1A7B-BF9D-BE865CBD1851}"/>
                </a:ext>
              </a:extLst>
            </p:cNvPr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2;p43">
              <a:extLst>
                <a:ext uri="{FF2B5EF4-FFF2-40B4-BE49-F238E27FC236}">
                  <a16:creationId xmlns:a16="http://schemas.microsoft.com/office/drawing/2014/main" id="{143AA2DC-D66C-CBB1-1DE3-4CCBF25D251A}"/>
                </a:ext>
              </a:extLst>
            </p:cNvPr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3;p43">
              <a:extLst>
                <a:ext uri="{FF2B5EF4-FFF2-40B4-BE49-F238E27FC236}">
                  <a16:creationId xmlns:a16="http://schemas.microsoft.com/office/drawing/2014/main" id="{A158DED2-5789-BD9E-DF77-C3B5B7C49221}"/>
                </a:ext>
              </a:extLst>
            </p:cNvPr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4;p43">
              <a:extLst>
                <a:ext uri="{FF2B5EF4-FFF2-40B4-BE49-F238E27FC236}">
                  <a16:creationId xmlns:a16="http://schemas.microsoft.com/office/drawing/2014/main" id="{CA914C6C-CDF9-D5BF-CC3D-AB9E31786C58}"/>
                </a:ext>
              </a:extLst>
            </p:cNvPr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5;p43">
              <a:extLst>
                <a:ext uri="{FF2B5EF4-FFF2-40B4-BE49-F238E27FC236}">
                  <a16:creationId xmlns:a16="http://schemas.microsoft.com/office/drawing/2014/main" id="{7983563A-E1D8-DC74-6D30-5BF6D1711551}"/>
                </a:ext>
              </a:extLst>
            </p:cNvPr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6;p43">
              <a:extLst>
                <a:ext uri="{FF2B5EF4-FFF2-40B4-BE49-F238E27FC236}">
                  <a16:creationId xmlns:a16="http://schemas.microsoft.com/office/drawing/2014/main" id="{9D3DCA96-2D4F-13C5-3827-BC4AB6D2A559}"/>
                </a:ext>
              </a:extLst>
            </p:cNvPr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47;p43">
              <a:extLst>
                <a:ext uri="{FF2B5EF4-FFF2-40B4-BE49-F238E27FC236}">
                  <a16:creationId xmlns:a16="http://schemas.microsoft.com/office/drawing/2014/main" id="{E0536BEF-0F31-6903-4ED8-07BC454273D2}"/>
                </a:ext>
              </a:extLst>
            </p:cNvPr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48;p43">
              <a:extLst>
                <a:ext uri="{FF2B5EF4-FFF2-40B4-BE49-F238E27FC236}">
                  <a16:creationId xmlns:a16="http://schemas.microsoft.com/office/drawing/2014/main" id="{9B84E3D6-8492-7C83-7209-4F7E1B7C0DF1}"/>
                </a:ext>
              </a:extLst>
            </p:cNvPr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9;p43">
              <a:extLst>
                <a:ext uri="{FF2B5EF4-FFF2-40B4-BE49-F238E27FC236}">
                  <a16:creationId xmlns:a16="http://schemas.microsoft.com/office/drawing/2014/main" id="{19BE9BAB-8386-E25A-24BB-5E5AB2DDC3B8}"/>
                </a:ext>
              </a:extLst>
            </p:cNvPr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50;p43">
              <a:extLst>
                <a:ext uri="{FF2B5EF4-FFF2-40B4-BE49-F238E27FC236}">
                  <a16:creationId xmlns:a16="http://schemas.microsoft.com/office/drawing/2014/main" id="{E74E6E25-7981-1CC7-080C-26764178B6AD}"/>
                </a:ext>
              </a:extLst>
            </p:cNvPr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51;p43">
              <a:extLst>
                <a:ext uri="{FF2B5EF4-FFF2-40B4-BE49-F238E27FC236}">
                  <a16:creationId xmlns:a16="http://schemas.microsoft.com/office/drawing/2014/main" id="{60E96EA2-3A3F-5A8A-4D74-9EC5B778F775}"/>
                </a:ext>
              </a:extLst>
            </p:cNvPr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52;p43">
              <a:extLst>
                <a:ext uri="{FF2B5EF4-FFF2-40B4-BE49-F238E27FC236}">
                  <a16:creationId xmlns:a16="http://schemas.microsoft.com/office/drawing/2014/main" id="{D30F740F-FF95-F6AD-602F-0A5FAE2400F9}"/>
                </a:ext>
              </a:extLst>
            </p:cNvPr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53;p43">
              <a:extLst>
                <a:ext uri="{FF2B5EF4-FFF2-40B4-BE49-F238E27FC236}">
                  <a16:creationId xmlns:a16="http://schemas.microsoft.com/office/drawing/2014/main" id="{37A3B646-E24B-1A14-894B-4F5F48C9390C}"/>
                </a:ext>
              </a:extLst>
            </p:cNvPr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4;p43">
              <a:extLst>
                <a:ext uri="{FF2B5EF4-FFF2-40B4-BE49-F238E27FC236}">
                  <a16:creationId xmlns:a16="http://schemas.microsoft.com/office/drawing/2014/main" id="{7FA0D1A0-3476-F6AA-F465-C984DDAF9C7D}"/>
                </a:ext>
              </a:extLst>
            </p:cNvPr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55;p43">
              <a:extLst>
                <a:ext uri="{FF2B5EF4-FFF2-40B4-BE49-F238E27FC236}">
                  <a16:creationId xmlns:a16="http://schemas.microsoft.com/office/drawing/2014/main" id="{6EB13D08-0BD0-953F-DD92-478E03215A2E}"/>
                </a:ext>
              </a:extLst>
            </p:cNvPr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56;p43">
              <a:extLst>
                <a:ext uri="{FF2B5EF4-FFF2-40B4-BE49-F238E27FC236}">
                  <a16:creationId xmlns:a16="http://schemas.microsoft.com/office/drawing/2014/main" id="{0919EBE9-1020-54EC-A4E8-B5E3BCEE0F86}"/>
                </a:ext>
              </a:extLst>
            </p:cNvPr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57;p43">
              <a:extLst>
                <a:ext uri="{FF2B5EF4-FFF2-40B4-BE49-F238E27FC236}">
                  <a16:creationId xmlns:a16="http://schemas.microsoft.com/office/drawing/2014/main" id="{55039449-2AE8-F096-AE1F-471D60493B20}"/>
                </a:ext>
              </a:extLst>
            </p:cNvPr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58;p43">
              <a:extLst>
                <a:ext uri="{FF2B5EF4-FFF2-40B4-BE49-F238E27FC236}">
                  <a16:creationId xmlns:a16="http://schemas.microsoft.com/office/drawing/2014/main" id="{D1493D1E-4FF7-1F66-0885-DFDE38884A5C}"/>
                </a:ext>
              </a:extLst>
            </p:cNvPr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59;p43">
              <a:extLst>
                <a:ext uri="{FF2B5EF4-FFF2-40B4-BE49-F238E27FC236}">
                  <a16:creationId xmlns:a16="http://schemas.microsoft.com/office/drawing/2014/main" id="{61DCB8CE-D6E9-EBFF-0ACD-84EAC57133B3}"/>
                </a:ext>
              </a:extLst>
            </p:cNvPr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0;p43">
              <a:extLst>
                <a:ext uri="{FF2B5EF4-FFF2-40B4-BE49-F238E27FC236}">
                  <a16:creationId xmlns:a16="http://schemas.microsoft.com/office/drawing/2014/main" id="{AF86C65F-8E1D-C499-C874-0FD850DC05B4}"/>
                </a:ext>
              </a:extLst>
            </p:cNvPr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1;p43">
              <a:extLst>
                <a:ext uri="{FF2B5EF4-FFF2-40B4-BE49-F238E27FC236}">
                  <a16:creationId xmlns:a16="http://schemas.microsoft.com/office/drawing/2014/main" id="{8A553302-3B5D-F49D-5299-52CF6C05F0C8}"/>
                </a:ext>
              </a:extLst>
            </p:cNvPr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62;p43">
              <a:extLst>
                <a:ext uri="{FF2B5EF4-FFF2-40B4-BE49-F238E27FC236}">
                  <a16:creationId xmlns:a16="http://schemas.microsoft.com/office/drawing/2014/main" id="{EFE6E71E-2716-F507-E184-E28BC7C52989}"/>
                </a:ext>
              </a:extLst>
            </p:cNvPr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63;p43">
              <a:extLst>
                <a:ext uri="{FF2B5EF4-FFF2-40B4-BE49-F238E27FC236}">
                  <a16:creationId xmlns:a16="http://schemas.microsoft.com/office/drawing/2014/main" id="{A4E29416-5D7E-9125-09BD-638584E0AA54}"/>
                </a:ext>
              </a:extLst>
            </p:cNvPr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64;p43">
              <a:extLst>
                <a:ext uri="{FF2B5EF4-FFF2-40B4-BE49-F238E27FC236}">
                  <a16:creationId xmlns:a16="http://schemas.microsoft.com/office/drawing/2014/main" id="{BCC97DDF-B258-ED98-9B0E-AFBEF0AEEF0F}"/>
                </a:ext>
              </a:extLst>
            </p:cNvPr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442;p39">
            <a:extLst>
              <a:ext uri="{FF2B5EF4-FFF2-40B4-BE49-F238E27FC236}">
                <a16:creationId xmlns:a16="http://schemas.microsoft.com/office/drawing/2014/main" id="{C890CF73-3E10-E262-00DB-3FDF9DAD63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72158" y="2730989"/>
            <a:ext cx="4496975" cy="831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Farmers can see a substantial boost in revenue—often </a:t>
            </a:r>
            <a:r>
              <a:rPr lang="en-US" b="1" dirty="0"/>
              <a:t>between 10% and 50% or more</a:t>
            </a:r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Source: </a:t>
            </a:r>
            <a:r>
              <a:rPr lang="en-US" dirty="0">
                <a:hlinkClick r:id="rId3"/>
              </a:rPr>
              <a:t>Market oriented farming: an overview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DDE84-CD89-1200-245E-1E21BAE1D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9942" y="366840"/>
            <a:ext cx="5348177" cy="5177909"/>
          </a:xfrm>
          <a:prstGeom prst="rect">
            <a:avLst/>
          </a:prstGeom>
        </p:spPr>
      </p:pic>
      <p:sp>
        <p:nvSpPr>
          <p:cNvPr id="4" name="Google Shape;4715;p42">
            <a:extLst>
              <a:ext uri="{FF2B5EF4-FFF2-40B4-BE49-F238E27FC236}">
                <a16:creationId xmlns:a16="http://schemas.microsoft.com/office/drawing/2014/main" id="{01602C49-28D0-4732-AF28-983CBE92324C}"/>
              </a:ext>
            </a:extLst>
          </p:cNvPr>
          <p:cNvSpPr txBox="1">
            <a:spLocks/>
          </p:cNvSpPr>
          <p:nvPr/>
        </p:nvSpPr>
        <p:spPr>
          <a:xfrm>
            <a:off x="-11727712" y="-2532801"/>
            <a:ext cx="13411705" cy="424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123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</a:rPr>
              <a:t>2. Real Time Crop </a:t>
            </a:r>
            <a:r>
              <a:rPr lang="en-US" sz="4000" b="1">
                <a:solidFill>
                  <a:srgbClr val="06A227"/>
                </a:solidFill>
              </a:rPr>
              <a:t>Recommendation</a:t>
            </a:r>
            <a:br>
              <a:rPr lang="en-US" sz="4000" b="1">
                <a:solidFill>
                  <a:srgbClr val="06A227"/>
                </a:solidFill>
              </a:rPr>
            </a:br>
            <a:endParaRPr lang="en-US" sz="4000" b="1" dirty="0">
              <a:solidFill>
                <a:srgbClr val="06A2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48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>
          <a:extLst>
            <a:ext uri="{FF2B5EF4-FFF2-40B4-BE49-F238E27FC236}">
              <a16:creationId xmlns:a16="http://schemas.microsoft.com/office/drawing/2014/main" id="{F59660BC-4ECD-ED59-AAD4-F8CA06B6B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40;p39">
            <a:extLst>
              <a:ext uri="{FF2B5EF4-FFF2-40B4-BE49-F238E27FC236}">
                <a16:creationId xmlns:a16="http://schemas.microsoft.com/office/drawing/2014/main" id="{23E81799-ACEC-B94D-A921-1209948EDBE3}"/>
              </a:ext>
            </a:extLst>
          </p:cNvPr>
          <p:cNvSpPr/>
          <p:nvPr/>
        </p:nvSpPr>
        <p:spPr>
          <a:xfrm rot="10596593">
            <a:off x="3690741" y="1184225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10" name="Google Shape;4440;p39">
            <a:extLst>
              <a:ext uri="{FF2B5EF4-FFF2-40B4-BE49-F238E27FC236}">
                <a16:creationId xmlns:a16="http://schemas.microsoft.com/office/drawing/2014/main" id="{B1A291D1-572C-4C7B-4552-BF53ECA1E050}"/>
              </a:ext>
            </a:extLst>
          </p:cNvPr>
          <p:cNvSpPr/>
          <p:nvPr/>
        </p:nvSpPr>
        <p:spPr>
          <a:xfrm rot="20284061">
            <a:off x="7643068" y="-1711617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4" name="Google Shape;4715;p42">
            <a:extLst>
              <a:ext uri="{FF2B5EF4-FFF2-40B4-BE49-F238E27FC236}">
                <a16:creationId xmlns:a16="http://schemas.microsoft.com/office/drawing/2014/main" id="{4CDEF294-65E6-40F5-EED0-42717A91B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2830512"/>
            <a:ext cx="13411705" cy="424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tx1"/>
                </a:solidFill>
              </a:rPr>
              <a:t>2. Real Time Crop </a:t>
            </a:r>
            <a:r>
              <a:rPr lang="en" sz="4000" b="1" dirty="0">
                <a:solidFill>
                  <a:srgbClr val="06A227"/>
                </a:solidFill>
              </a:rPr>
              <a:t>Recommendation</a:t>
            </a:r>
            <a:br>
              <a:rPr lang="en" sz="4000" b="1" dirty="0">
                <a:solidFill>
                  <a:srgbClr val="06A227"/>
                </a:solidFill>
              </a:rPr>
            </a:br>
            <a:endParaRPr sz="4000" b="1" dirty="0">
              <a:solidFill>
                <a:srgbClr val="06A227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378798-7C73-3C60-5680-6DF77A34C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" y="866071"/>
            <a:ext cx="86868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Insights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Uses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real-time weather, soil pH, rainfall &amp; altitude data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Location-Specific: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Tailored to each farmer’s exact environment.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Maximizes Yield: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Suggests the most viable crops for higher output.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Minimizes Risk: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Avoids crops likely to fail or waste resources.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 Empowerment: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Delivers clear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, data-backed decisions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better farming.</a:t>
            </a:r>
          </a:p>
        </p:txBody>
      </p:sp>
      <p:grpSp>
        <p:nvGrpSpPr>
          <p:cNvPr id="3" name="Google Shape;4720;p43">
            <a:extLst>
              <a:ext uri="{FF2B5EF4-FFF2-40B4-BE49-F238E27FC236}">
                <a16:creationId xmlns:a16="http://schemas.microsoft.com/office/drawing/2014/main" id="{D49B1370-8552-A3CA-0DCA-A302065A9975}"/>
              </a:ext>
            </a:extLst>
          </p:cNvPr>
          <p:cNvGrpSpPr/>
          <p:nvPr/>
        </p:nvGrpSpPr>
        <p:grpSpPr>
          <a:xfrm>
            <a:off x="-5150822" y="4651723"/>
            <a:ext cx="3438979" cy="4608499"/>
            <a:chOff x="-620737" y="306400"/>
            <a:chExt cx="3438979" cy="4608499"/>
          </a:xfrm>
        </p:grpSpPr>
        <p:sp>
          <p:nvSpPr>
            <p:cNvPr id="5" name="Google Shape;4721;p43">
              <a:extLst>
                <a:ext uri="{FF2B5EF4-FFF2-40B4-BE49-F238E27FC236}">
                  <a16:creationId xmlns:a16="http://schemas.microsoft.com/office/drawing/2014/main" id="{78966842-5E92-741E-435E-0D7A6ADABB7B}"/>
                </a:ext>
              </a:extLst>
            </p:cNvPr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722;p43">
              <a:extLst>
                <a:ext uri="{FF2B5EF4-FFF2-40B4-BE49-F238E27FC236}">
                  <a16:creationId xmlns:a16="http://schemas.microsoft.com/office/drawing/2014/main" id="{4227E869-97F3-C8DB-2335-00C40AF68581}"/>
                </a:ext>
              </a:extLst>
            </p:cNvPr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723;p43">
              <a:extLst>
                <a:ext uri="{FF2B5EF4-FFF2-40B4-BE49-F238E27FC236}">
                  <a16:creationId xmlns:a16="http://schemas.microsoft.com/office/drawing/2014/main" id="{2D81A9E4-1F30-5CF3-96F3-3798ACB15C7F}"/>
                </a:ext>
              </a:extLst>
            </p:cNvPr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24;p43">
              <a:extLst>
                <a:ext uri="{FF2B5EF4-FFF2-40B4-BE49-F238E27FC236}">
                  <a16:creationId xmlns:a16="http://schemas.microsoft.com/office/drawing/2014/main" id="{BD17425B-D15C-DC5E-C921-F60C328B2204}"/>
                </a:ext>
              </a:extLst>
            </p:cNvPr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25;p43">
              <a:extLst>
                <a:ext uri="{FF2B5EF4-FFF2-40B4-BE49-F238E27FC236}">
                  <a16:creationId xmlns:a16="http://schemas.microsoft.com/office/drawing/2014/main" id="{349CFB92-8310-DC7E-9BC8-578C41A51371}"/>
                </a:ext>
              </a:extLst>
            </p:cNvPr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6;p43">
              <a:extLst>
                <a:ext uri="{FF2B5EF4-FFF2-40B4-BE49-F238E27FC236}">
                  <a16:creationId xmlns:a16="http://schemas.microsoft.com/office/drawing/2014/main" id="{AE755022-929C-1C5D-AAC3-B0F0D56E1E1A}"/>
                </a:ext>
              </a:extLst>
            </p:cNvPr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27;p43">
              <a:extLst>
                <a:ext uri="{FF2B5EF4-FFF2-40B4-BE49-F238E27FC236}">
                  <a16:creationId xmlns:a16="http://schemas.microsoft.com/office/drawing/2014/main" id="{D78B0F9F-D23C-4F65-1E28-F001317A2FD4}"/>
                </a:ext>
              </a:extLst>
            </p:cNvPr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8;p43">
              <a:extLst>
                <a:ext uri="{FF2B5EF4-FFF2-40B4-BE49-F238E27FC236}">
                  <a16:creationId xmlns:a16="http://schemas.microsoft.com/office/drawing/2014/main" id="{22960CDC-14A0-39E0-522F-C400CCAEE820}"/>
                </a:ext>
              </a:extLst>
            </p:cNvPr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9;p43">
              <a:extLst>
                <a:ext uri="{FF2B5EF4-FFF2-40B4-BE49-F238E27FC236}">
                  <a16:creationId xmlns:a16="http://schemas.microsoft.com/office/drawing/2014/main" id="{7F542DFE-FD0E-2A52-043C-F7650E590445}"/>
                </a:ext>
              </a:extLst>
            </p:cNvPr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30;p43">
              <a:extLst>
                <a:ext uri="{FF2B5EF4-FFF2-40B4-BE49-F238E27FC236}">
                  <a16:creationId xmlns:a16="http://schemas.microsoft.com/office/drawing/2014/main" id="{8FA83FD7-2779-8559-B2AC-3242CAF48B45}"/>
                </a:ext>
              </a:extLst>
            </p:cNvPr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4731;p43">
              <a:extLst>
                <a:ext uri="{FF2B5EF4-FFF2-40B4-BE49-F238E27FC236}">
                  <a16:creationId xmlns:a16="http://schemas.microsoft.com/office/drawing/2014/main" id="{103F38B7-6E76-DE96-95D5-95B3BBC49FBB}"/>
                </a:ext>
              </a:extLst>
            </p:cNvPr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49" name="Google Shape;4732;p43">
                <a:extLst>
                  <a:ext uri="{FF2B5EF4-FFF2-40B4-BE49-F238E27FC236}">
                    <a16:creationId xmlns:a16="http://schemas.microsoft.com/office/drawing/2014/main" id="{0D923D48-29BC-4849-B9F3-D52811203522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733;p43">
                <a:extLst>
                  <a:ext uri="{FF2B5EF4-FFF2-40B4-BE49-F238E27FC236}">
                    <a16:creationId xmlns:a16="http://schemas.microsoft.com/office/drawing/2014/main" id="{0071AFC0-F2C9-9897-00C7-0700E101A08B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4734;p43">
              <a:extLst>
                <a:ext uri="{FF2B5EF4-FFF2-40B4-BE49-F238E27FC236}">
                  <a16:creationId xmlns:a16="http://schemas.microsoft.com/office/drawing/2014/main" id="{BED69A2E-DFF5-6037-413D-3A16739109AF}"/>
                </a:ext>
              </a:extLst>
            </p:cNvPr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35;p43">
              <a:extLst>
                <a:ext uri="{FF2B5EF4-FFF2-40B4-BE49-F238E27FC236}">
                  <a16:creationId xmlns:a16="http://schemas.microsoft.com/office/drawing/2014/main" id="{4FDC0B3E-0F4F-F0D0-F080-EC344654A8BA}"/>
                </a:ext>
              </a:extLst>
            </p:cNvPr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36;p43">
              <a:extLst>
                <a:ext uri="{FF2B5EF4-FFF2-40B4-BE49-F238E27FC236}">
                  <a16:creationId xmlns:a16="http://schemas.microsoft.com/office/drawing/2014/main" id="{AC9E2AA0-1DF7-58FE-8C5C-9BA772605DB5}"/>
                </a:ext>
              </a:extLst>
            </p:cNvPr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37;p43">
              <a:extLst>
                <a:ext uri="{FF2B5EF4-FFF2-40B4-BE49-F238E27FC236}">
                  <a16:creationId xmlns:a16="http://schemas.microsoft.com/office/drawing/2014/main" id="{4CF51CC6-5997-D82F-ADFD-C2FE6F61230B}"/>
                </a:ext>
              </a:extLst>
            </p:cNvPr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38;p43">
              <a:extLst>
                <a:ext uri="{FF2B5EF4-FFF2-40B4-BE49-F238E27FC236}">
                  <a16:creationId xmlns:a16="http://schemas.microsoft.com/office/drawing/2014/main" id="{4EB9FE77-9CA2-2580-A6BA-0802815ECF51}"/>
                </a:ext>
              </a:extLst>
            </p:cNvPr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39;p43">
              <a:extLst>
                <a:ext uri="{FF2B5EF4-FFF2-40B4-BE49-F238E27FC236}">
                  <a16:creationId xmlns:a16="http://schemas.microsoft.com/office/drawing/2014/main" id="{7B43FDEF-CC0A-D28B-4E72-CAA292000562}"/>
                </a:ext>
              </a:extLst>
            </p:cNvPr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40;p43">
              <a:extLst>
                <a:ext uri="{FF2B5EF4-FFF2-40B4-BE49-F238E27FC236}">
                  <a16:creationId xmlns:a16="http://schemas.microsoft.com/office/drawing/2014/main" id="{EC8963D9-2790-F34D-AA72-64C930180A56}"/>
                </a:ext>
              </a:extLst>
            </p:cNvPr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1;p43">
              <a:extLst>
                <a:ext uri="{FF2B5EF4-FFF2-40B4-BE49-F238E27FC236}">
                  <a16:creationId xmlns:a16="http://schemas.microsoft.com/office/drawing/2014/main" id="{1D493F78-4030-B395-E6FF-2CA9CDB99305}"/>
                </a:ext>
              </a:extLst>
            </p:cNvPr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2;p43">
              <a:extLst>
                <a:ext uri="{FF2B5EF4-FFF2-40B4-BE49-F238E27FC236}">
                  <a16:creationId xmlns:a16="http://schemas.microsoft.com/office/drawing/2014/main" id="{B0A538A8-2B3C-9D59-1A0E-F9D2575A8894}"/>
                </a:ext>
              </a:extLst>
            </p:cNvPr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3;p43">
              <a:extLst>
                <a:ext uri="{FF2B5EF4-FFF2-40B4-BE49-F238E27FC236}">
                  <a16:creationId xmlns:a16="http://schemas.microsoft.com/office/drawing/2014/main" id="{98497D23-7114-6E8F-3EA4-8CB54A715636}"/>
                </a:ext>
              </a:extLst>
            </p:cNvPr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4;p43">
              <a:extLst>
                <a:ext uri="{FF2B5EF4-FFF2-40B4-BE49-F238E27FC236}">
                  <a16:creationId xmlns:a16="http://schemas.microsoft.com/office/drawing/2014/main" id="{44B39409-A3DB-57F1-D985-31B2AA5EA59E}"/>
                </a:ext>
              </a:extLst>
            </p:cNvPr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5;p43">
              <a:extLst>
                <a:ext uri="{FF2B5EF4-FFF2-40B4-BE49-F238E27FC236}">
                  <a16:creationId xmlns:a16="http://schemas.microsoft.com/office/drawing/2014/main" id="{FFDDE10C-ADBC-E227-2AAC-774284CB3C61}"/>
                </a:ext>
              </a:extLst>
            </p:cNvPr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6;p43">
              <a:extLst>
                <a:ext uri="{FF2B5EF4-FFF2-40B4-BE49-F238E27FC236}">
                  <a16:creationId xmlns:a16="http://schemas.microsoft.com/office/drawing/2014/main" id="{D0CEC85E-4785-EA0A-1D18-388C5FF59345}"/>
                </a:ext>
              </a:extLst>
            </p:cNvPr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7;p43">
              <a:extLst>
                <a:ext uri="{FF2B5EF4-FFF2-40B4-BE49-F238E27FC236}">
                  <a16:creationId xmlns:a16="http://schemas.microsoft.com/office/drawing/2014/main" id="{5BBCF813-C7D1-F31E-9C07-404506EF318E}"/>
                </a:ext>
              </a:extLst>
            </p:cNvPr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48;p43">
              <a:extLst>
                <a:ext uri="{FF2B5EF4-FFF2-40B4-BE49-F238E27FC236}">
                  <a16:creationId xmlns:a16="http://schemas.microsoft.com/office/drawing/2014/main" id="{79A8847F-D575-E5C3-F5BD-BFC0B62EFCFC}"/>
                </a:ext>
              </a:extLst>
            </p:cNvPr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49;p43">
              <a:extLst>
                <a:ext uri="{FF2B5EF4-FFF2-40B4-BE49-F238E27FC236}">
                  <a16:creationId xmlns:a16="http://schemas.microsoft.com/office/drawing/2014/main" id="{67717F79-4A85-7DA2-90D4-71B2D650BE5E}"/>
                </a:ext>
              </a:extLst>
            </p:cNvPr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50;p43">
              <a:extLst>
                <a:ext uri="{FF2B5EF4-FFF2-40B4-BE49-F238E27FC236}">
                  <a16:creationId xmlns:a16="http://schemas.microsoft.com/office/drawing/2014/main" id="{BD0A3CB7-4C0F-C90A-E49A-FF9D6486D2F2}"/>
                </a:ext>
              </a:extLst>
            </p:cNvPr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51;p43">
              <a:extLst>
                <a:ext uri="{FF2B5EF4-FFF2-40B4-BE49-F238E27FC236}">
                  <a16:creationId xmlns:a16="http://schemas.microsoft.com/office/drawing/2014/main" id="{3E4055CF-AD01-7949-1C24-B29F3C2F0B77}"/>
                </a:ext>
              </a:extLst>
            </p:cNvPr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52;p43">
              <a:extLst>
                <a:ext uri="{FF2B5EF4-FFF2-40B4-BE49-F238E27FC236}">
                  <a16:creationId xmlns:a16="http://schemas.microsoft.com/office/drawing/2014/main" id="{93A0DB9D-17C7-ABE2-3610-DA4E28A42EB7}"/>
                </a:ext>
              </a:extLst>
            </p:cNvPr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53;p43">
              <a:extLst>
                <a:ext uri="{FF2B5EF4-FFF2-40B4-BE49-F238E27FC236}">
                  <a16:creationId xmlns:a16="http://schemas.microsoft.com/office/drawing/2014/main" id="{857C0404-66B9-A57F-84AB-504B678D3658}"/>
                </a:ext>
              </a:extLst>
            </p:cNvPr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54;p43">
              <a:extLst>
                <a:ext uri="{FF2B5EF4-FFF2-40B4-BE49-F238E27FC236}">
                  <a16:creationId xmlns:a16="http://schemas.microsoft.com/office/drawing/2014/main" id="{88958897-6FEA-0060-E091-122A78C8118D}"/>
                </a:ext>
              </a:extLst>
            </p:cNvPr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5;p43">
              <a:extLst>
                <a:ext uri="{FF2B5EF4-FFF2-40B4-BE49-F238E27FC236}">
                  <a16:creationId xmlns:a16="http://schemas.microsoft.com/office/drawing/2014/main" id="{2A259C15-A797-9A49-2738-42DE61D8402F}"/>
                </a:ext>
              </a:extLst>
            </p:cNvPr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56;p43">
              <a:extLst>
                <a:ext uri="{FF2B5EF4-FFF2-40B4-BE49-F238E27FC236}">
                  <a16:creationId xmlns:a16="http://schemas.microsoft.com/office/drawing/2014/main" id="{6B75DC43-C071-50E8-E40F-16601AF3158B}"/>
                </a:ext>
              </a:extLst>
            </p:cNvPr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57;p43">
              <a:extLst>
                <a:ext uri="{FF2B5EF4-FFF2-40B4-BE49-F238E27FC236}">
                  <a16:creationId xmlns:a16="http://schemas.microsoft.com/office/drawing/2014/main" id="{D3581C81-A357-CCFE-ECA7-00F9F532143A}"/>
                </a:ext>
              </a:extLst>
            </p:cNvPr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58;p43">
              <a:extLst>
                <a:ext uri="{FF2B5EF4-FFF2-40B4-BE49-F238E27FC236}">
                  <a16:creationId xmlns:a16="http://schemas.microsoft.com/office/drawing/2014/main" id="{07F06643-D343-A677-B12A-B0BF6E2B8721}"/>
                </a:ext>
              </a:extLst>
            </p:cNvPr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59;p43">
              <a:extLst>
                <a:ext uri="{FF2B5EF4-FFF2-40B4-BE49-F238E27FC236}">
                  <a16:creationId xmlns:a16="http://schemas.microsoft.com/office/drawing/2014/main" id="{14B6426B-0893-739D-1540-36D483AB8C2C}"/>
                </a:ext>
              </a:extLst>
            </p:cNvPr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60;p43">
              <a:extLst>
                <a:ext uri="{FF2B5EF4-FFF2-40B4-BE49-F238E27FC236}">
                  <a16:creationId xmlns:a16="http://schemas.microsoft.com/office/drawing/2014/main" id="{8F6A26A9-5FDF-5308-0658-07173BDA2C99}"/>
                </a:ext>
              </a:extLst>
            </p:cNvPr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1;p43">
              <a:extLst>
                <a:ext uri="{FF2B5EF4-FFF2-40B4-BE49-F238E27FC236}">
                  <a16:creationId xmlns:a16="http://schemas.microsoft.com/office/drawing/2014/main" id="{AD879B8C-EB11-B68D-858E-679D47261A79}"/>
                </a:ext>
              </a:extLst>
            </p:cNvPr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2;p43">
              <a:extLst>
                <a:ext uri="{FF2B5EF4-FFF2-40B4-BE49-F238E27FC236}">
                  <a16:creationId xmlns:a16="http://schemas.microsoft.com/office/drawing/2014/main" id="{C52CFEB9-51D3-65B3-5522-D06C8D0F3251}"/>
                </a:ext>
              </a:extLst>
            </p:cNvPr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63;p43">
              <a:extLst>
                <a:ext uri="{FF2B5EF4-FFF2-40B4-BE49-F238E27FC236}">
                  <a16:creationId xmlns:a16="http://schemas.microsoft.com/office/drawing/2014/main" id="{089CBE32-5F71-75E5-745D-2EEE8620AAF4}"/>
                </a:ext>
              </a:extLst>
            </p:cNvPr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64;p43">
              <a:extLst>
                <a:ext uri="{FF2B5EF4-FFF2-40B4-BE49-F238E27FC236}">
                  <a16:creationId xmlns:a16="http://schemas.microsoft.com/office/drawing/2014/main" id="{25AB6B2C-F2ED-48E8-1F36-D49969548E74}"/>
                </a:ext>
              </a:extLst>
            </p:cNvPr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4715;p42">
            <a:extLst>
              <a:ext uri="{FF2B5EF4-FFF2-40B4-BE49-F238E27FC236}">
                <a16:creationId xmlns:a16="http://schemas.microsoft.com/office/drawing/2014/main" id="{724B2372-9B86-47F2-EDFD-2CE84627B65C}"/>
              </a:ext>
            </a:extLst>
          </p:cNvPr>
          <p:cNvSpPr txBox="1">
            <a:spLocks/>
          </p:cNvSpPr>
          <p:nvPr/>
        </p:nvSpPr>
        <p:spPr>
          <a:xfrm>
            <a:off x="457200" y="-3615018"/>
            <a:ext cx="7219303" cy="335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5400" b="1">
                <a:solidFill>
                  <a:schemeClr val="tx1"/>
                </a:solidFill>
              </a:rPr>
              <a:t>2. Real Time</a:t>
            </a:r>
            <a:br>
              <a:rPr lang="en-US" sz="5400" b="1">
                <a:solidFill>
                  <a:schemeClr val="tx1"/>
                </a:solidFill>
              </a:rPr>
            </a:br>
            <a:r>
              <a:rPr lang="en-US" sz="5400" b="1">
                <a:solidFill>
                  <a:schemeClr val="tx1"/>
                </a:solidFill>
              </a:rPr>
              <a:t>Crop</a:t>
            </a:r>
            <a:br>
              <a:rPr lang="en-US" sz="5400" b="1">
                <a:solidFill>
                  <a:schemeClr val="tx1"/>
                </a:solidFill>
              </a:rPr>
            </a:br>
            <a:r>
              <a:rPr lang="en-US" sz="5400" b="1">
                <a:solidFill>
                  <a:srgbClr val="06A227"/>
                </a:solidFill>
              </a:rPr>
              <a:t> Recommendation</a:t>
            </a:r>
            <a:br>
              <a:rPr lang="en-US" sz="5400" b="1">
                <a:solidFill>
                  <a:srgbClr val="06A227"/>
                </a:solidFill>
              </a:rPr>
            </a:br>
            <a:endParaRPr lang="en-US" sz="5400" b="1" dirty="0">
              <a:solidFill>
                <a:srgbClr val="06A227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F429138-EFC0-2748-CDFD-809E1D6F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2" y="7540557"/>
            <a:ext cx="9144000" cy="5015596"/>
          </a:xfrm>
          <a:prstGeom prst="rect">
            <a:avLst/>
          </a:prstGeom>
        </p:spPr>
      </p:pic>
      <p:sp>
        <p:nvSpPr>
          <p:cNvPr id="53" name="Google Shape;5011;p54">
            <a:extLst>
              <a:ext uri="{FF2B5EF4-FFF2-40B4-BE49-F238E27FC236}">
                <a16:creationId xmlns:a16="http://schemas.microsoft.com/office/drawing/2014/main" id="{3FA541F6-C613-DB68-4FB8-00815F21935F}"/>
              </a:ext>
            </a:extLst>
          </p:cNvPr>
          <p:cNvSpPr txBox="1">
            <a:spLocks/>
          </p:cNvSpPr>
          <p:nvPr/>
        </p:nvSpPr>
        <p:spPr>
          <a:xfrm>
            <a:off x="9714360" y="29416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/>
              <a:t>How Farmers Would Use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70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0">
          <a:extLst>
            <a:ext uri="{FF2B5EF4-FFF2-40B4-BE49-F238E27FC236}">
              <a16:creationId xmlns:a16="http://schemas.microsoft.com/office/drawing/2014/main" id="{92CFE2B0-D926-AFDE-94F2-B0F1C92F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p54">
            <a:extLst>
              <a:ext uri="{FF2B5EF4-FFF2-40B4-BE49-F238E27FC236}">
                <a16:creationId xmlns:a16="http://schemas.microsoft.com/office/drawing/2014/main" id="{036EA352-649D-DDB2-7CD4-CC653EC630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443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Farmers Would Use this?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8A441-CEF6-58B0-F6CE-13BD3D3C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9144000" cy="5015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F09E24-EF57-D149-E50A-3C0AFA9EF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9451" y="444796"/>
            <a:ext cx="51096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0">
          <a:extLst>
            <a:ext uri="{FF2B5EF4-FFF2-40B4-BE49-F238E27FC236}">
              <a16:creationId xmlns:a16="http://schemas.microsoft.com/office/drawing/2014/main" id="{E68AA300-AF20-2D85-956B-41A7AFFB3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p54">
            <a:extLst>
              <a:ext uri="{FF2B5EF4-FFF2-40B4-BE49-F238E27FC236}">
                <a16:creationId xmlns:a16="http://schemas.microsoft.com/office/drawing/2014/main" id="{B796AA43-B066-2C5D-33FD-B7DBCBF39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8737" y="640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Farmers Would Use this?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38585-FF90-6A3F-2EE9-FF537D8B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23" y="804672"/>
            <a:ext cx="5109698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095386-06A3-EB31-D2E6-077A2D320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095514" y="1193186"/>
            <a:ext cx="9144000" cy="5015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4C5559-ABA0-FA1B-F9A0-F3FFAF78C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1145" y="1125695"/>
            <a:ext cx="5624624" cy="4501454"/>
          </a:xfrm>
          <a:prstGeom prst="roundRect">
            <a:avLst/>
          </a:prstGeom>
        </p:spPr>
      </p:pic>
      <p:sp>
        <p:nvSpPr>
          <p:cNvPr id="5" name="Google Shape;5011;p54">
            <a:extLst>
              <a:ext uri="{FF2B5EF4-FFF2-40B4-BE49-F238E27FC236}">
                <a16:creationId xmlns:a16="http://schemas.microsoft.com/office/drawing/2014/main" id="{944A5294-DB64-357D-FC75-E96A5D35DE10}"/>
              </a:ext>
            </a:extLst>
          </p:cNvPr>
          <p:cNvSpPr txBox="1">
            <a:spLocks/>
          </p:cNvSpPr>
          <p:nvPr/>
        </p:nvSpPr>
        <p:spPr>
          <a:xfrm>
            <a:off x="11351014" y="64008"/>
            <a:ext cx="37001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3600">
                <a:solidFill>
                  <a:srgbClr val="06A227"/>
                </a:solidFill>
              </a:rPr>
              <a:t>Feature</a:t>
            </a:r>
            <a:r>
              <a:rPr lang="en-US" sz="3600"/>
              <a:t> Workflow</a:t>
            </a:r>
            <a:br>
              <a:rPr lang="en-US" sz="3600"/>
            </a:br>
            <a:br>
              <a:rPr lang="en-US" sz="360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257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0">
          <a:extLst>
            <a:ext uri="{FF2B5EF4-FFF2-40B4-BE49-F238E27FC236}">
              <a16:creationId xmlns:a16="http://schemas.microsoft.com/office/drawing/2014/main" id="{A872A83C-22A5-85A0-EF2B-2A6F60942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p54">
            <a:extLst>
              <a:ext uri="{FF2B5EF4-FFF2-40B4-BE49-F238E27FC236}">
                <a16:creationId xmlns:a16="http://schemas.microsoft.com/office/drawing/2014/main" id="{85096A9D-2852-C160-DDFE-9CB28A34E2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1813" y="-31898"/>
            <a:ext cx="37001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6A227"/>
                </a:solidFill>
              </a:rPr>
              <a:t>Feature</a:t>
            </a:r>
            <a:r>
              <a:rPr lang="en" sz="3600" dirty="0"/>
              <a:t> Workflow</a:t>
            </a:r>
            <a:br>
              <a:rPr lang="en" sz="3600" dirty="0"/>
            </a:br>
            <a:br>
              <a:rPr lang="en" sz="3600" dirty="0"/>
            </a:b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5DF625-1148-D738-4549-DFA94965B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88" y="642046"/>
            <a:ext cx="5624624" cy="4501454"/>
          </a:xfrm>
          <a:prstGeom prst="round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DFC9E2-C497-567B-EE14-14FAF92D4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75720" y="642046"/>
            <a:ext cx="5109698" cy="5143500"/>
          </a:xfrm>
          <a:prstGeom prst="rect">
            <a:avLst/>
          </a:prstGeom>
        </p:spPr>
      </p:pic>
      <p:sp>
        <p:nvSpPr>
          <p:cNvPr id="4" name="Google Shape;5011;p54">
            <a:extLst>
              <a:ext uri="{FF2B5EF4-FFF2-40B4-BE49-F238E27FC236}">
                <a16:creationId xmlns:a16="http://schemas.microsoft.com/office/drawing/2014/main" id="{7A8D6546-67A2-69BD-2361-1C9F5B0AE9A8}"/>
              </a:ext>
            </a:extLst>
          </p:cNvPr>
          <p:cNvSpPr txBox="1">
            <a:spLocks/>
          </p:cNvSpPr>
          <p:nvPr/>
        </p:nvSpPr>
        <p:spPr>
          <a:xfrm>
            <a:off x="-10405034" y="-3189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/>
              <a:t>How Farmers Would Use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0">
          <a:extLst>
            <a:ext uri="{FF2B5EF4-FFF2-40B4-BE49-F238E27FC236}">
              <a16:creationId xmlns:a16="http://schemas.microsoft.com/office/drawing/2014/main" id="{FE2D6DD7-317B-5BEB-24A6-E65A7830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42">
            <a:extLst>
              <a:ext uri="{FF2B5EF4-FFF2-40B4-BE49-F238E27FC236}">
                <a16:creationId xmlns:a16="http://schemas.microsoft.com/office/drawing/2014/main" id="{10F9EEEE-78B9-A43F-3E94-39D44C13AEBC}"/>
              </a:ext>
            </a:extLst>
          </p:cNvPr>
          <p:cNvSpPr/>
          <p:nvPr/>
        </p:nvSpPr>
        <p:spPr>
          <a:xfrm>
            <a:off x="4956697" y="5563762"/>
            <a:ext cx="212836" cy="93466"/>
          </a:xfrm>
          <a:custGeom>
            <a:avLst/>
            <a:gdLst/>
            <a:ahLst/>
            <a:cxnLst/>
            <a:rect l="l" t="t" r="r" b="b"/>
            <a:pathLst>
              <a:path w="1405" h="617" extrusionOk="0">
                <a:moveTo>
                  <a:pt x="893" y="0"/>
                </a:moveTo>
                <a:cubicBezTo>
                  <a:pt x="711" y="0"/>
                  <a:pt x="695" y="209"/>
                  <a:pt x="695" y="209"/>
                </a:cubicBezTo>
                <a:cubicBezTo>
                  <a:pt x="695" y="209"/>
                  <a:pt x="599" y="130"/>
                  <a:pt x="461" y="130"/>
                </a:cubicBezTo>
                <a:cubicBezTo>
                  <a:pt x="438" y="130"/>
                  <a:pt x="413" y="132"/>
                  <a:pt x="387" y="138"/>
                </a:cubicBezTo>
                <a:cubicBezTo>
                  <a:pt x="210" y="175"/>
                  <a:pt x="241" y="355"/>
                  <a:pt x="241" y="355"/>
                </a:cubicBezTo>
                <a:cubicBezTo>
                  <a:pt x="241" y="355"/>
                  <a:pt x="232" y="353"/>
                  <a:pt x="217" y="353"/>
                </a:cubicBezTo>
                <a:cubicBezTo>
                  <a:pt x="163" y="353"/>
                  <a:pt x="31" y="373"/>
                  <a:pt x="1" y="553"/>
                </a:cubicBezTo>
                <a:cubicBezTo>
                  <a:pt x="356" y="592"/>
                  <a:pt x="703" y="616"/>
                  <a:pt x="1041" y="616"/>
                </a:cubicBezTo>
                <a:cubicBezTo>
                  <a:pt x="1139" y="616"/>
                  <a:pt x="1236" y="614"/>
                  <a:pt x="1332" y="610"/>
                </a:cubicBezTo>
                <a:lnTo>
                  <a:pt x="1317" y="285"/>
                </a:lnTo>
                <a:cubicBezTo>
                  <a:pt x="1317" y="285"/>
                  <a:pt x="1405" y="230"/>
                  <a:pt x="1317" y="139"/>
                </a:cubicBezTo>
                <a:cubicBezTo>
                  <a:pt x="1294" y="116"/>
                  <a:pt x="1270" y="107"/>
                  <a:pt x="1247" y="107"/>
                </a:cubicBezTo>
                <a:cubicBezTo>
                  <a:pt x="1182" y="107"/>
                  <a:pt x="1126" y="175"/>
                  <a:pt x="1126" y="175"/>
                </a:cubicBezTo>
                <a:cubicBezTo>
                  <a:pt x="1126" y="175"/>
                  <a:pt x="1077" y="0"/>
                  <a:pt x="8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42">
            <a:extLst>
              <a:ext uri="{FF2B5EF4-FFF2-40B4-BE49-F238E27FC236}">
                <a16:creationId xmlns:a16="http://schemas.microsoft.com/office/drawing/2014/main" id="{29085E0C-4687-EE28-A0B8-5D536513508D}"/>
              </a:ext>
            </a:extLst>
          </p:cNvPr>
          <p:cNvSpPr/>
          <p:nvPr/>
        </p:nvSpPr>
        <p:spPr>
          <a:xfrm>
            <a:off x="5023503" y="5179896"/>
            <a:ext cx="220865" cy="403405"/>
          </a:xfrm>
          <a:custGeom>
            <a:avLst/>
            <a:gdLst/>
            <a:ahLst/>
            <a:cxnLst/>
            <a:rect l="l" t="t" r="r" b="b"/>
            <a:pathLst>
              <a:path w="1458" h="2663" fill="none" extrusionOk="0">
                <a:moveTo>
                  <a:pt x="1" y="0"/>
                </a:moveTo>
                <a:cubicBezTo>
                  <a:pt x="531" y="865"/>
                  <a:pt x="1205" y="1675"/>
                  <a:pt x="1458" y="266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42">
            <a:extLst>
              <a:ext uri="{FF2B5EF4-FFF2-40B4-BE49-F238E27FC236}">
                <a16:creationId xmlns:a16="http://schemas.microsoft.com/office/drawing/2014/main" id="{E1A2BCAA-21E0-937F-92F4-4DD158739470}"/>
              </a:ext>
            </a:extLst>
          </p:cNvPr>
          <p:cNvSpPr/>
          <p:nvPr/>
        </p:nvSpPr>
        <p:spPr>
          <a:xfrm>
            <a:off x="5008051" y="5610268"/>
            <a:ext cx="244194" cy="96496"/>
          </a:xfrm>
          <a:custGeom>
            <a:avLst/>
            <a:gdLst/>
            <a:ahLst/>
            <a:cxnLst/>
            <a:rect l="l" t="t" r="r" b="b"/>
            <a:pathLst>
              <a:path w="1612" h="637" extrusionOk="0">
                <a:moveTo>
                  <a:pt x="970" y="1"/>
                </a:moveTo>
                <a:cubicBezTo>
                  <a:pt x="744" y="1"/>
                  <a:pt x="652" y="197"/>
                  <a:pt x="652" y="197"/>
                </a:cubicBezTo>
                <a:cubicBezTo>
                  <a:pt x="652" y="197"/>
                  <a:pt x="611" y="75"/>
                  <a:pt x="470" y="75"/>
                </a:cubicBezTo>
                <a:cubicBezTo>
                  <a:pt x="443" y="75"/>
                  <a:pt x="412" y="79"/>
                  <a:pt x="377" y="90"/>
                </a:cubicBezTo>
                <a:cubicBezTo>
                  <a:pt x="160" y="157"/>
                  <a:pt x="230" y="308"/>
                  <a:pt x="230" y="308"/>
                </a:cubicBezTo>
                <a:cubicBezTo>
                  <a:pt x="230" y="308"/>
                  <a:pt x="215" y="304"/>
                  <a:pt x="192" y="304"/>
                </a:cubicBezTo>
                <a:cubicBezTo>
                  <a:pt x="159" y="304"/>
                  <a:pt x="109" y="314"/>
                  <a:pt x="68" y="362"/>
                </a:cubicBezTo>
                <a:cubicBezTo>
                  <a:pt x="1" y="442"/>
                  <a:pt x="74" y="520"/>
                  <a:pt x="74" y="520"/>
                </a:cubicBezTo>
                <a:cubicBezTo>
                  <a:pt x="392" y="597"/>
                  <a:pt x="1521" y="637"/>
                  <a:pt x="1521" y="637"/>
                </a:cubicBezTo>
                <a:cubicBezTo>
                  <a:pt x="1521" y="637"/>
                  <a:pt x="1612" y="365"/>
                  <a:pt x="1506" y="283"/>
                </a:cubicBezTo>
                <a:cubicBezTo>
                  <a:pt x="1468" y="254"/>
                  <a:pt x="1426" y="244"/>
                  <a:pt x="1390" y="244"/>
                </a:cubicBezTo>
                <a:cubicBezTo>
                  <a:pt x="1326" y="244"/>
                  <a:pt x="1276" y="272"/>
                  <a:pt x="1276" y="272"/>
                </a:cubicBezTo>
                <a:cubicBezTo>
                  <a:pt x="1276" y="272"/>
                  <a:pt x="1237" y="17"/>
                  <a:pt x="994" y="1"/>
                </a:cubicBezTo>
                <a:cubicBezTo>
                  <a:pt x="986" y="1"/>
                  <a:pt x="978" y="1"/>
                  <a:pt x="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42">
            <a:extLst>
              <a:ext uri="{FF2B5EF4-FFF2-40B4-BE49-F238E27FC236}">
                <a16:creationId xmlns:a16="http://schemas.microsoft.com/office/drawing/2014/main" id="{7DC28347-AC45-C80E-9811-5836AFD05427}"/>
              </a:ext>
            </a:extLst>
          </p:cNvPr>
          <p:cNvSpPr/>
          <p:nvPr/>
        </p:nvSpPr>
        <p:spPr>
          <a:xfrm>
            <a:off x="14339744" y="3565206"/>
            <a:ext cx="316907" cy="2400280"/>
          </a:xfrm>
          <a:custGeom>
            <a:avLst/>
            <a:gdLst/>
            <a:ahLst/>
            <a:cxnLst/>
            <a:rect l="l" t="t" r="r" b="b"/>
            <a:pathLst>
              <a:path w="2092" h="15845" extrusionOk="0">
                <a:moveTo>
                  <a:pt x="1256" y="0"/>
                </a:moveTo>
                <a:cubicBezTo>
                  <a:pt x="838" y="5281"/>
                  <a:pt x="419" y="10563"/>
                  <a:pt x="1" y="15844"/>
                </a:cubicBezTo>
                <a:lnTo>
                  <a:pt x="2092" y="15844"/>
                </a:lnTo>
                <a:lnTo>
                  <a:pt x="2092" y="144"/>
                </a:lnTo>
                <a:cubicBezTo>
                  <a:pt x="1817" y="94"/>
                  <a:pt x="1539" y="47"/>
                  <a:pt x="12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42">
            <a:extLst>
              <a:ext uri="{FF2B5EF4-FFF2-40B4-BE49-F238E27FC236}">
                <a16:creationId xmlns:a16="http://schemas.microsoft.com/office/drawing/2014/main" id="{857BEEC9-BE3C-A98D-461B-40D8F956B739}"/>
              </a:ext>
            </a:extLst>
          </p:cNvPr>
          <p:cNvSpPr/>
          <p:nvPr/>
        </p:nvSpPr>
        <p:spPr>
          <a:xfrm>
            <a:off x="12330281" y="3513549"/>
            <a:ext cx="1960670" cy="2451936"/>
          </a:xfrm>
          <a:custGeom>
            <a:avLst/>
            <a:gdLst/>
            <a:ahLst/>
            <a:cxnLst/>
            <a:rect l="l" t="t" r="r" b="b"/>
            <a:pathLst>
              <a:path w="12943" h="16186" extrusionOk="0">
                <a:moveTo>
                  <a:pt x="12267" y="0"/>
                </a:moveTo>
                <a:cubicBezTo>
                  <a:pt x="11722" y="397"/>
                  <a:pt x="11166" y="946"/>
                  <a:pt x="10645" y="1490"/>
                </a:cubicBezTo>
                <a:cubicBezTo>
                  <a:pt x="6451" y="5873"/>
                  <a:pt x="2858" y="10835"/>
                  <a:pt x="1" y="16185"/>
                </a:cubicBezTo>
                <a:lnTo>
                  <a:pt x="8141" y="16185"/>
                </a:lnTo>
                <a:cubicBezTo>
                  <a:pt x="9541" y="10765"/>
                  <a:pt x="11144" y="5396"/>
                  <a:pt x="12942" y="94"/>
                </a:cubicBezTo>
                <a:lnTo>
                  <a:pt x="122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42">
            <a:extLst>
              <a:ext uri="{FF2B5EF4-FFF2-40B4-BE49-F238E27FC236}">
                <a16:creationId xmlns:a16="http://schemas.microsoft.com/office/drawing/2014/main" id="{3D3CD201-F096-1ABE-CEC6-53F77EF2B829}"/>
              </a:ext>
            </a:extLst>
          </p:cNvPr>
          <p:cNvSpPr/>
          <p:nvPr/>
        </p:nvSpPr>
        <p:spPr>
          <a:xfrm>
            <a:off x="9065757" y="3451137"/>
            <a:ext cx="4821616" cy="2514348"/>
          </a:xfrm>
          <a:custGeom>
            <a:avLst/>
            <a:gdLst/>
            <a:ahLst/>
            <a:cxnLst/>
            <a:rect l="l" t="t" r="r" b="b"/>
            <a:pathLst>
              <a:path w="31829" h="16598" extrusionOk="0">
                <a:moveTo>
                  <a:pt x="30302" y="0"/>
                </a:moveTo>
                <a:cubicBezTo>
                  <a:pt x="24758" y="1382"/>
                  <a:pt x="19117" y="3937"/>
                  <a:pt x="13834" y="7032"/>
                </a:cubicBezTo>
                <a:cubicBezTo>
                  <a:pt x="8992" y="9867"/>
                  <a:pt x="4434" y="13153"/>
                  <a:pt x="0" y="16597"/>
                </a:cubicBezTo>
                <a:lnTo>
                  <a:pt x="8001" y="16597"/>
                </a:lnTo>
                <a:cubicBezTo>
                  <a:pt x="15577" y="10612"/>
                  <a:pt x="23542" y="5118"/>
                  <a:pt x="31828" y="162"/>
                </a:cubicBezTo>
                <a:lnTo>
                  <a:pt x="303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42">
            <a:extLst>
              <a:ext uri="{FF2B5EF4-FFF2-40B4-BE49-F238E27FC236}">
                <a16:creationId xmlns:a16="http://schemas.microsoft.com/office/drawing/2014/main" id="{8E3B9648-B48F-4291-3F68-7D4D1D50AC9E}"/>
              </a:ext>
            </a:extLst>
          </p:cNvPr>
          <p:cNvSpPr/>
          <p:nvPr/>
        </p:nvSpPr>
        <p:spPr>
          <a:xfrm>
            <a:off x="5369951" y="5583909"/>
            <a:ext cx="212988" cy="93466"/>
          </a:xfrm>
          <a:custGeom>
            <a:avLst/>
            <a:gdLst/>
            <a:ahLst/>
            <a:cxnLst/>
            <a:rect l="l" t="t" r="r" b="b"/>
            <a:pathLst>
              <a:path w="1406" h="617" extrusionOk="0">
                <a:moveTo>
                  <a:pt x="512" y="1"/>
                </a:moveTo>
                <a:cubicBezTo>
                  <a:pt x="329" y="1"/>
                  <a:pt x="280" y="175"/>
                  <a:pt x="280" y="175"/>
                </a:cubicBezTo>
                <a:cubicBezTo>
                  <a:pt x="280" y="175"/>
                  <a:pt x="224" y="107"/>
                  <a:pt x="159" y="107"/>
                </a:cubicBezTo>
                <a:cubicBezTo>
                  <a:pt x="136" y="107"/>
                  <a:pt x="112" y="116"/>
                  <a:pt x="89" y="139"/>
                </a:cubicBezTo>
                <a:cubicBezTo>
                  <a:pt x="1" y="229"/>
                  <a:pt x="89" y="285"/>
                  <a:pt x="89" y="285"/>
                </a:cubicBezTo>
                <a:lnTo>
                  <a:pt x="74" y="609"/>
                </a:lnTo>
                <a:cubicBezTo>
                  <a:pt x="174" y="614"/>
                  <a:pt x="274" y="616"/>
                  <a:pt x="375" y="616"/>
                </a:cubicBezTo>
                <a:cubicBezTo>
                  <a:pt x="710" y="616"/>
                  <a:pt x="1054" y="592"/>
                  <a:pt x="1405" y="554"/>
                </a:cubicBezTo>
                <a:cubicBezTo>
                  <a:pt x="1376" y="373"/>
                  <a:pt x="1244" y="354"/>
                  <a:pt x="1189" y="354"/>
                </a:cubicBezTo>
                <a:cubicBezTo>
                  <a:pt x="1174" y="354"/>
                  <a:pt x="1164" y="355"/>
                  <a:pt x="1164" y="355"/>
                </a:cubicBezTo>
                <a:cubicBezTo>
                  <a:pt x="1164" y="355"/>
                  <a:pt x="1197" y="175"/>
                  <a:pt x="1019" y="138"/>
                </a:cubicBezTo>
                <a:cubicBezTo>
                  <a:pt x="992" y="132"/>
                  <a:pt x="967" y="130"/>
                  <a:pt x="943" y="130"/>
                </a:cubicBezTo>
                <a:cubicBezTo>
                  <a:pt x="806" y="130"/>
                  <a:pt x="712" y="208"/>
                  <a:pt x="712" y="208"/>
                </a:cubicBezTo>
                <a:cubicBezTo>
                  <a:pt x="712" y="208"/>
                  <a:pt x="696" y="1"/>
                  <a:pt x="5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42">
            <a:extLst>
              <a:ext uri="{FF2B5EF4-FFF2-40B4-BE49-F238E27FC236}">
                <a16:creationId xmlns:a16="http://schemas.microsoft.com/office/drawing/2014/main" id="{E177F2DC-44C6-BF6F-2DBF-3CE6C9B44BB3}"/>
              </a:ext>
            </a:extLst>
          </p:cNvPr>
          <p:cNvSpPr/>
          <p:nvPr/>
        </p:nvSpPr>
        <p:spPr>
          <a:xfrm>
            <a:off x="5246187" y="4954333"/>
            <a:ext cx="220108" cy="631238"/>
          </a:xfrm>
          <a:custGeom>
            <a:avLst/>
            <a:gdLst/>
            <a:ahLst/>
            <a:cxnLst/>
            <a:rect l="l" t="t" r="r" b="b"/>
            <a:pathLst>
              <a:path w="1453" h="4167" fill="none" extrusionOk="0">
                <a:moveTo>
                  <a:pt x="1452" y="0"/>
                </a:moveTo>
                <a:cubicBezTo>
                  <a:pt x="782" y="1311"/>
                  <a:pt x="291" y="2718"/>
                  <a:pt x="0" y="416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42">
            <a:extLst>
              <a:ext uri="{FF2B5EF4-FFF2-40B4-BE49-F238E27FC236}">
                <a16:creationId xmlns:a16="http://schemas.microsoft.com/office/drawing/2014/main" id="{D921A157-C31C-05B2-ACA7-87FAA16C5D09}"/>
              </a:ext>
            </a:extLst>
          </p:cNvPr>
          <p:cNvSpPr/>
          <p:nvPr/>
        </p:nvSpPr>
        <p:spPr>
          <a:xfrm>
            <a:off x="5242097" y="5336533"/>
            <a:ext cx="413403" cy="251920"/>
          </a:xfrm>
          <a:custGeom>
            <a:avLst/>
            <a:gdLst/>
            <a:ahLst/>
            <a:cxnLst/>
            <a:rect l="l" t="t" r="r" b="b"/>
            <a:pathLst>
              <a:path w="2729" h="1663" fill="none" extrusionOk="0">
                <a:moveTo>
                  <a:pt x="2729" y="1"/>
                </a:moveTo>
                <a:cubicBezTo>
                  <a:pt x="1682" y="253"/>
                  <a:pt x="716" y="842"/>
                  <a:pt x="1" y="16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42">
            <a:extLst>
              <a:ext uri="{FF2B5EF4-FFF2-40B4-BE49-F238E27FC236}">
                <a16:creationId xmlns:a16="http://schemas.microsoft.com/office/drawing/2014/main" id="{D486B648-464B-EE95-7BA3-2B3A3E3887CF}"/>
              </a:ext>
            </a:extLst>
          </p:cNvPr>
          <p:cNvSpPr/>
          <p:nvPr/>
        </p:nvSpPr>
        <p:spPr>
          <a:xfrm>
            <a:off x="5106971" y="5535585"/>
            <a:ext cx="293275" cy="161937"/>
          </a:xfrm>
          <a:custGeom>
            <a:avLst/>
            <a:gdLst/>
            <a:ahLst/>
            <a:cxnLst/>
            <a:rect l="l" t="t" r="r" b="b"/>
            <a:pathLst>
              <a:path w="1936" h="1069" extrusionOk="0">
                <a:moveTo>
                  <a:pt x="1076" y="1"/>
                </a:moveTo>
                <a:cubicBezTo>
                  <a:pt x="936" y="1"/>
                  <a:pt x="796" y="14"/>
                  <a:pt x="659" y="42"/>
                </a:cubicBezTo>
                <a:cubicBezTo>
                  <a:pt x="483" y="78"/>
                  <a:pt x="304" y="140"/>
                  <a:pt x="186" y="271"/>
                </a:cubicBezTo>
                <a:cubicBezTo>
                  <a:pt x="21" y="450"/>
                  <a:pt x="8" y="711"/>
                  <a:pt x="1" y="951"/>
                </a:cubicBezTo>
                <a:cubicBezTo>
                  <a:pt x="411" y="1023"/>
                  <a:pt x="848" y="1068"/>
                  <a:pt x="1289" y="1068"/>
                </a:cubicBezTo>
                <a:cubicBezTo>
                  <a:pt x="1453" y="1068"/>
                  <a:pt x="1618" y="1062"/>
                  <a:pt x="1782" y="1048"/>
                </a:cubicBezTo>
                <a:cubicBezTo>
                  <a:pt x="1843" y="908"/>
                  <a:pt x="1902" y="764"/>
                  <a:pt x="1920" y="613"/>
                </a:cubicBezTo>
                <a:cubicBezTo>
                  <a:pt x="1935" y="462"/>
                  <a:pt x="1900" y="298"/>
                  <a:pt x="1792" y="189"/>
                </a:cubicBezTo>
                <a:cubicBezTo>
                  <a:pt x="1692" y="90"/>
                  <a:pt x="1546" y="49"/>
                  <a:pt x="1405" y="26"/>
                </a:cubicBezTo>
                <a:cubicBezTo>
                  <a:pt x="1296" y="9"/>
                  <a:pt x="1186" y="1"/>
                  <a:pt x="10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42">
            <a:extLst>
              <a:ext uri="{FF2B5EF4-FFF2-40B4-BE49-F238E27FC236}">
                <a16:creationId xmlns:a16="http://schemas.microsoft.com/office/drawing/2014/main" id="{CA48345D-34E9-617F-EBE4-9171A294586B}"/>
              </a:ext>
            </a:extLst>
          </p:cNvPr>
          <p:cNvSpPr/>
          <p:nvPr/>
        </p:nvSpPr>
        <p:spPr>
          <a:xfrm>
            <a:off x="5232250" y="5626931"/>
            <a:ext cx="293123" cy="81953"/>
          </a:xfrm>
          <a:custGeom>
            <a:avLst/>
            <a:gdLst/>
            <a:ahLst/>
            <a:cxnLst/>
            <a:rect l="l" t="t" r="r" b="b"/>
            <a:pathLst>
              <a:path w="1935" h="541" extrusionOk="0">
                <a:moveTo>
                  <a:pt x="1430" y="1"/>
                </a:moveTo>
                <a:cubicBezTo>
                  <a:pt x="1216" y="1"/>
                  <a:pt x="1095" y="269"/>
                  <a:pt x="1095" y="269"/>
                </a:cubicBezTo>
                <a:cubicBezTo>
                  <a:pt x="1095" y="269"/>
                  <a:pt x="1105" y="122"/>
                  <a:pt x="971" y="104"/>
                </a:cubicBezTo>
                <a:cubicBezTo>
                  <a:pt x="962" y="103"/>
                  <a:pt x="953" y="102"/>
                  <a:pt x="945" y="102"/>
                </a:cubicBezTo>
                <a:cubicBezTo>
                  <a:pt x="828" y="102"/>
                  <a:pt x="769" y="209"/>
                  <a:pt x="769" y="209"/>
                </a:cubicBezTo>
                <a:cubicBezTo>
                  <a:pt x="769" y="209"/>
                  <a:pt x="735" y="18"/>
                  <a:pt x="525" y="18"/>
                </a:cubicBezTo>
                <a:cubicBezTo>
                  <a:pt x="506" y="18"/>
                  <a:pt x="485" y="19"/>
                  <a:pt x="463" y="23"/>
                </a:cubicBezTo>
                <a:cubicBezTo>
                  <a:pt x="199" y="63"/>
                  <a:pt x="278" y="372"/>
                  <a:pt x="278" y="372"/>
                </a:cubicBezTo>
                <a:cubicBezTo>
                  <a:pt x="278" y="372"/>
                  <a:pt x="233" y="345"/>
                  <a:pt x="177" y="345"/>
                </a:cubicBezTo>
                <a:cubicBezTo>
                  <a:pt x="148" y="345"/>
                  <a:pt x="118" y="352"/>
                  <a:pt x="88" y="372"/>
                </a:cubicBezTo>
                <a:cubicBezTo>
                  <a:pt x="0" y="431"/>
                  <a:pt x="21" y="527"/>
                  <a:pt x="21" y="527"/>
                </a:cubicBezTo>
                <a:cubicBezTo>
                  <a:pt x="215" y="537"/>
                  <a:pt x="420" y="541"/>
                  <a:pt x="621" y="541"/>
                </a:cubicBezTo>
                <a:cubicBezTo>
                  <a:pt x="1279" y="541"/>
                  <a:pt x="1890" y="500"/>
                  <a:pt x="1892" y="500"/>
                </a:cubicBezTo>
                <a:cubicBezTo>
                  <a:pt x="1934" y="287"/>
                  <a:pt x="1818" y="251"/>
                  <a:pt x="1736" y="251"/>
                </a:cubicBezTo>
                <a:cubicBezTo>
                  <a:pt x="1694" y="251"/>
                  <a:pt x="1661" y="260"/>
                  <a:pt x="1661" y="260"/>
                </a:cubicBezTo>
                <a:cubicBezTo>
                  <a:pt x="1661" y="260"/>
                  <a:pt x="1719" y="48"/>
                  <a:pt x="1477" y="5"/>
                </a:cubicBezTo>
                <a:cubicBezTo>
                  <a:pt x="1461" y="2"/>
                  <a:pt x="1445" y="1"/>
                  <a:pt x="1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42">
            <a:extLst>
              <a:ext uri="{FF2B5EF4-FFF2-40B4-BE49-F238E27FC236}">
                <a16:creationId xmlns:a16="http://schemas.microsoft.com/office/drawing/2014/main" id="{CD673691-44E0-6F9C-2F71-4D8E3C313965}"/>
              </a:ext>
            </a:extLst>
          </p:cNvPr>
          <p:cNvSpPr/>
          <p:nvPr/>
        </p:nvSpPr>
        <p:spPr>
          <a:xfrm>
            <a:off x="9996638" y="3918169"/>
            <a:ext cx="100283" cy="44234"/>
          </a:xfrm>
          <a:custGeom>
            <a:avLst/>
            <a:gdLst/>
            <a:ahLst/>
            <a:cxnLst/>
            <a:rect l="l" t="t" r="r" b="b"/>
            <a:pathLst>
              <a:path w="662" h="292" extrusionOk="0">
                <a:moveTo>
                  <a:pt x="242" y="1"/>
                </a:moveTo>
                <a:cubicBezTo>
                  <a:pt x="155" y="1"/>
                  <a:pt x="131" y="83"/>
                  <a:pt x="131" y="83"/>
                </a:cubicBezTo>
                <a:cubicBezTo>
                  <a:pt x="131" y="83"/>
                  <a:pt x="105" y="51"/>
                  <a:pt x="75" y="51"/>
                </a:cubicBezTo>
                <a:cubicBezTo>
                  <a:pt x="64" y="51"/>
                  <a:pt x="52" y="55"/>
                  <a:pt x="41" y="67"/>
                </a:cubicBezTo>
                <a:cubicBezTo>
                  <a:pt x="0" y="109"/>
                  <a:pt x="41" y="135"/>
                  <a:pt x="41" y="135"/>
                </a:cubicBezTo>
                <a:lnTo>
                  <a:pt x="33" y="289"/>
                </a:lnTo>
                <a:cubicBezTo>
                  <a:pt x="74" y="291"/>
                  <a:pt x="115" y="291"/>
                  <a:pt x="157" y="291"/>
                </a:cubicBezTo>
                <a:cubicBezTo>
                  <a:pt x="320" y="291"/>
                  <a:pt x="489" y="280"/>
                  <a:pt x="662" y="262"/>
                </a:cubicBezTo>
                <a:cubicBezTo>
                  <a:pt x="647" y="175"/>
                  <a:pt x="583" y="167"/>
                  <a:pt x="558" y="167"/>
                </a:cubicBezTo>
                <a:cubicBezTo>
                  <a:pt x="552" y="167"/>
                  <a:pt x="548" y="167"/>
                  <a:pt x="548" y="167"/>
                </a:cubicBezTo>
                <a:cubicBezTo>
                  <a:pt x="548" y="167"/>
                  <a:pt x="563" y="83"/>
                  <a:pt x="480" y="66"/>
                </a:cubicBezTo>
                <a:cubicBezTo>
                  <a:pt x="467" y="63"/>
                  <a:pt x="455" y="62"/>
                  <a:pt x="443" y="62"/>
                </a:cubicBezTo>
                <a:cubicBezTo>
                  <a:pt x="379" y="62"/>
                  <a:pt x="335" y="99"/>
                  <a:pt x="335" y="99"/>
                </a:cubicBezTo>
                <a:cubicBezTo>
                  <a:pt x="335" y="99"/>
                  <a:pt x="328" y="1"/>
                  <a:pt x="2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42">
            <a:extLst>
              <a:ext uri="{FF2B5EF4-FFF2-40B4-BE49-F238E27FC236}">
                <a16:creationId xmlns:a16="http://schemas.microsoft.com/office/drawing/2014/main" id="{E251FC4E-578C-60C6-82BB-2944DBCE3BE9}"/>
              </a:ext>
            </a:extLst>
          </p:cNvPr>
          <p:cNvSpPr/>
          <p:nvPr/>
        </p:nvSpPr>
        <p:spPr>
          <a:xfrm>
            <a:off x="9819854" y="3908776"/>
            <a:ext cx="100283" cy="48930"/>
          </a:xfrm>
          <a:custGeom>
            <a:avLst/>
            <a:gdLst/>
            <a:ahLst/>
            <a:cxnLst/>
            <a:rect l="l" t="t" r="r" b="b"/>
            <a:pathLst>
              <a:path w="662" h="323" extrusionOk="0">
                <a:moveTo>
                  <a:pt x="420" y="1"/>
                </a:moveTo>
                <a:cubicBezTo>
                  <a:pt x="334" y="1"/>
                  <a:pt x="327" y="99"/>
                  <a:pt x="327" y="99"/>
                </a:cubicBezTo>
                <a:cubicBezTo>
                  <a:pt x="327" y="99"/>
                  <a:pt x="282" y="62"/>
                  <a:pt x="218" y="62"/>
                </a:cubicBezTo>
                <a:cubicBezTo>
                  <a:pt x="207" y="62"/>
                  <a:pt x="195" y="63"/>
                  <a:pt x="182" y="66"/>
                </a:cubicBezTo>
                <a:cubicBezTo>
                  <a:pt x="99" y="83"/>
                  <a:pt x="114" y="167"/>
                  <a:pt x="114" y="167"/>
                </a:cubicBezTo>
                <a:cubicBezTo>
                  <a:pt x="114" y="167"/>
                  <a:pt x="110" y="167"/>
                  <a:pt x="104" y="167"/>
                </a:cubicBezTo>
                <a:cubicBezTo>
                  <a:pt x="79" y="167"/>
                  <a:pt x="15" y="175"/>
                  <a:pt x="0" y="262"/>
                </a:cubicBezTo>
                <a:cubicBezTo>
                  <a:pt x="170" y="296"/>
                  <a:pt x="316" y="323"/>
                  <a:pt x="459" y="323"/>
                </a:cubicBezTo>
                <a:cubicBezTo>
                  <a:pt x="515" y="323"/>
                  <a:pt x="571" y="318"/>
                  <a:pt x="627" y="309"/>
                </a:cubicBezTo>
                <a:lnTo>
                  <a:pt x="620" y="135"/>
                </a:lnTo>
                <a:cubicBezTo>
                  <a:pt x="620" y="135"/>
                  <a:pt x="662" y="109"/>
                  <a:pt x="620" y="67"/>
                </a:cubicBezTo>
                <a:cubicBezTo>
                  <a:pt x="609" y="56"/>
                  <a:pt x="598" y="52"/>
                  <a:pt x="587" y="52"/>
                </a:cubicBezTo>
                <a:cubicBezTo>
                  <a:pt x="557" y="52"/>
                  <a:pt x="531" y="83"/>
                  <a:pt x="531" y="83"/>
                </a:cubicBezTo>
                <a:cubicBezTo>
                  <a:pt x="531" y="83"/>
                  <a:pt x="507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42">
            <a:extLst>
              <a:ext uri="{FF2B5EF4-FFF2-40B4-BE49-F238E27FC236}">
                <a16:creationId xmlns:a16="http://schemas.microsoft.com/office/drawing/2014/main" id="{0893E913-60BB-51C3-535A-B30D3A5774C1}"/>
              </a:ext>
            </a:extLst>
          </p:cNvPr>
          <p:cNvSpPr/>
          <p:nvPr/>
        </p:nvSpPr>
        <p:spPr>
          <a:xfrm>
            <a:off x="9734416" y="3531122"/>
            <a:ext cx="465362" cy="368866"/>
          </a:xfrm>
          <a:custGeom>
            <a:avLst/>
            <a:gdLst/>
            <a:ahLst/>
            <a:cxnLst/>
            <a:rect l="l" t="t" r="r" b="b"/>
            <a:pathLst>
              <a:path w="3072" h="2435" extrusionOk="0">
                <a:moveTo>
                  <a:pt x="1518" y="1"/>
                </a:moveTo>
                <a:cubicBezTo>
                  <a:pt x="1514" y="1"/>
                  <a:pt x="1510" y="1"/>
                  <a:pt x="1506" y="1"/>
                </a:cubicBezTo>
                <a:cubicBezTo>
                  <a:pt x="1381" y="6"/>
                  <a:pt x="1273" y="92"/>
                  <a:pt x="1217" y="198"/>
                </a:cubicBezTo>
                <a:cubicBezTo>
                  <a:pt x="1161" y="301"/>
                  <a:pt x="1148" y="420"/>
                  <a:pt x="1140" y="535"/>
                </a:cubicBezTo>
                <a:cubicBezTo>
                  <a:pt x="1111" y="979"/>
                  <a:pt x="1152" y="1425"/>
                  <a:pt x="1261" y="1857"/>
                </a:cubicBezTo>
                <a:cubicBezTo>
                  <a:pt x="1060" y="1525"/>
                  <a:pt x="765" y="1176"/>
                  <a:pt x="357" y="1167"/>
                </a:cubicBezTo>
                <a:cubicBezTo>
                  <a:pt x="354" y="1167"/>
                  <a:pt x="352" y="1167"/>
                  <a:pt x="350" y="1167"/>
                </a:cubicBezTo>
                <a:cubicBezTo>
                  <a:pt x="190" y="1167"/>
                  <a:pt x="1" y="1279"/>
                  <a:pt x="47" y="1419"/>
                </a:cubicBezTo>
                <a:cubicBezTo>
                  <a:pt x="59" y="1456"/>
                  <a:pt x="87" y="1487"/>
                  <a:pt x="115" y="1516"/>
                </a:cubicBezTo>
                <a:cubicBezTo>
                  <a:pt x="440" y="1847"/>
                  <a:pt x="1067" y="2166"/>
                  <a:pt x="1478" y="2435"/>
                </a:cubicBezTo>
                <a:cubicBezTo>
                  <a:pt x="1961" y="2133"/>
                  <a:pt x="3071" y="2014"/>
                  <a:pt x="3071" y="1408"/>
                </a:cubicBezTo>
                <a:cubicBezTo>
                  <a:pt x="3071" y="1299"/>
                  <a:pt x="2994" y="1246"/>
                  <a:pt x="2869" y="1246"/>
                </a:cubicBezTo>
                <a:cubicBezTo>
                  <a:pt x="2598" y="1246"/>
                  <a:pt x="2103" y="1495"/>
                  <a:pt x="1684" y="1971"/>
                </a:cubicBezTo>
                <a:cubicBezTo>
                  <a:pt x="1873" y="1548"/>
                  <a:pt x="1950" y="976"/>
                  <a:pt x="1911" y="520"/>
                </a:cubicBezTo>
                <a:cubicBezTo>
                  <a:pt x="1901" y="402"/>
                  <a:pt x="1881" y="281"/>
                  <a:pt x="1816" y="178"/>
                </a:cubicBezTo>
                <a:cubicBezTo>
                  <a:pt x="1754" y="79"/>
                  <a:pt x="1640" y="1"/>
                  <a:pt x="15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42">
            <a:extLst>
              <a:ext uri="{FF2B5EF4-FFF2-40B4-BE49-F238E27FC236}">
                <a16:creationId xmlns:a16="http://schemas.microsoft.com/office/drawing/2014/main" id="{3966A2F9-81DE-DBA2-841C-CD42F5209DE4}"/>
              </a:ext>
            </a:extLst>
          </p:cNvPr>
          <p:cNvSpPr/>
          <p:nvPr/>
        </p:nvSpPr>
        <p:spPr>
          <a:xfrm>
            <a:off x="9959373" y="3562934"/>
            <a:ext cx="15603" cy="331146"/>
          </a:xfrm>
          <a:custGeom>
            <a:avLst/>
            <a:gdLst/>
            <a:ahLst/>
            <a:cxnLst/>
            <a:rect l="l" t="t" r="r" b="b"/>
            <a:pathLst>
              <a:path w="103" h="2186" fill="none" extrusionOk="0">
                <a:moveTo>
                  <a:pt x="9" y="1"/>
                </a:moveTo>
                <a:cubicBezTo>
                  <a:pt x="102" y="537"/>
                  <a:pt x="69" y="1085"/>
                  <a:pt x="35" y="1627"/>
                </a:cubicBezTo>
                <a:cubicBezTo>
                  <a:pt x="24" y="1813"/>
                  <a:pt x="13" y="1999"/>
                  <a:pt x="0" y="218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42">
            <a:extLst>
              <a:ext uri="{FF2B5EF4-FFF2-40B4-BE49-F238E27FC236}">
                <a16:creationId xmlns:a16="http://schemas.microsoft.com/office/drawing/2014/main" id="{CAA78DE7-A69D-986E-C936-9FDF9D80BC40}"/>
              </a:ext>
            </a:extLst>
          </p:cNvPr>
          <p:cNvSpPr/>
          <p:nvPr/>
        </p:nvSpPr>
        <p:spPr>
          <a:xfrm>
            <a:off x="9958161" y="3747595"/>
            <a:ext cx="213745" cy="144062"/>
          </a:xfrm>
          <a:custGeom>
            <a:avLst/>
            <a:gdLst/>
            <a:ahLst/>
            <a:cxnLst/>
            <a:rect l="l" t="t" r="r" b="b"/>
            <a:pathLst>
              <a:path w="1411" h="951" fill="none" extrusionOk="0">
                <a:moveTo>
                  <a:pt x="1411" y="0"/>
                </a:moveTo>
                <a:cubicBezTo>
                  <a:pt x="1083" y="451"/>
                  <a:pt x="405" y="557"/>
                  <a:pt x="1" y="95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42">
            <a:extLst>
              <a:ext uri="{FF2B5EF4-FFF2-40B4-BE49-F238E27FC236}">
                <a16:creationId xmlns:a16="http://schemas.microsoft.com/office/drawing/2014/main" id="{F541DABF-C118-BFBD-F865-5BCC32ACC46B}"/>
              </a:ext>
            </a:extLst>
          </p:cNvPr>
          <p:cNvSpPr/>
          <p:nvPr/>
        </p:nvSpPr>
        <p:spPr>
          <a:xfrm>
            <a:off x="9783800" y="3740627"/>
            <a:ext cx="180722" cy="153151"/>
          </a:xfrm>
          <a:custGeom>
            <a:avLst/>
            <a:gdLst/>
            <a:ahLst/>
            <a:cxnLst/>
            <a:rect l="l" t="t" r="r" b="b"/>
            <a:pathLst>
              <a:path w="1193" h="1011" fill="none" extrusionOk="0">
                <a:moveTo>
                  <a:pt x="1" y="1"/>
                </a:moveTo>
                <a:cubicBezTo>
                  <a:pt x="183" y="56"/>
                  <a:pt x="337" y="170"/>
                  <a:pt x="479" y="290"/>
                </a:cubicBezTo>
                <a:cubicBezTo>
                  <a:pt x="740" y="509"/>
                  <a:pt x="978" y="750"/>
                  <a:pt x="1192" y="10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8" name="Google Shape;4558;p42">
            <a:extLst>
              <a:ext uri="{FF2B5EF4-FFF2-40B4-BE49-F238E27FC236}">
                <a16:creationId xmlns:a16="http://schemas.microsoft.com/office/drawing/2014/main" id="{2AB806D3-18CD-60FD-21E2-CA3BFD09E644}"/>
              </a:ext>
            </a:extLst>
          </p:cNvPr>
          <p:cNvSpPr/>
          <p:nvPr/>
        </p:nvSpPr>
        <p:spPr>
          <a:xfrm>
            <a:off x="9865451" y="3888477"/>
            <a:ext cx="170724" cy="85741"/>
          </a:xfrm>
          <a:custGeom>
            <a:avLst/>
            <a:gdLst/>
            <a:ahLst/>
            <a:cxnLst/>
            <a:rect l="l" t="t" r="r" b="b"/>
            <a:pathLst>
              <a:path w="1127" h="566" extrusionOk="0">
                <a:moveTo>
                  <a:pt x="622" y="1"/>
                </a:moveTo>
                <a:cubicBezTo>
                  <a:pt x="541" y="1"/>
                  <a:pt x="461" y="8"/>
                  <a:pt x="382" y="22"/>
                </a:cubicBezTo>
                <a:cubicBezTo>
                  <a:pt x="281" y="42"/>
                  <a:pt x="178" y="74"/>
                  <a:pt x="108" y="144"/>
                </a:cubicBezTo>
                <a:cubicBezTo>
                  <a:pt x="12" y="238"/>
                  <a:pt x="4" y="377"/>
                  <a:pt x="0" y="503"/>
                </a:cubicBezTo>
                <a:cubicBezTo>
                  <a:pt x="245" y="541"/>
                  <a:pt x="505" y="565"/>
                  <a:pt x="767" y="565"/>
                </a:cubicBezTo>
                <a:cubicBezTo>
                  <a:pt x="857" y="565"/>
                  <a:pt x="947" y="563"/>
                  <a:pt x="1037" y="556"/>
                </a:cubicBezTo>
                <a:cubicBezTo>
                  <a:pt x="1072" y="482"/>
                  <a:pt x="1108" y="406"/>
                  <a:pt x="1116" y="326"/>
                </a:cubicBezTo>
                <a:cubicBezTo>
                  <a:pt x="1127" y="245"/>
                  <a:pt x="1106" y="160"/>
                  <a:pt x="1043" y="102"/>
                </a:cubicBezTo>
                <a:cubicBezTo>
                  <a:pt x="985" y="48"/>
                  <a:pt x="901" y="26"/>
                  <a:pt x="819" y="15"/>
                </a:cubicBezTo>
                <a:cubicBezTo>
                  <a:pt x="753" y="6"/>
                  <a:pt x="688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9" name="Google Shape;4559;p42">
            <a:extLst>
              <a:ext uri="{FF2B5EF4-FFF2-40B4-BE49-F238E27FC236}">
                <a16:creationId xmlns:a16="http://schemas.microsoft.com/office/drawing/2014/main" id="{B2130A33-1EF2-6B09-82C0-80C260F1767E}"/>
              </a:ext>
            </a:extLst>
          </p:cNvPr>
          <p:cNvSpPr/>
          <p:nvPr/>
        </p:nvSpPr>
        <p:spPr>
          <a:xfrm>
            <a:off x="9931651" y="3940437"/>
            <a:ext cx="137851" cy="38629"/>
          </a:xfrm>
          <a:custGeom>
            <a:avLst/>
            <a:gdLst/>
            <a:ahLst/>
            <a:cxnLst/>
            <a:rect l="l" t="t" r="r" b="b"/>
            <a:pathLst>
              <a:path w="910" h="255" extrusionOk="0">
                <a:moveTo>
                  <a:pt x="673" y="1"/>
                </a:moveTo>
                <a:cubicBezTo>
                  <a:pt x="573" y="1"/>
                  <a:pt x="516" y="127"/>
                  <a:pt x="516" y="127"/>
                </a:cubicBezTo>
                <a:cubicBezTo>
                  <a:pt x="516" y="127"/>
                  <a:pt x="521" y="58"/>
                  <a:pt x="457" y="49"/>
                </a:cubicBezTo>
                <a:cubicBezTo>
                  <a:pt x="452" y="48"/>
                  <a:pt x="448" y="48"/>
                  <a:pt x="443" y="48"/>
                </a:cubicBezTo>
                <a:cubicBezTo>
                  <a:pt x="390" y="48"/>
                  <a:pt x="363" y="98"/>
                  <a:pt x="363" y="98"/>
                </a:cubicBezTo>
                <a:cubicBezTo>
                  <a:pt x="363" y="98"/>
                  <a:pt x="346" y="8"/>
                  <a:pt x="246" y="8"/>
                </a:cubicBezTo>
                <a:cubicBezTo>
                  <a:pt x="238" y="8"/>
                  <a:pt x="228" y="8"/>
                  <a:pt x="218" y="10"/>
                </a:cubicBezTo>
                <a:cubicBezTo>
                  <a:pt x="93" y="30"/>
                  <a:pt x="130" y="174"/>
                  <a:pt x="130" y="174"/>
                </a:cubicBezTo>
                <a:cubicBezTo>
                  <a:pt x="130" y="174"/>
                  <a:pt x="109" y="162"/>
                  <a:pt x="83" y="162"/>
                </a:cubicBezTo>
                <a:cubicBezTo>
                  <a:pt x="70" y="162"/>
                  <a:pt x="55" y="165"/>
                  <a:pt x="42" y="174"/>
                </a:cubicBezTo>
                <a:cubicBezTo>
                  <a:pt x="0" y="203"/>
                  <a:pt x="11" y="248"/>
                  <a:pt x="11" y="248"/>
                </a:cubicBezTo>
                <a:cubicBezTo>
                  <a:pt x="103" y="252"/>
                  <a:pt x="202" y="254"/>
                  <a:pt x="298" y="254"/>
                </a:cubicBezTo>
                <a:cubicBezTo>
                  <a:pt x="606" y="254"/>
                  <a:pt x="891" y="235"/>
                  <a:pt x="890" y="235"/>
                </a:cubicBezTo>
                <a:cubicBezTo>
                  <a:pt x="910" y="135"/>
                  <a:pt x="856" y="118"/>
                  <a:pt x="817" y="118"/>
                </a:cubicBezTo>
                <a:cubicBezTo>
                  <a:pt x="797" y="118"/>
                  <a:pt x="782" y="123"/>
                  <a:pt x="782" y="123"/>
                </a:cubicBezTo>
                <a:cubicBezTo>
                  <a:pt x="782" y="123"/>
                  <a:pt x="808" y="23"/>
                  <a:pt x="695" y="3"/>
                </a:cubicBezTo>
                <a:cubicBezTo>
                  <a:pt x="687" y="1"/>
                  <a:pt x="680" y="1"/>
                  <a:pt x="6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0" name="Google Shape;4560;p42">
            <a:extLst>
              <a:ext uri="{FF2B5EF4-FFF2-40B4-BE49-F238E27FC236}">
                <a16:creationId xmlns:a16="http://schemas.microsoft.com/office/drawing/2014/main" id="{80F8E804-34A7-F919-0B31-10F198C91DAB}"/>
              </a:ext>
            </a:extLst>
          </p:cNvPr>
          <p:cNvSpPr/>
          <p:nvPr/>
        </p:nvSpPr>
        <p:spPr>
          <a:xfrm>
            <a:off x="9825914" y="3932711"/>
            <a:ext cx="115129" cy="45597"/>
          </a:xfrm>
          <a:custGeom>
            <a:avLst/>
            <a:gdLst/>
            <a:ahLst/>
            <a:cxnLst/>
            <a:rect l="l" t="t" r="r" b="b"/>
            <a:pathLst>
              <a:path w="760" h="301" extrusionOk="0">
                <a:moveTo>
                  <a:pt x="454" y="0"/>
                </a:moveTo>
                <a:cubicBezTo>
                  <a:pt x="349" y="0"/>
                  <a:pt x="307" y="92"/>
                  <a:pt x="307" y="92"/>
                </a:cubicBezTo>
                <a:cubicBezTo>
                  <a:pt x="307" y="92"/>
                  <a:pt x="288" y="34"/>
                  <a:pt x="222" y="34"/>
                </a:cubicBezTo>
                <a:cubicBezTo>
                  <a:pt x="209" y="34"/>
                  <a:pt x="194" y="37"/>
                  <a:pt x="177" y="42"/>
                </a:cubicBezTo>
                <a:cubicBezTo>
                  <a:pt x="75" y="74"/>
                  <a:pt x="109" y="146"/>
                  <a:pt x="109" y="146"/>
                </a:cubicBezTo>
                <a:cubicBezTo>
                  <a:pt x="109" y="146"/>
                  <a:pt x="101" y="143"/>
                  <a:pt x="90" y="143"/>
                </a:cubicBezTo>
                <a:cubicBezTo>
                  <a:pt x="74" y="143"/>
                  <a:pt x="51" y="148"/>
                  <a:pt x="33" y="169"/>
                </a:cubicBezTo>
                <a:cubicBezTo>
                  <a:pt x="1" y="208"/>
                  <a:pt x="36" y="245"/>
                  <a:pt x="36" y="245"/>
                </a:cubicBezTo>
                <a:cubicBezTo>
                  <a:pt x="186" y="281"/>
                  <a:pt x="716" y="301"/>
                  <a:pt x="716" y="301"/>
                </a:cubicBezTo>
                <a:cubicBezTo>
                  <a:pt x="716" y="301"/>
                  <a:pt x="759" y="171"/>
                  <a:pt x="710" y="133"/>
                </a:cubicBezTo>
                <a:cubicBezTo>
                  <a:pt x="692" y="120"/>
                  <a:pt x="672" y="115"/>
                  <a:pt x="655" y="115"/>
                </a:cubicBezTo>
                <a:cubicBezTo>
                  <a:pt x="625" y="115"/>
                  <a:pt x="601" y="128"/>
                  <a:pt x="601" y="128"/>
                </a:cubicBezTo>
                <a:cubicBezTo>
                  <a:pt x="601" y="128"/>
                  <a:pt x="581" y="7"/>
                  <a:pt x="468" y="1"/>
                </a:cubicBezTo>
                <a:cubicBezTo>
                  <a:pt x="463" y="1"/>
                  <a:pt x="459" y="0"/>
                  <a:pt x="4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1" name="Google Shape;4561;p42">
            <a:extLst>
              <a:ext uri="{FF2B5EF4-FFF2-40B4-BE49-F238E27FC236}">
                <a16:creationId xmlns:a16="http://schemas.microsoft.com/office/drawing/2014/main" id="{832B8948-3FDD-6D95-3F34-037B22F4E53C}"/>
              </a:ext>
            </a:extLst>
          </p:cNvPr>
          <p:cNvSpPr/>
          <p:nvPr/>
        </p:nvSpPr>
        <p:spPr>
          <a:xfrm>
            <a:off x="10978268" y="3663672"/>
            <a:ext cx="63775" cy="28025"/>
          </a:xfrm>
          <a:custGeom>
            <a:avLst/>
            <a:gdLst/>
            <a:ahLst/>
            <a:cxnLst/>
            <a:rect l="l" t="t" r="r" b="b"/>
            <a:pathLst>
              <a:path w="421" h="185" extrusionOk="0">
                <a:moveTo>
                  <a:pt x="154" y="0"/>
                </a:moveTo>
                <a:cubicBezTo>
                  <a:pt x="99" y="0"/>
                  <a:pt x="83" y="53"/>
                  <a:pt x="83" y="53"/>
                </a:cubicBezTo>
                <a:cubicBezTo>
                  <a:pt x="83" y="53"/>
                  <a:pt x="67" y="32"/>
                  <a:pt x="47" y="32"/>
                </a:cubicBezTo>
                <a:cubicBezTo>
                  <a:pt x="40" y="32"/>
                  <a:pt x="33" y="35"/>
                  <a:pt x="27" y="42"/>
                </a:cubicBezTo>
                <a:cubicBezTo>
                  <a:pt x="1" y="69"/>
                  <a:pt x="27" y="85"/>
                  <a:pt x="27" y="85"/>
                </a:cubicBezTo>
                <a:lnTo>
                  <a:pt x="21" y="182"/>
                </a:lnTo>
                <a:cubicBezTo>
                  <a:pt x="51" y="184"/>
                  <a:pt x="81" y="184"/>
                  <a:pt x="112" y="184"/>
                </a:cubicBezTo>
                <a:cubicBezTo>
                  <a:pt x="212" y="184"/>
                  <a:pt x="316" y="178"/>
                  <a:pt x="420" y="166"/>
                </a:cubicBezTo>
                <a:cubicBezTo>
                  <a:pt x="411" y="111"/>
                  <a:pt x="370" y="106"/>
                  <a:pt x="354" y="106"/>
                </a:cubicBezTo>
                <a:cubicBezTo>
                  <a:pt x="350" y="106"/>
                  <a:pt x="348" y="106"/>
                  <a:pt x="348" y="106"/>
                </a:cubicBezTo>
                <a:cubicBezTo>
                  <a:pt x="348" y="106"/>
                  <a:pt x="357" y="53"/>
                  <a:pt x="305" y="42"/>
                </a:cubicBezTo>
                <a:cubicBezTo>
                  <a:pt x="297" y="40"/>
                  <a:pt x="289" y="39"/>
                  <a:pt x="282" y="39"/>
                </a:cubicBezTo>
                <a:cubicBezTo>
                  <a:pt x="241" y="39"/>
                  <a:pt x="213" y="62"/>
                  <a:pt x="213" y="62"/>
                </a:cubicBezTo>
                <a:cubicBezTo>
                  <a:pt x="213" y="62"/>
                  <a:pt x="209" y="0"/>
                  <a:pt x="1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2" name="Google Shape;4562;p42">
            <a:extLst>
              <a:ext uri="{FF2B5EF4-FFF2-40B4-BE49-F238E27FC236}">
                <a16:creationId xmlns:a16="http://schemas.microsoft.com/office/drawing/2014/main" id="{CB790591-CE4B-690D-985D-45473F08CDAD}"/>
              </a:ext>
            </a:extLst>
          </p:cNvPr>
          <p:cNvSpPr/>
          <p:nvPr/>
        </p:nvSpPr>
        <p:spPr>
          <a:xfrm>
            <a:off x="10865714" y="3657613"/>
            <a:ext cx="63927" cy="31054"/>
          </a:xfrm>
          <a:custGeom>
            <a:avLst/>
            <a:gdLst/>
            <a:ahLst/>
            <a:cxnLst/>
            <a:rect l="l" t="t" r="r" b="b"/>
            <a:pathLst>
              <a:path w="422" h="205" extrusionOk="0">
                <a:moveTo>
                  <a:pt x="268" y="0"/>
                </a:moveTo>
                <a:cubicBezTo>
                  <a:pt x="213" y="0"/>
                  <a:pt x="210" y="62"/>
                  <a:pt x="210" y="62"/>
                </a:cubicBezTo>
                <a:cubicBezTo>
                  <a:pt x="210" y="62"/>
                  <a:pt x="181" y="39"/>
                  <a:pt x="140" y="39"/>
                </a:cubicBezTo>
                <a:cubicBezTo>
                  <a:pt x="133" y="39"/>
                  <a:pt x="125" y="40"/>
                  <a:pt x="118" y="41"/>
                </a:cubicBezTo>
                <a:cubicBezTo>
                  <a:pt x="65" y="53"/>
                  <a:pt x="73" y="107"/>
                  <a:pt x="73" y="107"/>
                </a:cubicBezTo>
                <a:cubicBezTo>
                  <a:pt x="73" y="107"/>
                  <a:pt x="70" y="106"/>
                  <a:pt x="66" y="106"/>
                </a:cubicBezTo>
                <a:cubicBezTo>
                  <a:pt x="50" y="106"/>
                  <a:pt x="11" y="112"/>
                  <a:pt x="1" y="165"/>
                </a:cubicBezTo>
                <a:cubicBezTo>
                  <a:pt x="110" y="187"/>
                  <a:pt x="203" y="204"/>
                  <a:pt x="294" y="204"/>
                </a:cubicBezTo>
                <a:cubicBezTo>
                  <a:pt x="329" y="204"/>
                  <a:pt x="365" y="202"/>
                  <a:pt x="401" y="195"/>
                </a:cubicBezTo>
                <a:lnTo>
                  <a:pt x="396" y="86"/>
                </a:lnTo>
                <a:cubicBezTo>
                  <a:pt x="396" y="86"/>
                  <a:pt x="421" y="68"/>
                  <a:pt x="396" y="41"/>
                </a:cubicBezTo>
                <a:cubicBezTo>
                  <a:pt x="389" y="34"/>
                  <a:pt x="382" y="32"/>
                  <a:pt x="375" y="32"/>
                </a:cubicBezTo>
                <a:cubicBezTo>
                  <a:pt x="356" y="32"/>
                  <a:pt x="339" y="53"/>
                  <a:pt x="339" y="53"/>
                </a:cubicBezTo>
                <a:cubicBezTo>
                  <a:pt x="339" y="53"/>
                  <a:pt x="323" y="0"/>
                  <a:pt x="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3" name="Google Shape;4563;p42">
            <a:extLst>
              <a:ext uri="{FF2B5EF4-FFF2-40B4-BE49-F238E27FC236}">
                <a16:creationId xmlns:a16="http://schemas.microsoft.com/office/drawing/2014/main" id="{51050C75-9D27-3E25-766E-A6BE5BD3F310}"/>
              </a:ext>
            </a:extLst>
          </p:cNvPr>
          <p:cNvSpPr/>
          <p:nvPr/>
        </p:nvSpPr>
        <p:spPr>
          <a:xfrm>
            <a:off x="10811482" y="3417053"/>
            <a:ext cx="296608" cy="234953"/>
          </a:xfrm>
          <a:custGeom>
            <a:avLst/>
            <a:gdLst/>
            <a:ahLst/>
            <a:cxnLst/>
            <a:rect l="l" t="t" r="r" b="b"/>
            <a:pathLst>
              <a:path w="1958" h="1551" extrusionOk="0">
                <a:moveTo>
                  <a:pt x="967" y="1"/>
                </a:moveTo>
                <a:cubicBezTo>
                  <a:pt x="964" y="1"/>
                  <a:pt x="961" y="1"/>
                  <a:pt x="958" y="1"/>
                </a:cubicBezTo>
                <a:cubicBezTo>
                  <a:pt x="879" y="4"/>
                  <a:pt x="811" y="60"/>
                  <a:pt x="775" y="126"/>
                </a:cubicBezTo>
                <a:cubicBezTo>
                  <a:pt x="739" y="192"/>
                  <a:pt x="731" y="268"/>
                  <a:pt x="726" y="342"/>
                </a:cubicBezTo>
                <a:cubicBezTo>
                  <a:pt x="707" y="623"/>
                  <a:pt x="733" y="907"/>
                  <a:pt x="802" y="1182"/>
                </a:cubicBezTo>
                <a:cubicBezTo>
                  <a:pt x="676" y="972"/>
                  <a:pt x="487" y="748"/>
                  <a:pt x="228" y="743"/>
                </a:cubicBezTo>
                <a:cubicBezTo>
                  <a:pt x="226" y="743"/>
                  <a:pt x="225" y="743"/>
                  <a:pt x="223" y="743"/>
                </a:cubicBezTo>
                <a:cubicBezTo>
                  <a:pt x="121" y="743"/>
                  <a:pt x="1" y="814"/>
                  <a:pt x="30" y="903"/>
                </a:cubicBezTo>
                <a:cubicBezTo>
                  <a:pt x="37" y="928"/>
                  <a:pt x="54" y="947"/>
                  <a:pt x="73" y="966"/>
                </a:cubicBezTo>
                <a:cubicBezTo>
                  <a:pt x="280" y="1176"/>
                  <a:pt x="679" y="1380"/>
                  <a:pt x="941" y="1551"/>
                </a:cubicBezTo>
                <a:cubicBezTo>
                  <a:pt x="1248" y="1360"/>
                  <a:pt x="1955" y="1283"/>
                  <a:pt x="1958" y="897"/>
                </a:cubicBezTo>
                <a:cubicBezTo>
                  <a:pt x="1958" y="828"/>
                  <a:pt x="1908" y="794"/>
                  <a:pt x="1828" y="794"/>
                </a:cubicBezTo>
                <a:cubicBezTo>
                  <a:pt x="1655" y="794"/>
                  <a:pt x="1339" y="953"/>
                  <a:pt x="1072" y="1255"/>
                </a:cubicBezTo>
                <a:cubicBezTo>
                  <a:pt x="1193" y="985"/>
                  <a:pt x="1242" y="622"/>
                  <a:pt x="1217" y="331"/>
                </a:cubicBezTo>
                <a:cubicBezTo>
                  <a:pt x="1209" y="256"/>
                  <a:pt x="1198" y="179"/>
                  <a:pt x="1157" y="113"/>
                </a:cubicBezTo>
                <a:cubicBezTo>
                  <a:pt x="1117" y="51"/>
                  <a:pt x="1045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42">
            <a:extLst>
              <a:ext uri="{FF2B5EF4-FFF2-40B4-BE49-F238E27FC236}">
                <a16:creationId xmlns:a16="http://schemas.microsoft.com/office/drawing/2014/main" id="{8D4DD6C1-56A9-A029-3A09-3E044D43F8DF}"/>
              </a:ext>
            </a:extLst>
          </p:cNvPr>
          <p:cNvSpPr/>
          <p:nvPr/>
        </p:nvSpPr>
        <p:spPr>
          <a:xfrm>
            <a:off x="10954636" y="3437503"/>
            <a:ext cx="9847" cy="210867"/>
          </a:xfrm>
          <a:custGeom>
            <a:avLst/>
            <a:gdLst/>
            <a:ahLst/>
            <a:cxnLst/>
            <a:rect l="l" t="t" r="r" b="b"/>
            <a:pathLst>
              <a:path w="65" h="1392" fill="none" extrusionOk="0">
                <a:moveTo>
                  <a:pt x="6" y="0"/>
                </a:moveTo>
                <a:cubicBezTo>
                  <a:pt x="65" y="341"/>
                  <a:pt x="43" y="689"/>
                  <a:pt x="22" y="1035"/>
                </a:cubicBezTo>
                <a:cubicBezTo>
                  <a:pt x="15" y="1153"/>
                  <a:pt x="8" y="1272"/>
                  <a:pt x="1" y="139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42">
            <a:extLst>
              <a:ext uri="{FF2B5EF4-FFF2-40B4-BE49-F238E27FC236}">
                <a16:creationId xmlns:a16="http://schemas.microsoft.com/office/drawing/2014/main" id="{F3F80CF5-DCF6-F5C7-FD22-780915A6E8D5}"/>
              </a:ext>
            </a:extLst>
          </p:cNvPr>
          <p:cNvSpPr/>
          <p:nvPr/>
        </p:nvSpPr>
        <p:spPr>
          <a:xfrm>
            <a:off x="10954030" y="3555057"/>
            <a:ext cx="136034" cy="91648"/>
          </a:xfrm>
          <a:custGeom>
            <a:avLst/>
            <a:gdLst/>
            <a:ahLst/>
            <a:cxnLst/>
            <a:rect l="l" t="t" r="r" b="b"/>
            <a:pathLst>
              <a:path w="898" h="605" fill="none" extrusionOk="0">
                <a:moveTo>
                  <a:pt x="898" y="0"/>
                </a:moveTo>
                <a:cubicBezTo>
                  <a:pt x="689" y="288"/>
                  <a:pt x="258" y="355"/>
                  <a:pt x="1" y="60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6" name="Google Shape;4566;p42">
            <a:extLst>
              <a:ext uri="{FF2B5EF4-FFF2-40B4-BE49-F238E27FC236}">
                <a16:creationId xmlns:a16="http://schemas.microsoft.com/office/drawing/2014/main" id="{7341F654-C1C4-FC45-6F1F-A8E605DBF6D9}"/>
              </a:ext>
            </a:extLst>
          </p:cNvPr>
          <p:cNvSpPr/>
          <p:nvPr/>
        </p:nvSpPr>
        <p:spPr>
          <a:xfrm>
            <a:off x="10842839" y="3550512"/>
            <a:ext cx="115129" cy="97556"/>
          </a:xfrm>
          <a:custGeom>
            <a:avLst/>
            <a:gdLst/>
            <a:ahLst/>
            <a:cxnLst/>
            <a:rect l="l" t="t" r="r" b="b"/>
            <a:pathLst>
              <a:path w="760" h="644" fill="none" extrusionOk="0">
                <a:moveTo>
                  <a:pt x="1" y="0"/>
                </a:moveTo>
                <a:cubicBezTo>
                  <a:pt x="118" y="35"/>
                  <a:pt x="214" y="108"/>
                  <a:pt x="306" y="184"/>
                </a:cubicBezTo>
                <a:cubicBezTo>
                  <a:pt x="472" y="324"/>
                  <a:pt x="624" y="478"/>
                  <a:pt x="759" y="6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42">
            <a:extLst>
              <a:ext uri="{FF2B5EF4-FFF2-40B4-BE49-F238E27FC236}">
                <a16:creationId xmlns:a16="http://schemas.microsoft.com/office/drawing/2014/main" id="{262CA729-8BBA-3A10-6693-C1084EEFD632}"/>
              </a:ext>
            </a:extLst>
          </p:cNvPr>
          <p:cNvSpPr/>
          <p:nvPr/>
        </p:nvSpPr>
        <p:spPr>
          <a:xfrm>
            <a:off x="10894648" y="3644736"/>
            <a:ext cx="108766" cy="54535"/>
          </a:xfrm>
          <a:custGeom>
            <a:avLst/>
            <a:gdLst/>
            <a:ahLst/>
            <a:cxnLst/>
            <a:rect l="l" t="t" r="r" b="b"/>
            <a:pathLst>
              <a:path w="718" h="360" extrusionOk="0">
                <a:moveTo>
                  <a:pt x="397" y="0"/>
                </a:moveTo>
                <a:cubicBezTo>
                  <a:pt x="345" y="0"/>
                  <a:pt x="294" y="5"/>
                  <a:pt x="244" y="14"/>
                </a:cubicBezTo>
                <a:cubicBezTo>
                  <a:pt x="180" y="27"/>
                  <a:pt x="114" y="48"/>
                  <a:pt x="70" y="91"/>
                </a:cubicBezTo>
                <a:cubicBezTo>
                  <a:pt x="9" y="152"/>
                  <a:pt x="4" y="240"/>
                  <a:pt x="1" y="321"/>
                </a:cubicBezTo>
                <a:cubicBezTo>
                  <a:pt x="154" y="344"/>
                  <a:pt x="317" y="359"/>
                  <a:pt x="481" y="359"/>
                </a:cubicBezTo>
                <a:cubicBezTo>
                  <a:pt x="541" y="359"/>
                  <a:pt x="601" y="357"/>
                  <a:pt x="661" y="353"/>
                </a:cubicBezTo>
                <a:cubicBezTo>
                  <a:pt x="683" y="306"/>
                  <a:pt x="706" y="258"/>
                  <a:pt x="712" y="206"/>
                </a:cubicBezTo>
                <a:cubicBezTo>
                  <a:pt x="717" y="154"/>
                  <a:pt x="704" y="101"/>
                  <a:pt x="664" y="63"/>
                </a:cubicBezTo>
                <a:cubicBezTo>
                  <a:pt x="626" y="31"/>
                  <a:pt x="573" y="17"/>
                  <a:pt x="521" y="9"/>
                </a:cubicBezTo>
                <a:cubicBezTo>
                  <a:pt x="480" y="3"/>
                  <a:pt x="438" y="0"/>
                  <a:pt x="3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8" name="Google Shape;4568;p42">
            <a:extLst>
              <a:ext uri="{FF2B5EF4-FFF2-40B4-BE49-F238E27FC236}">
                <a16:creationId xmlns:a16="http://schemas.microsoft.com/office/drawing/2014/main" id="{80BB719F-D92B-6415-3CA8-70413BA5BE54}"/>
              </a:ext>
            </a:extLst>
          </p:cNvPr>
          <p:cNvSpPr/>
          <p:nvPr/>
        </p:nvSpPr>
        <p:spPr>
          <a:xfrm>
            <a:off x="10936761" y="3677609"/>
            <a:ext cx="88316" cy="24844"/>
          </a:xfrm>
          <a:custGeom>
            <a:avLst/>
            <a:gdLst/>
            <a:ahLst/>
            <a:cxnLst/>
            <a:rect l="l" t="t" r="r" b="b"/>
            <a:pathLst>
              <a:path w="583" h="164" extrusionOk="0">
                <a:moveTo>
                  <a:pt x="430" y="1"/>
                </a:moveTo>
                <a:cubicBezTo>
                  <a:pt x="366" y="1"/>
                  <a:pt x="331" y="81"/>
                  <a:pt x="331" y="81"/>
                </a:cubicBezTo>
                <a:cubicBezTo>
                  <a:pt x="331" y="81"/>
                  <a:pt x="333" y="38"/>
                  <a:pt x="293" y="32"/>
                </a:cubicBezTo>
                <a:cubicBezTo>
                  <a:pt x="290" y="32"/>
                  <a:pt x="287" y="32"/>
                  <a:pt x="284" y="32"/>
                </a:cubicBezTo>
                <a:cubicBezTo>
                  <a:pt x="250" y="32"/>
                  <a:pt x="232" y="63"/>
                  <a:pt x="232" y="63"/>
                </a:cubicBezTo>
                <a:cubicBezTo>
                  <a:pt x="232" y="63"/>
                  <a:pt x="221" y="6"/>
                  <a:pt x="158" y="6"/>
                </a:cubicBezTo>
                <a:cubicBezTo>
                  <a:pt x="152" y="6"/>
                  <a:pt x="147" y="7"/>
                  <a:pt x="140" y="8"/>
                </a:cubicBezTo>
                <a:cubicBezTo>
                  <a:pt x="62" y="19"/>
                  <a:pt x="85" y="112"/>
                  <a:pt x="85" y="112"/>
                </a:cubicBezTo>
                <a:cubicBezTo>
                  <a:pt x="85" y="112"/>
                  <a:pt x="71" y="104"/>
                  <a:pt x="54" y="104"/>
                </a:cubicBezTo>
                <a:cubicBezTo>
                  <a:pt x="46" y="104"/>
                  <a:pt x="36" y="106"/>
                  <a:pt x="28" y="112"/>
                </a:cubicBezTo>
                <a:cubicBezTo>
                  <a:pt x="1" y="131"/>
                  <a:pt x="7" y="159"/>
                  <a:pt x="7" y="159"/>
                </a:cubicBezTo>
                <a:cubicBezTo>
                  <a:pt x="69" y="162"/>
                  <a:pt x="134" y="163"/>
                  <a:pt x="197" y="163"/>
                </a:cubicBezTo>
                <a:cubicBezTo>
                  <a:pt x="392" y="163"/>
                  <a:pt x="570" y="151"/>
                  <a:pt x="570" y="151"/>
                </a:cubicBezTo>
                <a:cubicBezTo>
                  <a:pt x="583" y="87"/>
                  <a:pt x="548" y="76"/>
                  <a:pt x="524" y="76"/>
                </a:cubicBezTo>
                <a:cubicBezTo>
                  <a:pt x="511" y="76"/>
                  <a:pt x="501" y="79"/>
                  <a:pt x="501" y="79"/>
                </a:cubicBezTo>
                <a:cubicBezTo>
                  <a:pt x="501" y="79"/>
                  <a:pt x="518" y="16"/>
                  <a:pt x="445" y="2"/>
                </a:cubicBezTo>
                <a:cubicBezTo>
                  <a:pt x="440" y="1"/>
                  <a:pt x="435" y="1"/>
                  <a:pt x="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9" name="Google Shape;4569;p42">
            <a:extLst>
              <a:ext uri="{FF2B5EF4-FFF2-40B4-BE49-F238E27FC236}">
                <a16:creationId xmlns:a16="http://schemas.microsoft.com/office/drawing/2014/main" id="{46ED0EAB-9318-7A4C-A68A-8CEFA5CE0E4E}"/>
              </a:ext>
            </a:extLst>
          </p:cNvPr>
          <p:cNvSpPr/>
          <p:nvPr/>
        </p:nvSpPr>
        <p:spPr>
          <a:xfrm>
            <a:off x="10869652" y="3672913"/>
            <a:ext cx="73470" cy="29085"/>
          </a:xfrm>
          <a:custGeom>
            <a:avLst/>
            <a:gdLst/>
            <a:ahLst/>
            <a:cxnLst/>
            <a:rect l="l" t="t" r="r" b="b"/>
            <a:pathLst>
              <a:path w="485" h="192" extrusionOk="0">
                <a:moveTo>
                  <a:pt x="291" y="0"/>
                </a:moveTo>
                <a:cubicBezTo>
                  <a:pt x="225" y="0"/>
                  <a:pt x="197" y="58"/>
                  <a:pt x="197" y="58"/>
                </a:cubicBezTo>
                <a:cubicBezTo>
                  <a:pt x="197" y="58"/>
                  <a:pt x="185" y="21"/>
                  <a:pt x="143" y="21"/>
                </a:cubicBezTo>
                <a:cubicBezTo>
                  <a:pt x="135" y="21"/>
                  <a:pt x="125" y="23"/>
                  <a:pt x="114" y="26"/>
                </a:cubicBezTo>
                <a:cubicBezTo>
                  <a:pt x="50" y="47"/>
                  <a:pt x="71" y="91"/>
                  <a:pt x="71" y="91"/>
                </a:cubicBezTo>
                <a:cubicBezTo>
                  <a:pt x="71" y="91"/>
                  <a:pt x="67" y="90"/>
                  <a:pt x="60" y="90"/>
                </a:cubicBezTo>
                <a:cubicBezTo>
                  <a:pt x="50" y="90"/>
                  <a:pt x="34" y="93"/>
                  <a:pt x="21" y="107"/>
                </a:cubicBezTo>
                <a:cubicBezTo>
                  <a:pt x="1" y="132"/>
                  <a:pt x="23" y="155"/>
                  <a:pt x="23" y="155"/>
                </a:cubicBezTo>
                <a:cubicBezTo>
                  <a:pt x="118" y="178"/>
                  <a:pt x="457" y="192"/>
                  <a:pt x="457" y="192"/>
                </a:cubicBezTo>
                <a:cubicBezTo>
                  <a:pt x="457" y="192"/>
                  <a:pt x="484" y="110"/>
                  <a:pt x="453" y="85"/>
                </a:cubicBezTo>
                <a:cubicBezTo>
                  <a:pt x="442" y="76"/>
                  <a:pt x="429" y="73"/>
                  <a:pt x="417" y="73"/>
                </a:cubicBezTo>
                <a:cubicBezTo>
                  <a:pt x="398" y="73"/>
                  <a:pt x="383" y="81"/>
                  <a:pt x="383" y="81"/>
                </a:cubicBezTo>
                <a:cubicBezTo>
                  <a:pt x="383" y="81"/>
                  <a:pt x="372" y="4"/>
                  <a:pt x="299" y="0"/>
                </a:cubicBezTo>
                <a:cubicBezTo>
                  <a:pt x="296" y="0"/>
                  <a:pt x="294" y="0"/>
                  <a:pt x="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42">
            <a:extLst>
              <a:ext uri="{FF2B5EF4-FFF2-40B4-BE49-F238E27FC236}">
                <a16:creationId xmlns:a16="http://schemas.microsoft.com/office/drawing/2014/main" id="{FEF0D2E0-3A02-F35C-C427-C6E56D8D291A}"/>
              </a:ext>
            </a:extLst>
          </p:cNvPr>
          <p:cNvSpPr/>
          <p:nvPr/>
        </p:nvSpPr>
        <p:spPr>
          <a:xfrm>
            <a:off x="9992094" y="3448865"/>
            <a:ext cx="51959" cy="23026"/>
          </a:xfrm>
          <a:custGeom>
            <a:avLst/>
            <a:gdLst/>
            <a:ahLst/>
            <a:cxnLst/>
            <a:rect l="l" t="t" r="r" b="b"/>
            <a:pathLst>
              <a:path w="343" h="152" extrusionOk="0">
                <a:moveTo>
                  <a:pt x="125" y="1"/>
                </a:moveTo>
                <a:cubicBezTo>
                  <a:pt x="81" y="1"/>
                  <a:pt x="68" y="44"/>
                  <a:pt x="68" y="44"/>
                </a:cubicBezTo>
                <a:cubicBezTo>
                  <a:pt x="68" y="44"/>
                  <a:pt x="55" y="27"/>
                  <a:pt x="39" y="27"/>
                </a:cubicBezTo>
                <a:cubicBezTo>
                  <a:pt x="34" y="27"/>
                  <a:pt x="28" y="29"/>
                  <a:pt x="22" y="35"/>
                </a:cubicBezTo>
                <a:cubicBezTo>
                  <a:pt x="0" y="55"/>
                  <a:pt x="22" y="70"/>
                  <a:pt x="22" y="70"/>
                </a:cubicBezTo>
                <a:lnTo>
                  <a:pt x="19" y="150"/>
                </a:lnTo>
                <a:cubicBezTo>
                  <a:pt x="42" y="151"/>
                  <a:pt x="66" y="152"/>
                  <a:pt x="90" y="152"/>
                </a:cubicBezTo>
                <a:cubicBezTo>
                  <a:pt x="172" y="152"/>
                  <a:pt x="257" y="147"/>
                  <a:pt x="342" y="137"/>
                </a:cubicBezTo>
                <a:cubicBezTo>
                  <a:pt x="336" y="92"/>
                  <a:pt x="303" y="87"/>
                  <a:pt x="290" y="87"/>
                </a:cubicBezTo>
                <a:cubicBezTo>
                  <a:pt x="286" y="87"/>
                  <a:pt x="284" y="87"/>
                  <a:pt x="284" y="87"/>
                </a:cubicBezTo>
                <a:cubicBezTo>
                  <a:pt x="284" y="87"/>
                  <a:pt x="291" y="44"/>
                  <a:pt x="248" y="35"/>
                </a:cubicBezTo>
                <a:cubicBezTo>
                  <a:pt x="241" y="33"/>
                  <a:pt x="235" y="32"/>
                  <a:pt x="229" y="32"/>
                </a:cubicBezTo>
                <a:cubicBezTo>
                  <a:pt x="196" y="32"/>
                  <a:pt x="174" y="51"/>
                  <a:pt x="174" y="51"/>
                </a:cubicBezTo>
                <a:cubicBezTo>
                  <a:pt x="174" y="51"/>
                  <a:pt x="171" y="1"/>
                  <a:pt x="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1" name="Google Shape;4571;p42">
            <a:extLst>
              <a:ext uri="{FF2B5EF4-FFF2-40B4-BE49-F238E27FC236}">
                <a16:creationId xmlns:a16="http://schemas.microsoft.com/office/drawing/2014/main" id="{00CDA19E-89D3-90F2-0B75-6A2F2EEDBEAF}"/>
              </a:ext>
            </a:extLst>
          </p:cNvPr>
          <p:cNvSpPr/>
          <p:nvPr/>
        </p:nvSpPr>
        <p:spPr>
          <a:xfrm>
            <a:off x="9900596" y="3444017"/>
            <a:ext cx="52111" cy="25449"/>
          </a:xfrm>
          <a:custGeom>
            <a:avLst/>
            <a:gdLst/>
            <a:ahLst/>
            <a:cxnLst/>
            <a:rect l="l" t="t" r="r" b="b"/>
            <a:pathLst>
              <a:path w="344" h="168" extrusionOk="0">
                <a:moveTo>
                  <a:pt x="218" y="1"/>
                </a:moveTo>
                <a:cubicBezTo>
                  <a:pt x="173" y="1"/>
                  <a:pt x="170" y="51"/>
                  <a:pt x="170" y="51"/>
                </a:cubicBezTo>
                <a:cubicBezTo>
                  <a:pt x="170" y="51"/>
                  <a:pt x="148" y="32"/>
                  <a:pt x="115" y="32"/>
                </a:cubicBezTo>
                <a:cubicBezTo>
                  <a:pt x="109" y="32"/>
                  <a:pt x="103" y="33"/>
                  <a:pt x="96" y="35"/>
                </a:cubicBezTo>
                <a:cubicBezTo>
                  <a:pt x="52" y="43"/>
                  <a:pt x="60" y="87"/>
                  <a:pt x="60" y="87"/>
                </a:cubicBezTo>
                <a:cubicBezTo>
                  <a:pt x="60" y="87"/>
                  <a:pt x="57" y="87"/>
                  <a:pt x="53" y="87"/>
                </a:cubicBezTo>
                <a:cubicBezTo>
                  <a:pt x="39" y="87"/>
                  <a:pt x="8" y="92"/>
                  <a:pt x="1" y="136"/>
                </a:cubicBezTo>
                <a:cubicBezTo>
                  <a:pt x="88" y="153"/>
                  <a:pt x="163" y="168"/>
                  <a:pt x="237" y="168"/>
                </a:cubicBezTo>
                <a:cubicBezTo>
                  <a:pt x="266" y="168"/>
                  <a:pt x="295" y="165"/>
                  <a:pt x="325" y="160"/>
                </a:cubicBezTo>
                <a:lnTo>
                  <a:pt x="321" y="70"/>
                </a:lnTo>
                <a:cubicBezTo>
                  <a:pt x="321" y="70"/>
                  <a:pt x="344" y="55"/>
                  <a:pt x="321" y="35"/>
                </a:cubicBezTo>
                <a:cubicBezTo>
                  <a:pt x="315" y="29"/>
                  <a:pt x="310" y="27"/>
                  <a:pt x="304" y="27"/>
                </a:cubicBezTo>
                <a:cubicBezTo>
                  <a:pt x="288" y="27"/>
                  <a:pt x="274" y="44"/>
                  <a:pt x="274" y="44"/>
                </a:cubicBezTo>
                <a:cubicBezTo>
                  <a:pt x="274" y="44"/>
                  <a:pt x="263" y="1"/>
                  <a:pt x="2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42">
            <a:extLst>
              <a:ext uri="{FF2B5EF4-FFF2-40B4-BE49-F238E27FC236}">
                <a16:creationId xmlns:a16="http://schemas.microsoft.com/office/drawing/2014/main" id="{460ACCE7-DF6C-9CC3-4856-1B803B3F23AB}"/>
              </a:ext>
            </a:extLst>
          </p:cNvPr>
          <p:cNvSpPr/>
          <p:nvPr/>
        </p:nvSpPr>
        <p:spPr>
          <a:xfrm>
            <a:off x="9892416" y="3261174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3"/>
                  <a:pt x="886" y="27"/>
                </a:cubicBezTo>
                <a:cubicBezTo>
                  <a:pt x="794" y="83"/>
                  <a:pt x="728" y="163"/>
                  <a:pt x="675" y="245"/>
                </a:cubicBezTo>
                <a:cubicBezTo>
                  <a:pt x="562" y="422"/>
                  <a:pt x="503" y="624"/>
                  <a:pt x="505" y="825"/>
                </a:cubicBezTo>
                <a:cubicBezTo>
                  <a:pt x="472" y="680"/>
                  <a:pt x="334" y="457"/>
                  <a:pt x="203" y="394"/>
                </a:cubicBezTo>
                <a:cubicBezTo>
                  <a:pt x="174" y="380"/>
                  <a:pt x="146" y="374"/>
                  <a:pt x="122" y="374"/>
                </a:cubicBezTo>
                <a:cubicBezTo>
                  <a:pt x="48" y="374"/>
                  <a:pt x="0" y="429"/>
                  <a:pt x="7" y="500"/>
                </a:cubicBezTo>
                <a:cubicBezTo>
                  <a:pt x="23" y="691"/>
                  <a:pt x="349" y="1006"/>
                  <a:pt x="532" y="1206"/>
                </a:cubicBezTo>
                <a:cubicBezTo>
                  <a:pt x="763" y="1104"/>
                  <a:pt x="1083" y="978"/>
                  <a:pt x="1324" y="861"/>
                </a:cubicBezTo>
                <a:cubicBezTo>
                  <a:pt x="1366" y="841"/>
                  <a:pt x="1412" y="813"/>
                  <a:pt x="1417" y="772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2" y="657"/>
                  <a:pt x="1224" y="657"/>
                  <a:pt x="1216" y="657"/>
                </a:cubicBezTo>
                <a:cubicBezTo>
                  <a:pt x="1010" y="657"/>
                  <a:pt x="808" y="757"/>
                  <a:pt x="711" y="907"/>
                </a:cubicBezTo>
                <a:cubicBezTo>
                  <a:pt x="840" y="667"/>
                  <a:pt x="971" y="425"/>
                  <a:pt x="1044" y="169"/>
                </a:cubicBezTo>
                <a:cubicBezTo>
                  <a:pt x="1052" y="136"/>
                  <a:pt x="1061" y="102"/>
                  <a:pt x="1052" y="69"/>
                </a:cubicBezTo>
                <a:cubicBezTo>
                  <a:pt x="1044" y="35"/>
                  <a:pt x="1014" y="4"/>
                  <a:pt x="973" y="0"/>
                </a:cubicBezTo>
                <a:cubicBezTo>
                  <a:pt x="970" y="0"/>
                  <a:pt x="967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42">
            <a:extLst>
              <a:ext uri="{FF2B5EF4-FFF2-40B4-BE49-F238E27FC236}">
                <a16:creationId xmlns:a16="http://schemas.microsoft.com/office/drawing/2014/main" id="{A7A84124-8D37-0839-013F-EB884E955980}"/>
              </a:ext>
            </a:extLst>
          </p:cNvPr>
          <p:cNvSpPr/>
          <p:nvPr/>
        </p:nvSpPr>
        <p:spPr>
          <a:xfrm>
            <a:off x="9972401" y="3277080"/>
            <a:ext cx="61806" cy="162998"/>
          </a:xfrm>
          <a:custGeom>
            <a:avLst/>
            <a:gdLst/>
            <a:ahLst/>
            <a:cxnLst/>
            <a:rect l="l" t="t" r="r" b="b"/>
            <a:pathLst>
              <a:path w="408" h="1076" fill="none" extrusionOk="0">
                <a:moveTo>
                  <a:pt x="407" y="1"/>
                </a:moveTo>
                <a:cubicBezTo>
                  <a:pt x="219" y="340"/>
                  <a:pt x="82" y="703"/>
                  <a:pt x="1" y="1076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4" name="Google Shape;4574;p42">
            <a:extLst>
              <a:ext uri="{FF2B5EF4-FFF2-40B4-BE49-F238E27FC236}">
                <a16:creationId xmlns:a16="http://schemas.microsoft.com/office/drawing/2014/main" id="{919F0B11-4719-FBF0-E75E-D264DF377EC9}"/>
              </a:ext>
            </a:extLst>
          </p:cNvPr>
          <p:cNvSpPr/>
          <p:nvPr/>
        </p:nvSpPr>
        <p:spPr>
          <a:xfrm>
            <a:off x="9971340" y="3375697"/>
            <a:ext cx="115735" cy="65139"/>
          </a:xfrm>
          <a:custGeom>
            <a:avLst/>
            <a:gdLst/>
            <a:ahLst/>
            <a:cxnLst/>
            <a:rect l="l" t="t" r="r" b="b"/>
            <a:pathLst>
              <a:path w="764" h="430" fill="none" extrusionOk="0">
                <a:moveTo>
                  <a:pt x="763" y="1"/>
                </a:moveTo>
                <a:cubicBezTo>
                  <a:pt x="471" y="67"/>
                  <a:pt x="200" y="218"/>
                  <a:pt x="1" y="430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5" name="Google Shape;4575;p42">
            <a:extLst>
              <a:ext uri="{FF2B5EF4-FFF2-40B4-BE49-F238E27FC236}">
                <a16:creationId xmlns:a16="http://schemas.microsoft.com/office/drawing/2014/main" id="{F5C891D0-B32D-E7FC-6D30-ABB1895ACC6D}"/>
              </a:ext>
            </a:extLst>
          </p:cNvPr>
          <p:cNvSpPr/>
          <p:nvPr/>
        </p:nvSpPr>
        <p:spPr>
          <a:xfrm>
            <a:off x="9909837" y="3335553"/>
            <a:ext cx="61957" cy="104222"/>
          </a:xfrm>
          <a:custGeom>
            <a:avLst/>
            <a:gdLst/>
            <a:ahLst/>
            <a:cxnLst/>
            <a:rect l="l" t="t" r="r" b="b"/>
            <a:pathLst>
              <a:path w="409" h="688" fill="none" extrusionOk="0">
                <a:moveTo>
                  <a:pt x="1" y="0"/>
                </a:moveTo>
                <a:cubicBezTo>
                  <a:pt x="149" y="224"/>
                  <a:pt x="337" y="431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6" name="Google Shape;4576;p42">
            <a:extLst>
              <a:ext uri="{FF2B5EF4-FFF2-40B4-BE49-F238E27FC236}">
                <a16:creationId xmlns:a16="http://schemas.microsoft.com/office/drawing/2014/main" id="{2CD2AB39-85E9-BE65-F5E2-CCBBAAE735AB}"/>
              </a:ext>
            </a:extLst>
          </p:cNvPr>
          <p:cNvSpPr/>
          <p:nvPr/>
        </p:nvSpPr>
        <p:spPr>
          <a:xfrm>
            <a:off x="9934529" y="3435686"/>
            <a:ext cx="80893" cy="38477"/>
          </a:xfrm>
          <a:custGeom>
            <a:avLst/>
            <a:gdLst/>
            <a:ahLst/>
            <a:cxnLst/>
            <a:rect l="l" t="t" r="r" b="b"/>
            <a:pathLst>
              <a:path w="534" h="254" extrusionOk="0">
                <a:moveTo>
                  <a:pt x="296" y="1"/>
                </a:moveTo>
                <a:cubicBezTo>
                  <a:pt x="258" y="1"/>
                  <a:pt x="219" y="4"/>
                  <a:pt x="182" y="11"/>
                </a:cubicBezTo>
                <a:cubicBezTo>
                  <a:pt x="133" y="18"/>
                  <a:pt x="85" y="34"/>
                  <a:pt x="50" y="65"/>
                </a:cubicBezTo>
                <a:cubicBezTo>
                  <a:pt x="6" y="107"/>
                  <a:pt x="2" y="169"/>
                  <a:pt x="1" y="226"/>
                </a:cubicBezTo>
                <a:cubicBezTo>
                  <a:pt x="117" y="243"/>
                  <a:pt x="240" y="254"/>
                  <a:pt x="364" y="254"/>
                </a:cubicBezTo>
                <a:cubicBezTo>
                  <a:pt x="406" y="254"/>
                  <a:pt x="448" y="252"/>
                  <a:pt x="490" y="250"/>
                </a:cubicBezTo>
                <a:cubicBezTo>
                  <a:pt x="507" y="216"/>
                  <a:pt x="524" y="183"/>
                  <a:pt x="528" y="146"/>
                </a:cubicBezTo>
                <a:cubicBezTo>
                  <a:pt x="533" y="110"/>
                  <a:pt x="523" y="71"/>
                  <a:pt x="493" y="45"/>
                </a:cubicBezTo>
                <a:cubicBezTo>
                  <a:pt x="466" y="22"/>
                  <a:pt x="426" y="12"/>
                  <a:pt x="386" y="7"/>
                </a:cubicBezTo>
                <a:cubicBezTo>
                  <a:pt x="357" y="3"/>
                  <a:pt x="327" y="1"/>
                  <a:pt x="2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42">
            <a:extLst>
              <a:ext uri="{FF2B5EF4-FFF2-40B4-BE49-F238E27FC236}">
                <a16:creationId xmlns:a16="http://schemas.microsoft.com/office/drawing/2014/main" id="{7BD59B71-41D7-035B-51EB-294AE76EBAD4}"/>
              </a:ext>
            </a:extLst>
          </p:cNvPr>
          <p:cNvSpPr/>
          <p:nvPr/>
        </p:nvSpPr>
        <p:spPr>
          <a:xfrm>
            <a:off x="9958312" y="3457500"/>
            <a:ext cx="72107" cy="20148"/>
          </a:xfrm>
          <a:custGeom>
            <a:avLst/>
            <a:gdLst/>
            <a:ahLst/>
            <a:cxnLst/>
            <a:rect l="l" t="t" r="r" b="b"/>
            <a:pathLst>
              <a:path w="476" h="133" extrusionOk="0">
                <a:moveTo>
                  <a:pt x="351" y="0"/>
                </a:moveTo>
                <a:cubicBezTo>
                  <a:pt x="299" y="0"/>
                  <a:pt x="270" y="66"/>
                  <a:pt x="270" y="66"/>
                </a:cubicBezTo>
                <a:cubicBezTo>
                  <a:pt x="270" y="66"/>
                  <a:pt x="271" y="30"/>
                  <a:pt x="239" y="25"/>
                </a:cubicBezTo>
                <a:cubicBezTo>
                  <a:pt x="237" y="25"/>
                  <a:pt x="235" y="25"/>
                  <a:pt x="233" y="25"/>
                </a:cubicBezTo>
                <a:cubicBezTo>
                  <a:pt x="205" y="25"/>
                  <a:pt x="190" y="51"/>
                  <a:pt x="190" y="51"/>
                </a:cubicBezTo>
                <a:cubicBezTo>
                  <a:pt x="190" y="51"/>
                  <a:pt x="182" y="5"/>
                  <a:pt x="131" y="5"/>
                </a:cubicBezTo>
                <a:cubicBezTo>
                  <a:pt x="126" y="5"/>
                  <a:pt x="121" y="6"/>
                  <a:pt x="115" y="7"/>
                </a:cubicBezTo>
                <a:cubicBezTo>
                  <a:pt x="51" y="16"/>
                  <a:pt x="69" y="91"/>
                  <a:pt x="69" y="91"/>
                </a:cubicBezTo>
                <a:cubicBezTo>
                  <a:pt x="69" y="91"/>
                  <a:pt x="59" y="85"/>
                  <a:pt x="45" y="85"/>
                </a:cubicBezTo>
                <a:cubicBezTo>
                  <a:pt x="38" y="85"/>
                  <a:pt x="30" y="87"/>
                  <a:pt x="23" y="91"/>
                </a:cubicBezTo>
                <a:cubicBezTo>
                  <a:pt x="1" y="106"/>
                  <a:pt x="6" y="129"/>
                  <a:pt x="6" y="129"/>
                </a:cubicBezTo>
                <a:cubicBezTo>
                  <a:pt x="56" y="132"/>
                  <a:pt x="110" y="133"/>
                  <a:pt x="162" y="133"/>
                </a:cubicBezTo>
                <a:cubicBezTo>
                  <a:pt x="319" y="133"/>
                  <a:pt x="463" y="122"/>
                  <a:pt x="465" y="121"/>
                </a:cubicBezTo>
                <a:cubicBezTo>
                  <a:pt x="475" y="70"/>
                  <a:pt x="447" y="61"/>
                  <a:pt x="427" y="61"/>
                </a:cubicBezTo>
                <a:cubicBezTo>
                  <a:pt x="416" y="61"/>
                  <a:pt x="408" y="63"/>
                  <a:pt x="408" y="63"/>
                </a:cubicBezTo>
                <a:cubicBezTo>
                  <a:pt x="408" y="63"/>
                  <a:pt x="423" y="12"/>
                  <a:pt x="363" y="1"/>
                </a:cubicBezTo>
                <a:cubicBezTo>
                  <a:pt x="359" y="1"/>
                  <a:pt x="355" y="0"/>
                  <a:pt x="3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42">
            <a:extLst>
              <a:ext uri="{FF2B5EF4-FFF2-40B4-BE49-F238E27FC236}">
                <a16:creationId xmlns:a16="http://schemas.microsoft.com/office/drawing/2014/main" id="{6C0AA10F-D95B-90DA-A841-91D2D32A832F}"/>
              </a:ext>
            </a:extLst>
          </p:cNvPr>
          <p:cNvSpPr/>
          <p:nvPr/>
        </p:nvSpPr>
        <p:spPr>
          <a:xfrm>
            <a:off x="9903777" y="3453712"/>
            <a:ext cx="60140" cy="23632"/>
          </a:xfrm>
          <a:custGeom>
            <a:avLst/>
            <a:gdLst/>
            <a:ahLst/>
            <a:cxnLst/>
            <a:rect l="l" t="t" r="r" b="b"/>
            <a:pathLst>
              <a:path w="397" h="156" extrusionOk="0">
                <a:moveTo>
                  <a:pt x="238" y="0"/>
                </a:moveTo>
                <a:cubicBezTo>
                  <a:pt x="183" y="0"/>
                  <a:pt x="160" y="48"/>
                  <a:pt x="160" y="48"/>
                </a:cubicBezTo>
                <a:cubicBezTo>
                  <a:pt x="160" y="48"/>
                  <a:pt x="151" y="18"/>
                  <a:pt x="117" y="18"/>
                </a:cubicBezTo>
                <a:cubicBezTo>
                  <a:pt x="110" y="18"/>
                  <a:pt x="102" y="20"/>
                  <a:pt x="93" y="22"/>
                </a:cubicBezTo>
                <a:cubicBezTo>
                  <a:pt x="41" y="39"/>
                  <a:pt x="57" y="75"/>
                  <a:pt x="57" y="75"/>
                </a:cubicBezTo>
                <a:cubicBezTo>
                  <a:pt x="57" y="75"/>
                  <a:pt x="54" y="74"/>
                  <a:pt x="49" y="74"/>
                </a:cubicBezTo>
                <a:cubicBezTo>
                  <a:pt x="40" y="74"/>
                  <a:pt x="28" y="76"/>
                  <a:pt x="18" y="88"/>
                </a:cubicBezTo>
                <a:cubicBezTo>
                  <a:pt x="0" y="107"/>
                  <a:pt x="19" y="127"/>
                  <a:pt x="19" y="127"/>
                </a:cubicBezTo>
                <a:cubicBezTo>
                  <a:pt x="96" y="145"/>
                  <a:pt x="374" y="156"/>
                  <a:pt x="374" y="156"/>
                </a:cubicBezTo>
                <a:cubicBezTo>
                  <a:pt x="374" y="156"/>
                  <a:pt x="396" y="88"/>
                  <a:pt x="370" y="69"/>
                </a:cubicBezTo>
                <a:cubicBezTo>
                  <a:pt x="361" y="61"/>
                  <a:pt x="350" y="59"/>
                  <a:pt x="341" y="59"/>
                </a:cubicBezTo>
                <a:cubicBezTo>
                  <a:pt x="326" y="59"/>
                  <a:pt x="313" y="66"/>
                  <a:pt x="313" y="66"/>
                </a:cubicBezTo>
                <a:cubicBezTo>
                  <a:pt x="313" y="66"/>
                  <a:pt x="304" y="4"/>
                  <a:pt x="245" y="1"/>
                </a:cubicBezTo>
                <a:cubicBezTo>
                  <a:pt x="243" y="0"/>
                  <a:pt x="241" y="0"/>
                  <a:pt x="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42">
            <a:extLst>
              <a:ext uri="{FF2B5EF4-FFF2-40B4-BE49-F238E27FC236}">
                <a16:creationId xmlns:a16="http://schemas.microsoft.com/office/drawing/2014/main" id="{5D8D2BF9-DD3C-7334-772E-39C5A55B1FD0}"/>
              </a:ext>
            </a:extLst>
          </p:cNvPr>
          <p:cNvSpPr/>
          <p:nvPr/>
        </p:nvSpPr>
        <p:spPr>
          <a:xfrm>
            <a:off x="10710289" y="4423223"/>
            <a:ext cx="144062" cy="63169"/>
          </a:xfrm>
          <a:custGeom>
            <a:avLst/>
            <a:gdLst/>
            <a:ahLst/>
            <a:cxnLst/>
            <a:rect l="l" t="t" r="r" b="b"/>
            <a:pathLst>
              <a:path w="951" h="417" extrusionOk="0">
                <a:moveTo>
                  <a:pt x="345" y="1"/>
                </a:moveTo>
                <a:cubicBezTo>
                  <a:pt x="222" y="1"/>
                  <a:pt x="189" y="119"/>
                  <a:pt x="189" y="119"/>
                </a:cubicBezTo>
                <a:cubicBezTo>
                  <a:pt x="189" y="119"/>
                  <a:pt x="151" y="72"/>
                  <a:pt x="107" y="72"/>
                </a:cubicBezTo>
                <a:cubicBezTo>
                  <a:pt x="91" y="72"/>
                  <a:pt x="75" y="78"/>
                  <a:pt x="59" y="94"/>
                </a:cubicBezTo>
                <a:cubicBezTo>
                  <a:pt x="1" y="155"/>
                  <a:pt x="59" y="192"/>
                  <a:pt x="59" y="192"/>
                </a:cubicBezTo>
                <a:lnTo>
                  <a:pt x="50" y="412"/>
                </a:lnTo>
                <a:cubicBezTo>
                  <a:pt x="115" y="415"/>
                  <a:pt x="181" y="416"/>
                  <a:pt x="248" y="416"/>
                </a:cubicBezTo>
                <a:cubicBezTo>
                  <a:pt x="476" y="416"/>
                  <a:pt x="712" y="400"/>
                  <a:pt x="950" y="375"/>
                </a:cubicBezTo>
                <a:cubicBezTo>
                  <a:pt x="930" y="252"/>
                  <a:pt x="841" y="240"/>
                  <a:pt x="804" y="240"/>
                </a:cubicBezTo>
                <a:cubicBezTo>
                  <a:pt x="794" y="240"/>
                  <a:pt x="788" y="240"/>
                  <a:pt x="788" y="240"/>
                </a:cubicBezTo>
                <a:cubicBezTo>
                  <a:pt x="788" y="240"/>
                  <a:pt x="809" y="120"/>
                  <a:pt x="689" y="94"/>
                </a:cubicBezTo>
                <a:cubicBezTo>
                  <a:pt x="671" y="90"/>
                  <a:pt x="654" y="88"/>
                  <a:pt x="638" y="88"/>
                </a:cubicBezTo>
                <a:cubicBezTo>
                  <a:pt x="545" y="88"/>
                  <a:pt x="481" y="142"/>
                  <a:pt x="481" y="142"/>
                </a:cubicBezTo>
                <a:cubicBezTo>
                  <a:pt x="481" y="142"/>
                  <a:pt x="471" y="1"/>
                  <a:pt x="347" y="1"/>
                </a:cubicBezTo>
                <a:cubicBezTo>
                  <a:pt x="346" y="1"/>
                  <a:pt x="346" y="1"/>
                  <a:pt x="3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42">
            <a:extLst>
              <a:ext uri="{FF2B5EF4-FFF2-40B4-BE49-F238E27FC236}">
                <a16:creationId xmlns:a16="http://schemas.microsoft.com/office/drawing/2014/main" id="{53A8B5AB-D5E5-517B-D875-403328CB0F8D}"/>
              </a:ext>
            </a:extLst>
          </p:cNvPr>
          <p:cNvSpPr/>
          <p:nvPr/>
        </p:nvSpPr>
        <p:spPr>
          <a:xfrm>
            <a:off x="10456399" y="4409741"/>
            <a:ext cx="144214" cy="69986"/>
          </a:xfrm>
          <a:custGeom>
            <a:avLst/>
            <a:gdLst/>
            <a:ahLst/>
            <a:cxnLst/>
            <a:rect l="l" t="t" r="r" b="b"/>
            <a:pathLst>
              <a:path w="952" h="462" extrusionOk="0">
                <a:moveTo>
                  <a:pt x="606" y="1"/>
                </a:moveTo>
                <a:cubicBezTo>
                  <a:pt x="606" y="1"/>
                  <a:pt x="605" y="1"/>
                  <a:pt x="605" y="1"/>
                </a:cubicBezTo>
                <a:cubicBezTo>
                  <a:pt x="481" y="1"/>
                  <a:pt x="471" y="141"/>
                  <a:pt x="471" y="141"/>
                </a:cubicBezTo>
                <a:cubicBezTo>
                  <a:pt x="471" y="141"/>
                  <a:pt x="407" y="88"/>
                  <a:pt x="314" y="88"/>
                </a:cubicBezTo>
                <a:cubicBezTo>
                  <a:pt x="298" y="88"/>
                  <a:pt x="281" y="90"/>
                  <a:pt x="263" y="94"/>
                </a:cubicBezTo>
                <a:cubicBezTo>
                  <a:pt x="143" y="120"/>
                  <a:pt x="164" y="240"/>
                  <a:pt x="164" y="240"/>
                </a:cubicBezTo>
                <a:cubicBezTo>
                  <a:pt x="164" y="240"/>
                  <a:pt x="158" y="239"/>
                  <a:pt x="148" y="239"/>
                </a:cubicBezTo>
                <a:cubicBezTo>
                  <a:pt x="111" y="239"/>
                  <a:pt x="21" y="252"/>
                  <a:pt x="0" y="374"/>
                </a:cubicBezTo>
                <a:cubicBezTo>
                  <a:pt x="243" y="421"/>
                  <a:pt x="453" y="461"/>
                  <a:pt x="656" y="461"/>
                </a:cubicBezTo>
                <a:cubicBezTo>
                  <a:pt x="737" y="461"/>
                  <a:pt x="817" y="455"/>
                  <a:pt x="898" y="440"/>
                </a:cubicBezTo>
                <a:lnTo>
                  <a:pt x="892" y="192"/>
                </a:lnTo>
                <a:cubicBezTo>
                  <a:pt x="892" y="192"/>
                  <a:pt x="951" y="155"/>
                  <a:pt x="892" y="94"/>
                </a:cubicBezTo>
                <a:cubicBezTo>
                  <a:pt x="876" y="78"/>
                  <a:pt x="860" y="72"/>
                  <a:pt x="845" y="72"/>
                </a:cubicBezTo>
                <a:cubicBezTo>
                  <a:pt x="801" y="72"/>
                  <a:pt x="763" y="119"/>
                  <a:pt x="763" y="119"/>
                </a:cubicBezTo>
                <a:cubicBezTo>
                  <a:pt x="763" y="119"/>
                  <a:pt x="729" y="1"/>
                  <a:pt x="6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2">
            <a:extLst>
              <a:ext uri="{FF2B5EF4-FFF2-40B4-BE49-F238E27FC236}">
                <a16:creationId xmlns:a16="http://schemas.microsoft.com/office/drawing/2014/main" id="{E13DBB1F-0059-1AE3-9DF1-3E6C6AAD32ED}"/>
              </a:ext>
            </a:extLst>
          </p:cNvPr>
          <p:cNvSpPr/>
          <p:nvPr/>
        </p:nvSpPr>
        <p:spPr>
          <a:xfrm>
            <a:off x="10452460" y="4006939"/>
            <a:ext cx="518988" cy="431278"/>
          </a:xfrm>
          <a:custGeom>
            <a:avLst/>
            <a:gdLst/>
            <a:ahLst/>
            <a:cxnLst/>
            <a:rect l="l" t="t" r="r" b="b"/>
            <a:pathLst>
              <a:path w="3426" h="2847" extrusionOk="0">
                <a:moveTo>
                  <a:pt x="2314" y="1"/>
                </a:moveTo>
                <a:cubicBezTo>
                  <a:pt x="2245" y="1"/>
                  <a:pt x="2179" y="31"/>
                  <a:pt x="2123" y="65"/>
                </a:cubicBezTo>
                <a:cubicBezTo>
                  <a:pt x="1904" y="195"/>
                  <a:pt x="1745" y="382"/>
                  <a:pt x="1618" y="578"/>
                </a:cubicBezTo>
                <a:cubicBezTo>
                  <a:pt x="1348" y="997"/>
                  <a:pt x="1208" y="1472"/>
                  <a:pt x="1212" y="1947"/>
                </a:cubicBezTo>
                <a:cubicBezTo>
                  <a:pt x="1131" y="1605"/>
                  <a:pt x="798" y="1078"/>
                  <a:pt x="486" y="930"/>
                </a:cubicBezTo>
                <a:cubicBezTo>
                  <a:pt x="416" y="897"/>
                  <a:pt x="350" y="882"/>
                  <a:pt x="291" y="882"/>
                </a:cubicBezTo>
                <a:cubicBezTo>
                  <a:pt x="115" y="882"/>
                  <a:pt x="1" y="1012"/>
                  <a:pt x="16" y="1178"/>
                </a:cubicBezTo>
                <a:cubicBezTo>
                  <a:pt x="60" y="1632"/>
                  <a:pt x="842" y="2377"/>
                  <a:pt x="1279" y="2847"/>
                </a:cubicBezTo>
                <a:cubicBezTo>
                  <a:pt x="1832" y="2608"/>
                  <a:pt x="2600" y="2307"/>
                  <a:pt x="3176" y="2034"/>
                </a:cubicBezTo>
                <a:cubicBezTo>
                  <a:pt x="3279" y="1984"/>
                  <a:pt x="3385" y="1919"/>
                  <a:pt x="3399" y="1822"/>
                </a:cubicBezTo>
                <a:cubicBezTo>
                  <a:pt x="3425" y="1657"/>
                  <a:pt x="3177" y="1558"/>
                  <a:pt x="2975" y="1550"/>
                </a:cubicBezTo>
                <a:cubicBezTo>
                  <a:pt x="2956" y="1549"/>
                  <a:pt x="2937" y="1549"/>
                  <a:pt x="2919" y="1549"/>
                </a:cubicBezTo>
                <a:cubicBezTo>
                  <a:pt x="2426" y="1549"/>
                  <a:pt x="1940" y="1783"/>
                  <a:pt x="1708" y="2138"/>
                </a:cubicBezTo>
                <a:cubicBezTo>
                  <a:pt x="2018" y="1573"/>
                  <a:pt x="2328" y="1002"/>
                  <a:pt x="2503" y="400"/>
                </a:cubicBezTo>
                <a:cubicBezTo>
                  <a:pt x="2525" y="322"/>
                  <a:pt x="2546" y="242"/>
                  <a:pt x="2525" y="163"/>
                </a:cubicBezTo>
                <a:cubicBezTo>
                  <a:pt x="2505" y="83"/>
                  <a:pt x="2432" y="10"/>
                  <a:pt x="2335" y="2"/>
                </a:cubicBezTo>
                <a:cubicBezTo>
                  <a:pt x="2328" y="1"/>
                  <a:pt x="2321" y="1"/>
                  <a:pt x="23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2">
            <a:extLst>
              <a:ext uri="{FF2B5EF4-FFF2-40B4-BE49-F238E27FC236}">
                <a16:creationId xmlns:a16="http://schemas.microsoft.com/office/drawing/2014/main" id="{1D7E6185-DC66-92EE-C4E1-19C33740C8AC}"/>
              </a:ext>
            </a:extLst>
          </p:cNvPr>
          <p:cNvSpPr/>
          <p:nvPr/>
        </p:nvSpPr>
        <p:spPr>
          <a:xfrm>
            <a:off x="10644847" y="4045568"/>
            <a:ext cx="147849" cy="384166"/>
          </a:xfrm>
          <a:custGeom>
            <a:avLst/>
            <a:gdLst/>
            <a:ahLst/>
            <a:cxnLst/>
            <a:rect l="l" t="t" r="r" b="b"/>
            <a:pathLst>
              <a:path w="976" h="2536" fill="none" extrusionOk="0">
                <a:moveTo>
                  <a:pt x="975" y="0"/>
                </a:moveTo>
                <a:cubicBezTo>
                  <a:pt x="526" y="797"/>
                  <a:pt x="196" y="1654"/>
                  <a:pt x="1" y="253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2">
            <a:extLst>
              <a:ext uri="{FF2B5EF4-FFF2-40B4-BE49-F238E27FC236}">
                <a16:creationId xmlns:a16="http://schemas.microsoft.com/office/drawing/2014/main" id="{BBC0DE74-CC78-0BEF-51DA-7AE6A94DF678}"/>
              </a:ext>
            </a:extLst>
          </p:cNvPr>
          <p:cNvSpPr/>
          <p:nvPr/>
        </p:nvSpPr>
        <p:spPr>
          <a:xfrm>
            <a:off x="10642272" y="4277948"/>
            <a:ext cx="277369" cy="153151"/>
          </a:xfrm>
          <a:custGeom>
            <a:avLst/>
            <a:gdLst/>
            <a:ahLst/>
            <a:cxnLst/>
            <a:rect l="l" t="t" r="r" b="b"/>
            <a:pathLst>
              <a:path w="1831" h="1011" fill="none" extrusionOk="0">
                <a:moveTo>
                  <a:pt x="1830" y="1"/>
                </a:moveTo>
                <a:cubicBezTo>
                  <a:pt x="1128" y="154"/>
                  <a:pt x="481" y="512"/>
                  <a:pt x="0" y="101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2">
            <a:extLst>
              <a:ext uri="{FF2B5EF4-FFF2-40B4-BE49-F238E27FC236}">
                <a16:creationId xmlns:a16="http://schemas.microsoft.com/office/drawing/2014/main" id="{CDB5480F-898A-95FE-4158-443B444B55C2}"/>
              </a:ext>
            </a:extLst>
          </p:cNvPr>
          <p:cNvSpPr/>
          <p:nvPr/>
        </p:nvSpPr>
        <p:spPr>
          <a:xfrm>
            <a:off x="10495482" y="4182663"/>
            <a:ext cx="148455" cy="245406"/>
          </a:xfrm>
          <a:custGeom>
            <a:avLst/>
            <a:gdLst/>
            <a:ahLst/>
            <a:cxnLst/>
            <a:rect l="l" t="t" r="r" b="b"/>
            <a:pathLst>
              <a:path w="980" h="1620" fill="none" extrusionOk="0">
                <a:moveTo>
                  <a:pt x="1" y="0"/>
                </a:moveTo>
                <a:cubicBezTo>
                  <a:pt x="357" y="527"/>
                  <a:pt x="809" y="1018"/>
                  <a:pt x="979" y="16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2">
            <a:extLst>
              <a:ext uri="{FF2B5EF4-FFF2-40B4-BE49-F238E27FC236}">
                <a16:creationId xmlns:a16="http://schemas.microsoft.com/office/drawing/2014/main" id="{2DF484A1-5322-748A-3B6B-DF2F97A71EDE}"/>
              </a:ext>
            </a:extLst>
          </p:cNvPr>
          <p:cNvSpPr/>
          <p:nvPr/>
        </p:nvSpPr>
        <p:spPr>
          <a:xfrm>
            <a:off x="10551532" y="4398985"/>
            <a:ext cx="196779" cy="98617"/>
          </a:xfrm>
          <a:custGeom>
            <a:avLst/>
            <a:gdLst/>
            <a:ahLst/>
            <a:cxnLst/>
            <a:rect l="l" t="t" r="r" b="b"/>
            <a:pathLst>
              <a:path w="1299" h="651" extrusionOk="0">
                <a:moveTo>
                  <a:pt x="720" y="0"/>
                </a:moveTo>
                <a:cubicBezTo>
                  <a:pt x="626" y="0"/>
                  <a:pt x="533" y="9"/>
                  <a:pt x="441" y="25"/>
                </a:cubicBezTo>
                <a:cubicBezTo>
                  <a:pt x="323" y="47"/>
                  <a:pt x="204" y="85"/>
                  <a:pt x="125" y="165"/>
                </a:cubicBezTo>
                <a:cubicBezTo>
                  <a:pt x="15" y="274"/>
                  <a:pt x="5" y="434"/>
                  <a:pt x="1" y="579"/>
                </a:cubicBezTo>
                <a:cubicBezTo>
                  <a:pt x="278" y="623"/>
                  <a:pt x="572" y="651"/>
                  <a:pt x="869" y="651"/>
                </a:cubicBezTo>
                <a:cubicBezTo>
                  <a:pt x="978" y="651"/>
                  <a:pt x="1087" y="647"/>
                  <a:pt x="1195" y="639"/>
                </a:cubicBezTo>
                <a:cubicBezTo>
                  <a:pt x="1236" y="553"/>
                  <a:pt x="1277" y="466"/>
                  <a:pt x="1287" y="375"/>
                </a:cubicBezTo>
                <a:cubicBezTo>
                  <a:pt x="1299" y="283"/>
                  <a:pt x="1275" y="181"/>
                  <a:pt x="1202" y="116"/>
                </a:cubicBezTo>
                <a:cubicBezTo>
                  <a:pt x="1134" y="55"/>
                  <a:pt x="1036" y="30"/>
                  <a:pt x="942" y="16"/>
                </a:cubicBezTo>
                <a:cubicBezTo>
                  <a:pt x="869" y="6"/>
                  <a:pt x="795" y="0"/>
                  <a:pt x="7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2">
            <a:extLst>
              <a:ext uri="{FF2B5EF4-FFF2-40B4-BE49-F238E27FC236}">
                <a16:creationId xmlns:a16="http://schemas.microsoft.com/office/drawing/2014/main" id="{B3FB08AA-019E-1CE1-19F4-B550FD946922}"/>
              </a:ext>
            </a:extLst>
          </p:cNvPr>
          <p:cNvSpPr/>
          <p:nvPr/>
        </p:nvSpPr>
        <p:spPr>
          <a:xfrm>
            <a:off x="10617125" y="4447764"/>
            <a:ext cx="197839" cy="55292"/>
          </a:xfrm>
          <a:custGeom>
            <a:avLst/>
            <a:gdLst/>
            <a:ahLst/>
            <a:cxnLst/>
            <a:rect l="l" t="t" r="r" b="b"/>
            <a:pathLst>
              <a:path w="1306" h="365" extrusionOk="0">
                <a:moveTo>
                  <a:pt x="966" y="0"/>
                </a:moveTo>
                <a:cubicBezTo>
                  <a:pt x="821" y="0"/>
                  <a:pt x="740" y="182"/>
                  <a:pt x="740" y="182"/>
                </a:cubicBezTo>
                <a:cubicBezTo>
                  <a:pt x="740" y="182"/>
                  <a:pt x="746" y="84"/>
                  <a:pt x="655" y="70"/>
                </a:cubicBezTo>
                <a:cubicBezTo>
                  <a:pt x="649" y="69"/>
                  <a:pt x="643" y="69"/>
                  <a:pt x="638" y="69"/>
                </a:cubicBezTo>
                <a:cubicBezTo>
                  <a:pt x="559" y="69"/>
                  <a:pt x="519" y="142"/>
                  <a:pt x="519" y="142"/>
                </a:cubicBezTo>
                <a:cubicBezTo>
                  <a:pt x="519" y="142"/>
                  <a:pt x="497" y="11"/>
                  <a:pt x="354" y="11"/>
                </a:cubicBezTo>
                <a:cubicBezTo>
                  <a:pt x="341" y="11"/>
                  <a:pt x="328" y="12"/>
                  <a:pt x="313" y="14"/>
                </a:cubicBezTo>
                <a:cubicBezTo>
                  <a:pt x="133" y="43"/>
                  <a:pt x="188" y="251"/>
                  <a:pt x="188" y="251"/>
                </a:cubicBezTo>
                <a:cubicBezTo>
                  <a:pt x="188" y="251"/>
                  <a:pt x="157" y="233"/>
                  <a:pt x="119" y="233"/>
                </a:cubicBezTo>
                <a:cubicBezTo>
                  <a:pt x="100" y="233"/>
                  <a:pt x="80" y="238"/>
                  <a:pt x="60" y="251"/>
                </a:cubicBezTo>
                <a:cubicBezTo>
                  <a:pt x="1" y="291"/>
                  <a:pt x="14" y="355"/>
                  <a:pt x="14" y="355"/>
                </a:cubicBezTo>
                <a:cubicBezTo>
                  <a:pt x="145" y="362"/>
                  <a:pt x="284" y="365"/>
                  <a:pt x="420" y="365"/>
                </a:cubicBezTo>
                <a:cubicBezTo>
                  <a:pt x="859" y="365"/>
                  <a:pt x="1266" y="338"/>
                  <a:pt x="1278" y="338"/>
                </a:cubicBezTo>
                <a:cubicBezTo>
                  <a:pt x="1278" y="338"/>
                  <a:pt x="1278" y="338"/>
                  <a:pt x="1278" y="338"/>
                </a:cubicBezTo>
                <a:cubicBezTo>
                  <a:pt x="1306" y="195"/>
                  <a:pt x="1229" y="170"/>
                  <a:pt x="1173" y="170"/>
                </a:cubicBezTo>
                <a:cubicBezTo>
                  <a:pt x="1145" y="170"/>
                  <a:pt x="1122" y="177"/>
                  <a:pt x="1122" y="177"/>
                </a:cubicBezTo>
                <a:cubicBezTo>
                  <a:pt x="1122" y="177"/>
                  <a:pt x="1160" y="33"/>
                  <a:pt x="998" y="3"/>
                </a:cubicBezTo>
                <a:cubicBezTo>
                  <a:pt x="987" y="1"/>
                  <a:pt x="976" y="0"/>
                  <a:pt x="9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7" name="Google Shape;4587;p42">
            <a:extLst>
              <a:ext uri="{FF2B5EF4-FFF2-40B4-BE49-F238E27FC236}">
                <a16:creationId xmlns:a16="http://schemas.microsoft.com/office/drawing/2014/main" id="{6CE89EC1-3E35-6505-64D0-4B5D200F19F4}"/>
              </a:ext>
            </a:extLst>
          </p:cNvPr>
          <p:cNvSpPr/>
          <p:nvPr/>
        </p:nvSpPr>
        <p:spPr>
          <a:xfrm>
            <a:off x="10465488" y="4436251"/>
            <a:ext cx="164967" cy="65442"/>
          </a:xfrm>
          <a:custGeom>
            <a:avLst/>
            <a:gdLst/>
            <a:ahLst/>
            <a:cxnLst/>
            <a:rect l="l" t="t" r="r" b="b"/>
            <a:pathLst>
              <a:path w="1089" h="432" extrusionOk="0">
                <a:moveTo>
                  <a:pt x="656" y="1"/>
                </a:moveTo>
                <a:cubicBezTo>
                  <a:pt x="504" y="1"/>
                  <a:pt x="442" y="133"/>
                  <a:pt x="442" y="133"/>
                </a:cubicBezTo>
                <a:cubicBezTo>
                  <a:pt x="442" y="133"/>
                  <a:pt x="415" y="52"/>
                  <a:pt x="320" y="52"/>
                </a:cubicBezTo>
                <a:cubicBezTo>
                  <a:pt x="301" y="52"/>
                  <a:pt x="280" y="55"/>
                  <a:pt x="256" y="62"/>
                </a:cubicBezTo>
                <a:cubicBezTo>
                  <a:pt x="109" y="107"/>
                  <a:pt x="156" y="209"/>
                  <a:pt x="156" y="209"/>
                </a:cubicBezTo>
                <a:cubicBezTo>
                  <a:pt x="156" y="209"/>
                  <a:pt x="146" y="206"/>
                  <a:pt x="132" y="206"/>
                </a:cubicBezTo>
                <a:cubicBezTo>
                  <a:pt x="109" y="206"/>
                  <a:pt x="75" y="213"/>
                  <a:pt x="47" y="245"/>
                </a:cubicBezTo>
                <a:cubicBezTo>
                  <a:pt x="0" y="300"/>
                  <a:pt x="51" y="353"/>
                  <a:pt x="51" y="353"/>
                </a:cubicBezTo>
                <a:cubicBezTo>
                  <a:pt x="266" y="405"/>
                  <a:pt x="1029" y="431"/>
                  <a:pt x="1029" y="431"/>
                </a:cubicBezTo>
                <a:cubicBezTo>
                  <a:pt x="1029" y="431"/>
                  <a:pt x="1088" y="246"/>
                  <a:pt x="1019" y="193"/>
                </a:cubicBezTo>
                <a:cubicBezTo>
                  <a:pt x="993" y="172"/>
                  <a:pt x="965" y="166"/>
                  <a:pt x="940" y="166"/>
                </a:cubicBezTo>
                <a:cubicBezTo>
                  <a:pt x="897" y="166"/>
                  <a:pt x="863" y="184"/>
                  <a:pt x="863" y="184"/>
                </a:cubicBezTo>
                <a:cubicBezTo>
                  <a:pt x="863" y="184"/>
                  <a:pt x="837" y="12"/>
                  <a:pt x="673" y="2"/>
                </a:cubicBezTo>
                <a:cubicBezTo>
                  <a:pt x="667" y="1"/>
                  <a:pt x="662" y="1"/>
                  <a:pt x="6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8" name="Google Shape;4588;p42">
            <a:extLst>
              <a:ext uri="{FF2B5EF4-FFF2-40B4-BE49-F238E27FC236}">
                <a16:creationId xmlns:a16="http://schemas.microsoft.com/office/drawing/2014/main" id="{2F02E5F2-B1C2-5243-0D2E-22E6A98510E7}"/>
              </a:ext>
            </a:extLst>
          </p:cNvPr>
          <p:cNvSpPr/>
          <p:nvPr/>
        </p:nvSpPr>
        <p:spPr>
          <a:xfrm>
            <a:off x="9559904" y="5087792"/>
            <a:ext cx="218744" cy="96041"/>
          </a:xfrm>
          <a:custGeom>
            <a:avLst/>
            <a:gdLst/>
            <a:ahLst/>
            <a:cxnLst/>
            <a:rect l="l" t="t" r="r" b="b"/>
            <a:pathLst>
              <a:path w="1444" h="634" extrusionOk="0">
                <a:moveTo>
                  <a:pt x="527" y="1"/>
                </a:moveTo>
                <a:cubicBezTo>
                  <a:pt x="338" y="1"/>
                  <a:pt x="288" y="180"/>
                  <a:pt x="288" y="180"/>
                </a:cubicBezTo>
                <a:cubicBezTo>
                  <a:pt x="288" y="180"/>
                  <a:pt x="230" y="110"/>
                  <a:pt x="164" y="110"/>
                </a:cubicBezTo>
                <a:cubicBezTo>
                  <a:pt x="140" y="110"/>
                  <a:pt x="115" y="119"/>
                  <a:pt x="92" y="143"/>
                </a:cubicBezTo>
                <a:cubicBezTo>
                  <a:pt x="1" y="236"/>
                  <a:pt x="92" y="293"/>
                  <a:pt x="92" y="293"/>
                </a:cubicBezTo>
                <a:lnTo>
                  <a:pt x="75" y="627"/>
                </a:lnTo>
                <a:cubicBezTo>
                  <a:pt x="174" y="631"/>
                  <a:pt x="273" y="633"/>
                  <a:pt x="373" y="633"/>
                </a:cubicBezTo>
                <a:cubicBezTo>
                  <a:pt x="721" y="633"/>
                  <a:pt x="1079" y="609"/>
                  <a:pt x="1444" y="569"/>
                </a:cubicBezTo>
                <a:cubicBezTo>
                  <a:pt x="1414" y="384"/>
                  <a:pt x="1280" y="364"/>
                  <a:pt x="1223" y="364"/>
                </a:cubicBezTo>
                <a:cubicBezTo>
                  <a:pt x="1207" y="364"/>
                  <a:pt x="1198" y="365"/>
                  <a:pt x="1198" y="365"/>
                </a:cubicBezTo>
                <a:cubicBezTo>
                  <a:pt x="1198" y="365"/>
                  <a:pt x="1230" y="182"/>
                  <a:pt x="1048" y="143"/>
                </a:cubicBezTo>
                <a:cubicBezTo>
                  <a:pt x="1020" y="137"/>
                  <a:pt x="993" y="135"/>
                  <a:pt x="968" y="135"/>
                </a:cubicBezTo>
                <a:cubicBezTo>
                  <a:pt x="827" y="135"/>
                  <a:pt x="730" y="216"/>
                  <a:pt x="730" y="216"/>
                </a:cubicBezTo>
                <a:cubicBezTo>
                  <a:pt x="730" y="216"/>
                  <a:pt x="715" y="1"/>
                  <a:pt x="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9" name="Google Shape;4589;p42">
            <a:extLst>
              <a:ext uri="{FF2B5EF4-FFF2-40B4-BE49-F238E27FC236}">
                <a16:creationId xmlns:a16="http://schemas.microsoft.com/office/drawing/2014/main" id="{15A7445A-EF62-2097-7989-DE83679DB73F}"/>
              </a:ext>
            </a:extLst>
          </p:cNvPr>
          <p:cNvSpPr/>
          <p:nvPr/>
        </p:nvSpPr>
        <p:spPr>
          <a:xfrm>
            <a:off x="9174675" y="5067190"/>
            <a:ext cx="218744" cy="106191"/>
          </a:xfrm>
          <a:custGeom>
            <a:avLst/>
            <a:gdLst/>
            <a:ahLst/>
            <a:cxnLst/>
            <a:rect l="l" t="t" r="r" b="b"/>
            <a:pathLst>
              <a:path w="1444" h="701" extrusionOk="0">
                <a:moveTo>
                  <a:pt x="917" y="0"/>
                </a:moveTo>
                <a:cubicBezTo>
                  <a:pt x="729" y="0"/>
                  <a:pt x="714" y="214"/>
                  <a:pt x="714" y="214"/>
                </a:cubicBezTo>
                <a:cubicBezTo>
                  <a:pt x="714" y="214"/>
                  <a:pt x="616" y="133"/>
                  <a:pt x="476" y="133"/>
                </a:cubicBezTo>
                <a:cubicBezTo>
                  <a:pt x="451" y="133"/>
                  <a:pt x="425" y="136"/>
                  <a:pt x="397" y="142"/>
                </a:cubicBezTo>
                <a:cubicBezTo>
                  <a:pt x="214" y="181"/>
                  <a:pt x="248" y="364"/>
                  <a:pt x="248" y="364"/>
                </a:cubicBezTo>
                <a:cubicBezTo>
                  <a:pt x="248" y="364"/>
                  <a:pt x="238" y="363"/>
                  <a:pt x="223" y="363"/>
                </a:cubicBezTo>
                <a:cubicBezTo>
                  <a:pt x="166" y="363"/>
                  <a:pt x="31" y="382"/>
                  <a:pt x="1" y="569"/>
                </a:cubicBezTo>
                <a:cubicBezTo>
                  <a:pt x="370" y="640"/>
                  <a:pt x="688" y="700"/>
                  <a:pt x="998" y="700"/>
                </a:cubicBezTo>
                <a:cubicBezTo>
                  <a:pt x="1121" y="700"/>
                  <a:pt x="1243" y="691"/>
                  <a:pt x="1366" y="669"/>
                </a:cubicBezTo>
                <a:lnTo>
                  <a:pt x="1353" y="292"/>
                </a:lnTo>
                <a:cubicBezTo>
                  <a:pt x="1353" y="292"/>
                  <a:pt x="1443" y="235"/>
                  <a:pt x="1353" y="142"/>
                </a:cubicBezTo>
                <a:cubicBezTo>
                  <a:pt x="1329" y="118"/>
                  <a:pt x="1305" y="109"/>
                  <a:pt x="1281" y="109"/>
                </a:cubicBezTo>
                <a:cubicBezTo>
                  <a:pt x="1214" y="109"/>
                  <a:pt x="1157" y="179"/>
                  <a:pt x="1157" y="179"/>
                </a:cubicBezTo>
                <a:cubicBezTo>
                  <a:pt x="1157" y="179"/>
                  <a:pt x="1106" y="0"/>
                  <a:pt x="9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42">
            <a:extLst>
              <a:ext uri="{FF2B5EF4-FFF2-40B4-BE49-F238E27FC236}">
                <a16:creationId xmlns:a16="http://schemas.microsoft.com/office/drawing/2014/main" id="{60DB6023-887C-C10A-D0E0-5CCAA4671953}"/>
              </a:ext>
            </a:extLst>
          </p:cNvPr>
          <p:cNvSpPr/>
          <p:nvPr/>
        </p:nvSpPr>
        <p:spPr>
          <a:xfrm>
            <a:off x="9215122" y="4502753"/>
            <a:ext cx="651234" cy="597002"/>
          </a:xfrm>
          <a:custGeom>
            <a:avLst/>
            <a:gdLst/>
            <a:ahLst/>
            <a:cxnLst/>
            <a:rect l="l" t="t" r="r" b="b"/>
            <a:pathLst>
              <a:path w="4299" h="3941" extrusionOk="0">
                <a:moveTo>
                  <a:pt x="2904" y="0"/>
                </a:moveTo>
                <a:cubicBezTo>
                  <a:pt x="2818" y="0"/>
                  <a:pt x="2735" y="43"/>
                  <a:pt x="2664" y="89"/>
                </a:cubicBezTo>
                <a:cubicBezTo>
                  <a:pt x="2389" y="269"/>
                  <a:pt x="2189" y="529"/>
                  <a:pt x="2030" y="802"/>
                </a:cubicBezTo>
                <a:cubicBezTo>
                  <a:pt x="1691" y="1381"/>
                  <a:pt x="1513" y="2038"/>
                  <a:pt x="1520" y="2694"/>
                </a:cubicBezTo>
                <a:cubicBezTo>
                  <a:pt x="1419" y="2219"/>
                  <a:pt x="1002" y="1489"/>
                  <a:pt x="611" y="1285"/>
                </a:cubicBezTo>
                <a:cubicBezTo>
                  <a:pt x="523" y="1239"/>
                  <a:pt x="440" y="1219"/>
                  <a:pt x="365" y="1219"/>
                </a:cubicBezTo>
                <a:cubicBezTo>
                  <a:pt x="145" y="1219"/>
                  <a:pt x="0" y="1399"/>
                  <a:pt x="20" y="1629"/>
                </a:cubicBezTo>
                <a:cubicBezTo>
                  <a:pt x="74" y="2258"/>
                  <a:pt x="1053" y="3289"/>
                  <a:pt x="1603" y="3940"/>
                </a:cubicBezTo>
                <a:cubicBezTo>
                  <a:pt x="2298" y="3609"/>
                  <a:pt x="3262" y="3194"/>
                  <a:pt x="3985" y="2813"/>
                </a:cubicBezTo>
                <a:cubicBezTo>
                  <a:pt x="4114" y="2746"/>
                  <a:pt x="4247" y="2653"/>
                  <a:pt x="4266" y="2520"/>
                </a:cubicBezTo>
                <a:cubicBezTo>
                  <a:pt x="4298" y="2293"/>
                  <a:pt x="3986" y="2156"/>
                  <a:pt x="3732" y="2146"/>
                </a:cubicBezTo>
                <a:cubicBezTo>
                  <a:pt x="3708" y="2145"/>
                  <a:pt x="3683" y="2145"/>
                  <a:pt x="3659" y="2145"/>
                </a:cubicBezTo>
                <a:cubicBezTo>
                  <a:pt x="3040" y="2145"/>
                  <a:pt x="2432" y="2469"/>
                  <a:pt x="2141" y="2959"/>
                </a:cubicBezTo>
                <a:cubicBezTo>
                  <a:pt x="2530" y="2177"/>
                  <a:pt x="2921" y="1388"/>
                  <a:pt x="3140" y="552"/>
                </a:cubicBezTo>
                <a:cubicBezTo>
                  <a:pt x="3169" y="445"/>
                  <a:pt x="3192" y="332"/>
                  <a:pt x="3169" y="225"/>
                </a:cubicBezTo>
                <a:cubicBezTo>
                  <a:pt x="3143" y="117"/>
                  <a:pt x="3051" y="14"/>
                  <a:pt x="2931" y="2"/>
                </a:cubicBezTo>
                <a:cubicBezTo>
                  <a:pt x="2922" y="1"/>
                  <a:pt x="2913" y="0"/>
                  <a:pt x="29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1" name="Google Shape;4591;p42">
            <a:extLst>
              <a:ext uri="{FF2B5EF4-FFF2-40B4-BE49-F238E27FC236}">
                <a16:creationId xmlns:a16="http://schemas.microsoft.com/office/drawing/2014/main" id="{C0BFB38E-DF6E-8DB6-3A94-0EC891567167}"/>
              </a:ext>
            </a:extLst>
          </p:cNvPr>
          <p:cNvSpPr/>
          <p:nvPr/>
        </p:nvSpPr>
        <p:spPr>
          <a:xfrm>
            <a:off x="9456288" y="4555925"/>
            <a:ext cx="185418" cy="531864"/>
          </a:xfrm>
          <a:custGeom>
            <a:avLst/>
            <a:gdLst/>
            <a:ahLst/>
            <a:cxnLst/>
            <a:rect l="l" t="t" r="r" b="b"/>
            <a:pathLst>
              <a:path w="1224" h="3511" fill="none" extrusionOk="0">
                <a:moveTo>
                  <a:pt x="1223" y="0"/>
                </a:moveTo>
                <a:cubicBezTo>
                  <a:pt x="658" y="1104"/>
                  <a:pt x="246" y="2289"/>
                  <a:pt x="1" y="35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42">
            <a:extLst>
              <a:ext uri="{FF2B5EF4-FFF2-40B4-BE49-F238E27FC236}">
                <a16:creationId xmlns:a16="http://schemas.microsoft.com/office/drawing/2014/main" id="{5B800FC4-24C2-BABF-681C-D45DB1B2E788}"/>
              </a:ext>
            </a:extLst>
          </p:cNvPr>
          <p:cNvSpPr/>
          <p:nvPr/>
        </p:nvSpPr>
        <p:spPr>
          <a:xfrm>
            <a:off x="9452803" y="4877681"/>
            <a:ext cx="348415" cy="212230"/>
          </a:xfrm>
          <a:custGeom>
            <a:avLst/>
            <a:gdLst/>
            <a:ahLst/>
            <a:cxnLst/>
            <a:rect l="l" t="t" r="r" b="b"/>
            <a:pathLst>
              <a:path w="2300" h="1401" fill="none" extrusionOk="0">
                <a:moveTo>
                  <a:pt x="2299" y="1"/>
                </a:moveTo>
                <a:cubicBezTo>
                  <a:pt x="1419" y="214"/>
                  <a:pt x="603" y="709"/>
                  <a:pt x="1" y="14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3" name="Google Shape;4593;p42">
            <a:extLst>
              <a:ext uri="{FF2B5EF4-FFF2-40B4-BE49-F238E27FC236}">
                <a16:creationId xmlns:a16="http://schemas.microsoft.com/office/drawing/2014/main" id="{2DED989E-78FE-547D-EF7E-32DE7AF75D17}"/>
              </a:ext>
            </a:extLst>
          </p:cNvPr>
          <p:cNvSpPr/>
          <p:nvPr/>
        </p:nvSpPr>
        <p:spPr>
          <a:xfrm>
            <a:off x="9268748" y="4745737"/>
            <a:ext cx="186327" cy="339932"/>
          </a:xfrm>
          <a:custGeom>
            <a:avLst/>
            <a:gdLst/>
            <a:ahLst/>
            <a:cxnLst/>
            <a:rect l="l" t="t" r="r" b="b"/>
            <a:pathLst>
              <a:path w="1230" h="2244" fill="none" extrusionOk="0">
                <a:moveTo>
                  <a:pt x="1" y="1"/>
                </a:moveTo>
                <a:cubicBezTo>
                  <a:pt x="449" y="731"/>
                  <a:pt x="1014" y="1411"/>
                  <a:pt x="1229" y="22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42">
            <a:extLst>
              <a:ext uri="{FF2B5EF4-FFF2-40B4-BE49-F238E27FC236}">
                <a16:creationId xmlns:a16="http://schemas.microsoft.com/office/drawing/2014/main" id="{AC1611E9-E464-12A6-FD1E-F1029C1A3A4D}"/>
              </a:ext>
            </a:extLst>
          </p:cNvPr>
          <p:cNvSpPr/>
          <p:nvPr/>
        </p:nvSpPr>
        <p:spPr>
          <a:xfrm>
            <a:off x="9339037" y="5045528"/>
            <a:ext cx="246921" cy="136336"/>
          </a:xfrm>
          <a:custGeom>
            <a:avLst/>
            <a:gdLst/>
            <a:ahLst/>
            <a:cxnLst/>
            <a:rect l="l" t="t" r="r" b="b"/>
            <a:pathLst>
              <a:path w="1630" h="900" extrusionOk="0">
                <a:moveTo>
                  <a:pt x="905" y="0"/>
                </a:moveTo>
                <a:cubicBezTo>
                  <a:pt x="787" y="0"/>
                  <a:pt x="669" y="12"/>
                  <a:pt x="554" y="35"/>
                </a:cubicBezTo>
                <a:cubicBezTo>
                  <a:pt x="406" y="65"/>
                  <a:pt x="256" y="117"/>
                  <a:pt x="156" y="227"/>
                </a:cubicBezTo>
                <a:cubicBezTo>
                  <a:pt x="17" y="378"/>
                  <a:pt x="6" y="599"/>
                  <a:pt x="1" y="801"/>
                </a:cubicBezTo>
                <a:cubicBezTo>
                  <a:pt x="349" y="861"/>
                  <a:pt x="718" y="899"/>
                  <a:pt x="1091" y="899"/>
                </a:cubicBezTo>
                <a:cubicBezTo>
                  <a:pt x="1227" y="899"/>
                  <a:pt x="1364" y="894"/>
                  <a:pt x="1500" y="883"/>
                </a:cubicBezTo>
                <a:cubicBezTo>
                  <a:pt x="1551" y="764"/>
                  <a:pt x="1601" y="644"/>
                  <a:pt x="1615" y="516"/>
                </a:cubicBezTo>
                <a:cubicBezTo>
                  <a:pt x="1629" y="388"/>
                  <a:pt x="1599" y="251"/>
                  <a:pt x="1507" y="159"/>
                </a:cubicBezTo>
                <a:cubicBezTo>
                  <a:pt x="1424" y="75"/>
                  <a:pt x="1301" y="41"/>
                  <a:pt x="1183" y="21"/>
                </a:cubicBezTo>
                <a:cubicBezTo>
                  <a:pt x="1091" y="7"/>
                  <a:pt x="998" y="0"/>
                  <a:pt x="9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5" name="Google Shape;4595;p42">
            <a:extLst>
              <a:ext uri="{FF2B5EF4-FFF2-40B4-BE49-F238E27FC236}">
                <a16:creationId xmlns:a16="http://schemas.microsoft.com/office/drawing/2014/main" id="{050C89A2-1D39-EE54-AD77-837187F8BC90}"/>
              </a:ext>
            </a:extLst>
          </p:cNvPr>
          <p:cNvSpPr/>
          <p:nvPr/>
        </p:nvSpPr>
        <p:spPr>
          <a:xfrm>
            <a:off x="9418265" y="5124755"/>
            <a:ext cx="301001" cy="84377"/>
          </a:xfrm>
          <a:custGeom>
            <a:avLst/>
            <a:gdLst/>
            <a:ahLst/>
            <a:cxnLst/>
            <a:rect l="l" t="t" r="r" b="b"/>
            <a:pathLst>
              <a:path w="1987" h="557" extrusionOk="0">
                <a:moveTo>
                  <a:pt x="1469" y="0"/>
                </a:moveTo>
                <a:cubicBezTo>
                  <a:pt x="1249" y="0"/>
                  <a:pt x="1125" y="276"/>
                  <a:pt x="1125" y="276"/>
                </a:cubicBezTo>
                <a:cubicBezTo>
                  <a:pt x="1125" y="276"/>
                  <a:pt x="1135" y="128"/>
                  <a:pt x="997" y="108"/>
                </a:cubicBezTo>
                <a:cubicBezTo>
                  <a:pt x="987" y="107"/>
                  <a:pt x="977" y="106"/>
                  <a:pt x="968" y="106"/>
                </a:cubicBezTo>
                <a:cubicBezTo>
                  <a:pt x="849" y="106"/>
                  <a:pt x="790" y="216"/>
                  <a:pt x="790" y="216"/>
                </a:cubicBezTo>
                <a:cubicBezTo>
                  <a:pt x="790" y="216"/>
                  <a:pt x="755" y="19"/>
                  <a:pt x="539" y="19"/>
                </a:cubicBezTo>
                <a:cubicBezTo>
                  <a:pt x="520" y="19"/>
                  <a:pt x="499" y="21"/>
                  <a:pt x="476" y="24"/>
                </a:cubicBezTo>
                <a:cubicBezTo>
                  <a:pt x="205" y="67"/>
                  <a:pt x="286" y="383"/>
                  <a:pt x="286" y="383"/>
                </a:cubicBezTo>
                <a:cubicBezTo>
                  <a:pt x="286" y="383"/>
                  <a:pt x="239" y="355"/>
                  <a:pt x="182" y="355"/>
                </a:cubicBezTo>
                <a:cubicBezTo>
                  <a:pt x="153" y="355"/>
                  <a:pt x="121" y="362"/>
                  <a:pt x="92" y="383"/>
                </a:cubicBezTo>
                <a:cubicBezTo>
                  <a:pt x="1" y="444"/>
                  <a:pt x="22" y="542"/>
                  <a:pt x="22" y="542"/>
                </a:cubicBezTo>
                <a:cubicBezTo>
                  <a:pt x="223" y="553"/>
                  <a:pt x="437" y="557"/>
                  <a:pt x="645" y="557"/>
                </a:cubicBezTo>
                <a:cubicBezTo>
                  <a:pt x="1319" y="557"/>
                  <a:pt x="1943" y="514"/>
                  <a:pt x="1943" y="512"/>
                </a:cubicBezTo>
                <a:cubicBezTo>
                  <a:pt x="1987" y="294"/>
                  <a:pt x="1868" y="258"/>
                  <a:pt x="1783" y="258"/>
                </a:cubicBezTo>
                <a:cubicBezTo>
                  <a:pt x="1740" y="258"/>
                  <a:pt x="1706" y="267"/>
                  <a:pt x="1706" y="267"/>
                </a:cubicBezTo>
                <a:cubicBezTo>
                  <a:pt x="1706" y="267"/>
                  <a:pt x="1766" y="50"/>
                  <a:pt x="1518" y="5"/>
                </a:cubicBezTo>
                <a:cubicBezTo>
                  <a:pt x="1501" y="2"/>
                  <a:pt x="1485" y="0"/>
                  <a:pt x="14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42">
            <a:extLst>
              <a:ext uri="{FF2B5EF4-FFF2-40B4-BE49-F238E27FC236}">
                <a16:creationId xmlns:a16="http://schemas.microsoft.com/office/drawing/2014/main" id="{4857A795-A8DA-B77A-E9AF-A007CE7344E7}"/>
              </a:ext>
            </a:extLst>
          </p:cNvPr>
          <p:cNvSpPr/>
          <p:nvPr/>
        </p:nvSpPr>
        <p:spPr>
          <a:xfrm>
            <a:off x="9188006" y="5108092"/>
            <a:ext cx="250708" cy="99526"/>
          </a:xfrm>
          <a:custGeom>
            <a:avLst/>
            <a:gdLst/>
            <a:ahLst/>
            <a:cxnLst/>
            <a:rect l="l" t="t" r="r" b="b"/>
            <a:pathLst>
              <a:path w="1655" h="657" extrusionOk="0">
                <a:moveTo>
                  <a:pt x="995" y="0"/>
                </a:moveTo>
                <a:cubicBezTo>
                  <a:pt x="764" y="0"/>
                  <a:pt x="669" y="202"/>
                  <a:pt x="669" y="202"/>
                </a:cubicBezTo>
                <a:cubicBezTo>
                  <a:pt x="669" y="202"/>
                  <a:pt x="627" y="77"/>
                  <a:pt x="482" y="77"/>
                </a:cubicBezTo>
                <a:cubicBezTo>
                  <a:pt x="455" y="77"/>
                  <a:pt x="423" y="82"/>
                  <a:pt x="387" y="93"/>
                </a:cubicBezTo>
                <a:cubicBezTo>
                  <a:pt x="165" y="161"/>
                  <a:pt x="237" y="316"/>
                  <a:pt x="237" y="316"/>
                </a:cubicBezTo>
                <a:cubicBezTo>
                  <a:pt x="237" y="316"/>
                  <a:pt x="222" y="312"/>
                  <a:pt x="199" y="312"/>
                </a:cubicBezTo>
                <a:cubicBezTo>
                  <a:pt x="164" y="312"/>
                  <a:pt x="112" y="322"/>
                  <a:pt x="70" y="371"/>
                </a:cubicBezTo>
                <a:cubicBezTo>
                  <a:pt x="0" y="453"/>
                  <a:pt x="77" y="533"/>
                  <a:pt x="77" y="533"/>
                </a:cubicBezTo>
                <a:cubicBezTo>
                  <a:pt x="403" y="611"/>
                  <a:pt x="1562" y="656"/>
                  <a:pt x="1562" y="656"/>
                </a:cubicBezTo>
                <a:cubicBezTo>
                  <a:pt x="1562" y="656"/>
                  <a:pt x="1655" y="377"/>
                  <a:pt x="1547" y="293"/>
                </a:cubicBezTo>
                <a:cubicBezTo>
                  <a:pt x="1508" y="262"/>
                  <a:pt x="1465" y="252"/>
                  <a:pt x="1426" y="252"/>
                </a:cubicBezTo>
                <a:cubicBezTo>
                  <a:pt x="1361" y="252"/>
                  <a:pt x="1310" y="280"/>
                  <a:pt x="1310" y="280"/>
                </a:cubicBezTo>
                <a:cubicBezTo>
                  <a:pt x="1310" y="280"/>
                  <a:pt x="1270" y="17"/>
                  <a:pt x="1020" y="1"/>
                </a:cubicBezTo>
                <a:cubicBezTo>
                  <a:pt x="1012" y="0"/>
                  <a:pt x="1003" y="0"/>
                  <a:pt x="9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7" name="Google Shape;4597;p42">
            <a:extLst>
              <a:ext uri="{FF2B5EF4-FFF2-40B4-BE49-F238E27FC236}">
                <a16:creationId xmlns:a16="http://schemas.microsoft.com/office/drawing/2014/main" id="{AF5AE57C-BDC1-CE0F-0CD2-EB8CF9C0FB5F}"/>
              </a:ext>
            </a:extLst>
          </p:cNvPr>
          <p:cNvSpPr/>
          <p:nvPr/>
        </p:nvSpPr>
        <p:spPr>
          <a:xfrm>
            <a:off x="11187773" y="5973683"/>
            <a:ext cx="271007" cy="109978"/>
          </a:xfrm>
          <a:custGeom>
            <a:avLst/>
            <a:gdLst/>
            <a:ahLst/>
            <a:cxnLst/>
            <a:rect l="l" t="t" r="r" b="b"/>
            <a:pathLst>
              <a:path w="1789" h="726" extrusionOk="0">
                <a:moveTo>
                  <a:pt x="652" y="1"/>
                </a:moveTo>
                <a:cubicBezTo>
                  <a:pt x="419" y="1"/>
                  <a:pt x="355" y="207"/>
                  <a:pt x="355" y="207"/>
                </a:cubicBezTo>
                <a:cubicBezTo>
                  <a:pt x="355" y="207"/>
                  <a:pt x="284" y="125"/>
                  <a:pt x="201" y="125"/>
                </a:cubicBezTo>
                <a:cubicBezTo>
                  <a:pt x="172" y="125"/>
                  <a:pt x="141" y="135"/>
                  <a:pt x="112" y="162"/>
                </a:cubicBezTo>
                <a:cubicBezTo>
                  <a:pt x="1" y="269"/>
                  <a:pt x="112" y="334"/>
                  <a:pt x="112" y="334"/>
                </a:cubicBezTo>
                <a:lnTo>
                  <a:pt x="92" y="718"/>
                </a:lnTo>
                <a:cubicBezTo>
                  <a:pt x="216" y="723"/>
                  <a:pt x="341" y="725"/>
                  <a:pt x="468" y="725"/>
                </a:cubicBezTo>
                <a:cubicBezTo>
                  <a:pt x="897" y="725"/>
                  <a:pt x="1338" y="698"/>
                  <a:pt x="1788" y="652"/>
                </a:cubicBezTo>
                <a:cubicBezTo>
                  <a:pt x="1750" y="439"/>
                  <a:pt x="1581" y="417"/>
                  <a:pt x="1512" y="417"/>
                </a:cubicBezTo>
                <a:cubicBezTo>
                  <a:pt x="1493" y="417"/>
                  <a:pt x="1481" y="418"/>
                  <a:pt x="1481" y="418"/>
                </a:cubicBezTo>
                <a:cubicBezTo>
                  <a:pt x="1481" y="418"/>
                  <a:pt x="1521" y="208"/>
                  <a:pt x="1295" y="162"/>
                </a:cubicBezTo>
                <a:cubicBezTo>
                  <a:pt x="1263" y="156"/>
                  <a:pt x="1231" y="153"/>
                  <a:pt x="1201" y="153"/>
                </a:cubicBezTo>
                <a:cubicBezTo>
                  <a:pt x="1026" y="153"/>
                  <a:pt x="905" y="246"/>
                  <a:pt x="905" y="246"/>
                </a:cubicBezTo>
                <a:cubicBezTo>
                  <a:pt x="905" y="246"/>
                  <a:pt x="885" y="1"/>
                  <a:pt x="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8" name="Google Shape;4598;p42">
            <a:extLst>
              <a:ext uri="{FF2B5EF4-FFF2-40B4-BE49-F238E27FC236}">
                <a16:creationId xmlns:a16="http://schemas.microsoft.com/office/drawing/2014/main" id="{0BB53A24-85EF-6B7D-D271-CA2803A8691E}"/>
              </a:ext>
            </a:extLst>
          </p:cNvPr>
          <p:cNvSpPr/>
          <p:nvPr/>
        </p:nvSpPr>
        <p:spPr>
          <a:xfrm>
            <a:off x="10710289" y="5949748"/>
            <a:ext cx="271007" cy="121794"/>
          </a:xfrm>
          <a:custGeom>
            <a:avLst/>
            <a:gdLst/>
            <a:ahLst/>
            <a:cxnLst/>
            <a:rect l="l" t="t" r="r" b="b"/>
            <a:pathLst>
              <a:path w="1789" h="804" extrusionOk="0">
                <a:moveTo>
                  <a:pt x="1137" y="1"/>
                </a:moveTo>
                <a:cubicBezTo>
                  <a:pt x="903" y="1"/>
                  <a:pt x="884" y="247"/>
                  <a:pt x="884" y="247"/>
                </a:cubicBezTo>
                <a:cubicBezTo>
                  <a:pt x="884" y="247"/>
                  <a:pt x="763" y="154"/>
                  <a:pt x="588" y="154"/>
                </a:cubicBezTo>
                <a:cubicBezTo>
                  <a:pt x="558" y="154"/>
                  <a:pt x="526" y="156"/>
                  <a:pt x="492" y="163"/>
                </a:cubicBezTo>
                <a:cubicBezTo>
                  <a:pt x="267" y="207"/>
                  <a:pt x="306" y="418"/>
                  <a:pt x="306" y="418"/>
                </a:cubicBezTo>
                <a:cubicBezTo>
                  <a:pt x="306" y="418"/>
                  <a:pt x="295" y="417"/>
                  <a:pt x="276" y="417"/>
                </a:cubicBezTo>
                <a:cubicBezTo>
                  <a:pt x="207" y="417"/>
                  <a:pt x="38" y="439"/>
                  <a:pt x="1" y="653"/>
                </a:cubicBezTo>
                <a:cubicBezTo>
                  <a:pt x="458" y="735"/>
                  <a:pt x="852" y="804"/>
                  <a:pt x="1236" y="804"/>
                </a:cubicBezTo>
                <a:cubicBezTo>
                  <a:pt x="1389" y="804"/>
                  <a:pt x="1540" y="793"/>
                  <a:pt x="1693" y="768"/>
                </a:cubicBezTo>
                <a:lnTo>
                  <a:pt x="1676" y="335"/>
                </a:lnTo>
                <a:cubicBezTo>
                  <a:pt x="1676" y="335"/>
                  <a:pt x="1788" y="268"/>
                  <a:pt x="1676" y="163"/>
                </a:cubicBezTo>
                <a:cubicBezTo>
                  <a:pt x="1646" y="135"/>
                  <a:pt x="1616" y="125"/>
                  <a:pt x="1586" y="125"/>
                </a:cubicBezTo>
                <a:cubicBezTo>
                  <a:pt x="1504" y="125"/>
                  <a:pt x="1433" y="206"/>
                  <a:pt x="1433" y="206"/>
                </a:cubicBezTo>
                <a:cubicBezTo>
                  <a:pt x="1433" y="206"/>
                  <a:pt x="1370" y="1"/>
                  <a:pt x="11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9" name="Google Shape;4599;p42">
            <a:extLst>
              <a:ext uri="{FF2B5EF4-FFF2-40B4-BE49-F238E27FC236}">
                <a16:creationId xmlns:a16="http://schemas.microsoft.com/office/drawing/2014/main" id="{3D51D594-B3CC-E39C-D6C6-F6EBE4C54CAE}"/>
              </a:ext>
            </a:extLst>
          </p:cNvPr>
          <p:cNvSpPr/>
          <p:nvPr/>
        </p:nvSpPr>
        <p:spPr>
          <a:xfrm>
            <a:off x="10752554" y="5272908"/>
            <a:ext cx="860435" cy="716676"/>
          </a:xfrm>
          <a:custGeom>
            <a:avLst/>
            <a:gdLst/>
            <a:ahLst/>
            <a:cxnLst/>
            <a:rect l="l" t="t" r="r" b="b"/>
            <a:pathLst>
              <a:path w="5680" h="4731" extrusionOk="0">
                <a:moveTo>
                  <a:pt x="3838" y="1"/>
                </a:moveTo>
                <a:cubicBezTo>
                  <a:pt x="3724" y="1"/>
                  <a:pt x="3615" y="52"/>
                  <a:pt x="3520" y="107"/>
                </a:cubicBezTo>
                <a:cubicBezTo>
                  <a:pt x="3156" y="324"/>
                  <a:pt x="2894" y="637"/>
                  <a:pt x="2683" y="962"/>
                </a:cubicBezTo>
                <a:cubicBezTo>
                  <a:pt x="2235" y="1659"/>
                  <a:pt x="2001" y="2446"/>
                  <a:pt x="2009" y="3233"/>
                </a:cubicBezTo>
                <a:cubicBezTo>
                  <a:pt x="1874" y="2664"/>
                  <a:pt x="1324" y="1786"/>
                  <a:pt x="807" y="1542"/>
                </a:cubicBezTo>
                <a:cubicBezTo>
                  <a:pt x="690" y="1487"/>
                  <a:pt x="581" y="1463"/>
                  <a:pt x="483" y="1463"/>
                </a:cubicBezTo>
                <a:cubicBezTo>
                  <a:pt x="191" y="1463"/>
                  <a:pt x="0" y="1679"/>
                  <a:pt x="26" y="1954"/>
                </a:cubicBezTo>
                <a:cubicBezTo>
                  <a:pt x="96" y="2709"/>
                  <a:pt x="1392" y="3948"/>
                  <a:pt x="2116" y="4730"/>
                </a:cubicBezTo>
                <a:cubicBezTo>
                  <a:pt x="3034" y="4333"/>
                  <a:pt x="4307" y="3834"/>
                  <a:pt x="5263" y="3377"/>
                </a:cubicBezTo>
                <a:cubicBezTo>
                  <a:pt x="5432" y="3297"/>
                  <a:pt x="5609" y="3185"/>
                  <a:pt x="5635" y="3026"/>
                </a:cubicBezTo>
                <a:cubicBezTo>
                  <a:pt x="5679" y="2754"/>
                  <a:pt x="5266" y="2590"/>
                  <a:pt x="4930" y="2576"/>
                </a:cubicBezTo>
                <a:cubicBezTo>
                  <a:pt x="4898" y="2574"/>
                  <a:pt x="4866" y="2574"/>
                  <a:pt x="4834" y="2574"/>
                </a:cubicBezTo>
                <a:cubicBezTo>
                  <a:pt x="4017" y="2574"/>
                  <a:pt x="3213" y="2963"/>
                  <a:pt x="2829" y="3553"/>
                </a:cubicBezTo>
                <a:cubicBezTo>
                  <a:pt x="3342" y="2613"/>
                  <a:pt x="3858" y="1666"/>
                  <a:pt x="4150" y="664"/>
                </a:cubicBezTo>
                <a:cubicBezTo>
                  <a:pt x="4187" y="534"/>
                  <a:pt x="4220" y="400"/>
                  <a:pt x="4187" y="271"/>
                </a:cubicBezTo>
                <a:cubicBezTo>
                  <a:pt x="4153" y="142"/>
                  <a:pt x="4032" y="19"/>
                  <a:pt x="3872" y="2"/>
                </a:cubicBezTo>
                <a:cubicBezTo>
                  <a:pt x="3861" y="1"/>
                  <a:pt x="3849" y="1"/>
                  <a:pt x="3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0" name="Google Shape;4600;p42">
            <a:extLst>
              <a:ext uri="{FF2B5EF4-FFF2-40B4-BE49-F238E27FC236}">
                <a16:creationId xmlns:a16="http://schemas.microsoft.com/office/drawing/2014/main" id="{5C45F87B-CBEE-913D-889F-3FBBFA0CBBAD}"/>
              </a:ext>
            </a:extLst>
          </p:cNvPr>
          <p:cNvSpPr/>
          <p:nvPr/>
        </p:nvSpPr>
        <p:spPr>
          <a:xfrm>
            <a:off x="11071129" y="5336533"/>
            <a:ext cx="244648" cy="638661"/>
          </a:xfrm>
          <a:custGeom>
            <a:avLst/>
            <a:gdLst/>
            <a:ahLst/>
            <a:cxnLst/>
            <a:rect l="l" t="t" r="r" b="b"/>
            <a:pathLst>
              <a:path w="1615" h="4216" fill="none" extrusionOk="0">
                <a:moveTo>
                  <a:pt x="1615" y="1"/>
                </a:moveTo>
                <a:cubicBezTo>
                  <a:pt x="868" y="1327"/>
                  <a:pt x="323" y="2749"/>
                  <a:pt x="1" y="421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42">
            <a:extLst>
              <a:ext uri="{FF2B5EF4-FFF2-40B4-BE49-F238E27FC236}">
                <a16:creationId xmlns:a16="http://schemas.microsoft.com/office/drawing/2014/main" id="{33BF9110-038A-D861-5E53-0FE035B5BF14}"/>
              </a:ext>
            </a:extLst>
          </p:cNvPr>
          <p:cNvSpPr/>
          <p:nvPr/>
        </p:nvSpPr>
        <p:spPr>
          <a:xfrm>
            <a:off x="11066433" y="5723125"/>
            <a:ext cx="459908" cy="254495"/>
          </a:xfrm>
          <a:custGeom>
            <a:avLst/>
            <a:gdLst/>
            <a:ahLst/>
            <a:cxnLst/>
            <a:rect l="l" t="t" r="r" b="b"/>
            <a:pathLst>
              <a:path w="3036" h="1680" fill="none" extrusionOk="0">
                <a:moveTo>
                  <a:pt x="3036" y="0"/>
                </a:moveTo>
                <a:cubicBezTo>
                  <a:pt x="1872" y="255"/>
                  <a:pt x="796" y="850"/>
                  <a:pt x="1" y="168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42">
            <a:extLst>
              <a:ext uri="{FF2B5EF4-FFF2-40B4-BE49-F238E27FC236}">
                <a16:creationId xmlns:a16="http://schemas.microsoft.com/office/drawing/2014/main" id="{B863FC6C-7428-6E8C-43EF-1E55E2811AF3}"/>
              </a:ext>
            </a:extLst>
          </p:cNvPr>
          <p:cNvSpPr/>
          <p:nvPr/>
        </p:nvSpPr>
        <p:spPr>
          <a:xfrm>
            <a:off x="10823298" y="5564519"/>
            <a:ext cx="245860" cy="407949"/>
          </a:xfrm>
          <a:custGeom>
            <a:avLst/>
            <a:gdLst/>
            <a:ahLst/>
            <a:cxnLst/>
            <a:rect l="l" t="t" r="r" b="b"/>
            <a:pathLst>
              <a:path w="1623" h="2693" fill="none" extrusionOk="0">
                <a:moveTo>
                  <a:pt x="1" y="0"/>
                </a:moveTo>
                <a:cubicBezTo>
                  <a:pt x="593" y="876"/>
                  <a:pt x="1340" y="1693"/>
                  <a:pt x="1622" y="269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3" name="Google Shape;4603;p42">
            <a:extLst>
              <a:ext uri="{FF2B5EF4-FFF2-40B4-BE49-F238E27FC236}">
                <a16:creationId xmlns:a16="http://schemas.microsoft.com/office/drawing/2014/main" id="{85F0DE04-970A-21F1-5BE4-C6D51BACDA2D}"/>
              </a:ext>
            </a:extLst>
          </p:cNvPr>
          <p:cNvSpPr/>
          <p:nvPr/>
        </p:nvSpPr>
        <p:spPr>
          <a:xfrm>
            <a:off x="10916159" y="5924601"/>
            <a:ext cx="326147" cy="163452"/>
          </a:xfrm>
          <a:custGeom>
            <a:avLst/>
            <a:gdLst/>
            <a:ahLst/>
            <a:cxnLst/>
            <a:rect l="l" t="t" r="r" b="b"/>
            <a:pathLst>
              <a:path w="2153" h="1079" extrusionOk="0">
                <a:moveTo>
                  <a:pt x="1195" y="0"/>
                </a:moveTo>
                <a:cubicBezTo>
                  <a:pt x="1040" y="0"/>
                  <a:pt x="884" y="14"/>
                  <a:pt x="731" y="42"/>
                </a:cubicBezTo>
                <a:cubicBezTo>
                  <a:pt x="536" y="78"/>
                  <a:pt x="337" y="142"/>
                  <a:pt x="205" y="273"/>
                </a:cubicBezTo>
                <a:cubicBezTo>
                  <a:pt x="23" y="454"/>
                  <a:pt x="8" y="718"/>
                  <a:pt x="1" y="960"/>
                </a:cubicBezTo>
                <a:cubicBezTo>
                  <a:pt x="460" y="1033"/>
                  <a:pt x="949" y="1079"/>
                  <a:pt x="1442" y="1079"/>
                </a:cubicBezTo>
                <a:cubicBezTo>
                  <a:pt x="1622" y="1079"/>
                  <a:pt x="1803" y="1073"/>
                  <a:pt x="1983" y="1060"/>
                </a:cubicBezTo>
                <a:cubicBezTo>
                  <a:pt x="2049" y="919"/>
                  <a:pt x="2116" y="774"/>
                  <a:pt x="2135" y="620"/>
                </a:cubicBezTo>
                <a:cubicBezTo>
                  <a:pt x="2152" y="469"/>
                  <a:pt x="2114" y="303"/>
                  <a:pt x="1992" y="192"/>
                </a:cubicBezTo>
                <a:cubicBezTo>
                  <a:pt x="1881" y="90"/>
                  <a:pt x="1718" y="50"/>
                  <a:pt x="1562" y="26"/>
                </a:cubicBezTo>
                <a:cubicBezTo>
                  <a:pt x="1441" y="9"/>
                  <a:pt x="1318" y="0"/>
                  <a:pt x="11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4" name="Google Shape;4604;p42">
            <a:extLst>
              <a:ext uri="{FF2B5EF4-FFF2-40B4-BE49-F238E27FC236}">
                <a16:creationId xmlns:a16="http://schemas.microsoft.com/office/drawing/2014/main" id="{944558A5-8F7F-948C-D5E0-222E88DA688A}"/>
              </a:ext>
            </a:extLst>
          </p:cNvPr>
          <p:cNvSpPr/>
          <p:nvPr/>
        </p:nvSpPr>
        <p:spPr>
          <a:xfrm>
            <a:off x="11012201" y="6016251"/>
            <a:ext cx="372956" cy="96344"/>
          </a:xfrm>
          <a:custGeom>
            <a:avLst/>
            <a:gdLst/>
            <a:ahLst/>
            <a:cxnLst/>
            <a:rect l="l" t="t" r="r" b="b"/>
            <a:pathLst>
              <a:path w="2462" h="636" extrusionOk="0">
                <a:moveTo>
                  <a:pt x="1821" y="0"/>
                </a:moveTo>
                <a:cubicBezTo>
                  <a:pt x="1550" y="0"/>
                  <a:pt x="1394" y="315"/>
                  <a:pt x="1394" y="315"/>
                </a:cubicBezTo>
                <a:cubicBezTo>
                  <a:pt x="1394" y="315"/>
                  <a:pt x="1406" y="145"/>
                  <a:pt x="1235" y="123"/>
                </a:cubicBezTo>
                <a:cubicBezTo>
                  <a:pt x="1223" y="121"/>
                  <a:pt x="1212" y="121"/>
                  <a:pt x="1201" y="121"/>
                </a:cubicBezTo>
                <a:cubicBezTo>
                  <a:pt x="1053" y="121"/>
                  <a:pt x="980" y="246"/>
                  <a:pt x="980" y="246"/>
                </a:cubicBezTo>
                <a:cubicBezTo>
                  <a:pt x="980" y="246"/>
                  <a:pt x="936" y="20"/>
                  <a:pt x="668" y="20"/>
                </a:cubicBezTo>
                <a:cubicBezTo>
                  <a:pt x="644" y="20"/>
                  <a:pt x="619" y="22"/>
                  <a:pt x="591" y="26"/>
                </a:cubicBezTo>
                <a:cubicBezTo>
                  <a:pt x="253" y="73"/>
                  <a:pt x="355" y="437"/>
                  <a:pt x="355" y="437"/>
                </a:cubicBezTo>
                <a:cubicBezTo>
                  <a:pt x="355" y="437"/>
                  <a:pt x="297" y="405"/>
                  <a:pt x="225" y="405"/>
                </a:cubicBezTo>
                <a:cubicBezTo>
                  <a:pt x="190" y="405"/>
                  <a:pt x="150" y="413"/>
                  <a:pt x="113" y="437"/>
                </a:cubicBezTo>
                <a:cubicBezTo>
                  <a:pt x="0" y="506"/>
                  <a:pt x="28" y="619"/>
                  <a:pt x="28" y="619"/>
                </a:cubicBezTo>
                <a:cubicBezTo>
                  <a:pt x="274" y="631"/>
                  <a:pt x="535" y="635"/>
                  <a:pt x="790" y="635"/>
                </a:cubicBezTo>
                <a:cubicBezTo>
                  <a:pt x="1622" y="635"/>
                  <a:pt x="2395" y="588"/>
                  <a:pt x="2408" y="588"/>
                </a:cubicBezTo>
                <a:cubicBezTo>
                  <a:pt x="2408" y="588"/>
                  <a:pt x="2408" y="588"/>
                  <a:pt x="2408" y="588"/>
                </a:cubicBezTo>
                <a:cubicBezTo>
                  <a:pt x="2462" y="337"/>
                  <a:pt x="2314" y="295"/>
                  <a:pt x="2209" y="295"/>
                </a:cubicBezTo>
                <a:cubicBezTo>
                  <a:pt x="2156" y="295"/>
                  <a:pt x="2113" y="306"/>
                  <a:pt x="2113" y="306"/>
                </a:cubicBezTo>
                <a:cubicBezTo>
                  <a:pt x="2113" y="306"/>
                  <a:pt x="2189" y="57"/>
                  <a:pt x="1881" y="5"/>
                </a:cubicBezTo>
                <a:cubicBezTo>
                  <a:pt x="1860" y="2"/>
                  <a:pt x="1840" y="0"/>
                  <a:pt x="18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5" name="Google Shape;4605;p42">
            <a:extLst>
              <a:ext uri="{FF2B5EF4-FFF2-40B4-BE49-F238E27FC236}">
                <a16:creationId xmlns:a16="http://schemas.microsoft.com/office/drawing/2014/main" id="{D2130010-0885-398B-C356-76CF2E0C81F5}"/>
              </a:ext>
            </a:extLst>
          </p:cNvPr>
          <p:cNvSpPr/>
          <p:nvPr/>
        </p:nvSpPr>
        <p:spPr>
          <a:xfrm>
            <a:off x="10726801" y="5996709"/>
            <a:ext cx="310999" cy="113917"/>
          </a:xfrm>
          <a:custGeom>
            <a:avLst/>
            <a:gdLst/>
            <a:ahLst/>
            <a:cxnLst/>
            <a:rect l="l" t="t" r="r" b="b"/>
            <a:pathLst>
              <a:path w="2053" h="752" extrusionOk="0">
                <a:moveTo>
                  <a:pt x="1235" y="1"/>
                </a:moveTo>
                <a:cubicBezTo>
                  <a:pt x="948" y="1"/>
                  <a:pt x="830" y="231"/>
                  <a:pt x="830" y="231"/>
                </a:cubicBezTo>
                <a:cubicBezTo>
                  <a:pt x="830" y="231"/>
                  <a:pt x="778" y="89"/>
                  <a:pt x="600" y="89"/>
                </a:cubicBezTo>
                <a:cubicBezTo>
                  <a:pt x="565" y="89"/>
                  <a:pt x="525" y="95"/>
                  <a:pt x="481" y="107"/>
                </a:cubicBezTo>
                <a:cubicBezTo>
                  <a:pt x="204" y="186"/>
                  <a:pt x="295" y="364"/>
                  <a:pt x="295" y="364"/>
                </a:cubicBezTo>
                <a:cubicBezTo>
                  <a:pt x="295" y="364"/>
                  <a:pt x="275" y="359"/>
                  <a:pt x="246" y="359"/>
                </a:cubicBezTo>
                <a:cubicBezTo>
                  <a:pt x="203" y="359"/>
                  <a:pt x="138" y="370"/>
                  <a:pt x="86" y="426"/>
                </a:cubicBezTo>
                <a:cubicBezTo>
                  <a:pt x="0" y="519"/>
                  <a:pt x="94" y="612"/>
                  <a:pt x="94" y="612"/>
                </a:cubicBezTo>
                <a:cubicBezTo>
                  <a:pt x="498" y="700"/>
                  <a:pt x="1938" y="751"/>
                  <a:pt x="1938" y="751"/>
                </a:cubicBezTo>
                <a:cubicBezTo>
                  <a:pt x="1938" y="751"/>
                  <a:pt x="2052" y="431"/>
                  <a:pt x="1919" y="335"/>
                </a:cubicBezTo>
                <a:cubicBezTo>
                  <a:pt x="1870" y="299"/>
                  <a:pt x="1816" y="288"/>
                  <a:pt x="1769" y="288"/>
                </a:cubicBezTo>
                <a:cubicBezTo>
                  <a:pt x="1688" y="288"/>
                  <a:pt x="1625" y="320"/>
                  <a:pt x="1625" y="320"/>
                </a:cubicBezTo>
                <a:cubicBezTo>
                  <a:pt x="1625" y="320"/>
                  <a:pt x="1574" y="19"/>
                  <a:pt x="1266" y="2"/>
                </a:cubicBezTo>
                <a:cubicBezTo>
                  <a:pt x="1255" y="1"/>
                  <a:pt x="1245" y="1"/>
                  <a:pt x="1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6" name="Google Shape;4606;p42">
            <a:extLst>
              <a:ext uri="{FF2B5EF4-FFF2-40B4-BE49-F238E27FC236}">
                <a16:creationId xmlns:a16="http://schemas.microsoft.com/office/drawing/2014/main" id="{7AB60D48-5328-439C-BFF8-A24FEAA41AFE}"/>
              </a:ext>
            </a:extLst>
          </p:cNvPr>
          <p:cNvSpPr/>
          <p:nvPr/>
        </p:nvSpPr>
        <p:spPr>
          <a:xfrm>
            <a:off x="12235602" y="5145357"/>
            <a:ext cx="169057" cy="74076"/>
          </a:xfrm>
          <a:custGeom>
            <a:avLst/>
            <a:gdLst/>
            <a:ahLst/>
            <a:cxnLst/>
            <a:rect l="l" t="t" r="r" b="b"/>
            <a:pathLst>
              <a:path w="1116" h="489" extrusionOk="0">
                <a:moveTo>
                  <a:pt x="407" y="1"/>
                </a:moveTo>
                <a:cubicBezTo>
                  <a:pt x="260" y="1"/>
                  <a:pt x="222" y="139"/>
                  <a:pt x="222" y="139"/>
                </a:cubicBezTo>
                <a:cubicBezTo>
                  <a:pt x="222" y="139"/>
                  <a:pt x="177" y="84"/>
                  <a:pt x="126" y="84"/>
                </a:cubicBezTo>
                <a:cubicBezTo>
                  <a:pt x="108" y="84"/>
                  <a:pt x="89" y="91"/>
                  <a:pt x="71" y="109"/>
                </a:cubicBezTo>
                <a:cubicBezTo>
                  <a:pt x="0" y="181"/>
                  <a:pt x="71" y="224"/>
                  <a:pt x="71" y="224"/>
                </a:cubicBezTo>
                <a:lnTo>
                  <a:pt x="59" y="484"/>
                </a:lnTo>
                <a:cubicBezTo>
                  <a:pt x="135" y="487"/>
                  <a:pt x="211" y="488"/>
                  <a:pt x="288" y="488"/>
                </a:cubicBezTo>
                <a:cubicBezTo>
                  <a:pt x="557" y="488"/>
                  <a:pt x="833" y="470"/>
                  <a:pt x="1115" y="439"/>
                </a:cubicBezTo>
                <a:cubicBezTo>
                  <a:pt x="1091" y="295"/>
                  <a:pt x="987" y="280"/>
                  <a:pt x="943" y="280"/>
                </a:cubicBezTo>
                <a:cubicBezTo>
                  <a:pt x="932" y="280"/>
                  <a:pt x="924" y="281"/>
                  <a:pt x="924" y="281"/>
                </a:cubicBezTo>
                <a:cubicBezTo>
                  <a:pt x="924" y="281"/>
                  <a:pt x="949" y="139"/>
                  <a:pt x="809" y="109"/>
                </a:cubicBezTo>
                <a:cubicBezTo>
                  <a:pt x="788" y="105"/>
                  <a:pt x="768" y="103"/>
                  <a:pt x="749" y="103"/>
                </a:cubicBezTo>
                <a:cubicBezTo>
                  <a:pt x="639" y="103"/>
                  <a:pt x="564" y="166"/>
                  <a:pt x="564" y="166"/>
                </a:cubicBezTo>
                <a:cubicBezTo>
                  <a:pt x="564" y="166"/>
                  <a:pt x="551" y="1"/>
                  <a:pt x="4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7" name="Google Shape;4607;p42">
            <a:extLst>
              <a:ext uri="{FF2B5EF4-FFF2-40B4-BE49-F238E27FC236}">
                <a16:creationId xmlns:a16="http://schemas.microsoft.com/office/drawing/2014/main" id="{0D996763-FF04-150D-9937-FF0CD3FBBB64}"/>
              </a:ext>
            </a:extLst>
          </p:cNvPr>
          <p:cNvSpPr/>
          <p:nvPr/>
        </p:nvSpPr>
        <p:spPr>
          <a:xfrm>
            <a:off x="11937781" y="5129300"/>
            <a:ext cx="169057" cy="82105"/>
          </a:xfrm>
          <a:custGeom>
            <a:avLst/>
            <a:gdLst/>
            <a:ahLst/>
            <a:cxnLst/>
            <a:rect l="l" t="t" r="r" b="b"/>
            <a:pathLst>
              <a:path w="1116" h="542" extrusionOk="0">
                <a:moveTo>
                  <a:pt x="710" y="1"/>
                </a:moveTo>
                <a:cubicBezTo>
                  <a:pt x="564" y="1"/>
                  <a:pt x="553" y="166"/>
                  <a:pt x="553" y="166"/>
                </a:cubicBezTo>
                <a:cubicBezTo>
                  <a:pt x="553" y="166"/>
                  <a:pt x="477" y="103"/>
                  <a:pt x="366" y="103"/>
                </a:cubicBezTo>
                <a:cubicBezTo>
                  <a:pt x="348" y="103"/>
                  <a:pt x="328" y="105"/>
                  <a:pt x="308" y="109"/>
                </a:cubicBezTo>
                <a:cubicBezTo>
                  <a:pt x="167" y="139"/>
                  <a:pt x="192" y="282"/>
                  <a:pt x="192" y="282"/>
                </a:cubicBezTo>
                <a:cubicBezTo>
                  <a:pt x="192" y="282"/>
                  <a:pt x="185" y="280"/>
                  <a:pt x="173" y="280"/>
                </a:cubicBezTo>
                <a:cubicBezTo>
                  <a:pt x="129" y="280"/>
                  <a:pt x="25" y="296"/>
                  <a:pt x="1" y="439"/>
                </a:cubicBezTo>
                <a:cubicBezTo>
                  <a:pt x="286" y="494"/>
                  <a:pt x="531" y="541"/>
                  <a:pt x="770" y="541"/>
                </a:cubicBezTo>
                <a:cubicBezTo>
                  <a:pt x="865" y="541"/>
                  <a:pt x="959" y="534"/>
                  <a:pt x="1055" y="516"/>
                </a:cubicBezTo>
                <a:lnTo>
                  <a:pt x="1046" y="224"/>
                </a:lnTo>
                <a:cubicBezTo>
                  <a:pt x="1046" y="224"/>
                  <a:pt x="1116" y="180"/>
                  <a:pt x="1046" y="109"/>
                </a:cubicBezTo>
                <a:cubicBezTo>
                  <a:pt x="1028" y="91"/>
                  <a:pt x="1009" y="84"/>
                  <a:pt x="991" y="84"/>
                </a:cubicBezTo>
                <a:cubicBezTo>
                  <a:pt x="939" y="84"/>
                  <a:pt x="895" y="139"/>
                  <a:pt x="895" y="139"/>
                </a:cubicBezTo>
                <a:cubicBezTo>
                  <a:pt x="895" y="139"/>
                  <a:pt x="855" y="1"/>
                  <a:pt x="7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8" name="Google Shape;4608;p42">
            <a:extLst>
              <a:ext uri="{FF2B5EF4-FFF2-40B4-BE49-F238E27FC236}">
                <a16:creationId xmlns:a16="http://schemas.microsoft.com/office/drawing/2014/main" id="{C541BFE3-D104-563B-9E1E-700C5F34D919}"/>
              </a:ext>
            </a:extLst>
          </p:cNvPr>
          <p:cNvSpPr/>
          <p:nvPr/>
        </p:nvSpPr>
        <p:spPr>
          <a:xfrm>
            <a:off x="11952778" y="4664540"/>
            <a:ext cx="593367" cy="492781"/>
          </a:xfrm>
          <a:custGeom>
            <a:avLst/>
            <a:gdLst/>
            <a:ahLst/>
            <a:cxnLst/>
            <a:rect l="l" t="t" r="r" b="b"/>
            <a:pathLst>
              <a:path w="3917" h="3253" extrusionOk="0">
                <a:moveTo>
                  <a:pt x="2647" y="0"/>
                </a:moveTo>
                <a:cubicBezTo>
                  <a:pt x="2568" y="0"/>
                  <a:pt x="2493" y="34"/>
                  <a:pt x="2429" y="74"/>
                </a:cubicBezTo>
                <a:cubicBezTo>
                  <a:pt x="2177" y="221"/>
                  <a:pt x="1996" y="437"/>
                  <a:pt x="1851" y="661"/>
                </a:cubicBezTo>
                <a:cubicBezTo>
                  <a:pt x="1542" y="1140"/>
                  <a:pt x="1381" y="1683"/>
                  <a:pt x="1386" y="2224"/>
                </a:cubicBezTo>
                <a:cubicBezTo>
                  <a:pt x="1294" y="1833"/>
                  <a:pt x="914" y="1229"/>
                  <a:pt x="557" y="1062"/>
                </a:cubicBezTo>
                <a:cubicBezTo>
                  <a:pt x="477" y="1024"/>
                  <a:pt x="401" y="1007"/>
                  <a:pt x="334" y="1007"/>
                </a:cubicBezTo>
                <a:cubicBezTo>
                  <a:pt x="133" y="1007"/>
                  <a:pt x="1" y="1155"/>
                  <a:pt x="18" y="1345"/>
                </a:cubicBezTo>
                <a:cubicBezTo>
                  <a:pt x="67" y="1861"/>
                  <a:pt x="961" y="2714"/>
                  <a:pt x="1461" y="3252"/>
                </a:cubicBezTo>
                <a:cubicBezTo>
                  <a:pt x="2094" y="2979"/>
                  <a:pt x="2972" y="2634"/>
                  <a:pt x="3631" y="2322"/>
                </a:cubicBezTo>
                <a:cubicBezTo>
                  <a:pt x="3748" y="2267"/>
                  <a:pt x="3870" y="2190"/>
                  <a:pt x="3887" y="2081"/>
                </a:cubicBezTo>
                <a:cubicBezTo>
                  <a:pt x="3917" y="1894"/>
                  <a:pt x="3633" y="1780"/>
                  <a:pt x="3400" y="1771"/>
                </a:cubicBezTo>
                <a:cubicBezTo>
                  <a:pt x="3378" y="1770"/>
                  <a:pt x="3356" y="1769"/>
                  <a:pt x="3335" y="1769"/>
                </a:cubicBezTo>
                <a:cubicBezTo>
                  <a:pt x="2772" y="1769"/>
                  <a:pt x="2217" y="2037"/>
                  <a:pt x="1952" y="2443"/>
                </a:cubicBezTo>
                <a:cubicBezTo>
                  <a:pt x="2306" y="1796"/>
                  <a:pt x="2661" y="1145"/>
                  <a:pt x="2863" y="456"/>
                </a:cubicBezTo>
                <a:cubicBezTo>
                  <a:pt x="2888" y="368"/>
                  <a:pt x="2911" y="275"/>
                  <a:pt x="2888" y="185"/>
                </a:cubicBezTo>
                <a:cubicBezTo>
                  <a:pt x="2865" y="96"/>
                  <a:pt x="2782" y="12"/>
                  <a:pt x="2671" y="1"/>
                </a:cubicBezTo>
                <a:cubicBezTo>
                  <a:pt x="2663" y="0"/>
                  <a:pt x="2655" y="0"/>
                  <a:pt x="26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42">
            <a:extLst>
              <a:ext uri="{FF2B5EF4-FFF2-40B4-BE49-F238E27FC236}">
                <a16:creationId xmlns:a16="http://schemas.microsoft.com/office/drawing/2014/main" id="{CEF13DE1-69B7-B2B3-D11F-657C1EA32B90}"/>
              </a:ext>
            </a:extLst>
          </p:cNvPr>
          <p:cNvSpPr/>
          <p:nvPr/>
        </p:nvSpPr>
        <p:spPr>
          <a:xfrm>
            <a:off x="12172736" y="4708017"/>
            <a:ext cx="169057" cy="439458"/>
          </a:xfrm>
          <a:custGeom>
            <a:avLst/>
            <a:gdLst/>
            <a:ahLst/>
            <a:cxnLst/>
            <a:rect l="l" t="t" r="r" b="b"/>
            <a:pathLst>
              <a:path w="1116" h="2901" fill="none" extrusionOk="0">
                <a:moveTo>
                  <a:pt x="1115" y="1"/>
                </a:moveTo>
                <a:cubicBezTo>
                  <a:pt x="600" y="913"/>
                  <a:pt x="223" y="1892"/>
                  <a:pt x="1" y="29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0" name="Google Shape;4610;p42">
            <a:extLst>
              <a:ext uri="{FF2B5EF4-FFF2-40B4-BE49-F238E27FC236}">
                <a16:creationId xmlns:a16="http://schemas.microsoft.com/office/drawing/2014/main" id="{8AEACCCD-34B6-CD9F-177B-4D8194478DF1}"/>
              </a:ext>
            </a:extLst>
          </p:cNvPr>
          <p:cNvSpPr/>
          <p:nvPr/>
        </p:nvSpPr>
        <p:spPr>
          <a:xfrm>
            <a:off x="12169554" y="4974026"/>
            <a:ext cx="317361" cy="175268"/>
          </a:xfrm>
          <a:custGeom>
            <a:avLst/>
            <a:gdLst/>
            <a:ahLst/>
            <a:cxnLst/>
            <a:rect l="l" t="t" r="r" b="b"/>
            <a:pathLst>
              <a:path w="2095" h="1157" fill="none" extrusionOk="0">
                <a:moveTo>
                  <a:pt x="2094" y="0"/>
                </a:moveTo>
                <a:cubicBezTo>
                  <a:pt x="1291" y="176"/>
                  <a:pt x="550" y="585"/>
                  <a:pt x="0" y="115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42">
            <a:extLst>
              <a:ext uri="{FF2B5EF4-FFF2-40B4-BE49-F238E27FC236}">
                <a16:creationId xmlns:a16="http://schemas.microsoft.com/office/drawing/2014/main" id="{87B06E19-8C6C-8FD6-9CE6-4DEA9827E0EB}"/>
              </a:ext>
            </a:extLst>
          </p:cNvPr>
          <p:cNvSpPr/>
          <p:nvPr/>
        </p:nvSpPr>
        <p:spPr>
          <a:xfrm>
            <a:off x="12001859" y="4865108"/>
            <a:ext cx="169512" cy="280550"/>
          </a:xfrm>
          <a:custGeom>
            <a:avLst/>
            <a:gdLst/>
            <a:ahLst/>
            <a:cxnLst/>
            <a:rect l="l" t="t" r="r" b="b"/>
            <a:pathLst>
              <a:path w="1119" h="1852" fill="none" extrusionOk="0">
                <a:moveTo>
                  <a:pt x="0" y="0"/>
                </a:moveTo>
                <a:cubicBezTo>
                  <a:pt x="409" y="602"/>
                  <a:pt x="923" y="1164"/>
                  <a:pt x="1119" y="185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2" name="Google Shape;4612;p42">
            <a:extLst>
              <a:ext uri="{FF2B5EF4-FFF2-40B4-BE49-F238E27FC236}">
                <a16:creationId xmlns:a16="http://schemas.microsoft.com/office/drawing/2014/main" id="{A4500046-5C36-B845-0977-B606C1CFDCDE}"/>
              </a:ext>
            </a:extLst>
          </p:cNvPr>
          <p:cNvSpPr/>
          <p:nvPr/>
        </p:nvSpPr>
        <p:spPr>
          <a:xfrm>
            <a:off x="12065786" y="5112485"/>
            <a:ext cx="225107" cy="112553"/>
          </a:xfrm>
          <a:custGeom>
            <a:avLst/>
            <a:gdLst/>
            <a:ahLst/>
            <a:cxnLst/>
            <a:rect l="l" t="t" r="r" b="b"/>
            <a:pathLst>
              <a:path w="1486" h="743" extrusionOk="0">
                <a:moveTo>
                  <a:pt x="822" y="1"/>
                </a:moveTo>
                <a:cubicBezTo>
                  <a:pt x="715" y="1"/>
                  <a:pt x="609" y="10"/>
                  <a:pt x="504" y="29"/>
                </a:cubicBezTo>
                <a:cubicBezTo>
                  <a:pt x="369" y="54"/>
                  <a:pt x="232" y="98"/>
                  <a:pt x="142" y="188"/>
                </a:cubicBezTo>
                <a:cubicBezTo>
                  <a:pt x="18" y="313"/>
                  <a:pt x="5" y="496"/>
                  <a:pt x="0" y="662"/>
                </a:cubicBezTo>
                <a:cubicBezTo>
                  <a:pt x="319" y="712"/>
                  <a:pt x="659" y="743"/>
                  <a:pt x="1002" y="743"/>
                </a:cubicBezTo>
                <a:cubicBezTo>
                  <a:pt x="1124" y="743"/>
                  <a:pt x="1246" y="739"/>
                  <a:pt x="1368" y="731"/>
                </a:cubicBezTo>
                <a:cubicBezTo>
                  <a:pt x="1415" y="633"/>
                  <a:pt x="1460" y="533"/>
                  <a:pt x="1473" y="428"/>
                </a:cubicBezTo>
                <a:cubicBezTo>
                  <a:pt x="1485" y="322"/>
                  <a:pt x="1459" y="209"/>
                  <a:pt x="1375" y="132"/>
                </a:cubicBezTo>
                <a:cubicBezTo>
                  <a:pt x="1297" y="63"/>
                  <a:pt x="1186" y="34"/>
                  <a:pt x="1078" y="19"/>
                </a:cubicBezTo>
                <a:cubicBezTo>
                  <a:pt x="993" y="7"/>
                  <a:pt x="908" y="1"/>
                  <a:pt x="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3" name="Google Shape;4613;p42">
            <a:extLst>
              <a:ext uri="{FF2B5EF4-FFF2-40B4-BE49-F238E27FC236}">
                <a16:creationId xmlns:a16="http://schemas.microsoft.com/office/drawing/2014/main" id="{6029EAA4-3D18-EC4B-70FF-F557F1653F80}"/>
              </a:ext>
            </a:extLst>
          </p:cNvPr>
          <p:cNvSpPr/>
          <p:nvPr/>
        </p:nvSpPr>
        <p:spPr>
          <a:xfrm>
            <a:off x="12126229" y="5173685"/>
            <a:ext cx="232681" cy="65290"/>
          </a:xfrm>
          <a:custGeom>
            <a:avLst/>
            <a:gdLst/>
            <a:ahLst/>
            <a:cxnLst/>
            <a:rect l="l" t="t" r="r" b="b"/>
            <a:pathLst>
              <a:path w="1536" h="431" extrusionOk="0">
                <a:moveTo>
                  <a:pt x="1136" y="1"/>
                </a:moveTo>
                <a:cubicBezTo>
                  <a:pt x="966" y="1"/>
                  <a:pt x="870" y="213"/>
                  <a:pt x="870" y="213"/>
                </a:cubicBezTo>
                <a:cubicBezTo>
                  <a:pt x="870" y="213"/>
                  <a:pt x="876" y="97"/>
                  <a:pt x="771" y="83"/>
                </a:cubicBezTo>
                <a:cubicBezTo>
                  <a:pt x="763" y="82"/>
                  <a:pt x="756" y="81"/>
                  <a:pt x="748" y="81"/>
                </a:cubicBezTo>
                <a:cubicBezTo>
                  <a:pt x="656" y="81"/>
                  <a:pt x="611" y="165"/>
                  <a:pt x="611" y="165"/>
                </a:cubicBezTo>
                <a:cubicBezTo>
                  <a:pt x="611" y="165"/>
                  <a:pt x="583" y="14"/>
                  <a:pt x="416" y="14"/>
                </a:cubicBezTo>
                <a:cubicBezTo>
                  <a:pt x="401" y="14"/>
                  <a:pt x="385" y="15"/>
                  <a:pt x="368" y="18"/>
                </a:cubicBezTo>
                <a:cubicBezTo>
                  <a:pt x="157" y="52"/>
                  <a:pt x="220" y="296"/>
                  <a:pt x="220" y="296"/>
                </a:cubicBezTo>
                <a:cubicBezTo>
                  <a:pt x="220" y="296"/>
                  <a:pt x="185" y="274"/>
                  <a:pt x="140" y="274"/>
                </a:cubicBezTo>
                <a:cubicBezTo>
                  <a:pt x="118" y="274"/>
                  <a:pt x="94" y="280"/>
                  <a:pt x="70" y="296"/>
                </a:cubicBezTo>
                <a:cubicBezTo>
                  <a:pt x="0" y="343"/>
                  <a:pt x="18" y="419"/>
                  <a:pt x="18" y="419"/>
                </a:cubicBezTo>
                <a:cubicBezTo>
                  <a:pt x="174" y="427"/>
                  <a:pt x="341" y="430"/>
                  <a:pt x="504" y="430"/>
                </a:cubicBezTo>
                <a:cubicBezTo>
                  <a:pt x="1022" y="430"/>
                  <a:pt x="1501" y="398"/>
                  <a:pt x="1502" y="397"/>
                </a:cubicBezTo>
                <a:cubicBezTo>
                  <a:pt x="1535" y="228"/>
                  <a:pt x="1444" y="199"/>
                  <a:pt x="1378" y="199"/>
                </a:cubicBezTo>
                <a:cubicBezTo>
                  <a:pt x="1344" y="199"/>
                  <a:pt x="1318" y="207"/>
                  <a:pt x="1318" y="207"/>
                </a:cubicBezTo>
                <a:cubicBezTo>
                  <a:pt x="1318" y="207"/>
                  <a:pt x="1365" y="38"/>
                  <a:pt x="1174" y="4"/>
                </a:cubicBezTo>
                <a:cubicBezTo>
                  <a:pt x="1161" y="2"/>
                  <a:pt x="1148" y="1"/>
                  <a:pt x="11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4" name="Google Shape;4614;p42">
            <a:extLst>
              <a:ext uri="{FF2B5EF4-FFF2-40B4-BE49-F238E27FC236}">
                <a16:creationId xmlns:a16="http://schemas.microsoft.com/office/drawing/2014/main" id="{A13DE5B9-89FD-ADDD-B48D-C966BCA13FC8}"/>
              </a:ext>
            </a:extLst>
          </p:cNvPr>
          <p:cNvSpPr/>
          <p:nvPr/>
        </p:nvSpPr>
        <p:spPr>
          <a:xfrm>
            <a:off x="11948082" y="5160809"/>
            <a:ext cx="194052" cy="76954"/>
          </a:xfrm>
          <a:custGeom>
            <a:avLst/>
            <a:gdLst/>
            <a:ahLst/>
            <a:cxnLst/>
            <a:rect l="l" t="t" r="r" b="b"/>
            <a:pathLst>
              <a:path w="1281" h="508" extrusionOk="0">
                <a:moveTo>
                  <a:pt x="770" y="1"/>
                </a:moveTo>
                <a:cubicBezTo>
                  <a:pt x="593" y="1"/>
                  <a:pt x="519" y="156"/>
                  <a:pt x="519" y="156"/>
                </a:cubicBezTo>
                <a:cubicBezTo>
                  <a:pt x="519" y="156"/>
                  <a:pt x="487" y="60"/>
                  <a:pt x="375" y="60"/>
                </a:cubicBezTo>
                <a:cubicBezTo>
                  <a:pt x="353" y="60"/>
                  <a:pt x="329" y="63"/>
                  <a:pt x="301" y="72"/>
                </a:cubicBezTo>
                <a:cubicBezTo>
                  <a:pt x="128" y="125"/>
                  <a:pt x="185" y="245"/>
                  <a:pt x="185" y="245"/>
                </a:cubicBezTo>
                <a:cubicBezTo>
                  <a:pt x="185" y="245"/>
                  <a:pt x="172" y="242"/>
                  <a:pt x="154" y="242"/>
                </a:cubicBezTo>
                <a:cubicBezTo>
                  <a:pt x="127" y="242"/>
                  <a:pt x="88" y="249"/>
                  <a:pt x="56" y="287"/>
                </a:cubicBezTo>
                <a:cubicBezTo>
                  <a:pt x="1" y="349"/>
                  <a:pt x="61" y="412"/>
                  <a:pt x="61" y="412"/>
                </a:cubicBezTo>
                <a:cubicBezTo>
                  <a:pt x="314" y="473"/>
                  <a:pt x="1209" y="508"/>
                  <a:pt x="1209" y="508"/>
                </a:cubicBezTo>
                <a:cubicBezTo>
                  <a:pt x="1209" y="508"/>
                  <a:pt x="1280" y="292"/>
                  <a:pt x="1198" y="227"/>
                </a:cubicBezTo>
                <a:cubicBezTo>
                  <a:pt x="1167" y="202"/>
                  <a:pt x="1133" y="195"/>
                  <a:pt x="1104" y="195"/>
                </a:cubicBezTo>
                <a:cubicBezTo>
                  <a:pt x="1054" y="195"/>
                  <a:pt x="1014" y="216"/>
                  <a:pt x="1014" y="216"/>
                </a:cubicBezTo>
                <a:cubicBezTo>
                  <a:pt x="1014" y="216"/>
                  <a:pt x="983" y="13"/>
                  <a:pt x="791" y="1"/>
                </a:cubicBezTo>
                <a:cubicBezTo>
                  <a:pt x="784" y="1"/>
                  <a:pt x="777" y="1"/>
                  <a:pt x="7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42">
            <a:extLst>
              <a:ext uri="{FF2B5EF4-FFF2-40B4-BE49-F238E27FC236}">
                <a16:creationId xmlns:a16="http://schemas.microsoft.com/office/drawing/2014/main" id="{970A3117-9803-81ED-AF03-E5A6753B1950}"/>
              </a:ext>
            </a:extLst>
          </p:cNvPr>
          <p:cNvSpPr/>
          <p:nvPr/>
        </p:nvSpPr>
        <p:spPr>
          <a:xfrm>
            <a:off x="13109828" y="4292491"/>
            <a:ext cx="94072" cy="41355"/>
          </a:xfrm>
          <a:custGeom>
            <a:avLst/>
            <a:gdLst/>
            <a:ahLst/>
            <a:cxnLst/>
            <a:rect l="l" t="t" r="r" b="b"/>
            <a:pathLst>
              <a:path w="621" h="273" extrusionOk="0">
                <a:moveTo>
                  <a:pt x="226" y="1"/>
                </a:moveTo>
                <a:cubicBezTo>
                  <a:pt x="145" y="1"/>
                  <a:pt x="123" y="78"/>
                  <a:pt x="123" y="78"/>
                </a:cubicBezTo>
                <a:cubicBezTo>
                  <a:pt x="123" y="78"/>
                  <a:pt x="98" y="47"/>
                  <a:pt x="70" y="47"/>
                </a:cubicBezTo>
                <a:cubicBezTo>
                  <a:pt x="60" y="47"/>
                  <a:pt x="49" y="51"/>
                  <a:pt x="39" y="62"/>
                </a:cubicBezTo>
                <a:cubicBezTo>
                  <a:pt x="0" y="102"/>
                  <a:pt x="39" y="127"/>
                  <a:pt x="39" y="127"/>
                </a:cubicBezTo>
                <a:lnTo>
                  <a:pt x="32" y="269"/>
                </a:lnTo>
                <a:cubicBezTo>
                  <a:pt x="77" y="272"/>
                  <a:pt x="123" y="273"/>
                  <a:pt x="169" y="273"/>
                </a:cubicBezTo>
                <a:cubicBezTo>
                  <a:pt x="316" y="273"/>
                  <a:pt x="466" y="262"/>
                  <a:pt x="620" y="246"/>
                </a:cubicBezTo>
                <a:cubicBezTo>
                  <a:pt x="607" y="166"/>
                  <a:pt x="550" y="157"/>
                  <a:pt x="526" y="157"/>
                </a:cubicBezTo>
                <a:cubicBezTo>
                  <a:pt x="519" y="157"/>
                  <a:pt x="515" y="158"/>
                  <a:pt x="515" y="158"/>
                </a:cubicBezTo>
                <a:cubicBezTo>
                  <a:pt x="515" y="158"/>
                  <a:pt x="528" y="78"/>
                  <a:pt x="450" y="62"/>
                </a:cubicBezTo>
                <a:cubicBezTo>
                  <a:pt x="438" y="59"/>
                  <a:pt x="427" y="58"/>
                  <a:pt x="417" y="58"/>
                </a:cubicBezTo>
                <a:cubicBezTo>
                  <a:pt x="356" y="58"/>
                  <a:pt x="314" y="93"/>
                  <a:pt x="314" y="93"/>
                </a:cubicBezTo>
                <a:cubicBezTo>
                  <a:pt x="314" y="93"/>
                  <a:pt x="308" y="1"/>
                  <a:pt x="2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6" name="Google Shape;4616;p42">
            <a:extLst>
              <a:ext uri="{FF2B5EF4-FFF2-40B4-BE49-F238E27FC236}">
                <a16:creationId xmlns:a16="http://schemas.microsoft.com/office/drawing/2014/main" id="{829E4CE2-96C4-78A8-6D78-71414DDFFF87}"/>
              </a:ext>
            </a:extLst>
          </p:cNvPr>
          <p:cNvSpPr/>
          <p:nvPr/>
        </p:nvSpPr>
        <p:spPr>
          <a:xfrm>
            <a:off x="12943951" y="4283704"/>
            <a:ext cx="94072" cy="45748"/>
          </a:xfrm>
          <a:custGeom>
            <a:avLst/>
            <a:gdLst/>
            <a:ahLst/>
            <a:cxnLst/>
            <a:rect l="l" t="t" r="r" b="b"/>
            <a:pathLst>
              <a:path w="621" h="302" extrusionOk="0">
                <a:moveTo>
                  <a:pt x="395" y="1"/>
                </a:moveTo>
                <a:cubicBezTo>
                  <a:pt x="314" y="1"/>
                  <a:pt x="308" y="93"/>
                  <a:pt x="308" y="93"/>
                </a:cubicBezTo>
                <a:cubicBezTo>
                  <a:pt x="308" y="93"/>
                  <a:pt x="265" y="58"/>
                  <a:pt x="204" y="58"/>
                </a:cubicBezTo>
                <a:cubicBezTo>
                  <a:pt x="194" y="58"/>
                  <a:pt x="183" y="59"/>
                  <a:pt x="171" y="62"/>
                </a:cubicBezTo>
                <a:cubicBezTo>
                  <a:pt x="93" y="78"/>
                  <a:pt x="107" y="157"/>
                  <a:pt x="107" y="157"/>
                </a:cubicBezTo>
                <a:cubicBezTo>
                  <a:pt x="107" y="157"/>
                  <a:pt x="103" y="156"/>
                  <a:pt x="97" y="156"/>
                </a:cubicBezTo>
                <a:cubicBezTo>
                  <a:pt x="73" y="156"/>
                  <a:pt x="15" y="165"/>
                  <a:pt x="1" y="245"/>
                </a:cubicBezTo>
                <a:cubicBezTo>
                  <a:pt x="160" y="276"/>
                  <a:pt x="297" y="302"/>
                  <a:pt x="431" y="302"/>
                </a:cubicBezTo>
                <a:cubicBezTo>
                  <a:pt x="484" y="302"/>
                  <a:pt x="536" y="298"/>
                  <a:pt x="589" y="288"/>
                </a:cubicBezTo>
                <a:lnTo>
                  <a:pt x="583" y="126"/>
                </a:lnTo>
                <a:cubicBezTo>
                  <a:pt x="583" y="126"/>
                  <a:pt x="621" y="102"/>
                  <a:pt x="583" y="62"/>
                </a:cubicBezTo>
                <a:cubicBezTo>
                  <a:pt x="572" y="51"/>
                  <a:pt x="562" y="47"/>
                  <a:pt x="552" y="47"/>
                </a:cubicBezTo>
                <a:cubicBezTo>
                  <a:pt x="523" y="47"/>
                  <a:pt x="499" y="78"/>
                  <a:pt x="499" y="78"/>
                </a:cubicBezTo>
                <a:cubicBezTo>
                  <a:pt x="499" y="78"/>
                  <a:pt x="476" y="1"/>
                  <a:pt x="3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7" name="Google Shape;4617;p42">
            <a:extLst>
              <a:ext uri="{FF2B5EF4-FFF2-40B4-BE49-F238E27FC236}">
                <a16:creationId xmlns:a16="http://schemas.microsoft.com/office/drawing/2014/main" id="{47F0D140-047B-152B-F5BF-1782BE351CEE}"/>
              </a:ext>
            </a:extLst>
          </p:cNvPr>
          <p:cNvSpPr/>
          <p:nvPr/>
        </p:nvSpPr>
        <p:spPr>
          <a:xfrm>
            <a:off x="12912593" y="3972098"/>
            <a:ext cx="360383" cy="307818"/>
          </a:xfrm>
          <a:custGeom>
            <a:avLst/>
            <a:gdLst/>
            <a:ahLst/>
            <a:cxnLst/>
            <a:rect l="l" t="t" r="r" b="b"/>
            <a:pathLst>
              <a:path w="2379" h="2032" extrusionOk="0">
                <a:moveTo>
                  <a:pt x="1176" y="0"/>
                </a:moveTo>
                <a:cubicBezTo>
                  <a:pt x="1173" y="0"/>
                  <a:pt x="1169" y="0"/>
                  <a:pt x="1166" y="0"/>
                </a:cubicBezTo>
                <a:cubicBezTo>
                  <a:pt x="1069" y="5"/>
                  <a:pt x="986" y="78"/>
                  <a:pt x="941" y="164"/>
                </a:cubicBezTo>
                <a:cubicBezTo>
                  <a:pt x="899" y="250"/>
                  <a:pt x="889" y="349"/>
                  <a:pt x="883" y="446"/>
                </a:cubicBezTo>
                <a:cubicBezTo>
                  <a:pt x="859" y="816"/>
                  <a:pt x="892" y="1187"/>
                  <a:pt x="976" y="1547"/>
                </a:cubicBezTo>
                <a:cubicBezTo>
                  <a:pt x="821" y="1271"/>
                  <a:pt x="590" y="980"/>
                  <a:pt x="275" y="973"/>
                </a:cubicBezTo>
                <a:cubicBezTo>
                  <a:pt x="274" y="973"/>
                  <a:pt x="272" y="973"/>
                  <a:pt x="271" y="973"/>
                </a:cubicBezTo>
                <a:cubicBezTo>
                  <a:pt x="148" y="973"/>
                  <a:pt x="0" y="1066"/>
                  <a:pt x="36" y="1184"/>
                </a:cubicBezTo>
                <a:cubicBezTo>
                  <a:pt x="46" y="1215"/>
                  <a:pt x="67" y="1241"/>
                  <a:pt x="89" y="1265"/>
                </a:cubicBezTo>
                <a:cubicBezTo>
                  <a:pt x="341" y="1541"/>
                  <a:pt x="827" y="1808"/>
                  <a:pt x="1145" y="2031"/>
                </a:cubicBezTo>
                <a:cubicBezTo>
                  <a:pt x="1519" y="1780"/>
                  <a:pt x="2379" y="1680"/>
                  <a:pt x="2378" y="1173"/>
                </a:cubicBezTo>
                <a:cubicBezTo>
                  <a:pt x="2378" y="1083"/>
                  <a:pt x="2318" y="1039"/>
                  <a:pt x="2222" y="1039"/>
                </a:cubicBezTo>
                <a:cubicBezTo>
                  <a:pt x="2012" y="1039"/>
                  <a:pt x="1628" y="1247"/>
                  <a:pt x="1302" y="1643"/>
                </a:cubicBezTo>
                <a:cubicBezTo>
                  <a:pt x="1448" y="1290"/>
                  <a:pt x="1509" y="814"/>
                  <a:pt x="1478" y="434"/>
                </a:cubicBezTo>
                <a:cubicBezTo>
                  <a:pt x="1471" y="336"/>
                  <a:pt x="1456" y="234"/>
                  <a:pt x="1405" y="148"/>
                </a:cubicBezTo>
                <a:cubicBezTo>
                  <a:pt x="1357" y="65"/>
                  <a:pt x="1270" y="0"/>
                  <a:pt x="11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8" name="Google Shape;4618;p42">
            <a:extLst>
              <a:ext uri="{FF2B5EF4-FFF2-40B4-BE49-F238E27FC236}">
                <a16:creationId xmlns:a16="http://schemas.microsoft.com/office/drawing/2014/main" id="{A350013B-B1AF-2C76-B2F0-5BF2AF577711}"/>
              </a:ext>
            </a:extLst>
          </p:cNvPr>
          <p:cNvSpPr/>
          <p:nvPr/>
        </p:nvSpPr>
        <p:spPr>
          <a:xfrm>
            <a:off x="13086499" y="3998911"/>
            <a:ext cx="12270" cy="275703"/>
          </a:xfrm>
          <a:custGeom>
            <a:avLst/>
            <a:gdLst/>
            <a:ahLst/>
            <a:cxnLst/>
            <a:rect l="l" t="t" r="r" b="b"/>
            <a:pathLst>
              <a:path w="81" h="1820" fill="none" extrusionOk="0">
                <a:moveTo>
                  <a:pt x="8" y="0"/>
                </a:moveTo>
                <a:cubicBezTo>
                  <a:pt x="81" y="448"/>
                  <a:pt x="55" y="903"/>
                  <a:pt x="28" y="1354"/>
                </a:cubicBezTo>
                <a:cubicBezTo>
                  <a:pt x="19" y="1509"/>
                  <a:pt x="9" y="1665"/>
                  <a:pt x="0" y="18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42">
            <a:extLst>
              <a:ext uri="{FF2B5EF4-FFF2-40B4-BE49-F238E27FC236}">
                <a16:creationId xmlns:a16="http://schemas.microsoft.com/office/drawing/2014/main" id="{336E025B-8DDD-0D38-A387-04B1BA0D22F3}"/>
              </a:ext>
            </a:extLst>
          </p:cNvPr>
          <p:cNvSpPr/>
          <p:nvPr/>
        </p:nvSpPr>
        <p:spPr>
          <a:xfrm>
            <a:off x="13086196" y="4152821"/>
            <a:ext cx="165270" cy="119976"/>
          </a:xfrm>
          <a:custGeom>
            <a:avLst/>
            <a:gdLst/>
            <a:ahLst/>
            <a:cxnLst/>
            <a:rect l="l" t="t" r="r" b="b"/>
            <a:pathLst>
              <a:path w="1091" h="792" fill="none" extrusionOk="0">
                <a:moveTo>
                  <a:pt x="1090" y="1"/>
                </a:moveTo>
                <a:cubicBezTo>
                  <a:pt x="837" y="377"/>
                  <a:pt x="312" y="465"/>
                  <a:pt x="0" y="79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42">
            <a:extLst>
              <a:ext uri="{FF2B5EF4-FFF2-40B4-BE49-F238E27FC236}">
                <a16:creationId xmlns:a16="http://schemas.microsoft.com/office/drawing/2014/main" id="{BBBD8F59-DD2E-A90B-70F5-3D8DA1F69E5D}"/>
              </a:ext>
            </a:extLst>
          </p:cNvPr>
          <p:cNvSpPr/>
          <p:nvPr/>
        </p:nvSpPr>
        <p:spPr>
          <a:xfrm>
            <a:off x="12950919" y="4146913"/>
            <a:ext cx="139518" cy="127399"/>
          </a:xfrm>
          <a:custGeom>
            <a:avLst/>
            <a:gdLst/>
            <a:ahLst/>
            <a:cxnLst/>
            <a:rect l="l" t="t" r="r" b="b"/>
            <a:pathLst>
              <a:path w="921" h="841" fill="none" extrusionOk="0">
                <a:moveTo>
                  <a:pt x="0" y="1"/>
                </a:moveTo>
                <a:cubicBezTo>
                  <a:pt x="141" y="46"/>
                  <a:pt x="262" y="142"/>
                  <a:pt x="370" y="241"/>
                </a:cubicBezTo>
                <a:cubicBezTo>
                  <a:pt x="572" y="423"/>
                  <a:pt x="756" y="625"/>
                  <a:pt x="921" y="84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42">
            <a:extLst>
              <a:ext uri="{FF2B5EF4-FFF2-40B4-BE49-F238E27FC236}">
                <a16:creationId xmlns:a16="http://schemas.microsoft.com/office/drawing/2014/main" id="{FA1C05EA-6180-8DEF-38B3-9E99FC420A0D}"/>
              </a:ext>
            </a:extLst>
          </p:cNvPr>
          <p:cNvSpPr/>
          <p:nvPr/>
        </p:nvSpPr>
        <p:spPr>
          <a:xfrm>
            <a:off x="13014089" y="4270374"/>
            <a:ext cx="131943" cy="71198"/>
          </a:xfrm>
          <a:custGeom>
            <a:avLst/>
            <a:gdLst/>
            <a:ahLst/>
            <a:cxnLst/>
            <a:rect l="l" t="t" r="r" b="b"/>
            <a:pathLst>
              <a:path w="871" h="470" extrusionOk="0">
                <a:moveTo>
                  <a:pt x="480" y="0"/>
                </a:moveTo>
                <a:cubicBezTo>
                  <a:pt x="418" y="0"/>
                  <a:pt x="356" y="6"/>
                  <a:pt x="296" y="18"/>
                </a:cubicBezTo>
                <a:cubicBezTo>
                  <a:pt x="218" y="33"/>
                  <a:pt x="136" y="62"/>
                  <a:pt x="83" y="119"/>
                </a:cubicBezTo>
                <a:cubicBezTo>
                  <a:pt x="10" y="197"/>
                  <a:pt x="3" y="312"/>
                  <a:pt x="1" y="419"/>
                </a:cubicBezTo>
                <a:cubicBezTo>
                  <a:pt x="188" y="450"/>
                  <a:pt x="388" y="469"/>
                  <a:pt x="590" y="469"/>
                </a:cubicBezTo>
                <a:cubicBezTo>
                  <a:pt x="660" y="469"/>
                  <a:pt x="731" y="467"/>
                  <a:pt x="802" y="462"/>
                </a:cubicBezTo>
                <a:cubicBezTo>
                  <a:pt x="828" y="399"/>
                  <a:pt x="855" y="337"/>
                  <a:pt x="864" y="270"/>
                </a:cubicBezTo>
                <a:cubicBezTo>
                  <a:pt x="871" y="203"/>
                  <a:pt x="855" y="130"/>
                  <a:pt x="807" y="83"/>
                </a:cubicBezTo>
                <a:cubicBezTo>
                  <a:pt x="761" y="40"/>
                  <a:pt x="695" y="22"/>
                  <a:pt x="632" y="11"/>
                </a:cubicBezTo>
                <a:cubicBezTo>
                  <a:pt x="583" y="4"/>
                  <a:pt x="531" y="0"/>
                  <a:pt x="4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42">
            <a:extLst>
              <a:ext uri="{FF2B5EF4-FFF2-40B4-BE49-F238E27FC236}">
                <a16:creationId xmlns:a16="http://schemas.microsoft.com/office/drawing/2014/main" id="{EB123D2C-0E41-B141-39D8-41B558669C18}"/>
              </a:ext>
            </a:extLst>
          </p:cNvPr>
          <p:cNvSpPr/>
          <p:nvPr/>
        </p:nvSpPr>
        <p:spPr>
          <a:xfrm>
            <a:off x="13048931" y="4308700"/>
            <a:ext cx="129823" cy="36205"/>
          </a:xfrm>
          <a:custGeom>
            <a:avLst/>
            <a:gdLst/>
            <a:ahLst/>
            <a:cxnLst/>
            <a:rect l="l" t="t" r="r" b="b"/>
            <a:pathLst>
              <a:path w="857" h="239" extrusionOk="0">
                <a:moveTo>
                  <a:pt x="633" y="0"/>
                </a:moveTo>
                <a:cubicBezTo>
                  <a:pt x="539" y="0"/>
                  <a:pt x="485" y="119"/>
                  <a:pt x="485" y="119"/>
                </a:cubicBezTo>
                <a:cubicBezTo>
                  <a:pt x="485" y="119"/>
                  <a:pt x="489" y="54"/>
                  <a:pt x="429" y="47"/>
                </a:cubicBezTo>
                <a:cubicBezTo>
                  <a:pt x="425" y="46"/>
                  <a:pt x="421" y="46"/>
                  <a:pt x="417" y="46"/>
                </a:cubicBezTo>
                <a:cubicBezTo>
                  <a:pt x="366" y="46"/>
                  <a:pt x="340" y="93"/>
                  <a:pt x="340" y="93"/>
                </a:cubicBezTo>
                <a:cubicBezTo>
                  <a:pt x="340" y="93"/>
                  <a:pt x="324" y="8"/>
                  <a:pt x="232" y="8"/>
                </a:cubicBezTo>
                <a:cubicBezTo>
                  <a:pt x="224" y="8"/>
                  <a:pt x="214" y="9"/>
                  <a:pt x="205" y="11"/>
                </a:cubicBezTo>
                <a:cubicBezTo>
                  <a:pt x="88" y="28"/>
                  <a:pt x="123" y="164"/>
                  <a:pt x="123" y="164"/>
                </a:cubicBezTo>
                <a:cubicBezTo>
                  <a:pt x="123" y="164"/>
                  <a:pt x="103" y="152"/>
                  <a:pt x="78" y="152"/>
                </a:cubicBezTo>
                <a:cubicBezTo>
                  <a:pt x="66" y="152"/>
                  <a:pt x="52" y="155"/>
                  <a:pt x="39" y="164"/>
                </a:cubicBezTo>
                <a:cubicBezTo>
                  <a:pt x="0" y="189"/>
                  <a:pt x="9" y="233"/>
                  <a:pt x="9" y="233"/>
                </a:cubicBezTo>
                <a:cubicBezTo>
                  <a:pt x="90" y="237"/>
                  <a:pt x="176" y="238"/>
                  <a:pt x="260" y="238"/>
                </a:cubicBezTo>
                <a:cubicBezTo>
                  <a:pt x="550" y="238"/>
                  <a:pt x="824" y="220"/>
                  <a:pt x="837" y="220"/>
                </a:cubicBezTo>
                <a:cubicBezTo>
                  <a:pt x="837" y="220"/>
                  <a:pt x="837" y="220"/>
                  <a:pt x="837" y="220"/>
                </a:cubicBezTo>
                <a:cubicBezTo>
                  <a:pt x="856" y="127"/>
                  <a:pt x="806" y="111"/>
                  <a:pt x="769" y="111"/>
                </a:cubicBezTo>
                <a:cubicBezTo>
                  <a:pt x="751" y="111"/>
                  <a:pt x="736" y="115"/>
                  <a:pt x="736" y="115"/>
                </a:cubicBezTo>
                <a:cubicBezTo>
                  <a:pt x="736" y="115"/>
                  <a:pt x="760" y="22"/>
                  <a:pt x="654" y="2"/>
                </a:cubicBezTo>
                <a:cubicBezTo>
                  <a:pt x="647" y="1"/>
                  <a:pt x="640" y="0"/>
                  <a:pt x="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3" name="Google Shape;4623;p42">
            <a:extLst>
              <a:ext uri="{FF2B5EF4-FFF2-40B4-BE49-F238E27FC236}">
                <a16:creationId xmlns:a16="http://schemas.microsoft.com/office/drawing/2014/main" id="{4DF798D4-1900-1916-EF42-EDCB2F38BE2D}"/>
              </a:ext>
            </a:extLst>
          </p:cNvPr>
          <p:cNvSpPr/>
          <p:nvPr/>
        </p:nvSpPr>
        <p:spPr>
          <a:xfrm>
            <a:off x="12949859" y="4301125"/>
            <a:ext cx="108160" cy="42870"/>
          </a:xfrm>
          <a:custGeom>
            <a:avLst/>
            <a:gdLst/>
            <a:ahLst/>
            <a:cxnLst/>
            <a:rect l="l" t="t" r="r" b="b"/>
            <a:pathLst>
              <a:path w="714" h="283" extrusionOk="0">
                <a:moveTo>
                  <a:pt x="430" y="0"/>
                </a:moveTo>
                <a:cubicBezTo>
                  <a:pt x="330" y="0"/>
                  <a:pt x="289" y="87"/>
                  <a:pt x="289" y="87"/>
                </a:cubicBezTo>
                <a:cubicBezTo>
                  <a:pt x="289" y="87"/>
                  <a:pt x="271" y="34"/>
                  <a:pt x="209" y="34"/>
                </a:cubicBezTo>
                <a:cubicBezTo>
                  <a:pt x="197" y="34"/>
                  <a:pt x="183" y="36"/>
                  <a:pt x="167" y="41"/>
                </a:cubicBezTo>
                <a:cubicBezTo>
                  <a:pt x="72" y="71"/>
                  <a:pt x="103" y="138"/>
                  <a:pt x="103" y="138"/>
                </a:cubicBezTo>
                <a:cubicBezTo>
                  <a:pt x="103" y="138"/>
                  <a:pt x="96" y="136"/>
                  <a:pt x="86" y="136"/>
                </a:cubicBezTo>
                <a:cubicBezTo>
                  <a:pt x="71" y="136"/>
                  <a:pt x="48" y="140"/>
                  <a:pt x="31" y="161"/>
                </a:cubicBezTo>
                <a:cubicBezTo>
                  <a:pt x="1" y="196"/>
                  <a:pt x="33" y="231"/>
                  <a:pt x="33" y="231"/>
                </a:cubicBezTo>
                <a:cubicBezTo>
                  <a:pt x="173" y="264"/>
                  <a:pt x="673" y="283"/>
                  <a:pt x="673" y="283"/>
                </a:cubicBezTo>
                <a:cubicBezTo>
                  <a:pt x="673" y="283"/>
                  <a:pt x="713" y="163"/>
                  <a:pt x="667" y="127"/>
                </a:cubicBezTo>
                <a:cubicBezTo>
                  <a:pt x="649" y="113"/>
                  <a:pt x="631" y="109"/>
                  <a:pt x="615" y="109"/>
                </a:cubicBezTo>
                <a:cubicBezTo>
                  <a:pt x="586" y="109"/>
                  <a:pt x="564" y="122"/>
                  <a:pt x="564" y="122"/>
                </a:cubicBezTo>
                <a:cubicBezTo>
                  <a:pt x="564" y="122"/>
                  <a:pt x="548" y="7"/>
                  <a:pt x="440" y="1"/>
                </a:cubicBezTo>
                <a:cubicBezTo>
                  <a:pt x="437" y="0"/>
                  <a:pt x="433" y="0"/>
                  <a:pt x="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42">
            <a:extLst>
              <a:ext uri="{FF2B5EF4-FFF2-40B4-BE49-F238E27FC236}">
                <a16:creationId xmlns:a16="http://schemas.microsoft.com/office/drawing/2014/main" id="{0AEB7E45-0093-D66F-C855-C48B3BEED882}"/>
              </a:ext>
            </a:extLst>
          </p:cNvPr>
          <p:cNvSpPr/>
          <p:nvPr/>
        </p:nvSpPr>
        <p:spPr>
          <a:xfrm>
            <a:off x="13493845" y="3879843"/>
            <a:ext cx="75137" cy="33024"/>
          </a:xfrm>
          <a:custGeom>
            <a:avLst/>
            <a:gdLst/>
            <a:ahLst/>
            <a:cxnLst/>
            <a:rect l="l" t="t" r="r" b="b"/>
            <a:pathLst>
              <a:path w="496" h="218" extrusionOk="0">
                <a:moveTo>
                  <a:pt x="181" y="1"/>
                </a:moveTo>
                <a:cubicBezTo>
                  <a:pt x="116" y="1"/>
                  <a:pt x="98" y="63"/>
                  <a:pt x="98" y="63"/>
                </a:cubicBezTo>
                <a:cubicBezTo>
                  <a:pt x="98" y="63"/>
                  <a:pt x="79" y="38"/>
                  <a:pt x="56" y="38"/>
                </a:cubicBezTo>
                <a:cubicBezTo>
                  <a:pt x="48" y="38"/>
                  <a:pt x="39" y="41"/>
                  <a:pt x="31" y="50"/>
                </a:cubicBezTo>
                <a:cubicBezTo>
                  <a:pt x="0" y="82"/>
                  <a:pt x="31" y="102"/>
                  <a:pt x="31" y="102"/>
                </a:cubicBezTo>
                <a:lnTo>
                  <a:pt x="26" y="216"/>
                </a:lnTo>
                <a:cubicBezTo>
                  <a:pt x="60" y="217"/>
                  <a:pt x="94" y="218"/>
                  <a:pt x="128" y="218"/>
                </a:cubicBezTo>
                <a:cubicBezTo>
                  <a:pt x="247" y="218"/>
                  <a:pt x="370" y="210"/>
                  <a:pt x="495" y="196"/>
                </a:cubicBezTo>
                <a:cubicBezTo>
                  <a:pt x="484" y="132"/>
                  <a:pt x="437" y="125"/>
                  <a:pt x="418" y="125"/>
                </a:cubicBezTo>
                <a:cubicBezTo>
                  <a:pt x="413" y="125"/>
                  <a:pt x="410" y="126"/>
                  <a:pt x="410" y="126"/>
                </a:cubicBezTo>
                <a:cubicBezTo>
                  <a:pt x="410" y="126"/>
                  <a:pt x="421" y="63"/>
                  <a:pt x="359" y="49"/>
                </a:cubicBezTo>
                <a:cubicBezTo>
                  <a:pt x="349" y="47"/>
                  <a:pt x="341" y="46"/>
                  <a:pt x="332" y="46"/>
                </a:cubicBezTo>
                <a:cubicBezTo>
                  <a:pt x="284" y="46"/>
                  <a:pt x="250" y="74"/>
                  <a:pt x="250" y="74"/>
                </a:cubicBezTo>
                <a:cubicBezTo>
                  <a:pt x="250" y="74"/>
                  <a:pt x="245" y="1"/>
                  <a:pt x="1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42">
            <a:extLst>
              <a:ext uri="{FF2B5EF4-FFF2-40B4-BE49-F238E27FC236}">
                <a16:creationId xmlns:a16="http://schemas.microsoft.com/office/drawing/2014/main" id="{0C388B03-E2FE-0005-0887-49756C794AB9}"/>
              </a:ext>
            </a:extLst>
          </p:cNvPr>
          <p:cNvSpPr/>
          <p:nvPr/>
        </p:nvSpPr>
        <p:spPr>
          <a:xfrm>
            <a:off x="13361144" y="3872874"/>
            <a:ext cx="75288" cy="36659"/>
          </a:xfrm>
          <a:custGeom>
            <a:avLst/>
            <a:gdLst/>
            <a:ahLst/>
            <a:cxnLst/>
            <a:rect l="l" t="t" r="r" b="b"/>
            <a:pathLst>
              <a:path w="497" h="242" extrusionOk="0">
                <a:moveTo>
                  <a:pt x="316" y="0"/>
                </a:moveTo>
                <a:cubicBezTo>
                  <a:pt x="252" y="0"/>
                  <a:pt x="247" y="73"/>
                  <a:pt x="247" y="73"/>
                </a:cubicBezTo>
                <a:cubicBezTo>
                  <a:pt x="247" y="73"/>
                  <a:pt x="214" y="46"/>
                  <a:pt x="167" y="46"/>
                </a:cubicBezTo>
                <a:cubicBezTo>
                  <a:pt x="158" y="46"/>
                  <a:pt x="148" y="47"/>
                  <a:pt x="138" y="50"/>
                </a:cubicBezTo>
                <a:cubicBezTo>
                  <a:pt x="76" y="62"/>
                  <a:pt x="87" y="125"/>
                  <a:pt x="87" y="125"/>
                </a:cubicBezTo>
                <a:cubicBezTo>
                  <a:pt x="87" y="125"/>
                  <a:pt x="84" y="125"/>
                  <a:pt x="79" y="125"/>
                </a:cubicBezTo>
                <a:cubicBezTo>
                  <a:pt x="60" y="125"/>
                  <a:pt x="12" y="131"/>
                  <a:pt x="1" y="195"/>
                </a:cubicBezTo>
                <a:cubicBezTo>
                  <a:pt x="128" y="221"/>
                  <a:pt x="237" y="242"/>
                  <a:pt x="344" y="242"/>
                </a:cubicBezTo>
                <a:cubicBezTo>
                  <a:pt x="386" y="242"/>
                  <a:pt x="428" y="238"/>
                  <a:pt x="470" y="231"/>
                </a:cubicBezTo>
                <a:lnTo>
                  <a:pt x="466" y="101"/>
                </a:lnTo>
                <a:cubicBezTo>
                  <a:pt x="466" y="101"/>
                  <a:pt x="497" y="82"/>
                  <a:pt x="466" y="50"/>
                </a:cubicBezTo>
                <a:cubicBezTo>
                  <a:pt x="458" y="41"/>
                  <a:pt x="449" y="38"/>
                  <a:pt x="441" y="38"/>
                </a:cubicBezTo>
                <a:cubicBezTo>
                  <a:pt x="418" y="38"/>
                  <a:pt x="399" y="62"/>
                  <a:pt x="399" y="62"/>
                </a:cubicBezTo>
                <a:cubicBezTo>
                  <a:pt x="399" y="62"/>
                  <a:pt x="381" y="0"/>
                  <a:pt x="3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6" name="Google Shape;4626;p42">
            <a:extLst>
              <a:ext uri="{FF2B5EF4-FFF2-40B4-BE49-F238E27FC236}">
                <a16:creationId xmlns:a16="http://schemas.microsoft.com/office/drawing/2014/main" id="{0580BD17-B258-B1EE-1E17-A5953DF8851D}"/>
              </a:ext>
            </a:extLst>
          </p:cNvPr>
          <p:cNvSpPr/>
          <p:nvPr/>
        </p:nvSpPr>
        <p:spPr>
          <a:xfrm>
            <a:off x="13370384" y="3681850"/>
            <a:ext cx="240558" cy="203444"/>
          </a:xfrm>
          <a:custGeom>
            <a:avLst/>
            <a:gdLst/>
            <a:ahLst/>
            <a:cxnLst/>
            <a:rect l="l" t="t" r="r" b="b"/>
            <a:pathLst>
              <a:path w="1588" h="1343" extrusionOk="0">
                <a:moveTo>
                  <a:pt x="1073" y="1"/>
                </a:moveTo>
                <a:cubicBezTo>
                  <a:pt x="1042" y="1"/>
                  <a:pt x="1010" y="16"/>
                  <a:pt x="984" y="31"/>
                </a:cubicBezTo>
                <a:cubicBezTo>
                  <a:pt x="881" y="93"/>
                  <a:pt x="808" y="181"/>
                  <a:pt x="750" y="274"/>
                </a:cubicBezTo>
                <a:cubicBezTo>
                  <a:pt x="625" y="472"/>
                  <a:pt x="560" y="696"/>
                  <a:pt x="561" y="919"/>
                </a:cubicBezTo>
                <a:cubicBezTo>
                  <a:pt x="524" y="758"/>
                  <a:pt x="370" y="510"/>
                  <a:pt x="225" y="439"/>
                </a:cubicBezTo>
                <a:cubicBezTo>
                  <a:pt x="193" y="423"/>
                  <a:pt x="162" y="416"/>
                  <a:pt x="135" y="416"/>
                </a:cubicBezTo>
                <a:cubicBezTo>
                  <a:pt x="53" y="416"/>
                  <a:pt x="0" y="477"/>
                  <a:pt x="7" y="556"/>
                </a:cubicBezTo>
                <a:cubicBezTo>
                  <a:pt x="27" y="769"/>
                  <a:pt x="388" y="1122"/>
                  <a:pt x="591" y="1343"/>
                </a:cubicBezTo>
                <a:cubicBezTo>
                  <a:pt x="848" y="1230"/>
                  <a:pt x="1205" y="1089"/>
                  <a:pt x="1472" y="959"/>
                </a:cubicBezTo>
                <a:cubicBezTo>
                  <a:pt x="1519" y="936"/>
                  <a:pt x="1569" y="905"/>
                  <a:pt x="1576" y="859"/>
                </a:cubicBezTo>
                <a:cubicBezTo>
                  <a:pt x="1587" y="782"/>
                  <a:pt x="1472" y="735"/>
                  <a:pt x="1377" y="732"/>
                </a:cubicBezTo>
                <a:cubicBezTo>
                  <a:pt x="1368" y="732"/>
                  <a:pt x="1359" y="731"/>
                  <a:pt x="1350" y="731"/>
                </a:cubicBezTo>
                <a:cubicBezTo>
                  <a:pt x="1122" y="731"/>
                  <a:pt x="898" y="842"/>
                  <a:pt x="790" y="1009"/>
                </a:cubicBezTo>
                <a:cubicBezTo>
                  <a:pt x="933" y="743"/>
                  <a:pt x="1078" y="474"/>
                  <a:pt x="1159" y="189"/>
                </a:cubicBezTo>
                <a:cubicBezTo>
                  <a:pt x="1170" y="153"/>
                  <a:pt x="1180" y="114"/>
                  <a:pt x="1170" y="78"/>
                </a:cubicBezTo>
                <a:cubicBezTo>
                  <a:pt x="1159" y="42"/>
                  <a:pt x="1127" y="5"/>
                  <a:pt x="1082" y="1"/>
                </a:cubicBezTo>
                <a:cubicBezTo>
                  <a:pt x="1079" y="1"/>
                  <a:pt x="1076" y="1"/>
                  <a:pt x="10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7" name="Google Shape;4627;p42">
            <a:extLst>
              <a:ext uri="{FF2B5EF4-FFF2-40B4-BE49-F238E27FC236}">
                <a16:creationId xmlns:a16="http://schemas.microsoft.com/office/drawing/2014/main" id="{5A3A44C9-DDA2-F226-1D9E-8962AFD09FEC}"/>
              </a:ext>
            </a:extLst>
          </p:cNvPr>
          <p:cNvSpPr/>
          <p:nvPr/>
        </p:nvSpPr>
        <p:spPr>
          <a:xfrm>
            <a:off x="13459307" y="3700029"/>
            <a:ext cx="68623" cy="181328"/>
          </a:xfrm>
          <a:custGeom>
            <a:avLst/>
            <a:gdLst/>
            <a:ahLst/>
            <a:cxnLst/>
            <a:rect l="l" t="t" r="r" b="b"/>
            <a:pathLst>
              <a:path w="453" h="1197" fill="none" extrusionOk="0">
                <a:moveTo>
                  <a:pt x="452" y="0"/>
                </a:moveTo>
                <a:cubicBezTo>
                  <a:pt x="244" y="376"/>
                  <a:pt x="91" y="780"/>
                  <a:pt x="1" y="11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42">
            <a:extLst>
              <a:ext uri="{FF2B5EF4-FFF2-40B4-BE49-F238E27FC236}">
                <a16:creationId xmlns:a16="http://schemas.microsoft.com/office/drawing/2014/main" id="{81D5A7D2-BBC3-B55B-6A39-0CFC81BB41F3}"/>
              </a:ext>
            </a:extLst>
          </p:cNvPr>
          <p:cNvSpPr/>
          <p:nvPr/>
        </p:nvSpPr>
        <p:spPr>
          <a:xfrm>
            <a:off x="13458246" y="3809553"/>
            <a:ext cx="128914" cy="72561"/>
          </a:xfrm>
          <a:custGeom>
            <a:avLst/>
            <a:gdLst/>
            <a:ahLst/>
            <a:cxnLst/>
            <a:rect l="l" t="t" r="r" b="b"/>
            <a:pathLst>
              <a:path w="851" h="479" fill="none" extrusionOk="0">
                <a:moveTo>
                  <a:pt x="850" y="1"/>
                </a:moveTo>
                <a:cubicBezTo>
                  <a:pt x="525" y="73"/>
                  <a:pt x="223" y="242"/>
                  <a:pt x="1" y="47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42">
            <a:extLst>
              <a:ext uri="{FF2B5EF4-FFF2-40B4-BE49-F238E27FC236}">
                <a16:creationId xmlns:a16="http://schemas.microsoft.com/office/drawing/2014/main" id="{8C359F47-0FCB-6D7C-F799-EDF228E0B8CA}"/>
              </a:ext>
            </a:extLst>
          </p:cNvPr>
          <p:cNvSpPr/>
          <p:nvPr/>
        </p:nvSpPr>
        <p:spPr>
          <a:xfrm>
            <a:off x="13389926" y="3764713"/>
            <a:ext cx="68926" cy="115886"/>
          </a:xfrm>
          <a:custGeom>
            <a:avLst/>
            <a:gdLst/>
            <a:ahLst/>
            <a:cxnLst/>
            <a:rect l="l" t="t" r="r" b="b"/>
            <a:pathLst>
              <a:path w="455" h="765" fill="none" extrusionOk="0">
                <a:moveTo>
                  <a:pt x="1" y="0"/>
                </a:moveTo>
                <a:cubicBezTo>
                  <a:pt x="166" y="249"/>
                  <a:pt x="376" y="481"/>
                  <a:pt x="455" y="76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0" name="Google Shape;4630;p42">
            <a:extLst>
              <a:ext uri="{FF2B5EF4-FFF2-40B4-BE49-F238E27FC236}">
                <a16:creationId xmlns:a16="http://schemas.microsoft.com/office/drawing/2014/main" id="{C28DC99C-F47A-6A5F-93AC-503660317155}"/>
              </a:ext>
            </a:extLst>
          </p:cNvPr>
          <p:cNvSpPr/>
          <p:nvPr/>
        </p:nvSpPr>
        <p:spPr>
          <a:xfrm>
            <a:off x="13417345" y="3876207"/>
            <a:ext cx="89679" cy="42719"/>
          </a:xfrm>
          <a:custGeom>
            <a:avLst/>
            <a:gdLst/>
            <a:ahLst/>
            <a:cxnLst/>
            <a:rect l="l" t="t" r="r" b="b"/>
            <a:pathLst>
              <a:path w="592" h="282" extrusionOk="0">
                <a:moveTo>
                  <a:pt x="326" y="0"/>
                </a:moveTo>
                <a:cubicBezTo>
                  <a:pt x="284" y="0"/>
                  <a:pt x="242" y="3"/>
                  <a:pt x="201" y="10"/>
                </a:cubicBezTo>
                <a:cubicBezTo>
                  <a:pt x="149" y="19"/>
                  <a:pt x="93" y="36"/>
                  <a:pt x="57" y="71"/>
                </a:cubicBezTo>
                <a:cubicBezTo>
                  <a:pt x="7" y="119"/>
                  <a:pt x="3" y="188"/>
                  <a:pt x="1" y="251"/>
                </a:cubicBezTo>
                <a:cubicBezTo>
                  <a:pt x="128" y="270"/>
                  <a:pt x="263" y="282"/>
                  <a:pt x="399" y="282"/>
                </a:cubicBezTo>
                <a:cubicBezTo>
                  <a:pt x="448" y="282"/>
                  <a:pt x="498" y="280"/>
                  <a:pt x="548" y="277"/>
                </a:cubicBezTo>
                <a:cubicBezTo>
                  <a:pt x="565" y="240"/>
                  <a:pt x="584" y="201"/>
                  <a:pt x="589" y="162"/>
                </a:cubicBezTo>
                <a:cubicBezTo>
                  <a:pt x="592" y="122"/>
                  <a:pt x="583" y="79"/>
                  <a:pt x="549" y="49"/>
                </a:cubicBezTo>
                <a:cubicBezTo>
                  <a:pt x="518" y="24"/>
                  <a:pt x="472" y="13"/>
                  <a:pt x="430" y="7"/>
                </a:cubicBezTo>
                <a:cubicBezTo>
                  <a:pt x="395" y="2"/>
                  <a:pt x="360" y="0"/>
                  <a:pt x="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1" name="Google Shape;4631;p42">
            <a:extLst>
              <a:ext uri="{FF2B5EF4-FFF2-40B4-BE49-F238E27FC236}">
                <a16:creationId xmlns:a16="http://schemas.microsoft.com/office/drawing/2014/main" id="{E06AF215-55C9-02BD-8237-CFE0597705DC}"/>
              </a:ext>
            </a:extLst>
          </p:cNvPr>
          <p:cNvSpPr/>
          <p:nvPr/>
        </p:nvSpPr>
        <p:spPr>
          <a:xfrm>
            <a:off x="13444915" y="3895749"/>
            <a:ext cx="103616" cy="28934"/>
          </a:xfrm>
          <a:custGeom>
            <a:avLst/>
            <a:gdLst/>
            <a:ahLst/>
            <a:cxnLst/>
            <a:rect l="l" t="t" r="r" b="b"/>
            <a:pathLst>
              <a:path w="684" h="191" extrusionOk="0">
                <a:moveTo>
                  <a:pt x="506" y="1"/>
                </a:moveTo>
                <a:cubicBezTo>
                  <a:pt x="431" y="1"/>
                  <a:pt x="388" y="95"/>
                  <a:pt x="388" y="95"/>
                </a:cubicBezTo>
                <a:cubicBezTo>
                  <a:pt x="388" y="95"/>
                  <a:pt x="392" y="43"/>
                  <a:pt x="345" y="36"/>
                </a:cubicBezTo>
                <a:cubicBezTo>
                  <a:pt x="342" y="36"/>
                  <a:pt x="339" y="36"/>
                  <a:pt x="336" y="36"/>
                </a:cubicBezTo>
                <a:cubicBezTo>
                  <a:pt x="294" y="36"/>
                  <a:pt x="274" y="74"/>
                  <a:pt x="274" y="74"/>
                </a:cubicBezTo>
                <a:cubicBezTo>
                  <a:pt x="274" y="74"/>
                  <a:pt x="260" y="7"/>
                  <a:pt x="186" y="7"/>
                </a:cubicBezTo>
                <a:cubicBezTo>
                  <a:pt x="180" y="7"/>
                  <a:pt x="173" y="7"/>
                  <a:pt x="165" y="8"/>
                </a:cubicBezTo>
                <a:cubicBezTo>
                  <a:pt x="71" y="23"/>
                  <a:pt x="99" y="131"/>
                  <a:pt x="99" y="131"/>
                </a:cubicBezTo>
                <a:cubicBezTo>
                  <a:pt x="99" y="131"/>
                  <a:pt x="83" y="122"/>
                  <a:pt x="63" y="122"/>
                </a:cubicBezTo>
                <a:cubicBezTo>
                  <a:pt x="53" y="122"/>
                  <a:pt x="42" y="124"/>
                  <a:pt x="32" y="131"/>
                </a:cubicBezTo>
                <a:cubicBezTo>
                  <a:pt x="1" y="152"/>
                  <a:pt x="9" y="185"/>
                  <a:pt x="9" y="185"/>
                </a:cubicBezTo>
                <a:cubicBezTo>
                  <a:pt x="78" y="189"/>
                  <a:pt x="152" y="190"/>
                  <a:pt x="224" y="190"/>
                </a:cubicBezTo>
                <a:cubicBezTo>
                  <a:pt x="454" y="190"/>
                  <a:pt x="668" y="176"/>
                  <a:pt x="668" y="176"/>
                </a:cubicBezTo>
                <a:cubicBezTo>
                  <a:pt x="683" y="101"/>
                  <a:pt x="643" y="89"/>
                  <a:pt x="614" y="89"/>
                </a:cubicBezTo>
                <a:cubicBezTo>
                  <a:pt x="599" y="89"/>
                  <a:pt x="588" y="92"/>
                  <a:pt x="588" y="92"/>
                </a:cubicBezTo>
                <a:cubicBezTo>
                  <a:pt x="588" y="92"/>
                  <a:pt x="608" y="18"/>
                  <a:pt x="523" y="2"/>
                </a:cubicBezTo>
                <a:cubicBezTo>
                  <a:pt x="517" y="1"/>
                  <a:pt x="511" y="1"/>
                  <a:pt x="5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2" name="Google Shape;4632;p42">
            <a:extLst>
              <a:ext uri="{FF2B5EF4-FFF2-40B4-BE49-F238E27FC236}">
                <a16:creationId xmlns:a16="http://schemas.microsoft.com/office/drawing/2014/main" id="{9BEBCA73-F34E-D800-A22B-89B44188F408}"/>
              </a:ext>
            </a:extLst>
          </p:cNvPr>
          <p:cNvSpPr/>
          <p:nvPr/>
        </p:nvSpPr>
        <p:spPr>
          <a:xfrm>
            <a:off x="13365688" y="3889992"/>
            <a:ext cx="86346" cy="34387"/>
          </a:xfrm>
          <a:custGeom>
            <a:avLst/>
            <a:gdLst/>
            <a:ahLst/>
            <a:cxnLst/>
            <a:rect l="l" t="t" r="r" b="b"/>
            <a:pathLst>
              <a:path w="570" h="227" extrusionOk="0">
                <a:moveTo>
                  <a:pt x="342" y="1"/>
                </a:moveTo>
                <a:cubicBezTo>
                  <a:pt x="262" y="1"/>
                  <a:pt x="229" y="69"/>
                  <a:pt x="229" y="69"/>
                </a:cubicBezTo>
                <a:cubicBezTo>
                  <a:pt x="229" y="69"/>
                  <a:pt x="215" y="26"/>
                  <a:pt x="166" y="26"/>
                </a:cubicBezTo>
                <a:cubicBezTo>
                  <a:pt x="156" y="26"/>
                  <a:pt x="145" y="28"/>
                  <a:pt x="133" y="32"/>
                </a:cubicBezTo>
                <a:cubicBezTo>
                  <a:pt x="57" y="57"/>
                  <a:pt x="81" y="109"/>
                  <a:pt x="81" y="109"/>
                </a:cubicBezTo>
                <a:cubicBezTo>
                  <a:pt x="81" y="109"/>
                  <a:pt x="76" y="108"/>
                  <a:pt x="67" y="108"/>
                </a:cubicBezTo>
                <a:cubicBezTo>
                  <a:pt x="55" y="108"/>
                  <a:pt x="38" y="111"/>
                  <a:pt x="25" y="128"/>
                </a:cubicBezTo>
                <a:cubicBezTo>
                  <a:pt x="1" y="155"/>
                  <a:pt x="27" y="183"/>
                  <a:pt x="27" y="183"/>
                </a:cubicBezTo>
                <a:cubicBezTo>
                  <a:pt x="139" y="209"/>
                  <a:pt x="537" y="226"/>
                  <a:pt x="537" y="226"/>
                </a:cubicBezTo>
                <a:cubicBezTo>
                  <a:pt x="537" y="226"/>
                  <a:pt x="569" y="129"/>
                  <a:pt x="532" y="100"/>
                </a:cubicBezTo>
                <a:cubicBezTo>
                  <a:pt x="519" y="90"/>
                  <a:pt x="505" y="87"/>
                  <a:pt x="492" y="87"/>
                </a:cubicBezTo>
                <a:cubicBezTo>
                  <a:pt x="469" y="87"/>
                  <a:pt x="450" y="97"/>
                  <a:pt x="450" y="97"/>
                </a:cubicBezTo>
                <a:cubicBezTo>
                  <a:pt x="450" y="97"/>
                  <a:pt x="437" y="6"/>
                  <a:pt x="351" y="1"/>
                </a:cubicBezTo>
                <a:cubicBezTo>
                  <a:pt x="348" y="1"/>
                  <a:pt x="345" y="1"/>
                  <a:pt x="3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42">
            <a:extLst>
              <a:ext uri="{FF2B5EF4-FFF2-40B4-BE49-F238E27FC236}">
                <a16:creationId xmlns:a16="http://schemas.microsoft.com/office/drawing/2014/main" id="{F0EF35F0-526D-8052-05A3-C16D64D33904}"/>
              </a:ext>
            </a:extLst>
          </p:cNvPr>
          <p:cNvSpPr/>
          <p:nvPr/>
        </p:nvSpPr>
        <p:spPr>
          <a:xfrm>
            <a:off x="13858927" y="3589747"/>
            <a:ext cx="55292" cy="24541"/>
          </a:xfrm>
          <a:custGeom>
            <a:avLst/>
            <a:gdLst/>
            <a:ahLst/>
            <a:cxnLst/>
            <a:rect l="l" t="t" r="r" b="b"/>
            <a:pathLst>
              <a:path w="365" h="162" extrusionOk="0">
                <a:moveTo>
                  <a:pt x="133" y="1"/>
                </a:moveTo>
                <a:cubicBezTo>
                  <a:pt x="86" y="1"/>
                  <a:pt x="72" y="46"/>
                  <a:pt x="72" y="46"/>
                </a:cubicBezTo>
                <a:cubicBezTo>
                  <a:pt x="72" y="46"/>
                  <a:pt x="59" y="29"/>
                  <a:pt x="42" y="29"/>
                </a:cubicBezTo>
                <a:cubicBezTo>
                  <a:pt x="36" y="29"/>
                  <a:pt x="30" y="31"/>
                  <a:pt x="24" y="38"/>
                </a:cubicBezTo>
                <a:cubicBezTo>
                  <a:pt x="0" y="61"/>
                  <a:pt x="24" y="75"/>
                  <a:pt x="24" y="75"/>
                </a:cubicBezTo>
                <a:lnTo>
                  <a:pt x="19" y="160"/>
                </a:lnTo>
                <a:cubicBezTo>
                  <a:pt x="45" y="161"/>
                  <a:pt x="72" y="162"/>
                  <a:pt x="99" y="162"/>
                </a:cubicBezTo>
                <a:cubicBezTo>
                  <a:pt x="185" y="162"/>
                  <a:pt x="274" y="156"/>
                  <a:pt x="365" y="145"/>
                </a:cubicBezTo>
                <a:cubicBezTo>
                  <a:pt x="357" y="98"/>
                  <a:pt x="322" y="93"/>
                  <a:pt x="308" y="93"/>
                </a:cubicBezTo>
                <a:cubicBezTo>
                  <a:pt x="305" y="93"/>
                  <a:pt x="303" y="94"/>
                  <a:pt x="303" y="94"/>
                </a:cubicBezTo>
                <a:cubicBezTo>
                  <a:pt x="303" y="94"/>
                  <a:pt x="311" y="47"/>
                  <a:pt x="265" y="37"/>
                </a:cubicBezTo>
                <a:cubicBezTo>
                  <a:pt x="258" y="35"/>
                  <a:pt x="251" y="35"/>
                  <a:pt x="245" y="35"/>
                </a:cubicBezTo>
                <a:cubicBezTo>
                  <a:pt x="209" y="35"/>
                  <a:pt x="185" y="55"/>
                  <a:pt x="185" y="55"/>
                </a:cubicBezTo>
                <a:cubicBezTo>
                  <a:pt x="185" y="55"/>
                  <a:pt x="181" y="1"/>
                  <a:pt x="1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42">
            <a:extLst>
              <a:ext uri="{FF2B5EF4-FFF2-40B4-BE49-F238E27FC236}">
                <a16:creationId xmlns:a16="http://schemas.microsoft.com/office/drawing/2014/main" id="{B87B1427-C927-3DD2-035C-560238735C89}"/>
              </a:ext>
            </a:extLst>
          </p:cNvPr>
          <p:cNvSpPr/>
          <p:nvPr/>
        </p:nvSpPr>
        <p:spPr>
          <a:xfrm>
            <a:off x="13761673" y="3584748"/>
            <a:ext cx="55292" cy="27267"/>
          </a:xfrm>
          <a:custGeom>
            <a:avLst/>
            <a:gdLst/>
            <a:ahLst/>
            <a:cxnLst/>
            <a:rect l="l" t="t" r="r" b="b"/>
            <a:pathLst>
              <a:path w="365" h="180" extrusionOk="0">
                <a:moveTo>
                  <a:pt x="232" y="1"/>
                </a:moveTo>
                <a:cubicBezTo>
                  <a:pt x="183" y="1"/>
                  <a:pt x="180" y="54"/>
                  <a:pt x="180" y="54"/>
                </a:cubicBezTo>
                <a:cubicBezTo>
                  <a:pt x="180" y="54"/>
                  <a:pt x="156" y="34"/>
                  <a:pt x="120" y="34"/>
                </a:cubicBezTo>
                <a:cubicBezTo>
                  <a:pt x="114" y="34"/>
                  <a:pt x="107" y="35"/>
                  <a:pt x="100" y="37"/>
                </a:cubicBezTo>
                <a:cubicBezTo>
                  <a:pt x="53" y="47"/>
                  <a:pt x="62" y="94"/>
                  <a:pt x="62" y="94"/>
                </a:cubicBezTo>
                <a:cubicBezTo>
                  <a:pt x="62" y="94"/>
                  <a:pt x="60" y="93"/>
                  <a:pt x="56" y="93"/>
                </a:cubicBezTo>
                <a:cubicBezTo>
                  <a:pt x="42" y="93"/>
                  <a:pt x="8" y="98"/>
                  <a:pt x="0" y="145"/>
                </a:cubicBezTo>
                <a:cubicBezTo>
                  <a:pt x="94" y="164"/>
                  <a:pt x="175" y="179"/>
                  <a:pt x="253" y="179"/>
                </a:cubicBezTo>
                <a:cubicBezTo>
                  <a:pt x="285" y="179"/>
                  <a:pt x="315" y="177"/>
                  <a:pt x="347" y="171"/>
                </a:cubicBezTo>
                <a:lnTo>
                  <a:pt x="341" y="74"/>
                </a:lnTo>
                <a:cubicBezTo>
                  <a:pt x="341" y="74"/>
                  <a:pt x="364" y="61"/>
                  <a:pt x="341" y="37"/>
                </a:cubicBezTo>
                <a:cubicBezTo>
                  <a:pt x="335" y="31"/>
                  <a:pt x="329" y="29"/>
                  <a:pt x="323" y="29"/>
                </a:cubicBezTo>
                <a:cubicBezTo>
                  <a:pt x="306" y="29"/>
                  <a:pt x="292" y="46"/>
                  <a:pt x="292" y="46"/>
                </a:cubicBezTo>
                <a:cubicBezTo>
                  <a:pt x="292" y="46"/>
                  <a:pt x="279" y="1"/>
                  <a:pt x="2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42">
            <a:extLst>
              <a:ext uri="{FF2B5EF4-FFF2-40B4-BE49-F238E27FC236}">
                <a16:creationId xmlns:a16="http://schemas.microsoft.com/office/drawing/2014/main" id="{CCD52743-2170-D9F2-4FA5-883AABA301DA}"/>
              </a:ext>
            </a:extLst>
          </p:cNvPr>
          <p:cNvSpPr/>
          <p:nvPr/>
        </p:nvSpPr>
        <p:spPr>
          <a:xfrm>
            <a:off x="13767732" y="3443866"/>
            <a:ext cx="177540" cy="150122"/>
          </a:xfrm>
          <a:custGeom>
            <a:avLst/>
            <a:gdLst/>
            <a:ahLst/>
            <a:cxnLst/>
            <a:rect l="l" t="t" r="r" b="b"/>
            <a:pathLst>
              <a:path w="1172" h="991" extrusionOk="0">
                <a:moveTo>
                  <a:pt x="793" y="0"/>
                </a:moveTo>
                <a:cubicBezTo>
                  <a:pt x="770" y="0"/>
                  <a:pt x="746" y="11"/>
                  <a:pt x="727" y="22"/>
                </a:cubicBezTo>
                <a:cubicBezTo>
                  <a:pt x="653" y="68"/>
                  <a:pt x="598" y="134"/>
                  <a:pt x="555" y="201"/>
                </a:cubicBezTo>
                <a:cubicBezTo>
                  <a:pt x="462" y="347"/>
                  <a:pt x="414" y="511"/>
                  <a:pt x="415" y="676"/>
                </a:cubicBezTo>
                <a:cubicBezTo>
                  <a:pt x="388" y="558"/>
                  <a:pt x="275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2" y="568"/>
                  <a:pt x="290" y="826"/>
                  <a:pt x="438" y="991"/>
                </a:cubicBezTo>
                <a:cubicBezTo>
                  <a:pt x="628" y="908"/>
                  <a:pt x="890" y="802"/>
                  <a:pt x="1087" y="707"/>
                </a:cubicBezTo>
                <a:cubicBezTo>
                  <a:pt x="1122" y="691"/>
                  <a:pt x="1158" y="667"/>
                  <a:pt x="1163" y="634"/>
                </a:cubicBezTo>
                <a:cubicBezTo>
                  <a:pt x="1172" y="577"/>
                  <a:pt x="1087" y="542"/>
                  <a:pt x="1017" y="539"/>
                </a:cubicBezTo>
                <a:cubicBezTo>
                  <a:pt x="1010" y="539"/>
                  <a:pt x="1004" y="539"/>
                  <a:pt x="998" y="539"/>
                </a:cubicBezTo>
                <a:cubicBezTo>
                  <a:pt x="829" y="539"/>
                  <a:pt x="662" y="620"/>
                  <a:pt x="584" y="744"/>
                </a:cubicBezTo>
                <a:cubicBezTo>
                  <a:pt x="690" y="547"/>
                  <a:pt x="795" y="348"/>
                  <a:pt x="856" y="139"/>
                </a:cubicBezTo>
                <a:cubicBezTo>
                  <a:pt x="865" y="112"/>
                  <a:pt x="871" y="83"/>
                  <a:pt x="865" y="56"/>
                </a:cubicBezTo>
                <a:cubicBezTo>
                  <a:pt x="856" y="29"/>
                  <a:pt x="833" y="4"/>
                  <a:pt x="800" y="0"/>
                </a:cubicBezTo>
                <a:cubicBezTo>
                  <a:pt x="797" y="0"/>
                  <a:pt x="795" y="0"/>
                  <a:pt x="7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42">
            <a:extLst>
              <a:ext uri="{FF2B5EF4-FFF2-40B4-BE49-F238E27FC236}">
                <a16:creationId xmlns:a16="http://schemas.microsoft.com/office/drawing/2014/main" id="{6F6DEA9E-B0B5-C33C-396A-4E6E57F9E73E}"/>
              </a:ext>
            </a:extLst>
          </p:cNvPr>
          <p:cNvSpPr/>
          <p:nvPr/>
        </p:nvSpPr>
        <p:spPr>
          <a:xfrm>
            <a:off x="13833629" y="3457197"/>
            <a:ext cx="50596" cy="133610"/>
          </a:xfrm>
          <a:custGeom>
            <a:avLst/>
            <a:gdLst/>
            <a:ahLst/>
            <a:cxnLst/>
            <a:rect l="l" t="t" r="r" b="b"/>
            <a:pathLst>
              <a:path w="334" h="882" fill="none" extrusionOk="0">
                <a:moveTo>
                  <a:pt x="334" y="0"/>
                </a:moveTo>
                <a:cubicBezTo>
                  <a:pt x="181" y="278"/>
                  <a:pt x="68" y="575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42">
            <a:extLst>
              <a:ext uri="{FF2B5EF4-FFF2-40B4-BE49-F238E27FC236}">
                <a16:creationId xmlns:a16="http://schemas.microsoft.com/office/drawing/2014/main" id="{A937EA5D-9D26-66A7-8E55-235E87A7B53F}"/>
              </a:ext>
            </a:extLst>
          </p:cNvPr>
          <p:cNvSpPr/>
          <p:nvPr/>
        </p:nvSpPr>
        <p:spPr>
          <a:xfrm>
            <a:off x="13832568" y="3537939"/>
            <a:ext cx="95133" cy="53323"/>
          </a:xfrm>
          <a:custGeom>
            <a:avLst/>
            <a:gdLst/>
            <a:ahLst/>
            <a:cxnLst/>
            <a:rect l="l" t="t" r="r" b="b"/>
            <a:pathLst>
              <a:path w="628" h="352" fill="none" extrusionOk="0">
                <a:moveTo>
                  <a:pt x="628" y="1"/>
                </a:moveTo>
                <a:cubicBezTo>
                  <a:pt x="387" y="54"/>
                  <a:pt x="167" y="179"/>
                  <a:pt x="1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42">
            <a:extLst>
              <a:ext uri="{FF2B5EF4-FFF2-40B4-BE49-F238E27FC236}">
                <a16:creationId xmlns:a16="http://schemas.microsoft.com/office/drawing/2014/main" id="{873694DA-EC2E-DC56-258D-E622A1F19519}"/>
              </a:ext>
            </a:extLst>
          </p:cNvPr>
          <p:cNvSpPr/>
          <p:nvPr/>
        </p:nvSpPr>
        <p:spPr>
          <a:xfrm>
            <a:off x="13782578" y="3504915"/>
            <a:ext cx="50747" cy="85438"/>
          </a:xfrm>
          <a:custGeom>
            <a:avLst/>
            <a:gdLst/>
            <a:ahLst/>
            <a:cxnLst/>
            <a:rect l="l" t="t" r="r" b="b"/>
            <a:pathLst>
              <a:path w="335" h="564" fill="none" extrusionOk="0">
                <a:moveTo>
                  <a:pt x="1" y="1"/>
                </a:moveTo>
                <a:cubicBezTo>
                  <a:pt x="122" y="184"/>
                  <a:pt x="277" y="355"/>
                  <a:pt x="335" y="56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42">
            <a:extLst>
              <a:ext uri="{FF2B5EF4-FFF2-40B4-BE49-F238E27FC236}">
                <a16:creationId xmlns:a16="http://schemas.microsoft.com/office/drawing/2014/main" id="{4FFE8782-F3E7-513B-9E6D-71C09BAEBE57}"/>
              </a:ext>
            </a:extLst>
          </p:cNvPr>
          <p:cNvSpPr/>
          <p:nvPr/>
        </p:nvSpPr>
        <p:spPr>
          <a:xfrm>
            <a:off x="13802726" y="3587323"/>
            <a:ext cx="66350" cy="31509"/>
          </a:xfrm>
          <a:custGeom>
            <a:avLst/>
            <a:gdLst/>
            <a:ahLst/>
            <a:cxnLst/>
            <a:rect l="l" t="t" r="r" b="b"/>
            <a:pathLst>
              <a:path w="438" h="208" extrusionOk="0">
                <a:moveTo>
                  <a:pt x="241" y="0"/>
                </a:moveTo>
                <a:cubicBezTo>
                  <a:pt x="210" y="0"/>
                  <a:pt x="179" y="3"/>
                  <a:pt x="149" y="8"/>
                </a:cubicBezTo>
                <a:cubicBezTo>
                  <a:pt x="109" y="15"/>
                  <a:pt x="69" y="26"/>
                  <a:pt x="41" y="52"/>
                </a:cubicBezTo>
                <a:cubicBezTo>
                  <a:pt x="5" y="87"/>
                  <a:pt x="2" y="138"/>
                  <a:pt x="0" y="184"/>
                </a:cubicBezTo>
                <a:cubicBezTo>
                  <a:pt x="100" y="199"/>
                  <a:pt x="206" y="208"/>
                  <a:pt x="313" y="208"/>
                </a:cubicBezTo>
                <a:cubicBezTo>
                  <a:pt x="343" y="208"/>
                  <a:pt x="373" y="207"/>
                  <a:pt x="403" y="206"/>
                </a:cubicBezTo>
                <a:cubicBezTo>
                  <a:pt x="418" y="178"/>
                  <a:pt x="431" y="150"/>
                  <a:pt x="434" y="121"/>
                </a:cubicBezTo>
                <a:cubicBezTo>
                  <a:pt x="437" y="91"/>
                  <a:pt x="429" y="60"/>
                  <a:pt x="405" y="38"/>
                </a:cubicBezTo>
                <a:cubicBezTo>
                  <a:pt x="381" y="18"/>
                  <a:pt x="349" y="10"/>
                  <a:pt x="317" y="5"/>
                </a:cubicBezTo>
                <a:cubicBezTo>
                  <a:pt x="292" y="2"/>
                  <a:pt x="266" y="0"/>
                  <a:pt x="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0" name="Google Shape;4640;p42">
            <a:extLst>
              <a:ext uri="{FF2B5EF4-FFF2-40B4-BE49-F238E27FC236}">
                <a16:creationId xmlns:a16="http://schemas.microsoft.com/office/drawing/2014/main" id="{D7F11ED8-17AE-21AB-8A48-5F7A2B5D66F6}"/>
              </a:ext>
            </a:extLst>
          </p:cNvPr>
          <p:cNvSpPr/>
          <p:nvPr/>
        </p:nvSpPr>
        <p:spPr>
          <a:xfrm>
            <a:off x="13823025" y="3601714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2" y="0"/>
                </a:moveTo>
                <a:cubicBezTo>
                  <a:pt x="316" y="0"/>
                  <a:pt x="285" y="69"/>
                  <a:pt x="285" y="69"/>
                </a:cubicBezTo>
                <a:cubicBezTo>
                  <a:pt x="285" y="69"/>
                  <a:pt x="288" y="32"/>
                  <a:pt x="253" y="27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200" y="54"/>
                  <a:pt x="200" y="54"/>
                </a:cubicBezTo>
                <a:cubicBezTo>
                  <a:pt x="200" y="54"/>
                  <a:pt x="190" y="4"/>
                  <a:pt x="135" y="4"/>
                </a:cubicBezTo>
                <a:cubicBezTo>
                  <a:pt x="130" y="4"/>
                  <a:pt x="125" y="5"/>
                  <a:pt x="119" y="5"/>
                </a:cubicBezTo>
                <a:cubicBezTo>
                  <a:pt x="51" y="16"/>
                  <a:pt x="72" y="95"/>
                  <a:pt x="72" y="95"/>
                </a:cubicBezTo>
                <a:cubicBezTo>
                  <a:pt x="72" y="95"/>
                  <a:pt x="60" y="88"/>
                  <a:pt x="46" y="88"/>
                </a:cubicBezTo>
                <a:cubicBezTo>
                  <a:pt x="39" y="88"/>
                  <a:pt x="31" y="90"/>
                  <a:pt x="23" y="95"/>
                </a:cubicBezTo>
                <a:cubicBezTo>
                  <a:pt x="0" y="111"/>
                  <a:pt x="6" y="136"/>
                  <a:pt x="6" y="136"/>
                </a:cubicBezTo>
                <a:cubicBezTo>
                  <a:pt x="58" y="138"/>
                  <a:pt x="115" y="139"/>
                  <a:pt x="169" y="139"/>
                </a:cubicBezTo>
                <a:cubicBezTo>
                  <a:pt x="338" y="139"/>
                  <a:pt x="493" y="129"/>
                  <a:pt x="492" y="129"/>
                </a:cubicBezTo>
                <a:cubicBezTo>
                  <a:pt x="503" y="74"/>
                  <a:pt x="473" y="65"/>
                  <a:pt x="451" y="65"/>
                </a:cubicBezTo>
                <a:cubicBezTo>
                  <a:pt x="441" y="65"/>
                  <a:pt x="432" y="67"/>
                  <a:pt x="432" y="67"/>
                </a:cubicBezTo>
                <a:cubicBezTo>
                  <a:pt x="432" y="67"/>
                  <a:pt x="448" y="13"/>
                  <a:pt x="385" y="1"/>
                </a:cubicBezTo>
                <a:cubicBezTo>
                  <a:pt x="381" y="0"/>
                  <a:pt x="376" y="0"/>
                  <a:pt x="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42">
            <a:extLst>
              <a:ext uri="{FF2B5EF4-FFF2-40B4-BE49-F238E27FC236}">
                <a16:creationId xmlns:a16="http://schemas.microsoft.com/office/drawing/2014/main" id="{CA287D73-CF55-1EF6-764B-17702DA41843}"/>
              </a:ext>
            </a:extLst>
          </p:cNvPr>
          <p:cNvSpPr/>
          <p:nvPr/>
        </p:nvSpPr>
        <p:spPr>
          <a:xfrm>
            <a:off x="13764854" y="3597170"/>
            <a:ext cx="63775" cy="25147"/>
          </a:xfrm>
          <a:custGeom>
            <a:avLst/>
            <a:gdLst/>
            <a:ahLst/>
            <a:cxnLst/>
            <a:rect l="l" t="t" r="r" b="b"/>
            <a:pathLst>
              <a:path w="421" h="166" extrusionOk="0">
                <a:moveTo>
                  <a:pt x="253" y="0"/>
                </a:moveTo>
                <a:cubicBezTo>
                  <a:pt x="195" y="0"/>
                  <a:pt x="171" y="51"/>
                  <a:pt x="171" y="51"/>
                </a:cubicBezTo>
                <a:cubicBezTo>
                  <a:pt x="171" y="51"/>
                  <a:pt x="160" y="19"/>
                  <a:pt x="124" y="19"/>
                </a:cubicBezTo>
                <a:cubicBezTo>
                  <a:pt x="117" y="19"/>
                  <a:pt x="108" y="20"/>
                  <a:pt x="99" y="23"/>
                </a:cubicBezTo>
                <a:cubicBezTo>
                  <a:pt x="42" y="42"/>
                  <a:pt x="60" y="80"/>
                  <a:pt x="60" y="80"/>
                </a:cubicBezTo>
                <a:cubicBezTo>
                  <a:pt x="60" y="80"/>
                  <a:pt x="57" y="79"/>
                  <a:pt x="51" y="79"/>
                </a:cubicBezTo>
                <a:cubicBezTo>
                  <a:pt x="43" y="79"/>
                  <a:pt x="29" y="81"/>
                  <a:pt x="18" y="94"/>
                </a:cubicBezTo>
                <a:cubicBezTo>
                  <a:pt x="0" y="115"/>
                  <a:pt x="20" y="136"/>
                  <a:pt x="20" y="136"/>
                </a:cubicBezTo>
                <a:cubicBezTo>
                  <a:pt x="102" y="155"/>
                  <a:pt x="398" y="166"/>
                  <a:pt x="398" y="166"/>
                </a:cubicBezTo>
                <a:cubicBezTo>
                  <a:pt x="398" y="166"/>
                  <a:pt x="421" y="94"/>
                  <a:pt x="394" y="74"/>
                </a:cubicBezTo>
                <a:cubicBezTo>
                  <a:pt x="384" y="66"/>
                  <a:pt x="374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4"/>
                  <a:pt x="259" y="0"/>
                </a:cubicBezTo>
                <a:cubicBezTo>
                  <a:pt x="257" y="0"/>
                  <a:pt x="255" y="0"/>
                  <a:pt x="2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42">
            <a:extLst>
              <a:ext uri="{FF2B5EF4-FFF2-40B4-BE49-F238E27FC236}">
                <a16:creationId xmlns:a16="http://schemas.microsoft.com/office/drawing/2014/main" id="{478FBD1B-FBC1-79DF-DCC1-7417ADAD7100}"/>
              </a:ext>
            </a:extLst>
          </p:cNvPr>
          <p:cNvSpPr/>
          <p:nvPr/>
        </p:nvSpPr>
        <p:spPr>
          <a:xfrm>
            <a:off x="13272827" y="3480525"/>
            <a:ext cx="55444" cy="24389"/>
          </a:xfrm>
          <a:custGeom>
            <a:avLst/>
            <a:gdLst/>
            <a:ahLst/>
            <a:cxnLst/>
            <a:rect l="l" t="t" r="r" b="b"/>
            <a:pathLst>
              <a:path w="366" h="161" extrusionOk="0">
                <a:moveTo>
                  <a:pt x="134" y="0"/>
                </a:moveTo>
                <a:cubicBezTo>
                  <a:pt x="87" y="0"/>
                  <a:pt x="74" y="45"/>
                  <a:pt x="74" y="45"/>
                </a:cubicBezTo>
                <a:cubicBezTo>
                  <a:pt x="74" y="45"/>
                  <a:pt x="61" y="28"/>
                  <a:pt x="44" y="28"/>
                </a:cubicBezTo>
                <a:cubicBezTo>
                  <a:pt x="38" y="28"/>
                  <a:pt x="31" y="30"/>
                  <a:pt x="25" y="36"/>
                </a:cubicBezTo>
                <a:cubicBezTo>
                  <a:pt x="1" y="59"/>
                  <a:pt x="25" y="74"/>
                  <a:pt x="25" y="74"/>
                </a:cubicBezTo>
                <a:lnTo>
                  <a:pt x="20" y="158"/>
                </a:lnTo>
                <a:cubicBezTo>
                  <a:pt x="46" y="160"/>
                  <a:pt x="73" y="160"/>
                  <a:pt x="100" y="160"/>
                </a:cubicBezTo>
                <a:cubicBezTo>
                  <a:pt x="186" y="160"/>
                  <a:pt x="275" y="154"/>
                  <a:pt x="366" y="145"/>
                </a:cubicBezTo>
                <a:cubicBezTo>
                  <a:pt x="358" y="98"/>
                  <a:pt x="325" y="93"/>
                  <a:pt x="310" y="93"/>
                </a:cubicBezTo>
                <a:cubicBezTo>
                  <a:pt x="306" y="93"/>
                  <a:pt x="304" y="93"/>
                  <a:pt x="304" y="93"/>
                </a:cubicBezTo>
                <a:cubicBezTo>
                  <a:pt x="304" y="93"/>
                  <a:pt x="313" y="47"/>
                  <a:pt x="267" y="36"/>
                </a:cubicBezTo>
                <a:cubicBezTo>
                  <a:pt x="259" y="35"/>
                  <a:pt x="252" y="34"/>
                  <a:pt x="246" y="34"/>
                </a:cubicBezTo>
                <a:cubicBezTo>
                  <a:pt x="210" y="34"/>
                  <a:pt x="186" y="54"/>
                  <a:pt x="186" y="54"/>
                </a:cubicBezTo>
                <a:cubicBezTo>
                  <a:pt x="186" y="54"/>
                  <a:pt x="182" y="0"/>
                  <a:pt x="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42">
            <a:extLst>
              <a:ext uri="{FF2B5EF4-FFF2-40B4-BE49-F238E27FC236}">
                <a16:creationId xmlns:a16="http://schemas.microsoft.com/office/drawing/2014/main" id="{C687B2BD-3E7A-6FCF-24E7-DEACF52095F4}"/>
              </a:ext>
            </a:extLst>
          </p:cNvPr>
          <p:cNvSpPr/>
          <p:nvPr/>
        </p:nvSpPr>
        <p:spPr>
          <a:xfrm>
            <a:off x="13175573" y="3475223"/>
            <a:ext cx="55444" cy="27116"/>
          </a:xfrm>
          <a:custGeom>
            <a:avLst/>
            <a:gdLst/>
            <a:ahLst/>
            <a:cxnLst/>
            <a:rect l="l" t="t" r="r" b="b"/>
            <a:pathLst>
              <a:path w="366" h="179" extrusionOk="0">
                <a:moveTo>
                  <a:pt x="233" y="0"/>
                </a:moveTo>
                <a:cubicBezTo>
                  <a:pt x="185" y="0"/>
                  <a:pt x="181" y="54"/>
                  <a:pt x="181" y="54"/>
                </a:cubicBezTo>
                <a:cubicBezTo>
                  <a:pt x="181" y="54"/>
                  <a:pt x="157" y="34"/>
                  <a:pt x="122" y="34"/>
                </a:cubicBezTo>
                <a:cubicBezTo>
                  <a:pt x="116" y="34"/>
                  <a:pt x="109" y="35"/>
                  <a:pt x="101" y="36"/>
                </a:cubicBezTo>
                <a:cubicBezTo>
                  <a:pt x="55" y="47"/>
                  <a:pt x="62" y="93"/>
                  <a:pt x="62" y="93"/>
                </a:cubicBezTo>
                <a:cubicBezTo>
                  <a:pt x="62" y="93"/>
                  <a:pt x="60" y="93"/>
                  <a:pt x="56" y="93"/>
                </a:cubicBezTo>
                <a:cubicBezTo>
                  <a:pt x="41" y="93"/>
                  <a:pt x="7" y="98"/>
                  <a:pt x="0" y="145"/>
                </a:cubicBezTo>
                <a:cubicBezTo>
                  <a:pt x="93" y="163"/>
                  <a:pt x="174" y="179"/>
                  <a:pt x="253" y="179"/>
                </a:cubicBezTo>
                <a:cubicBezTo>
                  <a:pt x="284" y="179"/>
                  <a:pt x="315" y="176"/>
                  <a:pt x="346" y="171"/>
                </a:cubicBezTo>
                <a:lnTo>
                  <a:pt x="342" y="74"/>
                </a:lnTo>
                <a:cubicBezTo>
                  <a:pt x="342" y="74"/>
                  <a:pt x="366" y="60"/>
                  <a:pt x="342" y="36"/>
                </a:cubicBezTo>
                <a:cubicBezTo>
                  <a:pt x="336" y="30"/>
                  <a:pt x="330" y="28"/>
                  <a:pt x="324" y="28"/>
                </a:cubicBezTo>
                <a:cubicBezTo>
                  <a:pt x="308" y="28"/>
                  <a:pt x="294" y="46"/>
                  <a:pt x="294" y="46"/>
                </a:cubicBezTo>
                <a:cubicBezTo>
                  <a:pt x="294" y="46"/>
                  <a:pt x="280" y="0"/>
                  <a:pt x="2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4" name="Google Shape;4644;p42">
            <a:extLst>
              <a:ext uri="{FF2B5EF4-FFF2-40B4-BE49-F238E27FC236}">
                <a16:creationId xmlns:a16="http://schemas.microsoft.com/office/drawing/2014/main" id="{42A762E9-7E22-6DE9-D0DC-A01CACC50841}"/>
              </a:ext>
            </a:extLst>
          </p:cNvPr>
          <p:cNvSpPr/>
          <p:nvPr/>
        </p:nvSpPr>
        <p:spPr>
          <a:xfrm>
            <a:off x="13182087" y="3334190"/>
            <a:ext cx="177389" cy="150273"/>
          </a:xfrm>
          <a:custGeom>
            <a:avLst/>
            <a:gdLst/>
            <a:ahLst/>
            <a:cxnLst/>
            <a:rect l="l" t="t" r="r" b="b"/>
            <a:pathLst>
              <a:path w="1171" h="992" extrusionOk="0">
                <a:moveTo>
                  <a:pt x="792" y="1"/>
                </a:moveTo>
                <a:cubicBezTo>
                  <a:pt x="768" y="1"/>
                  <a:pt x="745" y="11"/>
                  <a:pt x="726" y="23"/>
                </a:cubicBezTo>
                <a:cubicBezTo>
                  <a:pt x="651" y="68"/>
                  <a:pt x="597" y="134"/>
                  <a:pt x="552" y="202"/>
                </a:cubicBezTo>
                <a:cubicBezTo>
                  <a:pt x="459" y="347"/>
                  <a:pt x="412" y="512"/>
                  <a:pt x="415" y="677"/>
                </a:cubicBezTo>
                <a:cubicBezTo>
                  <a:pt x="387" y="558"/>
                  <a:pt x="273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0" y="568"/>
                  <a:pt x="287" y="828"/>
                  <a:pt x="437" y="991"/>
                </a:cubicBezTo>
                <a:cubicBezTo>
                  <a:pt x="626" y="908"/>
                  <a:pt x="888" y="803"/>
                  <a:pt x="1085" y="708"/>
                </a:cubicBezTo>
                <a:cubicBezTo>
                  <a:pt x="1120" y="691"/>
                  <a:pt x="1156" y="668"/>
                  <a:pt x="1161" y="635"/>
                </a:cubicBezTo>
                <a:cubicBezTo>
                  <a:pt x="1170" y="578"/>
                  <a:pt x="1085" y="543"/>
                  <a:pt x="1015" y="540"/>
                </a:cubicBezTo>
                <a:cubicBezTo>
                  <a:pt x="1009" y="539"/>
                  <a:pt x="1003" y="539"/>
                  <a:pt x="997" y="539"/>
                </a:cubicBezTo>
                <a:cubicBezTo>
                  <a:pt x="827" y="539"/>
                  <a:pt x="661" y="620"/>
                  <a:pt x="582" y="744"/>
                </a:cubicBezTo>
                <a:cubicBezTo>
                  <a:pt x="688" y="548"/>
                  <a:pt x="794" y="348"/>
                  <a:pt x="855" y="140"/>
                </a:cubicBezTo>
                <a:cubicBezTo>
                  <a:pt x="862" y="113"/>
                  <a:pt x="870" y="84"/>
                  <a:pt x="862" y="57"/>
                </a:cubicBezTo>
                <a:cubicBezTo>
                  <a:pt x="855" y="30"/>
                  <a:pt x="830" y="4"/>
                  <a:pt x="798" y="1"/>
                </a:cubicBezTo>
                <a:cubicBezTo>
                  <a:pt x="796" y="1"/>
                  <a:pt x="794" y="1"/>
                  <a:pt x="79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5" name="Google Shape;4645;p42">
            <a:extLst>
              <a:ext uri="{FF2B5EF4-FFF2-40B4-BE49-F238E27FC236}">
                <a16:creationId xmlns:a16="http://schemas.microsoft.com/office/drawing/2014/main" id="{4018912B-9F8A-4F30-1FC0-1D44067FD339}"/>
              </a:ext>
            </a:extLst>
          </p:cNvPr>
          <p:cNvSpPr/>
          <p:nvPr/>
        </p:nvSpPr>
        <p:spPr>
          <a:xfrm>
            <a:off x="13247681" y="3347672"/>
            <a:ext cx="50747" cy="133761"/>
          </a:xfrm>
          <a:custGeom>
            <a:avLst/>
            <a:gdLst/>
            <a:ahLst/>
            <a:cxnLst/>
            <a:rect l="l" t="t" r="r" b="b"/>
            <a:pathLst>
              <a:path w="335" h="883" fill="none" extrusionOk="0">
                <a:moveTo>
                  <a:pt x="334" y="1"/>
                </a:moveTo>
                <a:cubicBezTo>
                  <a:pt x="180" y="279"/>
                  <a:pt x="68" y="577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6" name="Google Shape;4646;p42">
            <a:extLst>
              <a:ext uri="{FF2B5EF4-FFF2-40B4-BE49-F238E27FC236}">
                <a16:creationId xmlns:a16="http://schemas.microsoft.com/office/drawing/2014/main" id="{E4DDCB28-48CD-463B-10D0-0A5FDF37DED8}"/>
              </a:ext>
            </a:extLst>
          </p:cNvPr>
          <p:cNvSpPr/>
          <p:nvPr/>
        </p:nvSpPr>
        <p:spPr>
          <a:xfrm>
            <a:off x="13246772" y="3428717"/>
            <a:ext cx="94981" cy="53323"/>
          </a:xfrm>
          <a:custGeom>
            <a:avLst/>
            <a:gdLst/>
            <a:ahLst/>
            <a:cxnLst/>
            <a:rect l="l" t="t" r="r" b="b"/>
            <a:pathLst>
              <a:path w="627" h="352" fill="none" extrusionOk="0">
                <a:moveTo>
                  <a:pt x="627" y="0"/>
                </a:moveTo>
                <a:cubicBezTo>
                  <a:pt x="387" y="53"/>
                  <a:pt x="166" y="178"/>
                  <a:pt x="0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42">
            <a:extLst>
              <a:ext uri="{FF2B5EF4-FFF2-40B4-BE49-F238E27FC236}">
                <a16:creationId xmlns:a16="http://schemas.microsoft.com/office/drawing/2014/main" id="{36C0B3B6-DEA3-008F-6A2F-EBC161E8FC7D}"/>
              </a:ext>
            </a:extLst>
          </p:cNvPr>
          <p:cNvSpPr/>
          <p:nvPr/>
        </p:nvSpPr>
        <p:spPr>
          <a:xfrm>
            <a:off x="13196630" y="3395390"/>
            <a:ext cx="50899" cy="85438"/>
          </a:xfrm>
          <a:custGeom>
            <a:avLst/>
            <a:gdLst/>
            <a:ahLst/>
            <a:cxnLst/>
            <a:rect l="l" t="t" r="r" b="b"/>
            <a:pathLst>
              <a:path w="336" h="564" fill="none" extrusionOk="0">
                <a:moveTo>
                  <a:pt x="1" y="0"/>
                </a:moveTo>
                <a:cubicBezTo>
                  <a:pt x="122" y="184"/>
                  <a:pt x="277" y="355"/>
                  <a:pt x="336" y="563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2">
            <a:extLst>
              <a:ext uri="{FF2B5EF4-FFF2-40B4-BE49-F238E27FC236}">
                <a16:creationId xmlns:a16="http://schemas.microsoft.com/office/drawing/2014/main" id="{745F824E-D5B9-DEB3-3A4E-D7784E7770E1}"/>
              </a:ext>
            </a:extLst>
          </p:cNvPr>
          <p:cNvSpPr/>
          <p:nvPr/>
        </p:nvSpPr>
        <p:spPr>
          <a:xfrm>
            <a:off x="13216777" y="3477647"/>
            <a:ext cx="66350" cy="31660"/>
          </a:xfrm>
          <a:custGeom>
            <a:avLst/>
            <a:gdLst/>
            <a:ahLst/>
            <a:cxnLst/>
            <a:rect l="l" t="t" r="r" b="b"/>
            <a:pathLst>
              <a:path w="438" h="209" extrusionOk="0">
                <a:moveTo>
                  <a:pt x="241" y="1"/>
                </a:moveTo>
                <a:cubicBezTo>
                  <a:pt x="210" y="1"/>
                  <a:pt x="180" y="3"/>
                  <a:pt x="150" y="9"/>
                </a:cubicBezTo>
                <a:cubicBezTo>
                  <a:pt x="110" y="15"/>
                  <a:pt x="69" y="27"/>
                  <a:pt x="42" y="52"/>
                </a:cubicBezTo>
                <a:cubicBezTo>
                  <a:pt x="6" y="88"/>
                  <a:pt x="2" y="138"/>
                  <a:pt x="1" y="185"/>
                </a:cubicBezTo>
                <a:cubicBezTo>
                  <a:pt x="101" y="200"/>
                  <a:pt x="207" y="208"/>
                  <a:pt x="314" y="208"/>
                </a:cubicBezTo>
                <a:cubicBezTo>
                  <a:pt x="344" y="208"/>
                  <a:pt x="374" y="208"/>
                  <a:pt x="404" y="206"/>
                </a:cubicBezTo>
                <a:cubicBezTo>
                  <a:pt x="419" y="178"/>
                  <a:pt x="431" y="151"/>
                  <a:pt x="435" y="122"/>
                </a:cubicBezTo>
                <a:cubicBezTo>
                  <a:pt x="437" y="92"/>
                  <a:pt x="430" y="61"/>
                  <a:pt x="405" y="39"/>
                </a:cubicBezTo>
                <a:cubicBezTo>
                  <a:pt x="382" y="18"/>
                  <a:pt x="349" y="11"/>
                  <a:pt x="317" y="6"/>
                </a:cubicBezTo>
                <a:cubicBezTo>
                  <a:pt x="292" y="3"/>
                  <a:pt x="266" y="1"/>
                  <a:pt x="2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42">
            <a:extLst>
              <a:ext uri="{FF2B5EF4-FFF2-40B4-BE49-F238E27FC236}">
                <a16:creationId xmlns:a16="http://schemas.microsoft.com/office/drawing/2014/main" id="{CABEB4F6-B05A-A03E-D8BB-0C894DD92C06}"/>
              </a:ext>
            </a:extLst>
          </p:cNvPr>
          <p:cNvSpPr/>
          <p:nvPr/>
        </p:nvSpPr>
        <p:spPr>
          <a:xfrm>
            <a:off x="13237228" y="3492190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1" y="1"/>
                </a:moveTo>
                <a:cubicBezTo>
                  <a:pt x="316" y="1"/>
                  <a:pt x="285" y="70"/>
                  <a:pt x="285" y="70"/>
                </a:cubicBezTo>
                <a:cubicBezTo>
                  <a:pt x="285" y="70"/>
                  <a:pt x="287" y="33"/>
                  <a:pt x="252" y="28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199" y="55"/>
                  <a:pt x="199" y="55"/>
                </a:cubicBezTo>
                <a:cubicBezTo>
                  <a:pt x="199" y="55"/>
                  <a:pt x="189" y="5"/>
                  <a:pt x="135" y="5"/>
                </a:cubicBezTo>
                <a:cubicBezTo>
                  <a:pt x="130" y="5"/>
                  <a:pt x="125" y="5"/>
                  <a:pt x="119" y="6"/>
                </a:cubicBezTo>
                <a:cubicBezTo>
                  <a:pt x="51" y="16"/>
                  <a:pt x="72" y="96"/>
                  <a:pt x="72" y="96"/>
                </a:cubicBezTo>
                <a:cubicBezTo>
                  <a:pt x="72" y="96"/>
                  <a:pt x="60" y="89"/>
                  <a:pt x="45" y="89"/>
                </a:cubicBezTo>
                <a:cubicBezTo>
                  <a:pt x="38" y="89"/>
                  <a:pt x="30" y="91"/>
                  <a:pt x="22" y="96"/>
                </a:cubicBezTo>
                <a:cubicBezTo>
                  <a:pt x="0" y="111"/>
                  <a:pt x="6" y="136"/>
                  <a:pt x="6" y="136"/>
                </a:cubicBezTo>
                <a:cubicBezTo>
                  <a:pt x="55" y="139"/>
                  <a:pt x="107" y="139"/>
                  <a:pt x="158" y="139"/>
                </a:cubicBezTo>
                <a:cubicBezTo>
                  <a:pt x="325" y="139"/>
                  <a:pt x="480" y="130"/>
                  <a:pt x="492" y="130"/>
                </a:cubicBezTo>
                <a:cubicBezTo>
                  <a:pt x="492" y="130"/>
                  <a:pt x="492" y="130"/>
                  <a:pt x="492" y="130"/>
                </a:cubicBezTo>
                <a:cubicBezTo>
                  <a:pt x="503" y="75"/>
                  <a:pt x="472" y="66"/>
                  <a:pt x="451" y="66"/>
                </a:cubicBezTo>
                <a:cubicBezTo>
                  <a:pt x="440" y="66"/>
                  <a:pt x="431" y="68"/>
                  <a:pt x="431" y="68"/>
                </a:cubicBezTo>
                <a:cubicBezTo>
                  <a:pt x="431" y="68"/>
                  <a:pt x="447" y="13"/>
                  <a:pt x="384" y="2"/>
                </a:cubicBezTo>
                <a:cubicBezTo>
                  <a:pt x="380" y="1"/>
                  <a:pt x="375" y="1"/>
                  <a:pt x="37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0" name="Google Shape;4650;p42">
            <a:extLst>
              <a:ext uri="{FF2B5EF4-FFF2-40B4-BE49-F238E27FC236}">
                <a16:creationId xmlns:a16="http://schemas.microsoft.com/office/drawing/2014/main" id="{B416B487-F908-2E4F-4009-18DD4B64D2D4}"/>
              </a:ext>
            </a:extLst>
          </p:cNvPr>
          <p:cNvSpPr/>
          <p:nvPr/>
        </p:nvSpPr>
        <p:spPr>
          <a:xfrm>
            <a:off x="13178754" y="3487494"/>
            <a:ext cx="63775" cy="25298"/>
          </a:xfrm>
          <a:custGeom>
            <a:avLst/>
            <a:gdLst/>
            <a:ahLst/>
            <a:cxnLst/>
            <a:rect l="l" t="t" r="r" b="b"/>
            <a:pathLst>
              <a:path w="421" h="167" extrusionOk="0">
                <a:moveTo>
                  <a:pt x="252" y="1"/>
                </a:moveTo>
                <a:cubicBezTo>
                  <a:pt x="194" y="1"/>
                  <a:pt x="170" y="51"/>
                  <a:pt x="170" y="51"/>
                </a:cubicBezTo>
                <a:cubicBezTo>
                  <a:pt x="170" y="51"/>
                  <a:pt x="160" y="20"/>
                  <a:pt x="123" y="20"/>
                </a:cubicBezTo>
                <a:cubicBezTo>
                  <a:pt x="116" y="20"/>
                  <a:pt x="108" y="21"/>
                  <a:pt x="99" y="24"/>
                </a:cubicBezTo>
                <a:cubicBezTo>
                  <a:pt x="44" y="42"/>
                  <a:pt x="62" y="80"/>
                  <a:pt x="62" y="80"/>
                </a:cubicBezTo>
                <a:cubicBezTo>
                  <a:pt x="62" y="80"/>
                  <a:pt x="58" y="80"/>
                  <a:pt x="53" y="80"/>
                </a:cubicBezTo>
                <a:cubicBezTo>
                  <a:pt x="44" y="80"/>
                  <a:pt x="30" y="82"/>
                  <a:pt x="19" y="95"/>
                </a:cubicBezTo>
                <a:cubicBezTo>
                  <a:pt x="1" y="116"/>
                  <a:pt x="21" y="136"/>
                  <a:pt x="21" y="136"/>
                </a:cubicBezTo>
                <a:cubicBezTo>
                  <a:pt x="103" y="156"/>
                  <a:pt x="398" y="166"/>
                  <a:pt x="398" y="166"/>
                </a:cubicBezTo>
                <a:cubicBezTo>
                  <a:pt x="398" y="166"/>
                  <a:pt x="420" y="95"/>
                  <a:pt x="394" y="74"/>
                </a:cubicBezTo>
                <a:cubicBezTo>
                  <a:pt x="384" y="67"/>
                  <a:pt x="373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5"/>
                  <a:pt x="259" y="1"/>
                </a:cubicBezTo>
                <a:cubicBezTo>
                  <a:pt x="257" y="1"/>
                  <a:pt x="255" y="1"/>
                  <a:pt x="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42">
            <a:extLst>
              <a:ext uri="{FF2B5EF4-FFF2-40B4-BE49-F238E27FC236}">
                <a16:creationId xmlns:a16="http://schemas.microsoft.com/office/drawing/2014/main" id="{989B8743-5CA3-51A1-7ED1-5F55D02BE2C5}"/>
              </a:ext>
            </a:extLst>
          </p:cNvPr>
          <p:cNvSpPr/>
          <p:nvPr/>
        </p:nvSpPr>
        <p:spPr>
          <a:xfrm>
            <a:off x="14413517" y="3680487"/>
            <a:ext cx="59382" cy="26207"/>
          </a:xfrm>
          <a:custGeom>
            <a:avLst/>
            <a:gdLst/>
            <a:ahLst/>
            <a:cxnLst/>
            <a:rect l="l" t="t" r="r" b="b"/>
            <a:pathLst>
              <a:path w="392" h="173" extrusionOk="0">
                <a:moveTo>
                  <a:pt x="142" y="0"/>
                </a:moveTo>
                <a:cubicBezTo>
                  <a:pt x="92" y="0"/>
                  <a:pt x="78" y="50"/>
                  <a:pt x="78" y="50"/>
                </a:cubicBezTo>
                <a:cubicBezTo>
                  <a:pt x="78" y="50"/>
                  <a:pt x="62" y="30"/>
                  <a:pt x="44" y="30"/>
                </a:cubicBezTo>
                <a:cubicBezTo>
                  <a:pt x="38" y="30"/>
                  <a:pt x="31" y="33"/>
                  <a:pt x="24" y="39"/>
                </a:cubicBezTo>
                <a:cubicBezTo>
                  <a:pt x="1" y="64"/>
                  <a:pt x="24" y="80"/>
                  <a:pt x="24" y="80"/>
                </a:cubicBezTo>
                <a:lnTo>
                  <a:pt x="21" y="171"/>
                </a:lnTo>
                <a:cubicBezTo>
                  <a:pt x="49" y="172"/>
                  <a:pt x="77" y="172"/>
                  <a:pt x="106" y="172"/>
                </a:cubicBezTo>
                <a:cubicBezTo>
                  <a:pt x="199" y="172"/>
                  <a:pt x="294" y="166"/>
                  <a:pt x="391" y="155"/>
                </a:cubicBezTo>
                <a:cubicBezTo>
                  <a:pt x="383" y="105"/>
                  <a:pt x="347" y="100"/>
                  <a:pt x="332" y="100"/>
                </a:cubicBezTo>
                <a:cubicBezTo>
                  <a:pt x="327" y="100"/>
                  <a:pt x="324" y="100"/>
                  <a:pt x="324" y="100"/>
                </a:cubicBezTo>
                <a:cubicBezTo>
                  <a:pt x="324" y="100"/>
                  <a:pt x="332" y="50"/>
                  <a:pt x="283" y="39"/>
                </a:cubicBezTo>
                <a:cubicBezTo>
                  <a:pt x="276" y="38"/>
                  <a:pt x="269" y="37"/>
                  <a:pt x="262" y="37"/>
                </a:cubicBezTo>
                <a:cubicBezTo>
                  <a:pt x="224" y="37"/>
                  <a:pt x="198" y="59"/>
                  <a:pt x="198" y="59"/>
                </a:cubicBezTo>
                <a:cubicBezTo>
                  <a:pt x="198" y="59"/>
                  <a:pt x="193" y="0"/>
                  <a:pt x="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2" name="Google Shape;4652;p42">
            <a:extLst>
              <a:ext uri="{FF2B5EF4-FFF2-40B4-BE49-F238E27FC236}">
                <a16:creationId xmlns:a16="http://schemas.microsoft.com/office/drawing/2014/main" id="{F2640C5A-61E1-00D9-3BEA-436E317C58B1}"/>
              </a:ext>
            </a:extLst>
          </p:cNvPr>
          <p:cNvSpPr/>
          <p:nvPr/>
        </p:nvSpPr>
        <p:spPr>
          <a:xfrm>
            <a:off x="14308992" y="3674882"/>
            <a:ext cx="59382" cy="29237"/>
          </a:xfrm>
          <a:custGeom>
            <a:avLst/>
            <a:gdLst/>
            <a:ahLst/>
            <a:cxnLst/>
            <a:rect l="l" t="t" r="r" b="b"/>
            <a:pathLst>
              <a:path w="392" h="193" extrusionOk="0">
                <a:moveTo>
                  <a:pt x="249" y="1"/>
                </a:moveTo>
                <a:cubicBezTo>
                  <a:pt x="200" y="1"/>
                  <a:pt x="194" y="60"/>
                  <a:pt x="194" y="60"/>
                </a:cubicBezTo>
                <a:cubicBezTo>
                  <a:pt x="194" y="60"/>
                  <a:pt x="167" y="38"/>
                  <a:pt x="129" y="38"/>
                </a:cubicBezTo>
                <a:cubicBezTo>
                  <a:pt x="123" y="38"/>
                  <a:pt x="116" y="39"/>
                  <a:pt x="109" y="40"/>
                </a:cubicBezTo>
                <a:cubicBezTo>
                  <a:pt x="59" y="50"/>
                  <a:pt x="67" y="101"/>
                  <a:pt x="67" y="101"/>
                </a:cubicBezTo>
                <a:cubicBezTo>
                  <a:pt x="67" y="101"/>
                  <a:pt x="65" y="101"/>
                  <a:pt x="60" y="101"/>
                </a:cubicBezTo>
                <a:cubicBezTo>
                  <a:pt x="44" y="101"/>
                  <a:pt x="8" y="106"/>
                  <a:pt x="0" y="156"/>
                </a:cubicBezTo>
                <a:cubicBezTo>
                  <a:pt x="100" y="176"/>
                  <a:pt x="187" y="192"/>
                  <a:pt x="272" y="192"/>
                </a:cubicBezTo>
                <a:cubicBezTo>
                  <a:pt x="305" y="192"/>
                  <a:pt x="338" y="190"/>
                  <a:pt x="371" y="184"/>
                </a:cubicBezTo>
                <a:lnTo>
                  <a:pt x="367" y="80"/>
                </a:lnTo>
                <a:cubicBezTo>
                  <a:pt x="367" y="80"/>
                  <a:pt x="392" y="65"/>
                  <a:pt x="367" y="40"/>
                </a:cubicBezTo>
                <a:cubicBezTo>
                  <a:pt x="361" y="34"/>
                  <a:pt x="354" y="31"/>
                  <a:pt x="348" y="31"/>
                </a:cubicBezTo>
                <a:cubicBezTo>
                  <a:pt x="330" y="31"/>
                  <a:pt x="314" y="50"/>
                  <a:pt x="314" y="50"/>
                </a:cubicBezTo>
                <a:cubicBezTo>
                  <a:pt x="314" y="50"/>
                  <a:pt x="300" y="1"/>
                  <a:pt x="2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42">
            <a:extLst>
              <a:ext uri="{FF2B5EF4-FFF2-40B4-BE49-F238E27FC236}">
                <a16:creationId xmlns:a16="http://schemas.microsoft.com/office/drawing/2014/main" id="{886E9D64-6A16-A0BC-1668-58419EAC5C6D}"/>
              </a:ext>
            </a:extLst>
          </p:cNvPr>
          <p:cNvSpPr/>
          <p:nvPr/>
        </p:nvSpPr>
        <p:spPr>
          <a:xfrm>
            <a:off x="14303084" y="3497946"/>
            <a:ext cx="216321" cy="183145"/>
          </a:xfrm>
          <a:custGeom>
            <a:avLst/>
            <a:gdLst/>
            <a:ahLst/>
            <a:cxnLst/>
            <a:rect l="l" t="t" r="r" b="b"/>
            <a:pathLst>
              <a:path w="1428" h="1209" extrusionOk="0">
                <a:moveTo>
                  <a:pt x="967" y="1"/>
                </a:moveTo>
                <a:cubicBezTo>
                  <a:pt x="937" y="1"/>
                  <a:pt x="910" y="14"/>
                  <a:pt x="886" y="29"/>
                </a:cubicBezTo>
                <a:cubicBezTo>
                  <a:pt x="794" y="84"/>
                  <a:pt x="728" y="164"/>
                  <a:pt x="675" y="247"/>
                </a:cubicBezTo>
                <a:cubicBezTo>
                  <a:pt x="562" y="424"/>
                  <a:pt x="503" y="625"/>
                  <a:pt x="505" y="827"/>
                </a:cubicBezTo>
                <a:cubicBezTo>
                  <a:pt x="472" y="682"/>
                  <a:pt x="334" y="459"/>
                  <a:pt x="204" y="396"/>
                </a:cubicBezTo>
                <a:cubicBezTo>
                  <a:pt x="174" y="382"/>
                  <a:pt x="147" y="376"/>
                  <a:pt x="122" y="376"/>
                </a:cubicBezTo>
                <a:cubicBezTo>
                  <a:pt x="48" y="376"/>
                  <a:pt x="0" y="431"/>
                  <a:pt x="7" y="501"/>
                </a:cubicBezTo>
                <a:cubicBezTo>
                  <a:pt x="23" y="692"/>
                  <a:pt x="349" y="1008"/>
                  <a:pt x="531" y="1208"/>
                </a:cubicBezTo>
                <a:cubicBezTo>
                  <a:pt x="763" y="1106"/>
                  <a:pt x="1083" y="980"/>
                  <a:pt x="1324" y="863"/>
                </a:cubicBezTo>
                <a:cubicBezTo>
                  <a:pt x="1366" y="842"/>
                  <a:pt x="1412" y="814"/>
                  <a:pt x="1416" y="774"/>
                </a:cubicBezTo>
                <a:cubicBezTo>
                  <a:pt x="1427" y="704"/>
                  <a:pt x="1324" y="662"/>
                  <a:pt x="1239" y="659"/>
                </a:cubicBezTo>
                <a:cubicBezTo>
                  <a:pt x="1231" y="659"/>
                  <a:pt x="1223" y="659"/>
                  <a:pt x="1215" y="659"/>
                </a:cubicBezTo>
                <a:cubicBezTo>
                  <a:pt x="1010" y="659"/>
                  <a:pt x="807" y="758"/>
                  <a:pt x="711" y="908"/>
                </a:cubicBezTo>
                <a:cubicBezTo>
                  <a:pt x="840" y="668"/>
                  <a:pt x="970" y="427"/>
                  <a:pt x="1043" y="171"/>
                </a:cubicBezTo>
                <a:cubicBezTo>
                  <a:pt x="1052" y="137"/>
                  <a:pt x="1061" y="103"/>
                  <a:pt x="1052" y="70"/>
                </a:cubicBezTo>
                <a:cubicBezTo>
                  <a:pt x="1043" y="36"/>
                  <a:pt x="1014" y="5"/>
                  <a:pt x="974" y="1"/>
                </a:cubicBezTo>
                <a:cubicBezTo>
                  <a:pt x="971" y="1"/>
                  <a:pt x="969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2">
            <a:extLst>
              <a:ext uri="{FF2B5EF4-FFF2-40B4-BE49-F238E27FC236}">
                <a16:creationId xmlns:a16="http://schemas.microsoft.com/office/drawing/2014/main" id="{68EAB9AF-00B6-E521-F852-A8C6C33A46F0}"/>
              </a:ext>
            </a:extLst>
          </p:cNvPr>
          <p:cNvSpPr/>
          <p:nvPr/>
        </p:nvSpPr>
        <p:spPr>
          <a:xfrm>
            <a:off x="14383220" y="3514307"/>
            <a:ext cx="61503" cy="162998"/>
          </a:xfrm>
          <a:custGeom>
            <a:avLst/>
            <a:gdLst/>
            <a:ahLst/>
            <a:cxnLst/>
            <a:rect l="l" t="t" r="r" b="b"/>
            <a:pathLst>
              <a:path w="406" h="1076" fill="none" extrusionOk="0">
                <a:moveTo>
                  <a:pt x="405" y="1"/>
                </a:moveTo>
                <a:cubicBezTo>
                  <a:pt x="217" y="340"/>
                  <a:pt x="80" y="702"/>
                  <a:pt x="0" y="107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2">
            <a:extLst>
              <a:ext uri="{FF2B5EF4-FFF2-40B4-BE49-F238E27FC236}">
                <a16:creationId xmlns:a16="http://schemas.microsoft.com/office/drawing/2014/main" id="{F7EDF201-9AC2-7772-1CBF-0487F8BE0B0C}"/>
              </a:ext>
            </a:extLst>
          </p:cNvPr>
          <p:cNvSpPr/>
          <p:nvPr/>
        </p:nvSpPr>
        <p:spPr>
          <a:xfrm>
            <a:off x="14381857" y="3612773"/>
            <a:ext cx="115886" cy="65139"/>
          </a:xfrm>
          <a:custGeom>
            <a:avLst/>
            <a:gdLst/>
            <a:ahLst/>
            <a:cxnLst/>
            <a:rect l="l" t="t" r="r" b="b"/>
            <a:pathLst>
              <a:path w="765" h="430" fill="none" extrusionOk="0">
                <a:moveTo>
                  <a:pt x="765" y="1"/>
                </a:moveTo>
                <a:cubicBezTo>
                  <a:pt x="471" y="67"/>
                  <a:pt x="201" y="218"/>
                  <a:pt x="1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2">
            <a:extLst>
              <a:ext uri="{FF2B5EF4-FFF2-40B4-BE49-F238E27FC236}">
                <a16:creationId xmlns:a16="http://schemas.microsoft.com/office/drawing/2014/main" id="{F1F54E89-5FCA-5C11-9FC9-29024728DBB5}"/>
              </a:ext>
            </a:extLst>
          </p:cNvPr>
          <p:cNvSpPr/>
          <p:nvPr/>
        </p:nvSpPr>
        <p:spPr>
          <a:xfrm>
            <a:off x="14320656" y="3572326"/>
            <a:ext cx="61957" cy="104373"/>
          </a:xfrm>
          <a:custGeom>
            <a:avLst/>
            <a:gdLst/>
            <a:ahLst/>
            <a:cxnLst/>
            <a:rect l="l" t="t" r="r" b="b"/>
            <a:pathLst>
              <a:path w="409" h="689" fill="none" extrusionOk="0">
                <a:moveTo>
                  <a:pt x="1" y="1"/>
                </a:moveTo>
                <a:cubicBezTo>
                  <a:pt x="150" y="225"/>
                  <a:pt x="338" y="433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2">
            <a:extLst>
              <a:ext uri="{FF2B5EF4-FFF2-40B4-BE49-F238E27FC236}">
                <a16:creationId xmlns:a16="http://schemas.microsoft.com/office/drawing/2014/main" id="{0010149B-9F6F-4045-1C93-72F2728A909E}"/>
              </a:ext>
            </a:extLst>
          </p:cNvPr>
          <p:cNvSpPr/>
          <p:nvPr/>
        </p:nvSpPr>
        <p:spPr>
          <a:xfrm>
            <a:off x="14345197" y="3672761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4" y="0"/>
                </a:moveTo>
                <a:cubicBezTo>
                  <a:pt x="256" y="0"/>
                  <a:pt x="218" y="3"/>
                  <a:pt x="181" y="10"/>
                </a:cubicBezTo>
                <a:cubicBezTo>
                  <a:pt x="133" y="18"/>
                  <a:pt x="85" y="33"/>
                  <a:pt x="51" y="64"/>
                </a:cubicBezTo>
                <a:cubicBezTo>
                  <a:pt x="5" y="107"/>
                  <a:pt x="2" y="169"/>
                  <a:pt x="0" y="226"/>
                </a:cubicBezTo>
                <a:cubicBezTo>
                  <a:pt x="115" y="243"/>
                  <a:pt x="236" y="254"/>
                  <a:pt x="358" y="254"/>
                </a:cubicBezTo>
                <a:cubicBezTo>
                  <a:pt x="402" y="254"/>
                  <a:pt x="446" y="252"/>
                  <a:pt x="490" y="249"/>
                </a:cubicBezTo>
                <a:cubicBezTo>
                  <a:pt x="506" y="215"/>
                  <a:pt x="522" y="182"/>
                  <a:pt x="527" y="146"/>
                </a:cubicBezTo>
                <a:cubicBezTo>
                  <a:pt x="532" y="110"/>
                  <a:pt x="522" y="71"/>
                  <a:pt x="492" y="45"/>
                </a:cubicBezTo>
                <a:cubicBezTo>
                  <a:pt x="465" y="21"/>
                  <a:pt x="426" y="12"/>
                  <a:pt x="387" y="7"/>
                </a:cubicBezTo>
                <a:cubicBezTo>
                  <a:pt x="356" y="2"/>
                  <a:pt x="325" y="0"/>
                  <a:pt x="2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2">
            <a:extLst>
              <a:ext uri="{FF2B5EF4-FFF2-40B4-BE49-F238E27FC236}">
                <a16:creationId xmlns:a16="http://schemas.microsoft.com/office/drawing/2014/main" id="{70DE283A-AA2D-131C-09B3-D66E9A0B9A88}"/>
              </a:ext>
            </a:extLst>
          </p:cNvPr>
          <p:cNvSpPr/>
          <p:nvPr/>
        </p:nvSpPr>
        <p:spPr>
          <a:xfrm>
            <a:off x="14375191" y="3693060"/>
            <a:ext cx="81499" cy="22723"/>
          </a:xfrm>
          <a:custGeom>
            <a:avLst/>
            <a:gdLst/>
            <a:ahLst/>
            <a:cxnLst/>
            <a:rect l="l" t="t" r="r" b="b"/>
            <a:pathLst>
              <a:path w="538" h="150" extrusionOk="0">
                <a:moveTo>
                  <a:pt x="398" y="1"/>
                </a:moveTo>
                <a:cubicBezTo>
                  <a:pt x="339" y="1"/>
                  <a:pt x="305" y="75"/>
                  <a:pt x="305" y="75"/>
                </a:cubicBezTo>
                <a:cubicBezTo>
                  <a:pt x="305" y="75"/>
                  <a:pt x="307" y="35"/>
                  <a:pt x="270" y="30"/>
                </a:cubicBezTo>
                <a:cubicBezTo>
                  <a:pt x="267" y="29"/>
                  <a:pt x="264" y="29"/>
                  <a:pt x="261" y="29"/>
                </a:cubicBezTo>
                <a:cubicBezTo>
                  <a:pt x="230" y="29"/>
                  <a:pt x="214" y="59"/>
                  <a:pt x="214" y="59"/>
                </a:cubicBezTo>
                <a:cubicBezTo>
                  <a:pt x="214" y="59"/>
                  <a:pt x="205" y="5"/>
                  <a:pt x="148" y="5"/>
                </a:cubicBezTo>
                <a:cubicBezTo>
                  <a:pt x="142" y="5"/>
                  <a:pt x="136" y="6"/>
                  <a:pt x="130" y="7"/>
                </a:cubicBezTo>
                <a:cubicBezTo>
                  <a:pt x="55" y="18"/>
                  <a:pt x="78" y="103"/>
                  <a:pt x="78" y="103"/>
                </a:cubicBezTo>
                <a:cubicBezTo>
                  <a:pt x="78" y="103"/>
                  <a:pt x="65" y="96"/>
                  <a:pt x="49" y="96"/>
                </a:cubicBezTo>
                <a:cubicBezTo>
                  <a:pt x="41" y="96"/>
                  <a:pt x="32" y="98"/>
                  <a:pt x="24" y="103"/>
                </a:cubicBezTo>
                <a:cubicBezTo>
                  <a:pt x="0" y="119"/>
                  <a:pt x="7" y="146"/>
                  <a:pt x="7" y="146"/>
                </a:cubicBezTo>
                <a:cubicBezTo>
                  <a:pt x="58" y="149"/>
                  <a:pt x="113" y="150"/>
                  <a:pt x="167" y="150"/>
                </a:cubicBezTo>
                <a:cubicBezTo>
                  <a:pt x="346" y="150"/>
                  <a:pt x="514" y="139"/>
                  <a:pt x="525" y="139"/>
                </a:cubicBezTo>
                <a:cubicBezTo>
                  <a:pt x="525" y="139"/>
                  <a:pt x="525" y="139"/>
                  <a:pt x="525" y="139"/>
                </a:cubicBezTo>
                <a:cubicBezTo>
                  <a:pt x="537" y="79"/>
                  <a:pt x="505" y="69"/>
                  <a:pt x="482" y="69"/>
                </a:cubicBezTo>
                <a:cubicBezTo>
                  <a:pt x="471" y="69"/>
                  <a:pt x="461" y="72"/>
                  <a:pt x="461" y="72"/>
                </a:cubicBezTo>
                <a:cubicBezTo>
                  <a:pt x="461" y="72"/>
                  <a:pt x="478" y="13"/>
                  <a:pt x="411" y="2"/>
                </a:cubicBezTo>
                <a:cubicBezTo>
                  <a:pt x="406" y="1"/>
                  <a:pt x="402" y="1"/>
                  <a:pt x="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9" name="Google Shape;4659;p42">
            <a:extLst>
              <a:ext uri="{FF2B5EF4-FFF2-40B4-BE49-F238E27FC236}">
                <a16:creationId xmlns:a16="http://schemas.microsoft.com/office/drawing/2014/main" id="{C04368D6-5A1C-C963-C179-857AD0BD969A}"/>
              </a:ext>
            </a:extLst>
          </p:cNvPr>
          <p:cNvSpPr/>
          <p:nvPr/>
        </p:nvSpPr>
        <p:spPr>
          <a:xfrm>
            <a:off x="14312779" y="3688516"/>
            <a:ext cx="68168" cy="27116"/>
          </a:xfrm>
          <a:custGeom>
            <a:avLst/>
            <a:gdLst/>
            <a:ahLst/>
            <a:cxnLst/>
            <a:rect l="l" t="t" r="r" b="b"/>
            <a:pathLst>
              <a:path w="450" h="179" extrusionOk="0">
                <a:moveTo>
                  <a:pt x="270" y="1"/>
                </a:moveTo>
                <a:cubicBezTo>
                  <a:pt x="208" y="1"/>
                  <a:pt x="182" y="54"/>
                  <a:pt x="182" y="54"/>
                </a:cubicBezTo>
                <a:cubicBezTo>
                  <a:pt x="182" y="54"/>
                  <a:pt x="171" y="21"/>
                  <a:pt x="131" y="21"/>
                </a:cubicBezTo>
                <a:cubicBezTo>
                  <a:pt x="123" y="21"/>
                  <a:pt x="115" y="22"/>
                  <a:pt x="105" y="25"/>
                </a:cubicBezTo>
                <a:cubicBezTo>
                  <a:pt x="46" y="43"/>
                  <a:pt x="64" y="86"/>
                  <a:pt x="64" y="86"/>
                </a:cubicBezTo>
                <a:cubicBezTo>
                  <a:pt x="64" y="86"/>
                  <a:pt x="60" y="84"/>
                  <a:pt x="54" y="84"/>
                </a:cubicBezTo>
                <a:cubicBezTo>
                  <a:pt x="45" y="84"/>
                  <a:pt x="31" y="87"/>
                  <a:pt x="20" y="100"/>
                </a:cubicBezTo>
                <a:cubicBezTo>
                  <a:pt x="0" y="122"/>
                  <a:pt x="21" y="143"/>
                  <a:pt x="21" y="143"/>
                </a:cubicBezTo>
                <a:cubicBezTo>
                  <a:pt x="109" y="164"/>
                  <a:pt x="425" y="179"/>
                  <a:pt x="425" y="179"/>
                </a:cubicBezTo>
                <a:cubicBezTo>
                  <a:pt x="425" y="179"/>
                  <a:pt x="450" y="104"/>
                  <a:pt x="421" y="80"/>
                </a:cubicBezTo>
                <a:cubicBezTo>
                  <a:pt x="409" y="72"/>
                  <a:pt x="397" y="69"/>
                  <a:pt x="387" y="69"/>
                </a:cubicBezTo>
                <a:cubicBezTo>
                  <a:pt x="370" y="69"/>
                  <a:pt x="357" y="76"/>
                  <a:pt x="357" y="76"/>
                </a:cubicBezTo>
                <a:cubicBezTo>
                  <a:pt x="357" y="76"/>
                  <a:pt x="344" y="4"/>
                  <a:pt x="277" y="1"/>
                </a:cubicBezTo>
                <a:cubicBezTo>
                  <a:pt x="275" y="1"/>
                  <a:pt x="272" y="1"/>
                  <a:pt x="2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42">
            <a:extLst>
              <a:ext uri="{FF2B5EF4-FFF2-40B4-BE49-F238E27FC236}">
                <a16:creationId xmlns:a16="http://schemas.microsoft.com/office/drawing/2014/main" id="{6F136421-B274-76A2-BCE0-92E5CF19AFE3}"/>
              </a:ext>
            </a:extLst>
          </p:cNvPr>
          <p:cNvSpPr/>
          <p:nvPr/>
        </p:nvSpPr>
        <p:spPr>
          <a:xfrm>
            <a:off x="14275362" y="4394744"/>
            <a:ext cx="107554" cy="47415"/>
          </a:xfrm>
          <a:custGeom>
            <a:avLst/>
            <a:gdLst/>
            <a:ahLst/>
            <a:cxnLst/>
            <a:rect l="l" t="t" r="r" b="b"/>
            <a:pathLst>
              <a:path w="710" h="313" extrusionOk="0">
                <a:moveTo>
                  <a:pt x="258" y="1"/>
                </a:moveTo>
                <a:cubicBezTo>
                  <a:pt x="165" y="1"/>
                  <a:pt x="141" y="88"/>
                  <a:pt x="141" y="88"/>
                </a:cubicBezTo>
                <a:cubicBezTo>
                  <a:pt x="141" y="88"/>
                  <a:pt x="112" y="54"/>
                  <a:pt x="79" y="54"/>
                </a:cubicBezTo>
                <a:cubicBezTo>
                  <a:pt x="68" y="54"/>
                  <a:pt x="56" y="58"/>
                  <a:pt x="45" y="70"/>
                </a:cubicBezTo>
                <a:cubicBezTo>
                  <a:pt x="0" y="115"/>
                  <a:pt x="45" y="144"/>
                  <a:pt x="45" y="144"/>
                </a:cubicBezTo>
                <a:lnTo>
                  <a:pt x="36" y="310"/>
                </a:lnTo>
                <a:cubicBezTo>
                  <a:pt x="83" y="311"/>
                  <a:pt x="130" y="312"/>
                  <a:pt x="178" y="312"/>
                </a:cubicBezTo>
                <a:cubicBezTo>
                  <a:pt x="351" y="312"/>
                  <a:pt x="529" y="301"/>
                  <a:pt x="709" y="281"/>
                </a:cubicBezTo>
                <a:cubicBezTo>
                  <a:pt x="694" y="189"/>
                  <a:pt x="628" y="180"/>
                  <a:pt x="600" y="180"/>
                </a:cubicBezTo>
                <a:cubicBezTo>
                  <a:pt x="593" y="180"/>
                  <a:pt x="588" y="180"/>
                  <a:pt x="588" y="180"/>
                </a:cubicBezTo>
                <a:cubicBezTo>
                  <a:pt x="588" y="180"/>
                  <a:pt x="604" y="89"/>
                  <a:pt x="515" y="70"/>
                </a:cubicBezTo>
                <a:cubicBezTo>
                  <a:pt x="502" y="67"/>
                  <a:pt x="489" y="66"/>
                  <a:pt x="477" y="66"/>
                </a:cubicBezTo>
                <a:cubicBezTo>
                  <a:pt x="407" y="66"/>
                  <a:pt x="360" y="106"/>
                  <a:pt x="360" y="106"/>
                </a:cubicBezTo>
                <a:cubicBezTo>
                  <a:pt x="360" y="106"/>
                  <a:pt x="351" y="1"/>
                  <a:pt x="2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42">
            <a:extLst>
              <a:ext uri="{FF2B5EF4-FFF2-40B4-BE49-F238E27FC236}">
                <a16:creationId xmlns:a16="http://schemas.microsoft.com/office/drawing/2014/main" id="{FD633F5A-C4E8-6F80-B1BB-92F2B7931DF2}"/>
              </a:ext>
            </a:extLst>
          </p:cNvPr>
          <p:cNvSpPr/>
          <p:nvPr/>
        </p:nvSpPr>
        <p:spPr>
          <a:xfrm>
            <a:off x="14085701" y="4384594"/>
            <a:ext cx="107554" cy="52414"/>
          </a:xfrm>
          <a:custGeom>
            <a:avLst/>
            <a:gdLst/>
            <a:ahLst/>
            <a:cxnLst/>
            <a:rect l="l" t="t" r="r" b="b"/>
            <a:pathLst>
              <a:path w="710" h="346" extrusionOk="0">
                <a:moveTo>
                  <a:pt x="451" y="0"/>
                </a:moveTo>
                <a:cubicBezTo>
                  <a:pt x="358" y="0"/>
                  <a:pt x="350" y="106"/>
                  <a:pt x="350" y="106"/>
                </a:cubicBezTo>
                <a:cubicBezTo>
                  <a:pt x="350" y="106"/>
                  <a:pt x="303" y="65"/>
                  <a:pt x="233" y="65"/>
                </a:cubicBezTo>
                <a:cubicBezTo>
                  <a:pt x="221" y="65"/>
                  <a:pt x="208" y="67"/>
                  <a:pt x="195" y="70"/>
                </a:cubicBezTo>
                <a:cubicBezTo>
                  <a:pt x="106" y="89"/>
                  <a:pt x="122" y="179"/>
                  <a:pt x="122" y="179"/>
                </a:cubicBezTo>
                <a:cubicBezTo>
                  <a:pt x="122" y="179"/>
                  <a:pt x="117" y="179"/>
                  <a:pt x="111" y="179"/>
                </a:cubicBezTo>
                <a:cubicBezTo>
                  <a:pt x="84" y="179"/>
                  <a:pt x="16" y="188"/>
                  <a:pt x="1" y="281"/>
                </a:cubicBezTo>
                <a:cubicBezTo>
                  <a:pt x="183" y="316"/>
                  <a:pt x="339" y="346"/>
                  <a:pt x="491" y="346"/>
                </a:cubicBezTo>
                <a:cubicBezTo>
                  <a:pt x="552" y="346"/>
                  <a:pt x="612" y="341"/>
                  <a:pt x="672" y="330"/>
                </a:cubicBezTo>
                <a:lnTo>
                  <a:pt x="666" y="144"/>
                </a:lnTo>
                <a:cubicBezTo>
                  <a:pt x="666" y="144"/>
                  <a:pt x="710" y="115"/>
                  <a:pt x="666" y="70"/>
                </a:cubicBezTo>
                <a:cubicBezTo>
                  <a:pt x="655" y="58"/>
                  <a:pt x="642" y="54"/>
                  <a:pt x="631" y="54"/>
                </a:cubicBezTo>
                <a:cubicBezTo>
                  <a:pt x="598" y="54"/>
                  <a:pt x="569" y="88"/>
                  <a:pt x="569" y="88"/>
                </a:cubicBezTo>
                <a:cubicBezTo>
                  <a:pt x="569" y="88"/>
                  <a:pt x="544" y="0"/>
                  <a:pt x="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2" name="Google Shape;4662;p42">
            <a:extLst>
              <a:ext uri="{FF2B5EF4-FFF2-40B4-BE49-F238E27FC236}">
                <a16:creationId xmlns:a16="http://schemas.microsoft.com/office/drawing/2014/main" id="{33141FF8-02F0-0DCE-75F9-C5BAC7257E5C}"/>
              </a:ext>
            </a:extLst>
          </p:cNvPr>
          <p:cNvSpPr/>
          <p:nvPr/>
        </p:nvSpPr>
        <p:spPr>
          <a:xfrm>
            <a:off x="14103274" y="4109193"/>
            <a:ext cx="343416" cy="290397"/>
          </a:xfrm>
          <a:custGeom>
            <a:avLst/>
            <a:gdLst/>
            <a:ahLst/>
            <a:cxnLst/>
            <a:rect l="l" t="t" r="r" b="b"/>
            <a:pathLst>
              <a:path w="2267" h="1917" extrusionOk="0">
                <a:moveTo>
                  <a:pt x="1531" y="1"/>
                </a:moveTo>
                <a:cubicBezTo>
                  <a:pt x="1487" y="1"/>
                  <a:pt x="1443" y="23"/>
                  <a:pt x="1406" y="45"/>
                </a:cubicBezTo>
                <a:cubicBezTo>
                  <a:pt x="1260" y="133"/>
                  <a:pt x="1156" y="258"/>
                  <a:pt x="1072" y="391"/>
                </a:cubicBezTo>
                <a:cubicBezTo>
                  <a:pt x="892" y="672"/>
                  <a:pt x="799" y="992"/>
                  <a:pt x="803" y="1311"/>
                </a:cubicBezTo>
                <a:cubicBezTo>
                  <a:pt x="750" y="1081"/>
                  <a:pt x="530" y="725"/>
                  <a:pt x="323" y="626"/>
                </a:cubicBezTo>
                <a:cubicBezTo>
                  <a:pt x="276" y="604"/>
                  <a:pt x="233" y="594"/>
                  <a:pt x="194" y="594"/>
                </a:cubicBezTo>
                <a:cubicBezTo>
                  <a:pt x="77" y="594"/>
                  <a:pt x="1" y="682"/>
                  <a:pt x="11" y="792"/>
                </a:cubicBezTo>
                <a:cubicBezTo>
                  <a:pt x="40" y="1099"/>
                  <a:pt x="557" y="1600"/>
                  <a:pt x="846" y="1917"/>
                </a:cubicBezTo>
                <a:cubicBezTo>
                  <a:pt x="1212" y="1755"/>
                  <a:pt x="1720" y="1554"/>
                  <a:pt x="2101" y="1369"/>
                </a:cubicBezTo>
                <a:cubicBezTo>
                  <a:pt x="2170" y="1337"/>
                  <a:pt x="2240" y="1291"/>
                  <a:pt x="2250" y="1226"/>
                </a:cubicBezTo>
                <a:cubicBezTo>
                  <a:pt x="2267" y="1117"/>
                  <a:pt x="2102" y="1050"/>
                  <a:pt x="1968" y="1044"/>
                </a:cubicBezTo>
                <a:cubicBezTo>
                  <a:pt x="1956" y="1044"/>
                  <a:pt x="1944" y="1044"/>
                  <a:pt x="1931" y="1044"/>
                </a:cubicBezTo>
                <a:cubicBezTo>
                  <a:pt x="1606" y="1044"/>
                  <a:pt x="1284" y="1201"/>
                  <a:pt x="1130" y="1440"/>
                </a:cubicBezTo>
                <a:cubicBezTo>
                  <a:pt x="1336" y="1059"/>
                  <a:pt x="1540" y="675"/>
                  <a:pt x="1657" y="269"/>
                </a:cubicBezTo>
                <a:cubicBezTo>
                  <a:pt x="1671" y="218"/>
                  <a:pt x="1685" y="164"/>
                  <a:pt x="1671" y="110"/>
                </a:cubicBezTo>
                <a:cubicBezTo>
                  <a:pt x="1657" y="57"/>
                  <a:pt x="1609" y="8"/>
                  <a:pt x="1545" y="2"/>
                </a:cubicBezTo>
                <a:cubicBezTo>
                  <a:pt x="1541" y="1"/>
                  <a:pt x="1536" y="1"/>
                  <a:pt x="15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3" name="Google Shape;4663;p42">
            <a:extLst>
              <a:ext uri="{FF2B5EF4-FFF2-40B4-BE49-F238E27FC236}">
                <a16:creationId xmlns:a16="http://schemas.microsoft.com/office/drawing/2014/main" id="{20707CA6-20AF-50C8-4AEE-024A385C7A22}"/>
              </a:ext>
            </a:extLst>
          </p:cNvPr>
          <p:cNvSpPr/>
          <p:nvPr/>
        </p:nvSpPr>
        <p:spPr>
          <a:xfrm>
            <a:off x="14230522" y="4135248"/>
            <a:ext cx="97859" cy="258433"/>
          </a:xfrm>
          <a:custGeom>
            <a:avLst/>
            <a:gdLst/>
            <a:ahLst/>
            <a:cxnLst/>
            <a:rect l="l" t="t" r="r" b="b"/>
            <a:pathLst>
              <a:path w="646" h="1706" fill="none" extrusionOk="0">
                <a:moveTo>
                  <a:pt x="645" y="0"/>
                </a:moveTo>
                <a:cubicBezTo>
                  <a:pt x="347" y="537"/>
                  <a:pt x="130" y="1113"/>
                  <a:pt x="1" y="170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42">
            <a:extLst>
              <a:ext uri="{FF2B5EF4-FFF2-40B4-BE49-F238E27FC236}">
                <a16:creationId xmlns:a16="http://schemas.microsoft.com/office/drawing/2014/main" id="{6978E966-F29E-9C0C-C4F6-0769DC1C7834}"/>
              </a:ext>
            </a:extLst>
          </p:cNvPr>
          <p:cNvSpPr/>
          <p:nvPr/>
        </p:nvSpPr>
        <p:spPr>
          <a:xfrm>
            <a:off x="14228856" y="4291582"/>
            <a:ext cx="183600" cy="103161"/>
          </a:xfrm>
          <a:custGeom>
            <a:avLst/>
            <a:gdLst/>
            <a:ahLst/>
            <a:cxnLst/>
            <a:rect l="l" t="t" r="r" b="b"/>
            <a:pathLst>
              <a:path w="1212" h="681" fill="none" extrusionOk="0">
                <a:moveTo>
                  <a:pt x="1211" y="1"/>
                </a:moveTo>
                <a:cubicBezTo>
                  <a:pt x="746" y="104"/>
                  <a:pt x="317" y="345"/>
                  <a:pt x="0" y="68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42">
            <a:extLst>
              <a:ext uri="{FF2B5EF4-FFF2-40B4-BE49-F238E27FC236}">
                <a16:creationId xmlns:a16="http://schemas.microsoft.com/office/drawing/2014/main" id="{D09C6AD3-DFB2-23D5-04B6-5D29855CA451}"/>
              </a:ext>
            </a:extLst>
          </p:cNvPr>
          <p:cNvSpPr/>
          <p:nvPr/>
        </p:nvSpPr>
        <p:spPr>
          <a:xfrm>
            <a:off x="14131753" y="4227352"/>
            <a:ext cx="98162" cy="165422"/>
          </a:xfrm>
          <a:custGeom>
            <a:avLst/>
            <a:gdLst/>
            <a:ahLst/>
            <a:cxnLst/>
            <a:rect l="l" t="t" r="r" b="b"/>
            <a:pathLst>
              <a:path w="648" h="1092" fill="none" extrusionOk="0">
                <a:moveTo>
                  <a:pt x="0" y="1"/>
                </a:moveTo>
                <a:cubicBezTo>
                  <a:pt x="235" y="355"/>
                  <a:pt x="535" y="686"/>
                  <a:pt x="647" y="109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6" name="Google Shape;4666;p42">
            <a:extLst>
              <a:ext uri="{FF2B5EF4-FFF2-40B4-BE49-F238E27FC236}">
                <a16:creationId xmlns:a16="http://schemas.microsoft.com/office/drawing/2014/main" id="{A1FD4EC3-CAFE-8633-D717-F5E232398F6A}"/>
              </a:ext>
            </a:extLst>
          </p:cNvPr>
          <p:cNvSpPr/>
          <p:nvPr/>
        </p:nvSpPr>
        <p:spPr>
          <a:xfrm>
            <a:off x="14170534" y="4386412"/>
            <a:ext cx="128459" cy="61048"/>
          </a:xfrm>
          <a:custGeom>
            <a:avLst/>
            <a:gdLst/>
            <a:ahLst/>
            <a:cxnLst/>
            <a:rect l="l" t="t" r="r" b="b"/>
            <a:pathLst>
              <a:path w="848" h="403" extrusionOk="0">
                <a:moveTo>
                  <a:pt x="471" y="0"/>
                </a:moveTo>
                <a:cubicBezTo>
                  <a:pt x="410" y="0"/>
                  <a:pt x="348" y="5"/>
                  <a:pt x="288" y="15"/>
                </a:cubicBezTo>
                <a:cubicBezTo>
                  <a:pt x="212" y="29"/>
                  <a:pt x="133" y="51"/>
                  <a:pt x="81" y="101"/>
                </a:cubicBezTo>
                <a:cubicBezTo>
                  <a:pt x="10" y="169"/>
                  <a:pt x="4" y="267"/>
                  <a:pt x="1" y="357"/>
                </a:cubicBezTo>
                <a:cubicBezTo>
                  <a:pt x="185" y="386"/>
                  <a:pt x="380" y="403"/>
                  <a:pt x="577" y="403"/>
                </a:cubicBezTo>
                <a:cubicBezTo>
                  <a:pt x="645" y="403"/>
                  <a:pt x="712" y="401"/>
                  <a:pt x="780" y="397"/>
                </a:cubicBezTo>
                <a:cubicBezTo>
                  <a:pt x="806" y="344"/>
                  <a:pt x="832" y="289"/>
                  <a:pt x="840" y="232"/>
                </a:cubicBezTo>
                <a:cubicBezTo>
                  <a:pt x="847" y="175"/>
                  <a:pt x="832" y="113"/>
                  <a:pt x="784" y="72"/>
                </a:cubicBezTo>
                <a:cubicBezTo>
                  <a:pt x="740" y="34"/>
                  <a:pt x="677" y="18"/>
                  <a:pt x="615" y="10"/>
                </a:cubicBezTo>
                <a:cubicBezTo>
                  <a:pt x="567" y="3"/>
                  <a:pt x="519" y="0"/>
                  <a:pt x="4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7" name="Google Shape;4667;p42">
            <a:extLst>
              <a:ext uri="{FF2B5EF4-FFF2-40B4-BE49-F238E27FC236}">
                <a16:creationId xmlns:a16="http://schemas.microsoft.com/office/drawing/2014/main" id="{1E1FD1A4-64EF-3BBF-4909-2F5ABEC76E30}"/>
              </a:ext>
            </a:extLst>
          </p:cNvPr>
          <p:cNvSpPr/>
          <p:nvPr/>
        </p:nvSpPr>
        <p:spPr>
          <a:xfrm>
            <a:off x="14205678" y="4417012"/>
            <a:ext cx="148001" cy="41658"/>
          </a:xfrm>
          <a:custGeom>
            <a:avLst/>
            <a:gdLst/>
            <a:ahLst/>
            <a:cxnLst/>
            <a:rect l="l" t="t" r="r" b="b"/>
            <a:pathLst>
              <a:path w="977" h="275" extrusionOk="0">
                <a:moveTo>
                  <a:pt x="721" y="0"/>
                </a:moveTo>
                <a:cubicBezTo>
                  <a:pt x="615" y="0"/>
                  <a:pt x="553" y="135"/>
                  <a:pt x="553" y="135"/>
                </a:cubicBezTo>
                <a:cubicBezTo>
                  <a:pt x="553" y="135"/>
                  <a:pt x="558" y="61"/>
                  <a:pt x="490" y="52"/>
                </a:cubicBezTo>
                <a:cubicBezTo>
                  <a:pt x="486" y="52"/>
                  <a:pt x="482" y="51"/>
                  <a:pt x="478" y="51"/>
                </a:cubicBezTo>
                <a:cubicBezTo>
                  <a:pt x="418" y="51"/>
                  <a:pt x="388" y="106"/>
                  <a:pt x="388" y="106"/>
                </a:cubicBezTo>
                <a:cubicBezTo>
                  <a:pt x="388" y="106"/>
                  <a:pt x="370" y="8"/>
                  <a:pt x="264" y="8"/>
                </a:cubicBezTo>
                <a:cubicBezTo>
                  <a:pt x="254" y="8"/>
                  <a:pt x="244" y="9"/>
                  <a:pt x="233" y="11"/>
                </a:cubicBezTo>
                <a:cubicBezTo>
                  <a:pt x="99" y="31"/>
                  <a:pt x="140" y="188"/>
                  <a:pt x="140" y="188"/>
                </a:cubicBezTo>
                <a:cubicBezTo>
                  <a:pt x="140" y="188"/>
                  <a:pt x="117" y="175"/>
                  <a:pt x="89" y="175"/>
                </a:cubicBezTo>
                <a:cubicBezTo>
                  <a:pt x="74" y="175"/>
                  <a:pt x="59" y="178"/>
                  <a:pt x="45" y="188"/>
                </a:cubicBezTo>
                <a:cubicBezTo>
                  <a:pt x="0" y="219"/>
                  <a:pt x="11" y="267"/>
                  <a:pt x="11" y="267"/>
                </a:cubicBezTo>
                <a:cubicBezTo>
                  <a:pt x="109" y="272"/>
                  <a:pt x="213" y="274"/>
                  <a:pt x="315" y="274"/>
                </a:cubicBezTo>
                <a:cubicBezTo>
                  <a:pt x="647" y="274"/>
                  <a:pt x="955" y="253"/>
                  <a:pt x="955" y="253"/>
                </a:cubicBezTo>
                <a:cubicBezTo>
                  <a:pt x="976" y="145"/>
                  <a:pt x="918" y="127"/>
                  <a:pt x="877" y="127"/>
                </a:cubicBezTo>
                <a:cubicBezTo>
                  <a:pt x="855" y="127"/>
                  <a:pt x="838" y="132"/>
                  <a:pt x="838" y="132"/>
                </a:cubicBezTo>
                <a:cubicBezTo>
                  <a:pt x="838" y="132"/>
                  <a:pt x="867" y="24"/>
                  <a:pt x="745" y="2"/>
                </a:cubicBezTo>
                <a:cubicBezTo>
                  <a:pt x="737" y="1"/>
                  <a:pt x="729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8" name="Google Shape;4668;p42">
            <a:extLst>
              <a:ext uri="{FF2B5EF4-FFF2-40B4-BE49-F238E27FC236}">
                <a16:creationId xmlns:a16="http://schemas.microsoft.com/office/drawing/2014/main" id="{C84A6E8C-2882-F449-9839-8FA29AEC4C41}"/>
              </a:ext>
            </a:extLst>
          </p:cNvPr>
          <p:cNvSpPr/>
          <p:nvPr/>
        </p:nvSpPr>
        <p:spPr>
          <a:xfrm>
            <a:off x="14092064" y="4408832"/>
            <a:ext cx="123915" cy="48930"/>
          </a:xfrm>
          <a:custGeom>
            <a:avLst/>
            <a:gdLst/>
            <a:ahLst/>
            <a:cxnLst/>
            <a:rect l="l" t="t" r="r" b="b"/>
            <a:pathLst>
              <a:path w="818" h="323" extrusionOk="0">
                <a:moveTo>
                  <a:pt x="491" y="0"/>
                </a:moveTo>
                <a:cubicBezTo>
                  <a:pt x="379" y="0"/>
                  <a:pt x="332" y="99"/>
                  <a:pt x="332" y="99"/>
                </a:cubicBezTo>
                <a:cubicBezTo>
                  <a:pt x="332" y="99"/>
                  <a:pt x="311" y="38"/>
                  <a:pt x="240" y="38"/>
                </a:cubicBezTo>
                <a:cubicBezTo>
                  <a:pt x="226" y="38"/>
                  <a:pt x="210" y="40"/>
                  <a:pt x="192" y="46"/>
                </a:cubicBezTo>
                <a:cubicBezTo>
                  <a:pt x="83" y="79"/>
                  <a:pt x="119" y="156"/>
                  <a:pt x="119" y="156"/>
                </a:cubicBezTo>
                <a:cubicBezTo>
                  <a:pt x="119" y="156"/>
                  <a:pt x="111" y="153"/>
                  <a:pt x="99" y="153"/>
                </a:cubicBezTo>
                <a:cubicBezTo>
                  <a:pt x="82" y="153"/>
                  <a:pt x="57" y="158"/>
                  <a:pt x="36" y="183"/>
                </a:cubicBezTo>
                <a:cubicBezTo>
                  <a:pt x="1" y="223"/>
                  <a:pt x="38" y="263"/>
                  <a:pt x="38" y="263"/>
                </a:cubicBezTo>
                <a:cubicBezTo>
                  <a:pt x="199" y="300"/>
                  <a:pt x="772" y="322"/>
                  <a:pt x="772" y="322"/>
                </a:cubicBezTo>
                <a:cubicBezTo>
                  <a:pt x="772" y="322"/>
                  <a:pt x="817" y="186"/>
                  <a:pt x="765" y="144"/>
                </a:cubicBezTo>
                <a:cubicBezTo>
                  <a:pt x="744" y="129"/>
                  <a:pt x="723" y="124"/>
                  <a:pt x="703" y="124"/>
                </a:cubicBezTo>
                <a:cubicBezTo>
                  <a:pt x="672" y="124"/>
                  <a:pt x="647" y="137"/>
                  <a:pt x="647" y="137"/>
                </a:cubicBezTo>
                <a:cubicBezTo>
                  <a:pt x="647" y="137"/>
                  <a:pt x="627" y="8"/>
                  <a:pt x="504" y="1"/>
                </a:cubicBezTo>
                <a:cubicBezTo>
                  <a:pt x="500" y="0"/>
                  <a:pt x="495" y="0"/>
                  <a:pt x="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42">
            <a:extLst>
              <a:ext uri="{FF2B5EF4-FFF2-40B4-BE49-F238E27FC236}">
                <a16:creationId xmlns:a16="http://schemas.microsoft.com/office/drawing/2014/main" id="{667FC806-6A0C-ED39-FB86-C9350FC2604F}"/>
              </a:ext>
            </a:extLst>
          </p:cNvPr>
          <p:cNvSpPr/>
          <p:nvPr/>
        </p:nvSpPr>
        <p:spPr>
          <a:xfrm>
            <a:off x="14333381" y="3985580"/>
            <a:ext cx="79075" cy="34690"/>
          </a:xfrm>
          <a:custGeom>
            <a:avLst/>
            <a:gdLst/>
            <a:ahLst/>
            <a:cxnLst/>
            <a:rect l="l" t="t" r="r" b="b"/>
            <a:pathLst>
              <a:path w="522" h="229" extrusionOk="0">
                <a:moveTo>
                  <a:pt x="191" y="0"/>
                </a:moveTo>
                <a:cubicBezTo>
                  <a:pt x="122" y="0"/>
                  <a:pt x="104" y="65"/>
                  <a:pt x="104" y="65"/>
                </a:cubicBezTo>
                <a:cubicBezTo>
                  <a:pt x="104" y="65"/>
                  <a:pt x="83" y="39"/>
                  <a:pt x="59" y="39"/>
                </a:cubicBezTo>
                <a:cubicBezTo>
                  <a:pt x="51" y="39"/>
                  <a:pt x="42" y="42"/>
                  <a:pt x="34" y="51"/>
                </a:cubicBezTo>
                <a:cubicBezTo>
                  <a:pt x="0" y="84"/>
                  <a:pt x="34" y="105"/>
                  <a:pt x="34" y="105"/>
                </a:cubicBezTo>
                <a:lnTo>
                  <a:pt x="29" y="227"/>
                </a:lnTo>
                <a:cubicBezTo>
                  <a:pt x="62" y="228"/>
                  <a:pt x="96" y="228"/>
                  <a:pt x="130" y="228"/>
                </a:cubicBezTo>
                <a:cubicBezTo>
                  <a:pt x="256" y="228"/>
                  <a:pt x="388" y="220"/>
                  <a:pt x="521" y="206"/>
                </a:cubicBezTo>
                <a:cubicBezTo>
                  <a:pt x="510" y="139"/>
                  <a:pt x="463" y="132"/>
                  <a:pt x="442" y="132"/>
                </a:cubicBezTo>
                <a:cubicBezTo>
                  <a:pt x="436" y="132"/>
                  <a:pt x="432" y="132"/>
                  <a:pt x="432" y="132"/>
                </a:cubicBezTo>
                <a:cubicBezTo>
                  <a:pt x="432" y="132"/>
                  <a:pt x="444" y="66"/>
                  <a:pt x="378" y="52"/>
                </a:cubicBezTo>
                <a:cubicBezTo>
                  <a:pt x="368" y="50"/>
                  <a:pt x="358" y="49"/>
                  <a:pt x="349" y="49"/>
                </a:cubicBezTo>
                <a:cubicBezTo>
                  <a:pt x="298" y="49"/>
                  <a:pt x="264" y="78"/>
                  <a:pt x="264" y="78"/>
                </a:cubicBezTo>
                <a:cubicBezTo>
                  <a:pt x="264" y="78"/>
                  <a:pt x="258" y="0"/>
                  <a:pt x="1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42">
            <a:extLst>
              <a:ext uri="{FF2B5EF4-FFF2-40B4-BE49-F238E27FC236}">
                <a16:creationId xmlns:a16="http://schemas.microsoft.com/office/drawing/2014/main" id="{DC178E0B-18CE-FEEF-A36E-94BB6606CB3E}"/>
              </a:ext>
            </a:extLst>
          </p:cNvPr>
          <p:cNvSpPr/>
          <p:nvPr/>
        </p:nvSpPr>
        <p:spPr>
          <a:xfrm>
            <a:off x="14194468" y="3978157"/>
            <a:ext cx="79075" cy="38477"/>
          </a:xfrm>
          <a:custGeom>
            <a:avLst/>
            <a:gdLst/>
            <a:ahLst/>
            <a:cxnLst/>
            <a:rect l="l" t="t" r="r" b="b"/>
            <a:pathLst>
              <a:path w="522" h="254" extrusionOk="0">
                <a:moveTo>
                  <a:pt x="332" y="1"/>
                </a:moveTo>
                <a:cubicBezTo>
                  <a:pt x="264" y="1"/>
                  <a:pt x="258" y="78"/>
                  <a:pt x="258" y="78"/>
                </a:cubicBezTo>
                <a:cubicBezTo>
                  <a:pt x="258" y="78"/>
                  <a:pt x="223" y="49"/>
                  <a:pt x="173" y="49"/>
                </a:cubicBezTo>
                <a:cubicBezTo>
                  <a:pt x="164" y="49"/>
                  <a:pt x="154" y="50"/>
                  <a:pt x="144" y="52"/>
                </a:cubicBezTo>
                <a:cubicBezTo>
                  <a:pt x="78" y="66"/>
                  <a:pt x="90" y="132"/>
                  <a:pt x="90" y="132"/>
                </a:cubicBezTo>
                <a:cubicBezTo>
                  <a:pt x="90" y="132"/>
                  <a:pt x="86" y="131"/>
                  <a:pt x="81" y="131"/>
                </a:cubicBezTo>
                <a:cubicBezTo>
                  <a:pt x="61" y="131"/>
                  <a:pt x="12" y="138"/>
                  <a:pt x="1" y="205"/>
                </a:cubicBezTo>
                <a:cubicBezTo>
                  <a:pt x="134" y="231"/>
                  <a:pt x="248" y="253"/>
                  <a:pt x="359" y="253"/>
                </a:cubicBezTo>
                <a:cubicBezTo>
                  <a:pt x="404" y="253"/>
                  <a:pt x="447" y="250"/>
                  <a:pt x="492" y="241"/>
                </a:cubicBezTo>
                <a:lnTo>
                  <a:pt x="489" y="105"/>
                </a:lnTo>
                <a:cubicBezTo>
                  <a:pt x="489" y="105"/>
                  <a:pt x="522" y="84"/>
                  <a:pt x="489" y="50"/>
                </a:cubicBezTo>
                <a:cubicBezTo>
                  <a:pt x="480" y="42"/>
                  <a:pt x="472" y="39"/>
                  <a:pt x="463" y="39"/>
                </a:cubicBezTo>
                <a:cubicBezTo>
                  <a:pt x="439" y="39"/>
                  <a:pt x="418" y="65"/>
                  <a:pt x="418" y="65"/>
                </a:cubicBezTo>
                <a:cubicBezTo>
                  <a:pt x="418" y="65"/>
                  <a:pt x="400" y="1"/>
                  <a:pt x="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1" name="Google Shape;4671;p42">
            <a:extLst>
              <a:ext uri="{FF2B5EF4-FFF2-40B4-BE49-F238E27FC236}">
                <a16:creationId xmlns:a16="http://schemas.microsoft.com/office/drawing/2014/main" id="{B451C4D2-1D37-CD14-CD5E-D2440E00F346}"/>
              </a:ext>
            </a:extLst>
          </p:cNvPr>
          <p:cNvSpPr/>
          <p:nvPr/>
        </p:nvSpPr>
        <p:spPr>
          <a:xfrm>
            <a:off x="14207648" y="3776681"/>
            <a:ext cx="251314" cy="212230"/>
          </a:xfrm>
          <a:custGeom>
            <a:avLst/>
            <a:gdLst/>
            <a:ahLst/>
            <a:cxnLst/>
            <a:rect l="l" t="t" r="r" b="b"/>
            <a:pathLst>
              <a:path w="1659" h="1401" extrusionOk="0">
                <a:moveTo>
                  <a:pt x="1121" y="0"/>
                </a:moveTo>
                <a:cubicBezTo>
                  <a:pt x="1087" y="0"/>
                  <a:pt x="1055" y="15"/>
                  <a:pt x="1028" y="32"/>
                </a:cubicBezTo>
                <a:cubicBezTo>
                  <a:pt x="921" y="97"/>
                  <a:pt x="845" y="189"/>
                  <a:pt x="784" y="285"/>
                </a:cubicBezTo>
                <a:cubicBezTo>
                  <a:pt x="654" y="491"/>
                  <a:pt x="586" y="724"/>
                  <a:pt x="588" y="959"/>
                </a:cubicBezTo>
                <a:cubicBezTo>
                  <a:pt x="549" y="790"/>
                  <a:pt x="388" y="530"/>
                  <a:pt x="236" y="458"/>
                </a:cubicBezTo>
                <a:cubicBezTo>
                  <a:pt x="202" y="442"/>
                  <a:pt x="170" y="435"/>
                  <a:pt x="141" y="435"/>
                </a:cubicBezTo>
                <a:cubicBezTo>
                  <a:pt x="56" y="435"/>
                  <a:pt x="1" y="498"/>
                  <a:pt x="8" y="579"/>
                </a:cubicBezTo>
                <a:cubicBezTo>
                  <a:pt x="29" y="804"/>
                  <a:pt x="407" y="1170"/>
                  <a:pt x="619" y="1401"/>
                </a:cubicBezTo>
                <a:cubicBezTo>
                  <a:pt x="886" y="1284"/>
                  <a:pt x="1258" y="1136"/>
                  <a:pt x="1537" y="1001"/>
                </a:cubicBezTo>
                <a:cubicBezTo>
                  <a:pt x="1588" y="977"/>
                  <a:pt x="1639" y="944"/>
                  <a:pt x="1646" y="897"/>
                </a:cubicBezTo>
                <a:cubicBezTo>
                  <a:pt x="1658" y="816"/>
                  <a:pt x="1538" y="767"/>
                  <a:pt x="1439" y="763"/>
                </a:cubicBezTo>
                <a:cubicBezTo>
                  <a:pt x="1430" y="763"/>
                  <a:pt x="1421" y="763"/>
                  <a:pt x="1412" y="763"/>
                </a:cubicBezTo>
                <a:cubicBezTo>
                  <a:pt x="1173" y="763"/>
                  <a:pt x="939" y="878"/>
                  <a:pt x="825" y="1053"/>
                </a:cubicBezTo>
                <a:cubicBezTo>
                  <a:pt x="975" y="774"/>
                  <a:pt x="1125" y="494"/>
                  <a:pt x="1212" y="196"/>
                </a:cubicBezTo>
                <a:cubicBezTo>
                  <a:pt x="1222" y="159"/>
                  <a:pt x="1233" y="118"/>
                  <a:pt x="1222" y="80"/>
                </a:cubicBezTo>
                <a:cubicBezTo>
                  <a:pt x="1212" y="41"/>
                  <a:pt x="1177" y="5"/>
                  <a:pt x="1130" y="1"/>
                </a:cubicBezTo>
                <a:cubicBezTo>
                  <a:pt x="1127" y="0"/>
                  <a:pt x="1124" y="0"/>
                  <a:pt x="11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2" name="Google Shape;4672;p42">
            <a:extLst>
              <a:ext uri="{FF2B5EF4-FFF2-40B4-BE49-F238E27FC236}">
                <a16:creationId xmlns:a16="http://schemas.microsoft.com/office/drawing/2014/main" id="{350F8A83-38BD-0F69-9874-7510CF02495D}"/>
              </a:ext>
            </a:extLst>
          </p:cNvPr>
          <p:cNvSpPr/>
          <p:nvPr/>
        </p:nvSpPr>
        <p:spPr>
          <a:xfrm>
            <a:off x="14300812" y="3795768"/>
            <a:ext cx="71501" cy="189205"/>
          </a:xfrm>
          <a:custGeom>
            <a:avLst/>
            <a:gdLst/>
            <a:ahLst/>
            <a:cxnLst/>
            <a:rect l="l" t="t" r="r" b="b"/>
            <a:pathLst>
              <a:path w="472" h="1249" fill="none" extrusionOk="0">
                <a:moveTo>
                  <a:pt x="472" y="1"/>
                </a:moveTo>
                <a:cubicBezTo>
                  <a:pt x="254" y="393"/>
                  <a:pt x="95" y="814"/>
                  <a:pt x="1" y="124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3" name="Google Shape;4673;p42">
            <a:extLst>
              <a:ext uri="{FF2B5EF4-FFF2-40B4-BE49-F238E27FC236}">
                <a16:creationId xmlns:a16="http://schemas.microsoft.com/office/drawing/2014/main" id="{F1BECE8B-49F4-6804-DC37-1D9FD1ADB351}"/>
              </a:ext>
            </a:extLst>
          </p:cNvPr>
          <p:cNvSpPr/>
          <p:nvPr/>
        </p:nvSpPr>
        <p:spPr>
          <a:xfrm>
            <a:off x="14299448" y="3910140"/>
            <a:ext cx="134216" cy="75440"/>
          </a:xfrm>
          <a:custGeom>
            <a:avLst/>
            <a:gdLst/>
            <a:ahLst/>
            <a:cxnLst/>
            <a:rect l="l" t="t" r="r" b="b"/>
            <a:pathLst>
              <a:path w="886" h="498" fill="none" extrusionOk="0">
                <a:moveTo>
                  <a:pt x="886" y="0"/>
                </a:moveTo>
                <a:cubicBezTo>
                  <a:pt x="547" y="76"/>
                  <a:pt x="233" y="251"/>
                  <a:pt x="0" y="4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4" name="Google Shape;4674;p42">
            <a:extLst>
              <a:ext uri="{FF2B5EF4-FFF2-40B4-BE49-F238E27FC236}">
                <a16:creationId xmlns:a16="http://schemas.microsoft.com/office/drawing/2014/main" id="{D6F31C3B-43E1-B962-55B6-1A131F6E2503}"/>
              </a:ext>
            </a:extLst>
          </p:cNvPr>
          <p:cNvSpPr/>
          <p:nvPr/>
        </p:nvSpPr>
        <p:spPr>
          <a:xfrm>
            <a:off x="14228401" y="3863179"/>
            <a:ext cx="71804" cy="120734"/>
          </a:xfrm>
          <a:custGeom>
            <a:avLst/>
            <a:gdLst/>
            <a:ahLst/>
            <a:cxnLst/>
            <a:rect l="l" t="t" r="r" b="b"/>
            <a:pathLst>
              <a:path w="474" h="797" fill="none" extrusionOk="0">
                <a:moveTo>
                  <a:pt x="0" y="0"/>
                </a:moveTo>
                <a:cubicBezTo>
                  <a:pt x="172" y="259"/>
                  <a:pt x="392" y="501"/>
                  <a:pt x="473" y="7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5" name="Google Shape;4675;p42">
            <a:extLst>
              <a:ext uri="{FF2B5EF4-FFF2-40B4-BE49-F238E27FC236}">
                <a16:creationId xmlns:a16="http://schemas.microsoft.com/office/drawing/2014/main" id="{C6FA4CCB-3D26-7108-3AEF-81BADFA9090A}"/>
              </a:ext>
            </a:extLst>
          </p:cNvPr>
          <p:cNvSpPr/>
          <p:nvPr/>
        </p:nvSpPr>
        <p:spPr>
          <a:xfrm>
            <a:off x="14257032" y="3979369"/>
            <a:ext cx="93769" cy="44840"/>
          </a:xfrm>
          <a:custGeom>
            <a:avLst/>
            <a:gdLst/>
            <a:ahLst/>
            <a:cxnLst/>
            <a:rect l="l" t="t" r="r" b="b"/>
            <a:pathLst>
              <a:path w="619" h="296" extrusionOk="0">
                <a:moveTo>
                  <a:pt x="339" y="1"/>
                </a:moveTo>
                <a:cubicBezTo>
                  <a:pt x="296" y="1"/>
                  <a:pt x="252" y="4"/>
                  <a:pt x="209" y="11"/>
                </a:cubicBezTo>
                <a:cubicBezTo>
                  <a:pt x="153" y="22"/>
                  <a:pt x="95" y="38"/>
                  <a:pt x="58" y="75"/>
                </a:cubicBezTo>
                <a:cubicBezTo>
                  <a:pt x="6" y="124"/>
                  <a:pt x="1" y="196"/>
                  <a:pt x="0" y="262"/>
                </a:cubicBezTo>
                <a:cubicBezTo>
                  <a:pt x="133" y="283"/>
                  <a:pt x="273" y="296"/>
                  <a:pt x="415" y="296"/>
                </a:cubicBezTo>
                <a:cubicBezTo>
                  <a:pt x="466" y="296"/>
                  <a:pt x="518" y="294"/>
                  <a:pt x="570" y="290"/>
                </a:cubicBezTo>
                <a:cubicBezTo>
                  <a:pt x="589" y="252"/>
                  <a:pt x="608" y="213"/>
                  <a:pt x="613" y="170"/>
                </a:cubicBezTo>
                <a:cubicBezTo>
                  <a:pt x="618" y="128"/>
                  <a:pt x="607" y="83"/>
                  <a:pt x="572" y="53"/>
                </a:cubicBezTo>
                <a:cubicBezTo>
                  <a:pt x="540" y="25"/>
                  <a:pt x="493" y="14"/>
                  <a:pt x="448" y="7"/>
                </a:cubicBezTo>
                <a:cubicBezTo>
                  <a:pt x="412" y="3"/>
                  <a:pt x="376" y="1"/>
                  <a:pt x="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6" name="Google Shape;4676;p42">
            <a:extLst>
              <a:ext uri="{FF2B5EF4-FFF2-40B4-BE49-F238E27FC236}">
                <a16:creationId xmlns:a16="http://schemas.microsoft.com/office/drawing/2014/main" id="{5810D4A0-BD5E-FF83-795F-81B58BF900E6}"/>
              </a:ext>
            </a:extLst>
          </p:cNvPr>
          <p:cNvSpPr/>
          <p:nvPr/>
        </p:nvSpPr>
        <p:spPr>
          <a:xfrm>
            <a:off x="14282330" y="4001940"/>
            <a:ext cx="108160" cy="30448"/>
          </a:xfrm>
          <a:custGeom>
            <a:avLst/>
            <a:gdLst/>
            <a:ahLst/>
            <a:cxnLst/>
            <a:rect l="l" t="t" r="r" b="b"/>
            <a:pathLst>
              <a:path w="714" h="201" extrusionOk="0">
                <a:moveTo>
                  <a:pt x="528" y="0"/>
                </a:moveTo>
                <a:cubicBezTo>
                  <a:pt x="450" y="0"/>
                  <a:pt x="405" y="99"/>
                  <a:pt x="405" y="99"/>
                </a:cubicBezTo>
                <a:cubicBezTo>
                  <a:pt x="405" y="99"/>
                  <a:pt x="408" y="45"/>
                  <a:pt x="358" y="38"/>
                </a:cubicBezTo>
                <a:cubicBezTo>
                  <a:pt x="355" y="38"/>
                  <a:pt x="352" y="37"/>
                  <a:pt x="349" y="37"/>
                </a:cubicBezTo>
                <a:cubicBezTo>
                  <a:pt x="305" y="37"/>
                  <a:pt x="284" y="77"/>
                  <a:pt x="284" y="77"/>
                </a:cubicBezTo>
                <a:cubicBezTo>
                  <a:pt x="284" y="77"/>
                  <a:pt x="272" y="7"/>
                  <a:pt x="194" y="7"/>
                </a:cubicBezTo>
                <a:cubicBezTo>
                  <a:pt x="187" y="7"/>
                  <a:pt x="179" y="8"/>
                  <a:pt x="171" y="9"/>
                </a:cubicBezTo>
                <a:cubicBezTo>
                  <a:pt x="73" y="24"/>
                  <a:pt x="103" y="138"/>
                  <a:pt x="103" y="138"/>
                </a:cubicBezTo>
                <a:cubicBezTo>
                  <a:pt x="103" y="138"/>
                  <a:pt x="86" y="128"/>
                  <a:pt x="66" y="128"/>
                </a:cubicBezTo>
                <a:cubicBezTo>
                  <a:pt x="55" y="128"/>
                  <a:pt x="44" y="131"/>
                  <a:pt x="33" y="138"/>
                </a:cubicBezTo>
                <a:cubicBezTo>
                  <a:pt x="1" y="160"/>
                  <a:pt x="9" y="195"/>
                  <a:pt x="9" y="195"/>
                </a:cubicBezTo>
                <a:cubicBezTo>
                  <a:pt x="83" y="199"/>
                  <a:pt x="161" y="201"/>
                  <a:pt x="237" y="201"/>
                </a:cubicBezTo>
                <a:cubicBezTo>
                  <a:pt x="478" y="201"/>
                  <a:pt x="699" y="185"/>
                  <a:pt x="698" y="185"/>
                </a:cubicBezTo>
                <a:cubicBezTo>
                  <a:pt x="713" y="107"/>
                  <a:pt x="671" y="93"/>
                  <a:pt x="640" y="93"/>
                </a:cubicBezTo>
                <a:cubicBezTo>
                  <a:pt x="625" y="93"/>
                  <a:pt x="612" y="97"/>
                  <a:pt x="612" y="97"/>
                </a:cubicBezTo>
                <a:cubicBezTo>
                  <a:pt x="612" y="97"/>
                  <a:pt x="635" y="19"/>
                  <a:pt x="545" y="2"/>
                </a:cubicBezTo>
                <a:cubicBezTo>
                  <a:pt x="539" y="1"/>
                  <a:pt x="533" y="0"/>
                  <a:pt x="5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42">
            <a:extLst>
              <a:ext uri="{FF2B5EF4-FFF2-40B4-BE49-F238E27FC236}">
                <a16:creationId xmlns:a16="http://schemas.microsoft.com/office/drawing/2014/main" id="{EEAC3DBD-7E05-67FE-DA39-23A8E5D6F9FC}"/>
              </a:ext>
            </a:extLst>
          </p:cNvPr>
          <p:cNvSpPr/>
          <p:nvPr/>
        </p:nvSpPr>
        <p:spPr>
          <a:xfrm>
            <a:off x="14199468" y="3995881"/>
            <a:ext cx="90740" cy="35902"/>
          </a:xfrm>
          <a:custGeom>
            <a:avLst/>
            <a:gdLst/>
            <a:ahLst/>
            <a:cxnLst/>
            <a:rect l="l" t="t" r="r" b="b"/>
            <a:pathLst>
              <a:path w="599" h="237" extrusionOk="0">
                <a:moveTo>
                  <a:pt x="360" y="0"/>
                </a:moveTo>
                <a:cubicBezTo>
                  <a:pt x="278" y="0"/>
                  <a:pt x="243" y="73"/>
                  <a:pt x="243" y="73"/>
                </a:cubicBezTo>
                <a:cubicBezTo>
                  <a:pt x="243" y="73"/>
                  <a:pt x="228" y="29"/>
                  <a:pt x="176" y="29"/>
                </a:cubicBezTo>
                <a:cubicBezTo>
                  <a:pt x="165" y="29"/>
                  <a:pt x="154" y="30"/>
                  <a:pt x="140" y="35"/>
                </a:cubicBezTo>
                <a:cubicBezTo>
                  <a:pt x="61" y="58"/>
                  <a:pt x="87" y="114"/>
                  <a:pt x="87" y="114"/>
                </a:cubicBezTo>
                <a:cubicBezTo>
                  <a:pt x="87" y="114"/>
                  <a:pt x="81" y="112"/>
                  <a:pt x="72" y="112"/>
                </a:cubicBezTo>
                <a:cubicBezTo>
                  <a:pt x="59" y="112"/>
                  <a:pt x="40" y="116"/>
                  <a:pt x="26" y="134"/>
                </a:cubicBezTo>
                <a:cubicBezTo>
                  <a:pt x="1" y="162"/>
                  <a:pt x="29" y="192"/>
                  <a:pt x="29" y="192"/>
                </a:cubicBezTo>
                <a:cubicBezTo>
                  <a:pt x="146" y="221"/>
                  <a:pt x="564" y="236"/>
                  <a:pt x="564" y="236"/>
                </a:cubicBezTo>
                <a:cubicBezTo>
                  <a:pt x="564" y="236"/>
                  <a:pt x="598" y="135"/>
                  <a:pt x="559" y="106"/>
                </a:cubicBezTo>
                <a:cubicBezTo>
                  <a:pt x="545" y="95"/>
                  <a:pt x="530" y="91"/>
                  <a:pt x="516" y="91"/>
                </a:cubicBezTo>
                <a:cubicBezTo>
                  <a:pt x="493" y="91"/>
                  <a:pt x="474" y="102"/>
                  <a:pt x="474" y="102"/>
                </a:cubicBezTo>
                <a:cubicBezTo>
                  <a:pt x="474" y="102"/>
                  <a:pt x="459" y="6"/>
                  <a:pt x="369" y="0"/>
                </a:cubicBezTo>
                <a:cubicBezTo>
                  <a:pt x="366" y="0"/>
                  <a:pt x="363" y="0"/>
                  <a:pt x="3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8" name="Google Shape;4678;p42">
            <a:extLst>
              <a:ext uri="{FF2B5EF4-FFF2-40B4-BE49-F238E27FC236}">
                <a16:creationId xmlns:a16="http://schemas.microsoft.com/office/drawing/2014/main" id="{79417305-F79D-97FD-EBE7-CF69E765B7A5}"/>
              </a:ext>
            </a:extLst>
          </p:cNvPr>
          <p:cNvSpPr/>
          <p:nvPr/>
        </p:nvSpPr>
        <p:spPr>
          <a:xfrm>
            <a:off x="14186288" y="4985539"/>
            <a:ext cx="131337" cy="57413"/>
          </a:xfrm>
          <a:custGeom>
            <a:avLst/>
            <a:gdLst/>
            <a:ahLst/>
            <a:cxnLst/>
            <a:rect l="l" t="t" r="r" b="b"/>
            <a:pathLst>
              <a:path w="867" h="379" extrusionOk="0">
                <a:moveTo>
                  <a:pt x="315" y="1"/>
                </a:moveTo>
                <a:cubicBezTo>
                  <a:pt x="204" y="1"/>
                  <a:pt x="173" y="107"/>
                  <a:pt x="173" y="107"/>
                </a:cubicBezTo>
                <a:cubicBezTo>
                  <a:pt x="173" y="107"/>
                  <a:pt x="138" y="65"/>
                  <a:pt x="98" y="65"/>
                </a:cubicBezTo>
                <a:cubicBezTo>
                  <a:pt x="84" y="65"/>
                  <a:pt x="69" y="70"/>
                  <a:pt x="55" y="85"/>
                </a:cubicBezTo>
                <a:cubicBezTo>
                  <a:pt x="0" y="138"/>
                  <a:pt x="55" y="173"/>
                  <a:pt x="55" y="173"/>
                </a:cubicBezTo>
                <a:lnTo>
                  <a:pt x="47" y="375"/>
                </a:lnTo>
                <a:cubicBezTo>
                  <a:pt x="105" y="377"/>
                  <a:pt x="164" y="379"/>
                  <a:pt x="223" y="379"/>
                </a:cubicBezTo>
                <a:cubicBezTo>
                  <a:pt x="431" y="379"/>
                  <a:pt x="647" y="364"/>
                  <a:pt x="866" y="340"/>
                </a:cubicBezTo>
                <a:cubicBezTo>
                  <a:pt x="847" y="229"/>
                  <a:pt x="767" y="217"/>
                  <a:pt x="734" y="217"/>
                </a:cubicBezTo>
                <a:cubicBezTo>
                  <a:pt x="724" y="217"/>
                  <a:pt x="718" y="218"/>
                  <a:pt x="718" y="218"/>
                </a:cubicBezTo>
                <a:cubicBezTo>
                  <a:pt x="718" y="218"/>
                  <a:pt x="737" y="107"/>
                  <a:pt x="628" y="85"/>
                </a:cubicBezTo>
                <a:cubicBezTo>
                  <a:pt x="612" y="81"/>
                  <a:pt x="596" y="79"/>
                  <a:pt x="581" y="79"/>
                </a:cubicBezTo>
                <a:cubicBezTo>
                  <a:pt x="496" y="79"/>
                  <a:pt x="438" y="128"/>
                  <a:pt x="438" y="128"/>
                </a:cubicBezTo>
                <a:cubicBezTo>
                  <a:pt x="438" y="128"/>
                  <a:pt x="428" y="1"/>
                  <a:pt x="3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42">
            <a:extLst>
              <a:ext uri="{FF2B5EF4-FFF2-40B4-BE49-F238E27FC236}">
                <a16:creationId xmlns:a16="http://schemas.microsoft.com/office/drawing/2014/main" id="{78DB470B-8BE5-BCF9-AD31-56287E248BE9}"/>
              </a:ext>
            </a:extLst>
          </p:cNvPr>
          <p:cNvSpPr/>
          <p:nvPr/>
        </p:nvSpPr>
        <p:spPr>
          <a:xfrm>
            <a:off x="13930428" y="4968724"/>
            <a:ext cx="131337" cy="63775"/>
          </a:xfrm>
          <a:custGeom>
            <a:avLst/>
            <a:gdLst/>
            <a:ahLst/>
            <a:cxnLst/>
            <a:rect l="l" t="t" r="r" b="b"/>
            <a:pathLst>
              <a:path w="867" h="421" extrusionOk="0">
                <a:moveTo>
                  <a:pt x="551" y="0"/>
                </a:moveTo>
                <a:cubicBezTo>
                  <a:pt x="439" y="0"/>
                  <a:pt x="428" y="128"/>
                  <a:pt x="428" y="128"/>
                </a:cubicBezTo>
                <a:cubicBezTo>
                  <a:pt x="428" y="128"/>
                  <a:pt x="370" y="79"/>
                  <a:pt x="284" y="79"/>
                </a:cubicBezTo>
                <a:cubicBezTo>
                  <a:pt x="269" y="79"/>
                  <a:pt x="254" y="81"/>
                  <a:pt x="238" y="84"/>
                </a:cubicBezTo>
                <a:cubicBezTo>
                  <a:pt x="130" y="108"/>
                  <a:pt x="148" y="217"/>
                  <a:pt x="148" y="217"/>
                </a:cubicBezTo>
                <a:cubicBezTo>
                  <a:pt x="148" y="217"/>
                  <a:pt x="142" y="216"/>
                  <a:pt x="133" y="216"/>
                </a:cubicBezTo>
                <a:cubicBezTo>
                  <a:pt x="99" y="216"/>
                  <a:pt x="19" y="228"/>
                  <a:pt x="0" y="340"/>
                </a:cubicBezTo>
                <a:cubicBezTo>
                  <a:pt x="222" y="384"/>
                  <a:pt x="413" y="420"/>
                  <a:pt x="598" y="420"/>
                </a:cubicBezTo>
                <a:cubicBezTo>
                  <a:pt x="672" y="420"/>
                  <a:pt x="745" y="414"/>
                  <a:pt x="819" y="401"/>
                </a:cubicBezTo>
                <a:lnTo>
                  <a:pt x="813" y="173"/>
                </a:lnTo>
                <a:cubicBezTo>
                  <a:pt x="813" y="173"/>
                  <a:pt x="866" y="139"/>
                  <a:pt x="813" y="84"/>
                </a:cubicBezTo>
                <a:cubicBezTo>
                  <a:pt x="799" y="70"/>
                  <a:pt x="784" y="65"/>
                  <a:pt x="770" y="65"/>
                </a:cubicBezTo>
                <a:cubicBezTo>
                  <a:pt x="730" y="65"/>
                  <a:pt x="695" y="108"/>
                  <a:pt x="695" y="108"/>
                </a:cubicBezTo>
                <a:cubicBezTo>
                  <a:pt x="695" y="108"/>
                  <a:pt x="664" y="0"/>
                  <a:pt x="5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0" name="Google Shape;4680;p42">
            <a:extLst>
              <a:ext uri="{FF2B5EF4-FFF2-40B4-BE49-F238E27FC236}">
                <a16:creationId xmlns:a16="http://schemas.microsoft.com/office/drawing/2014/main" id="{FB1933C8-9499-C6D6-1062-99D29CF89BA6}"/>
              </a:ext>
            </a:extLst>
          </p:cNvPr>
          <p:cNvSpPr/>
          <p:nvPr/>
        </p:nvSpPr>
        <p:spPr>
          <a:xfrm>
            <a:off x="13879075" y="4524113"/>
            <a:ext cx="509444" cy="434762"/>
          </a:xfrm>
          <a:custGeom>
            <a:avLst/>
            <a:gdLst/>
            <a:ahLst/>
            <a:cxnLst/>
            <a:rect l="l" t="t" r="r" b="b"/>
            <a:pathLst>
              <a:path w="3363" h="2870" extrusionOk="0">
                <a:moveTo>
                  <a:pt x="1662" y="1"/>
                </a:moveTo>
                <a:cubicBezTo>
                  <a:pt x="1658" y="1"/>
                  <a:pt x="1653" y="1"/>
                  <a:pt x="1649" y="1"/>
                </a:cubicBezTo>
                <a:cubicBezTo>
                  <a:pt x="1511" y="7"/>
                  <a:pt x="1395" y="110"/>
                  <a:pt x="1334" y="233"/>
                </a:cubicBezTo>
                <a:cubicBezTo>
                  <a:pt x="1272" y="354"/>
                  <a:pt x="1257" y="495"/>
                  <a:pt x="1248" y="632"/>
                </a:cubicBezTo>
                <a:cubicBezTo>
                  <a:pt x="1215" y="1155"/>
                  <a:pt x="1258" y="1681"/>
                  <a:pt x="1379" y="2190"/>
                </a:cubicBezTo>
                <a:cubicBezTo>
                  <a:pt x="1160" y="1798"/>
                  <a:pt x="837" y="1386"/>
                  <a:pt x="389" y="1376"/>
                </a:cubicBezTo>
                <a:cubicBezTo>
                  <a:pt x="386" y="1376"/>
                  <a:pt x="384" y="1376"/>
                  <a:pt x="381" y="1376"/>
                </a:cubicBezTo>
                <a:cubicBezTo>
                  <a:pt x="207" y="1376"/>
                  <a:pt x="0" y="1507"/>
                  <a:pt x="51" y="1673"/>
                </a:cubicBezTo>
                <a:cubicBezTo>
                  <a:pt x="63" y="1717"/>
                  <a:pt x="93" y="1753"/>
                  <a:pt x="124" y="1787"/>
                </a:cubicBezTo>
                <a:cubicBezTo>
                  <a:pt x="480" y="2177"/>
                  <a:pt x="1166" y="2553"/>
                  <a:pt x="1617" y="2869"/>
                </a:cubicBezTo>
                <a:cubicBezTo>
                  <a:pt x="2145" y="2514"/>
                  <a:pt x="3361" y="2373"/>
                  <a:pt x="3362" y="1659"/>
                </a:cubicBezTo>
                <a:cubicBezTo>
                  <a:pt x="3362" y="1531"/>
                  <a:pt x="3278" y="1469"/>
                  <a:pt x="3141" y="1469"/>
                </a:cubicBezTo>
                <a:cubicBezTo>
                  <a:pt x="2845" y="1469"/>
                  <a:pt x="2302" y="1763"/>
                  <a:pt x="1842" y="2322"/>
                </a:cubicBezTo>
                <a:cubicBezTo>
                  <a:pt x="2049" y="1824"/>
                  <a:pt x="2135" y="1151"/>
                  <a:pt x="2090" y="614"/>
                </a:cubicBezTo>
                <a:cubicBezTo>
                  <a:pt x="2079" y="475"/>
                  <a:pt x="2057" y="332"/>
                  <a:pt x="1987" y="211"/>
                </a:cubicBezTo>
                <a:cubicBezTo>
                  <a:pt x="1920" y="93"/>
                  <a:pt x="1796" y="1"/>
                  <a:pt x="16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1" name="Google Shape;4681;p42">
            <a:extLst>
              <a:ext uri="{FF2B5EF4-FFF2-40B4-BE49-F238E27FC236}">
                <a16:creationId xmlns:a16="http://schemas.microsoft.com/office/drawing/2014/main" id="{24796525-0569-230A-2B5E-BF8ACCA51571}"/>
              </a:ext>
            </a:extLst>
          </p:cNvPr>
          <p:cNvSpPr/>
          <p:nvPr/>
        </p:nvSpPr>
        <p:spPr>
          <a:xfrm>
            <a:off x="14124936" y="4561681"/>
            <a:ext cx="16966" cy="389922"/>
          </a:xfrm>
          <a:custGeom>
            <a:avLst/>
            <a:gdLst/>
            <a:ahLst/>
            <a:cxnLst/>
            <a:rect l="l" t="t" r="r" b="b"/>
            <a:pathLst>
              <a:path w="112" h="2574" fill="none" extrusionOk="0">
                <a:moveTo>
                  <a:pt x="10" y="0"/>
                </a:moveTo>
                <a:cubicBezTo>
                  <a:pt x="112" y="632"/>
                  <a:pt x="76" y="1277"/>
                  <a:pt x="38" y="1915"/>
                </a:cubicBezTo>
                <a:cubicBezTo>
                  <a:pt x="26" y="2134"/>
                  <a:pt x="12" y="2354"/>
                  <a:pt x="1" y="2574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2" name="Google Shape;4682;p42">
            <a:extLst>
              <a:ext uri="{FF2B5EF4-FFF2-40B4-BE49-F238E27FC236}">
                <a16:creationId xmlns:a16="http://schemas.microsoft.com/office/drawing/2014/main" id="{46536528-1774-BA80-31B8-D91E4AB76281}"/>
              </a:ext>
            </a:extLst>
          </p:cNvPr>
          <p:cNvSpPr/>
          <p:nvPr/>
        </p:nvSpPr>
        <p:spPr>
          <a:xfrm>
            <a:off x="14124027" y="4779215"/>
            <a:ext cx="233741" cy="169663"/>
          </a:xfrm>
          <a:custGeom>
            <a:avLst/>
            <a:gdLst/>
            <a:ahLst/>
            <a:cxnLst/>
            <a:rect l="l" t="t" r="r" b="b"/>
            <a:pathLst>
              <a:path w="1543" h="1120" fill="none" extrusionOk="0">
                <a:moveTo>
                  <a:pt x="1543" y="1"/>
                </a:moveTo>
                <a:cubicBezTo>
                  <a:pt x="1185" y="532"/>
                  <a:pt x="442" y="657"/>
                  <a:pt x="1" y="11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3" name="Google Shape;4683;p42">
            <a:extLst>
              <a:ext uri="{FF2B5EF4-FFF2-40B4-BE49-F238E27FC236}">
                <a16:creationId xmlns:a16="http://schemas.microsoft.com/office/drawing/2014/main" id="{7C62E947-C0BB-A676-3723-15E1C3DE5E17}"/>
              </a:ext>
            </a:extLst>
          </p:cNvPr>
          <p:cNvSpPr/>
          <p:nvPr/>
        </p:nvSpPr>
        <p:spPr>
          <a:xfrm>
            <a:off x="13933004" y="4771338"/>
            <a:ext cx="198142" cy="179964"/>
          </a:xfrm>
          <a:custGeom>
            <a:avLst/>
            <a:gdLst/>
            <a:ahLst/>
            <a:cxnLst/>
            <a:rect l="l" t="t" r="r" b="b"/>
            <a:pathLst>
              <a:path w="1308" h="1188" fill="none" extrusionOk="0">
                <a:moveTo>
                  <a:pt x="1" y="0"/>
                </a:moveTo>
                <a:cubicBezTo>
                  <a:pt x="201" y="63"/>
                  <a:pt x="369" y="201"/>
                  <a:pt x="525" y="340"/>
                </a:cubicBezTo>
                <a:cubicBezTo>
                  <a:pt x="811" y="598"/>
                  <a:pt x="1073" y="883"/>
                  <a:pt x="1307" y="118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42">
            <a:extLst>
              <a:ext uri="{FF2B5EF4-FFF2-40B4-BE49-F238E27FC236}">
                <a16:creationId xmlns:a16="http://schemas.microsoft.com/office/drawing/2014/main" id="{F2D812DB-C0E1-A5FB-C108-219E1980B205}"/>
              </a:ext>
            </a:extLst>
          </p:cNvPr>
          <p:cNvSpPr/>
          <p:nvPr/>
        </p:nvSpPr>
        <p:spPr>
          <a:xfrm>
            <a:off x="14022229" y="4945396"/>
            <a:ext cx="186478" cy="100889"/>
          </a:xfrm>
          <a:custGeom>
            <a:avLst/>
            <a:gdLst/>
            <a:ahLst/>
            <a:cxnLst/>
            <a:rect l="l" t="t" r="r" b="b"/>
            <a:pathLst>
              <a:path w="1231" h="666" extrusionOk="0">
                <a:moveTo>
                  <a:pt x="680" y="1"/>
                </a:moveTo>
                <a:cubicBezTo>
                  <a:pt x="592" y="1"/>
                  <a:pt x="505" y="9"/>
                  <a:pt x="419" y="26"/>
                </a:cubicBezTo>
                <a:cubicBezTo>
                  <a:pt x="307" y="48"/>
                  <a:pt x="193" y="87"/>
                  <a:pt x="117" y="169"/>
                </a:cubicBezTo>
                <a:cubicBezTo>
                  <a:pt x="12" y="279"/>
                  <a:pt x="3" y="443"/>
                  <a:pt x="0" y="592"/>
                </a:cubicBezTo>
                <a:cubicBezTo>
                  <a:pt x="266" y="638"/>
                  <a:pt x="549" y="665"/>
                  <a:pt x="833" y="665"/>
                </a:cubicBezTo>
                <a:cubicBezTo>
                  <a:pt x="933" y="665"/>
                  <a:pt x="1033" y="662"/>
                  <a:pt x="1133" y="654"/>
                </a:cubicBezTo>
                <a:cubicBezTo>
                  <a:pt x="1171" y="567"/>
                  <a:pt x="1210" y="477"/>
                  <a:pt x="1221" y="383"/>
                </a:cubicBezTo>
                <a:cubicBezTo>
                  <a:pt x="1231" y="290"/>
                  <a:pt x="1209" y="187"/>
                  <a:pt x="1139" y="119"/>
                </a:cubicBezTo>
                <a:cubicBezTo>
                  <a:pt x="1076" y="56"/>
                  <a:pt x="983" y="31"/>
                  <a:pt x="894" y="17"/>
                </a:cubicBezTo>
                <a:cubicBezTo>
                  <a:pt x="823" y="6"/>
                  <a:pt x="752" y="1"/>
                  <a:pt x="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42">
            <a:extLst>
              <a:ext uri="{FF2B5EF4-FFF2-40B4-BE49-F238E27FC236}">
                <a16:creationId xmlns:a16="http://schemas.microsoft.com/office/drawing/2014/main" id="{B8E721AC-84D0-647D-D9E9-720FD518E01B}"/>
              </a:ext>
            </a:extLst>
          </p:cNvPr>
          <p:cNvSpPr/>
          <p:nvPr/>
        </p:nvSpPr>
        <p:spPr>
          <a:xfrm>
            <a:off x="14101305" y="5012504"/>
            <a:ext cx="180116" cy="50596"/>
          </a:xfrm>
          <a:custGeom>
            <a:avLst/>
            <a:gdLst/>
            <a:ahLst/>
            <a:cxnLst/>
            <a:rect l="l" t="t" r="r" b="b"/>
            <a:pathLst>
              <a:path w="1189" h="334" extrusionOk="0">
                <a:moveTo>
                  <a:pt x="881" y="0"/>
                </a:moveTo>
                <a:cubicBezTo>
                  <a:pt x="749" y="0"/>
                  <a:pt x="674" y="166"/>
                  <a:pt x="674" y="166"/>
                </a:cubicBezTo>
                <a:cubicBezTo>
                  <a:pt x="674" y="166"/>
                  <a:pt x="680" y="77"/>
                  <a:pt x="597" y="65"/>
                </a:cubicBezTo>
                <a:cubicBezTo>
                  <a:pt x="592" y="64"/>
                  <a:pt x="586" y="64"/>
                  <a:pt x="581" y="64"/>
                </a:cubicBezTo>
                <a:cubicBezTo>
                  <a:pt x="509" y="64"/>
                  <a:pt x="473" y="130"/>
                  <a:pt x="473" y="130"/>
                </a:cubicBezTo>
                <a:cubicBezTo>
                  <a:pt x="473" y="130"/>
                  <a:pt x="452" y="12"/>
                  <a:pt x="323" y="12"/>
                </a:cubicBezTo>
                <a:cubicBezTo>
                  <a:pt x="311" y="12"/>
                  <a:pt x="299" y="13"/>
                  <a:pt x="285" y="15"/>
                </a:cubicBezTo>
                <a:cubicBezTo>
                  <a:pt x="122" y="40"/>
                  <a:pt x="171" y="229"/>
                  <a:pt x="171" y="229"/>
                </a:cubicBezTo>
                <a:cubicBezTo>
                  <a:pt x="171" y="229"/>
                  <a:pt x="144" y="212"/>
                  <a:pt x="109" y="212"/>
                </a:cubicBezTo>
                <a:cubicBezTo>
                  <a:pt x="92" y="212"/>
                  <a:pt x="73" y="217"/>
                  <a:pt x="55" y="229"/>
                </a:cubicBezTo>
                <a:cubicBezTo>
                  <a:pt x="1" y="267"/>
                  <a:pt x="13" y="325"/>
                  <a:pt x="13" y="325"/>
                </a:cubicBezTo>
                <a:cubicBezTo>
                  <a:pt x="132" y="331"/>
                  <a:pt x="258" y="333"/>
                  <a:pt x="382" y="333"/>
                </a:cubicBezTo>
                <a:cubicBezTo>
                  <a:pt x="788" y="333"/>
                  <a:pt x="1164" y="308"/>
                  <a:pt x="1164" y="308"/>
                </a:cubicBezTo>
                <a:cubicBezTo>
                  <a:pt x="1189" y="177"/>
                  <a:pt x="1118" y="155"/>
                  <a:pt x="1068" y="155"/>
                </a:cubicBezTo>
                <a:cubicBezTo>
                  <a:pt x="1042" y="155"/>
                  <a:pt x="1021" y="161"/>
                  <a:pt x="1021" y="161"/>
                </a:cubicBezTo>
                <a:cubicBezTo>
                  <a:pt x="1021" y="161"/>
                  <a:pt x="1057" y="31"/>
                  <a:pt x="909" y="3"/>
                </a:cubicBezTo>
                <a:cubicBezTo>
                  <a:pt x="900" y="1"/>
                  <a:pt x="890" y="0"/>
                  <a:pt x="8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42">
            <a:extLst>
              <a:ext uri="{FF2B5EF4-FFF2-40B4-BE49-F238E27FC236}">
                <a16:creationId xmlns:a16="http://schemas.microsoft.com/office/drawing/2014/main" id="{67664FCF-BEC5-00CD-8DC0-A19590788108}"/>
              </a:ext>
            </a:extLst>
          </p:cNvPr>
          <p:cNvSpPr/>
          <p:nvPr/>
        </p:nvSpPr>
        <p:spPr>
          <a:xfrm>
            <a:off x="13963452" y="5002203"/>
            <a:ext cx="150425" cy="59685"/>
          </a:xfrm>
          <a:custGeom>
            <a:avLst/>
            <a:gdLst/>
            <a:ahLst/>
            <a:cxnLst/>
            <a:rect l="l" t="t" r="r" b="b"/>
            <a:pathLst>
              <a:path w="993" h="394" extrusionOk="0">
                <a:moveTo>
                  <a:pt x="597" y="1"/>
                </a:moveTo>
                <a:cubicBezTo>
                  <a:pt x="459" y="1"/>
                  <a:pt x="401" y="121"/>
                  <a:pt x="401" y="121"/>
                </a:cubicBezTo>
                <a:cubicBezTo>
                  <a:pt x="401" y="121"/>
                  <a:pt x="377" y="48"/>
                  <a:pt x="291" y="48"/>
                </a:cubicBezTo>
                <a:cubicBezTo>
                  <a:pt x="274" y="48"/>
                  <a:pt x="255" y="50"/>
                  <a:pt x="233" y="57"/>
                </a:cubicBezTo>
                <a:cubicBezTo>
                  <a:pt x="99" y="99"/>
                  <a:pt x="142" y="192"/>
                  <a:pt x="142" y="192"/>
                </a:cubicBezTo>
                <a:cubicBezTo>
                  <a:pt x="142" y="192"/>
                  <a:pt x="132" y="189"/>
                  <a:pt x="117" y="189"/>
                </a:cubicBezTo>
                <a:cubicBezTo>
                  <a:pt x="96" y="189"/>
                  <a:pt x="65" y="195"/>
                  <a:pt x="41" y="224"/>
                </a:cubicBezTo>
                <a:cubicBezTo>
                  <a:pt x="0" y="273"/>
                  <a:pt x="45" y="322"/>
                  <a:pt x="45" y="322"/>
                </a:cubicBezTo>
                <a:cubicBezTo>
                  <a:pt x="241" y="368"/>
                  <a:pt x="937" y="393"/>
                  <a:pt x="937" y="393"/>
                </a:cubicBezTo>
                <a:cubicBezTo>
                  <a:pt x="937" y="393"/>
                  <a:pt x="993" y="226"/>
                  <a:pt x="927" y="176"/>
                </a:cubicBezTo>
                <a:cubicBezTo>
                  <a:pt x="904" y="157"/>
                  <a:pt x="878" y="151"/>
                  <a:pt x="855" y="151"/>
                </a:cubicBezTo>
                <a:cubicBezTo>
                  <a:pt x="817" y="151"/>
                  <a:pt x="786" y="168"/>
                  <a:pt x="786" y="168"/>
                </a:cubicBezTo>
                <a:cubicBezTo>
                  <a:pt x="786" y="168"/>
                  <a:pt x="761" y="11"/>
                  <a:pt x="612" y="1"/>
                </a:cubicBezTo>
                <a:cubicBezTo>
                  <a:pt x="607" y="1"/>
                  <a:pt x="602" y="1"/>
                  <a:pt x="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42">
            <a:extLst>
              <a:ext uri="{FF2B5EF4-FFF2-40B4-BE49-F238E27FC236}">
                <a16:creationId xmlns:a16="http://schemas.microsoft.com/office/drawing/2014/main" id="{04B1992A-06F5-529D-9E85-7564A775D7FC}"/>
              </a:ext>
            </a:extLst>
          </p:cNvPr>
          <p:cNvSpPr/>
          <p:nvPr/>
        </p:nvSpPr>
        <p:spPr>
          <a:xfrm>
            <a:off x="14074037" y="5815683"/>
            <a:ext cx="162089" cy="71046"/>
          </a:xfrm>
          <a:custGeom>
            <a:avLst/>
            <a:gdLst/>
            <a:ahLst/>
            <a:cxnLst/>
            <a:rect l="l" t="t" r="r" b="b"/>
            <a:pathLst>
              <a:path w="1070" h="469" extrusionOk="0">
                <a:moveTo>
                  <a:pt x="390" y="0"/>
                </a:moveTo>
                <a:cubicBezTo>
                  <a:pt x="250" y="0"/>
                  <a:pt x="213" y="133"/>
                  <a:pt x="213" y="133"/>
                </a:cubicBezTo>
                <a:cubicBezTo>
                  <a:pt x="213" y="133"/>
                  <a:pt x="170" y="80"/>
                  <a:pt x="120" y="80"/>
                </a:cubicBezTo>
                <a:cubicBezTo>
                  <a:pt x="103" y="80"/>
                  <a:pt x="85" y="87"/>
                  <a:pt x="67" y="105"/>
                </a:cubicBezTo>
                <a:cubicBezTo>
                  <a:pt x="0" y="174"/>
                  <a:pt x="67" y="216"/>
                  <a:pt x="67" y="216"/>
                </a:cubicBezTo>
                <a:lnTo>
                  <a:pt x="56" y="464"/>
                </a:lnTo>
                <a:cubicBezTo>
                  <a:pt x="129" y="467"/>
                  <a:pt x="203" y="469"/>
                  <a:pt x="277" y="469"/>
                </a:cubicBezTo>
                <a:cubicBezTo>
                  <a:pt x="534" y="469"/>
                  <a:pt x="799" y="451"/>
                  <a:pt x="1070" y="421"/>
                </a:cubicBezTo>
                <a:cubicBezTo>
                  <a:pt x="1046" y="283"/>
                  <a:pt x="944" y="269"/>
                  <a:pt x="903" y="269"/>
                </a:cubicBezTo>
                <a:cubicBezTo>
                  <a:pt x="892" y="269"/>
                  <a:pt x="886" y="270"/>
                  <a:pt x="886" y="270"/>
                </a:cubicBezTo>
                <a:cubicBezTo>
                  <a:pt x="886" y="270"/>
                  <a:pt x="910" y="133"/>
                  <a:pt x="775" y="105"/>
                </a:cubicBezTo>
                <a:cubicBezTo>
                  <a:pt x="756" y="100"/>
                  <a:pt x="737" y="99"/>
                  <a:pt x="719" y="99"/>
                </a:cubicBezTo>
                <a:cubicBezTo>
                  <a:pt x="614" y="99"/>
                  <a:pt x="541" y="159"/>
                  <a:pt x="541" y="159"/>
                </a:cubicBezTo>
                <a:cubicBezTo>
                  <a:pt x="541" y="159"/>
                  <a:pt x="529" y="0"/>
                  <a:pt x="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42">
            <a:extLst>
              <a:ext uri="{FF2B5EF4-FFF2-40B4-BE49-F238E27FC236}">
                <a16:creationId xmlns:a16="http://schemas.microsoft.com/office/drawing/2014/main" id="{897CAC15-CE15-1580-8DE0-3B1C45A6B724}"/>
              </a:ext>
            </a:extLst>
          </p:cNvPr>
          <p:cNvSpPr/>
          <p:nvPr/>
        </p:nvSpPr>
        <p:spPr>
          <a:xfrm>
            <a:off x="13757583" y="5794778"/>
            <a:ext cx="162240" cy="78924"/>
          </a:xfrm>
          <a:custGeom>
            <a:avLst/>
            <a:gdLst/>
            <a:ahLst/>
            <a:cxnLst/>
            <a:rect l="l" t="t" r="r" b="b"/>
            <a:pathLst>
              <a:path w="1071" h="521" extrusionOk="0">
                <a:moveTo>
                  <a:pt x="679" y="1"/>
                </a:moveTo>
                <a:cubicBezTo>
                  <a:pt x="540" y="1"/>
                  <a:pt x="529" y="160"/>
                  <a:pt x="529" y="160"/>
                </a:cubicBezTo>
                <a:cubicBezTo>
                  <a:pt x="529" y="160"/>
                  <a:pt x="457" y="100"/>
                  <a:pt x="353" y="100"/>
                </a:cubicBezTo>
                <a:cubicBezTo>
                  <a:pt x="334" y="100"/>
                  <a:pt x="315" y="102"/>
                  <a:pt x="295" y="106"/>
                </a:cubicBezTo>
                <a:cubicBezTo>
                  <a:pt x="161" y="134"/>
                  <a:pt x="183" y="271"/>
                  <a:pt x="183" y="271"/>
                </a:cubicBezTo>
                <a:cubicBezTo>
                  <a:pt x="183" y="271"/>
                  <a:pt x="176" y="270"/>
                  <a:pt x="165" y="270"/>
                </a:cubicBezTo>
                <a:cubicBezTo>
                  <a:pt x="123" y="270"/>
                  <a:pt x="23" y="285"/>
                  <a:pt x="0" y="422"/>
                </a:cubicBezTo>
                <a:cubicBezTo>
                  <a:pt x="274" y="476"/>
                  <a:pt x="509" y="521"/>
                  <a:pt x="739" y="521"/>
                </a:cubicBezTo>
                <a:cubicBezTo>
                  <a:pt x="830" y="521"/>
                  <a:pt x="921" y="514"/>
                  <a:pt x="1012" y="497"/>
                </a:cubicBezTo>
                <a:lnTo>
                  <a:pt x="1003" y="217"/>
                </a:lnTo>
                <a:cubicBezTo>
                  <a:pt x="1003" y="217"/>
                  <a:pt x="1070" y="174"/>
                  <a:pt x="1003" y="106"/>
                </a:cubicBezTo>
                <a:cubicBezTo>
                  <a:pt x="985" y="88"/>
                  <a:pt x="967" y="81"/>
                  <a:pt x="949" y="81"/>
                </a:cubicBezTo>
                <a:cubicBezTo>
                  <a:pt x="899" y="81"/>
                  <a:pt x="856" y="134"/>
                  <a:pt x="856" y="134"/>
                </a:cubicBezTo>
                <a:cubicBezTo>
                  <a:pt x="856" y="134"/>
                  <a:pt x="819" y="1"/>
                  <a:pt x="6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9" name="Google Shape;4689;p42">
            <a:extLst>
              <a:ext uri="{FF2B5EF4-FFF2-40B4-BE49-F238E27FC236}">
                <a16:creationId xmlns:a16="http://schemas.microsoft.com/office/drawing/2014/main" id="{1583F633-4CF0-3711-90D6-C2D37D8BDC23}"/>
              </a:ext>
            </a:extLst>
          </p:cNvPr>
          <p:cNvSpPr/>
          <p:nvPr/>
        </p:nvSpPr>
        <p:spPr>
          <a:xfrm>
            <a:off x="13737284" y="5177927"/>
            <a:ext cx="689408" cy="631692"/>
          </a:xfrm>
          <a:custGeom>
            <a:avLst/>
            <a:gdLst/>
            <a:ahLst/>
            <a:cxnLst/>
            <a:rect l="l" t="t" r="r" b="b"/>
            <a:pathLst>
              <a:path w="4551" h="4170" extrusionOk="0">
                <a:moveTo>
                  <a:pt x="3075" y="1"/>
                </a:moveTo>
                <a:cubicBezTo>
                  <a:pt x="2983" y="1"/>
                  <a:pt x="2896" y="45"/>
                  <a:pt x="2820" y="93"/>
                </a:cubicBezTo>
                <a:cubicBezTo>
                  <a:pt x="2529" y="284"/>
                  <a:pt x="2318" y="560"/>
                  <a:pt x="2151" y="847"/>
                </a:cubicBezTo>
                <a:cubicBezTo>
                  <a:pt x="1791" y="1462"/>
                  <a:pt x="1604" y="2157"/>
                  <a:pt x="1610" y="2851"/>
                </a:cubicBezTo>
                <a:cubicBezTo>
                  <a:pt x="1503" y="2350"/>
                  <a:pt x="1061" y="1576"/>
                  <a:pt x="647" y="1361"/>
                </a:cubicBezTo>
                <a:cubicBezTo>
                  <a:pt x="554" y="1312"/>
                  <a:pt x="466" y="1290"/>
                  <a:pt x="387" y="1290"/>
                </a:cubicBezTo>
                <a:cubicBezTo>
                  <a:pt x="154" y="1290"/>
                  <a:pt x="1" y="1481"/>
                  <a:pt x="22" y="1724"/>
                </a:cubicBezTo>
                <a:cubicBezTo>
                  <a:pt x="79" y="2387"/>
                  <a:pt x="1117" y="3481"/>
                  <a:pt x="1697" y="4170"/>
                </a:cubicBezTo>
                <a:cubicBezTo>
                  <a:pt x="2432" y="3819"/>
                  <a:pt x="3453" y="3379"/>
                  <a:pt x="4219" y="2976"/>
                </a:cubicBezTo>
                <a:cubicBezTo>
                  <a:pt x="4354" y="2906"/>
                  <a:pt x="4497" y="2808"/>
                  <a:pt x="4516" y="2668"/>
                </a:cubicBezTo>
                <a:cubicBezTo>
                  <a:pt x="4550" y="2427"/>
                  <a:pt x="4220" y="2283"/>
                  <a:pt x="3950" y="2271"/>
                </a:cubicBezTo>
                <a:cubicBezTo>
                  <a:pt x="3924" y="2270"/>
                  <a:pt x="3897" y="2270"/>
                  <a:pt x="3871" y="2270"/>
                </a:cubicBezTo>
                <a:cubicBezTo>
                  <a:pt x="3217" y="2270"/>
                  <a:pt x="2575" y="2614"/>
                  <a:pt x="2266" y="3133"/>
                </a:cubicBezTo>
                <a:cubicBezTo>
                  <a:pt x="2678" y="2303"/>
                  <a:pt x="3091" y="1467"/>
                  <a:pt x="3325" y="584"/>
                </a:cubicBezTo>
                <a:cubicBezTo>
                  <a:pt x="3355" y="470"/>
                  <a:pt x="3382" y="351"/>
                  <a:pt x="3355" y="238"/>
                </a:cubicBezTo>
                <a:cubicBezTo>
                  <a:pt x="3327" y="124"/>
                  <a:pt x="3231" y="15"/>
                  <a:pt x="3103" y="2"/>
                </a:cubicBezTo>
                <a:cubicBezTo>
                  <a:pt x="3093" y="1"/>
                  <a:pt x="3084" y="1"/>
                  <a:pt x="3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42">
            <a:extLst>
              <a:ext uri="{FF2B5EF4-FFF2-40B4-BE49-F238E27FC236}">
                <a16:creationId xmlns:a16="http://schemas.microsoft.com/office/drawing/2014/main" id="{810AC3D6-57E1-F40D-D069-9BA2A0CFCDF6}"/>
              </a:ext>
            </a:extLst>
          </p:cNvPr>
          <p:cNvSpPr/>
          <p:nvPr/>
        </p:nvSpPr>
        <p:spPr>
          <a:xfrm>
            <a:off x="13992689" y="5233825"/>
            <a:ext cx="196173" cy="563070"/>
          </a:xfrm>
          <a:custGeom>
            <a:avLst/>
            <a:gdLst/>
            <a:ahLst/>
            <a:cxnLst/>
            <a:rect l="l" t="t" r="r" b="b"/>
            <a:pathLst>
              <a:path w="1295" h="3717" fill="none" extrusionOk="0">
                <a:moveTo>
                  <a:pt x="1295" y="1"/>
                </a:moveTo>
                <a:cubicBezTo>
                  <a:pt x="697" y="1170"/>
                  <a:pt x="260" y="2424"/>
                  <a:pt x="1" y="371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42">
            <a:extLst>
              <a:ext uri="{FF2B5EF4-FFF2-40B4-BE49-F238E27FC236}">
                <a16:creationId xmlns:a16="http://schemas.microsoft.com/office/drawing/2014/main" id="{FC0A749A-FC10-5F2A-EBCD-6BE7F49E4340}"/>
              </a:ext>
            </a:extLst>
          </p:cNvPr>
          <p:cNvSpPr/>
          <p:nvPr/>
        </p:nvSpPr>
        <p:spPr>
          <a:xfrm>
            <a:off x="13988902" y="5574517"/>
            <a:ext cx="368714" cy="224501"/>
          </a:xfrm>
          <a:custGeom>
            <a:avLst/>
            <a:gdLst/>
            <a:ahLst/>
            <a:cxnLst/>
            <a:rect l="l" t="t" r="r" b="b"/>
            <a:pathLst>
              <a:path w="2434" h="1482" fill="none" extrusionOk="0">
                <a:moveTo>
                  <a:pt x="2434" y="1"/>
                </a:moveTo>
                <a:cubicBezTo>
                  <a:pt x="1501" y="226"/>
                  <a:pt x="640" y="750"/>
                  <a:pt x="1" y="148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42">
            <a:extLst>
              <a:ext uri="{FF2B5EF4-FFF2-40B4-BE49-F238E27FC236}">
                <a16:creationId xmlns:a16="http://schemas.microsoft.com/office/drawing/2014/main" id="{E56909A4-77C7-A02E-CB62-9BAF9BF49B2E}"/>
              </a:ext>
            </a:extLst>
          </p:cNvPr>
          <p:cNvSpPr/>
          <p:nvPr/>
        </p:nvSpPr>
        <p:spPr>
          <a:xfrm>
            <a:off x="13794091" y="5434999"/>
            <a:ext cx="197082" cy="359777"/>
          </a:xfrm>
          <a:custGeom>
            <a:avLst/>
            <a:gdLst/>
            <a:ahLst/>
            <a:cxnLst/>
            <a:rect l="l" t="t" r="r" b="b"/>
            <a:pathLst>
              <a:path w="1301" h="2375" fill="none" extrusionOk="0">
                <a:moveTo>
                  <a:pt x="0" y="1"/>
                </a:moveTo>
                <a:cubicBezTo>
                  <a:pt x="475" y="773"/>
                  <a:pt x="1074" y="1493"/>
                  <a:pt x="1300" y="237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3" name="Google Shape;4693;p42">
            <a:extLst>
              <a:ext uri="{FF2B5EF4-FFF2-40B4-BE49-F238E27FC236}">
                <a16:creationId xmlns:a16="http://schemas.microsoft.com/office/drawing/2014/main" id="{FB78D64D-60BF-107A-5E7C-D1E59E674CBA}"/>
              </a:ext>
            </a:extLst>
          </p:cNvPr>
          <p:cNvSpPr/>
          <p:nvPr/>
        </p:nvSpPr>
        <p:spPr>
          <a:xfrm>
            <a:off x="13868470" y="5752362"/>
            <a:ext cx="261312" cy="144365"/>
          </a:xfrm>
          <a:custGeom>
            <a:avLst/>
            <a:gdLst/>
            <a:ahLst/>
            <a:cxnLst/>
            <a:rect l="l" t="t" r="r" b="b"/>
            <a:pathLst>
              <a:path w="1725" h="953" extrusionOk="0">
                <a:moveTo>
                  <a:pt x="954" y="1"/>
                </a:moveTo>
                <a:cubicBezTo>
                  <a:pt x="830" y="1"/>
                  <a:pt x="707" y="13"/>
                  <a:pt x="586" y="37"/>
                </a:cubicBezTo>
                <a:cubicBezTo>
                  <a:pt x="429" y="68"/>
                  <a:pt x="270" y="124"/>
                  <a:pt x="164" y="240"/>
                </a:cubicBezTo>
                <a:cubicBezTo>
                  <a:pt x="19" y="400"/>
                  <a:pt x="5" y="632"/>
                  <a:pt x="0" y="847"/>
                </a:cubicBezTo>
                <a:cubicBezTo>
                  <a:pt x="377" y="912"/>
                  <a:pt x="778" y="953"/>
                  <a:pt x="1181" y="953"/>
                </a:cubicBezTo>
                <a:cubicBezTo>
                  <a:pt x="1317" y="953"/>
                  <a:pt x="1454" y="948"/>
                  <a:pt x="1590" y="938"/>
                </a:cubicBezTo>
                <a:cubicBezTo>
                  <a:pt x="1642" y="811"/>
                  <a:pt x="1697" y="683"/>
                  <a:pt x="1711" y="548"/>
                </a:cubicBezTo>
                <a:cubicBezTo>
                  <a:pt x="1725" y="413"/>
                  <a:pt x="1694" y="267"/>
                  <a:pt x="1597" y="170"/>
                </a:cubicBezTo>
                <a:cubicBezTo>
                  <a:pt x="1508" y="81"/>
                  <a:pt x="1378" y="44"/>
                  <a:pt x="1253" y="24"/>
                </a:cubicBezTo>
                <a:cubicBezTo>
                  <a:pt x="1154" y="9"/>
                  <a:pt x="1054" y="1"/>
                  <a:pt x="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4" name="Google Shape;4694;p42">
            <a:extLst>
              <a:ext uri="{FF2B5EF4-FFF2-40B4-BE49-F238E27FC236}">
                <a16:creationId xmlns:a16="http://schemas.microsoft.com/office/drawing/2014/main" id="{57A80527-0AD4-00BF-8683-73BB1D1B2342}"/>
              </a:ext>
            </a:extLst>
          </p:cNvPr>
          <p:cNvSpPr/>
          <p:nvPr/>
        </p:nvSpPr>
        <p:spPr>
          <a:xfrm>
            <a:off x="13968906" y="5849313"/>
            <a:ext cx="222986" cy="62563"/>
          </a:xfrm>
          <a:custGeom>
            <a:avLst/>
            <a:gdLst/>
            <a:ahLst/>
            <a:cxnLst/>
            <a:rect l="l" t="t" r="r" b="b"/>
            <a:pathLst>
              <a:path w="1472" h="413" extrusionOk="0">
                <a:moveTo>
                  <a:pt x="1087" y="1"/>
                </a:moveTo>
                <a:cubicBezTo>
                  <a:pt x="925" y="1"/>
                  <a:pt x="834" y="205"/>
                  <a:pt x="834" y="205"/>
                </a:cubicBezTo>
                <a:cubicBezTo>
                  <a:pt x="834" y="205"/>
                  <a:pt x="840" y="93"/>
                  <a:pt x="737" y="79"/>
                </a:cubicBezTo>
                <a:cubicBezTo>
                  <a:pt x="731" y="78"/>
                  <a:pt x="724" y="78"/>
                  <a:pt x="718" y="78"/>
                </a:cubicBezTo>
                <a:cubicBezTo>
                  <a:pt x="629" y="78"/>
                  <a:pt x="584" y="159"/>
                  <a:pt x="584" y="159"/>
                </a:cubicBezTo>
                <a:cubicBezTo>
                  <a:pt x="584" y="159"/>
                  <a:pt x="557" y="13"/>
                  <a:pt x="397" y="13"/>
                </a:cubicBezTo>
                <a:cubicBezTo>
                  <a:pt x="383" y="13"/>
                  <a:pt x="367" y="14"/>
                  <a:pt x="351" y="17"/>
                </a:cubicBezTo>
                <a:cubicBezTo>
                  <a:pt x="149" y="48"/>
                  <a:pt x="210" y="283"/>
                  <a:pt x="210" y="283"/>
                </a:cubicBezTo>
                <a:cubicBezTo>
                  <a:pt x="210" y="283"/>
                  <a:pt x="176" y="263"/>
                  <a:pt x="133" y="263"/>
                </a:cubicBezTo>
                <a:cubicBezTo>
                  <a:pt x="112" y="263"/>
                  <a:pt x="88" y="268"/>
                  <a:pt x="66" y="283"/>
                </a:cubicBezTo>
                <a:cubicBezTo>
                  <a:pt x="1" y="330"/>
                  <a:pt x="16" y="402"/>
                  <a:pt x="16" y="402"/>
                </a:cubicBezTo>
                <a:cubicBezTo>
                  <a:pt x="163" y="410"/>
                  <a:pt x="319" y="413"/>
                  <a:pt x="471" y="413"/>
                </a:cubicBezTo>
                <a:cubicBezTo>
                  <a:pt x="973" y="413"/>
                  <a:pt x="1440" y="382"/>
                  <a:pt x="1439" y="382"/>
                </a:cubicBezTo>
                <a:cubicBezTo>
                  <a:pt x="1471" y="220"/>
                  <a:pt x="1384" y="193"/>
                  <a:pt x="1321" y="193"/>
                </a:cubicBezTo>
                <a:cubicBezTo>
                  <a:pt x="1289" y="193"/>
                  <a:pt x="1264" y="200"/>
                  <a:pt x="1264" y="200"/>
                </a:cubicBezTo>
                <a:cubicBezTo>
                  <a:pt x="1264" y="200"/>
                  <a:pt x="1307" y="38"/>
                  <a:pt x="1124" y="4"/>
                </a:cubicBezTo>
                <a:cubicBezTo>
                  <a:pt x="1111" y="2"/>
                  <a:pt x="1099" y="1"/>
                  <a:pt x="1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5" name="Google Shape;4695;p42">
            <a:extLst>
              <a:ext uri="{FF2B5EF4-FFF2-40B4-BE49-F238E27FC236}">
                <a16:creationId xmlns:a16="http://schemas.microsoft.com/office/drawing/2014/main" id="{5DC1DCB3-9256-31FF-912B-E5E2B6C4AC78}"/>
              </a:ext>
            </a:extLst>
          </p:cNvPr>
          <p:cNvSpPr/>
          <p:nvPr/>
        </p:nvSpPr>
        <p:spPr>
          <a:xfrm>
            <a:off x="13797878" y="5836588"/>
            <a:ext cx="186175" cy="73622"/>
          </a:xfrm>
          <a:custGeom>
            <a:avLst/>
            <a:gdLst/>
            <a:ahLst/>
            <a:cxnLst/>
            <a:rect l="l" t="t" r="r" b="b"/>
            <a:pathLst>
              <a:path w="1229" h="486" extrusionOk="0">
                <a:moveTo>
                  <a:pt x="739" y="0"/>
                </a:moveTo>
                <a:cubicBezTo>
                  <a:pt x="567" y="0"/>
                  <a:pt x="496" y="149"/>
                  <a:pt x="496" y="149"/>
                </a:cubicBezTo>
                <a:cubicBezTo>
                  <a:pt x="496" y="149"/>
                  <a:pt x="466" y="57"/>
                  <a:pt x="359" y="57"/>
                </a:cubicBezTo>
                <a:cubicBezTo>
                  <a:pt x="338" y="57"/>
                  <a:pt x="314" y="60"/>
                  <a:pt x="287" y="69"/>
                </a:cubicBezTo>
                <a:cubicBezTo>
                  <a:pt x="122" y="120"/>
                  <a:pt x="176" y="235"/>
                  <a:pt x="176" y="235"/>
                </a:cubicBezTo>
                <a:cubicBezTo>
                  <a:pt x="176" y="235"/>
                  <a:pt x="164" y="232"/>
                  <a:pt x="146" y="232"/>
                </a:cubicBezTo>
                <a:cubicBezTo>
                  <a:pt x="121" y="232"/>
                  <a:pt x="83" y="239"/>
                  <a:pt x="52" y="276"/>
                </a:cubicBezTo>
                <a:cubicBezTo>
                  <a:pt x="0" y="336"/>
                  <a:pt x="57" y="397"/>
                  <a:pt x="57" y="397"/>
                </a:cubicBezTo>
                <a:cubicBezTo>
                  <a:pt x="300" y="455"/>
                  <a:pt x="1159" y="485"/>
                  <a:pt x="1159" y="485"/>
                </a:cubicBezTo>
                <a:cubicBezTo>
                  <a:pt x="1159" y="485"/>
                  <a:pt x="1229" y="279"/>
                  <a:pt x="1148" y="217"/>
                </a:cubicBezTo>
                <a:cubicBezTo>
                  <a:pt x="1119" y="193"/>
                  <a:pt x="1087" y="186"/>
                  <a:pt x="1059" y="186"/>
                </a:cubicBezTo>
                <a:cubicBezTo>
                  <a:pt x="1010" y="186"/>
                  <a:pt x="972" y="207"/>
                  <a:pt x="972" y="207"/>
                </a:cubicBezTo>
                <a:cubicBezTo>
                  <a:pt x="972" y="207"/>
                  <a:pt x="942" y="12"/>
                  <a:pt x="758" y="1"/>
                </a:cubicBezTo>
                <a:cubicBezTo>
                  <a:pt x="751" y="0"/>
                  <a:pt x="745" y="0"/>
                  <a:pt x="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6" name="Google Shape;4696;p42">
            <a:extLst>
              <a:ext uri="{FF2B5EF4-FFF2-40B4-BE49-F238E27FC236}">
                <a16:creationId xmlns:a16="http://schemas.microsoft.com/office/drawing/2014/main" id="{B8AC46A5-60FE-EB1A-B6A0-B2A3849F6F67}"/>
              </a:ext>
            </a:extLst>
          </p:cNvPr>
          <p:cNvSpPr/>
          <p:nvPr/>
        </p:nvSpPr>
        <p:spPr>
          <a:xfrm>
            <a:off x="12344218" y="3801524"/>
            <a:ext cx="54080" cy="23783"/>
          </a:xfrm>
          <a:custGeom>
            <a:avLst/>
            <a:gdLst/>
            <a:ahLst/>
            <a:cxnLst/>
            <a:rect l="l" t="t" r="r" b="b"/>
            <a:pathLst>
              <a:path w="357" h="157" extrusionOk="0">
                <a:moveTo>
                  <a:pt x="130" y="1"/>
                </a:moveTo>
                <a:cubicBezTo>
                  <a:pt x="83" y="1"/>
                  <a:pt x="71" y="44"/>
                  <a:pt x="71" y="44"/>
                </a:cubicBezTo>
                <a:cubicBezTo>
                  <a:pt x="71" y="44"/>
                  <a:pt x="57" y="27"/>
                  <a:pt x="41" y="27"/>
                </a:cubicBezTo>
                <a:cubicBezTo>
                  <a:pt x="35" y="27"/>
                  <a:pt x="28" y="30"/>
                  <a:pt x="22" y="36"/>
                </a:cubicBezTo>
                <a:cubicBezTo>
                  <a:pt x="1" y="58"/>
                  <a:pt x="22" y="72"/>
                  <a:pt x="22" y="72"/>
                </a:cubicBezTo>
                <a:lnTo>
                  <a:pt x="19" y="155"/>
                </a:lnTo>
                <a:cubicBezTo>
                  <a:pt x="43" y="156"/>
                  <a:pt x="68" y="157"/>
                  <a:pt x="92" y="157"/>
                </a:cubicBezTo>
                <a:cubicBezTo>
                  <a:pt x="178" y="157"/>
                  <a:pt x="265" y="150"/>
                  <a:pt x="356" y="140"/>
                </a:cubicBezTo>
                <a:cubicBezTo>
                  <a:pt x="349" y="94"/>
                  <a:pt x="314" y="89"/>
                  <a:pt x="301" y="89"/>
                </a:cubicBezTo>
                <a:cubicBezTo>
                  <a:pt x="297" y="89"/>
                  <a:pt x="295" y="90"/>
                  <a:pt x="295" y="90"/>
                </a:cubicBezTo>
                <a:cubicBezTo>
                  <a:pt x="295" y="90"/>
                  <a:pt x="301" y="44"/>
                  <a:pt x="258" y="36"/>
                </a:cubicBezTo>
                <a:cubicBezTo>
                  <a:pt x="251" y="35"/>
                  <a:pt x="245" y="34"/>
                  <a:pt x="239" y="34"/>
                </a:cubicBezTo>
                <a:cubicBezTo>
                  <a:pt x="204" y="34"/>
                  <a:pt x="180" y="54"/>
                  <a:pt x="180" y="54"/>
                </a:cubicBezTo>
                <a:cubicBezTo>
                  <a:pt x="180" y="54"/>
                  <a:pt x="176" y="1"/>
                  <a:pt x="1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7" name="Google Shape;4697;p42">
            <a:extLst>
              <a:ext uri="{FF2B5EF4-FFF2-40B4-BE49-F238E27FC236}">
                <a16:creationId xmlns:a16="http://schemas.microsoft.com/office/drawing/2014/main" id="{BCCCE43A-EE48-B2B1-D05C-B638F288FD79}"/>
              </a:ext>
            </a:extLst>
          </p:cNvPr>
          <p:cNvSpPr/>
          <p:nvPr/>
        </p:nvSpPr>
        <p:spPr>
          <a:xfrm>
            <a:off x="12249388" y="3796374"/>
            <a:ext cx="53929" cy="26358"/>
          </a:xfrm>
          <a:custGeom>
            <a:avLst/>
            <a:gdLst/>
            <a:ahLst/>
            <a:cxnLst/>
            <a:rect l="l" t="t" r="r" b="b"/>
            <a:pathLst>
              <a:path w="356" h="174" extrusionOk="0">
                <a:moveTo>
                  <a:pt x="227" y="1"/>
                </a:moveTo>
                <a:cubicBezTo>
                  <a:pt x="180" y="1"/>
                  <a:pt x="176" y="55"/>
                  <a:pt x="176" y="55"/>
                </a:cubicBezTo>
                <a:cubicBezTo>
                  <a:pt x="176" y="55"/>
                  <a:pt x="151" y="34"/>
                  <a:pt x="116" y="34"/>
                </a:cubicBezTo>
                <a:cubicBezTo>
                  <a:pt x="111" y="34"/>
                  <a:pt x="105" y="35"/>
                  <a:pt x="99" y="36"/>
                </a:cubicBezTo>
                <a:cubicBezTo>
                  <a:pt x="53" y="45"/>
                  <a:pt x="61" y="91"/>
                  <a:pt x="61" y="91"/>
                </a:cubicBezTo>
                <a:cubicBezTo>
                  <a:pt x="61" y="91"/>
                  <a:pt x="59" y="90"/>
                  <a:pt x="55" y="90"/>
                </a:cubicBezTo>
                <a:cubicBezTo>
                  <a:pt x="40" y="90"/>
                  <a:pt x="8" y="95"/>
                  <a:pt x="0" y="140"/>
                </a:cubicBezTo>
                <a:cubicBezTo>
                  <a:pt x="90" y="158"/>
                  <a:pt x="169" y="173"/>
                  <a:pt x="245" y="173"/>
                </a:cubicBezTo>
                <a:cubicBezTo>
                  <a:pt x="276" y="173"/>
                  <a:pt x="306" y="171"/>
                  <a:pt x="336" y="165"/>
                </a:cubicBezTo>
                <a:lnTo>
                  <a:pt x="333" y="72"/>
                </a:lnTo>
                <a:cubicBezTo>
                  <a:pt x="333" y="72"/>
                  <a:pt x="356" y="59"/>
                  <a:pt x="333" y="36"/>
                </a:cubicBezTo>
                <a:cubicBezTo>
                  <a:pt x="327" y="30"/>
                  <a:pt x="321" y="28"/>
                  <a:pt x="316" y="28"/>
                </a:cubicBezTo>
                <a:cubicBezTo>
                  <a:pt x="300" y="28"/>
                  <a:pt x="286" y="45"/>
                  <a:pt x="286" y="45"/>
                </a:cubicBezTo>
                <a:cubicBezTo>
                  <a:pt x="286" y="45"/>
                  <a:pt x="273" y="1"/>
                  <a:pt x="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8" name="Google Shape;4698;p42">
            <a:extLst>
              <a:ext uri="{FF2B5EF4-FFF2-40B4-BE49-F238E27FC236}">
                <a16:creationId xmlns:a16="http://schemas.microsoft.com/office/drawing/2014/main" id="{62955C77-98A0-9521-B6AE-B550AF5D8DA4}"/>
              </a:ext>
            </a:extLst>
          </p:cNvPr>
          <p:cNvSpPr/>
          <p:nvPr/>
        </p:nvSpPr>
        <p:spPr>
          <a:xfrm>
            <a:off x="12239086" y="3618226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4"/>
                  <a:pt x="886" y="28"/>
                </a:cubicBezTo>
                <a:cubicBezTo>
                  <a:pt x="794" y="83"/>
                  <a:pt x="728" y="163"/>
                  <a:pt x="675" y="246"/>
                </a:cubicBezTo>
                <a:cubicBezTo>
                  <a:pt x="562" y="423"/>
                  <a:pt x="503" y="625"/>
                  <a:pt x="505" y="826"/>
                </a:cubicBezTo>
                <a:cubicBezTo>
                  <a:pt x="472" y="682"/>
                  <a:pt x="334" y="458"/>
                  <a:pt x="204" y="394"/>
                </a:cubicBezTo>
                <a:cubicBezTo>
                  <a:pt x="174" y="380"/>
                  <a:pt x="147" y="374"/>
                  <a:pt x="122" y="374"/>
                </a:cubicBezTo>
                <a:cubicBezTo>
                  <a:pt x="48" y="374"/>
                  <a:pt x="0" y="430"/>
                  <a:pt x="7" y="501"/>
                </a:cubicBezTo>
                <a:cubicBezTo>
                  <a:pt x="24" y="692"/>
                  <a:pt x="349" y="1008"/>
                  <a:pt x="532" y="1207"/>
                </a:cubicBezTo>
                <a:cubicBezTo>
                  <a:pt x="763" y="1105"/>
                  <a:pt x="1083" y="978"/>
                  <a:pt x="1324" y="863"/>
                </a:cubicBezTo>
                <a:cubicBezTo>
                  <a:pt x="1366" y="842"/>
                  <a:pt x="1412" y="813"/>
                  <a:pt x="1417" y="773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3" y="658"/>
                  <a:pt x="1226" y="658"/>
                  <a:pt x="1218" y="658"/>
                </a:cubicBezTo>
                <a:cubicBezTo>
                  <a:pt x="1012" y="658"/>
                  <a:pt x="809" y="756"/>
                  <a:pt x="711" y="907"/>
                </a:cubicBezTo>
                <a:cubicBezTo>
                  <a:pt x="840" y="667"/>
                  <a:pt x="972" y="425"/>
                  <a:pt x="1044" y="170"/>
                </a:cubicBezTo>
                <a:cubicBezTo>
                  <a:pt x="1052" y="136"/>
                  <a:pt x="1061" y="103"/>
                  <a:pt x="1052" y="69"/>
                </a:cubicBezTo>
                <a:cubicBezTo>
                  <a:pt x="1044" y="36"/>
                  <a:pt x="1014" y="5"/>
                  <a:pt x="974" y="1"/>
                </a:cubicBezTo>
                <a:cubicBezTo>
                  <a:pt x="971" y="0"/>
                  <a:pt x="968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42">
            <a:extLst>
              <a:ext uri="{FF2B5EF4-FFF2-40B4-BE49-F238E27FC236}">
                <a16:creationId xmlns:a16="http://schemas.microsoft.com/office/drawing/2014/main" id="{DC6D2E7D-108D-3A58-E094-38E9D5906AB1}"/>
              </a:ext>
            </a:extLst>
          </p:cNvPr>
          <p:cNvSpPr/>
          <p:nvPr/>
        </p:nvSpPr>
        <p:spPr>
          <a:xfrm>
            <a:off x="12319223" y="3634587"/>
            <a:ext cx="61654" cy="162695"/>
          </a:xfrm>
          <a:custGeom>
            <a:avLst/>
            <a:gdLst/>
            <a:ahLst/>
            <a:cxnLst/>
            <a:rect l="l" t="t" r="r" b="b"/>
            <a:pathLst>
              <a:path w="407" h="1074" fill="none" extrusionOk="0">
                <a:moveTo>
                  <a:pt x="406" y="0"/>
                </a:moveTo>
                <a:cubicBezTo>
                  <a:pt x="218" y="338"/>
                  <a:pt x="81" y="701"/>
                  <a:pt x="0" y="107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0" name="Google Shape;4700;p42">
            <a:extLst>
              <a:ext uri="{FF2B5EF4-FFF2-40B4-BE49-F238E27FC236}">
                <a16:creationId xmlns:a16="http://schemas.microsoft.com/office/drawing/2014/main" id="{6B3149CC-A4FA-9F6D-47CC-99CE3ED88E60}"/>
              </a:ext>
            </a:extLst>
          </p:cNvPr>
          <p:cNvSpPr/>
          <p:nvPr/>
        </p:nvSpPr>
        <p:spPr>
          <a:xfrm>
            <a:off x="12318162" y="3733204"/>
            <a:ext cx="115583" cy="65139"/>
          </a:xfrm>
          <a:custGeom>
            <a:avLst/>
            <a:gdLst/>
            <a:ahLst/>
            <a:cxnLst/>
            <a:rect l="l" t="t" r="r" b="b"/>
            <a:pathLst>
              <a:path w="763" h="430" fill="none" extrusionOk="0">
                <a:moveTo>
                  <a:pt x="763" y="0"/>
                </a:moveTo>
                <a:cubicBezTo>
                  <a:pt x="470" y="65"/>
                  <a:pt x="199" y="217"/>
                  <a:pt x="0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42">
            <a:extLst>
              <a:ext uri="{FF2B5EF4-FFF2-40B4-BE49-F238E27FC236}">
                <a16:creationId xmlns:a16="http://schemas.microsoft.com/office/drawing/2014/main" id="{D07F8BF3-C57F-A3CE-D2C7-8BAD69AEBE44}"/>
              </a:ext>
            </a:extLst>
          </p:cNvPr>
          <p:cNvSpPr/>
          <p:nvPr/>
        </p:nvSpPr>
        <p:spPr>
          <a:xfrm>
            <a:off x="12256659" y="3692606"/>
            <a:ext cx="62109" cy="104222"/>
          </a:xfrm>
          <a:custGeom>
            <a:avLst/>
            <a:gdLst/>
            <a:ahLst/>
            <a:cxnLst/>
            <a:rect l="l" t="t" r="r" b="b"/>
            <a:pathLst>
              <a:path w="410" h="688" fill="none" extrusionOk="0">
                <a:moveTo>
                  <a:pt x="1" y="1"/>
                </a:moveTo>
                <a:cubicBezTo>
                  <a:pt x="150" y="224"/>
                  <a:pt x="339" y="432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2" name="Google Shape;4702;p42">
            <a:extLst>
              <a:ext uri="{FF2B5EF4-FFF2-40B4-BE49-F238E27FC236}">
                <a16:creationId xmlns:a16="http://schemas.microsoft.com/office/drawing/2014/main" id="{09A62F5A-9C45-34BA-25FE-BEAF9FACCD1A}"/>
              </a:ext>
            </a:extLst>
          </p:cNvPr>
          <p:cNvSpPr/>
          <p:nvPr/>
        </p:nvSpPr>
        <p:spPr>
          <a:xfrm>
            <a:off x="12281503" y="3792890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9" y="0"/>
                </a:moveTo>
                <a:cubicBezTo>
                  <a:pt x="259" y="0"/>
                  <a:pt x="220" y="4"/>
                  <a:pt x="181" y="10"/>
                </a:cubicBezTo>
                <a:cubicBezTo>
                  <a:pt x="133" y="18"/>
                  <a:pt x="84" y="33"/>
                  <a:pt x="51" y="64"/>
                </a:cubicBezTo>
                <a:cubicBezTo>
                  <a:pt x="5" y="108"/>
                  <a:pt x="1" y="170"/>
                  <a:pt x="0" y="226"/>
                </a:cubicBezTo>
                <a:cubicBezTo>
                  <a:pt x="114" y="243"/>
                  <a:pt x="235" y="254"/>
                  <a:pt x="356" y="254"/>
                </a:cubicBezTo>
                <a:cubicBezTo>
                  <a:pt x="401" y="254"/>
                  <a:pt x="445" y="252"/>
                  <a:pt x="489" y="249"/>
                </a:cubicBezTo>
                <a:cubicBezTo>
                  <a:pt x="507" y="216"/>
                  <a:pt x="523" y="182"/>
                  <a:pt x="527" y="146"/>
                </a:cubicBezTo>
                <a:cubicBezTo>
                  <a:pt x="532" y="110"/>
                  <a:pt x="522" y="71"/>
                  <a:pt x="492" y="46"/>
                </a:cubicBezTo>
                <a:cubicBezTo>
                  <a:pt x="465" y="22"/>
                  <a:pt x="425" y="11"/>
                  <a:pt x="387" y="6"/>
                </a:cubicBezTo>
                <a:cubicBezTo>
                  <a:pt x="358" y="2"/>
                  <a:pt x="328" y="0"/>
                  <a:pt x="2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3" name="Google Shape;4703;p42">
            <a:extLst>
              <a:ext uri="{FF2B5EF4-FFF2-40B4-BE49-F238E27FC236}">
                <a16:creationId xmlns:a16="http://schemas.microsoft.com/office/drawing/2014/main" id="{3B219857-C06A-213A-9F1E-31AE771C2135}"/>
              </a:ext>
            </a:extLst>
          </p:cNvPr>
          <p:cNvSpPr/>
          <p:nvPr/>
        </p:nvSpPr>
        <p:spPr>
          <a:xfrm>
            <a:off x="12309225" y="3812734"/>
            <a:ext cx="74076" cy="20753"/>
          </a:xfrm>
          <a:custGeom>
            <a:avLst/>
            <a:gdLst/>
            <a:ahLst/>
            <a:cxnLst/>
            <a:rect l="l" t="t" r="r" b="b"/>
            <a:pathLst>
              <a:path w="489" h="137" extrusionOk="0">
                <a:moveTo>
                  <a:pt x="478" y="127"/>
                </a:moveTo>
                <a:cubicBezTo>
                  <a:pt x="478" y="127"/>
                  <a:pt x="478" y="127"/>
                  <a:pt x="478" y="127"/>
                </a:cubicBezTo>
                <a:cubicBezTo>
                  <a:pt x="478" y="127"/>
                  <a:pt x="478" y="127"/>
                  <a:pt x="478" y="127"/>
                </a:cubicBezTo>
                <a:close/>
                <a:moveTo>
                  <a:pt x="361" y="0"/>
                </a:moveTo>
                <a:cubicBezTo>
                  <a:pt x="306" y="0"/>
                  <a:pt x="276" y="68"/>
                  <a:pt x="276" y="68"/>
                </a:cubicBezTo>
                <a:cubicBezTo>
                  <a:pt x="276" y="68"/>
                  <a:pt x="278" y="33"/>
                  <a:pt x="245" y="27"/>
                </a:cubicBezTo>
                <a:cubicBezTo>
                  <a:pt x="242" y="27"/>
                  <a:pt x="240" y="27"/>
                  <a:pt x="237" y="27"/>
                </a:cubicBezTo>
                <a:cubicBezTo>
                  <a:pt x="208" y="27"/>
                  <a:pt x="194" y="53"/>
                  <a:pt x="194" y="53"/>
                </a:cubicBezTo>
                <a:cubicBezTo>
                  <a:pt x="194" y="53"/>
                  <a:pt x="186" y="6"/>
                  <a:pt x="134" y="6"/>
                </a:cubicBezTo>
                <a:cubicBezTo>
                  <a:pt x="129" y="6"/>
                  <a:pt x="123" y="6"/>
                  <a:pt x="117" y="8"/>
                </a:cubicBezTo>
                <a:cubicBezTo>
                  <a:pt x="50" y="18"/>
                  <a:pt x="70" y="95"/>
                  <a:pt x="70" y="95"/>
                </a:cubicBezTo>
                <a:cubicBezTo>
                  <a:pt x="70" y="95"/>
                  <a:pt x="59" y="88"/>
                  <a:pt x="45" y="88"/>
                </a:cubicBezTo>
                <a:cubicBezTo>
                  <a:pt x="38" y="88"/>
                  <a:pt x="30" y="90"/>
                  <a:pt x="23" y="95"/>
                </a:cubicBezTo>
                <a:cubicBezTo>
                  <a:pt x="0" y="109"/>
                  <a:pt x="5" y="134"/>
                  <a:pt x="5" y="134"/>
                </a:cubicBezTo>
                <a:cubicBezTo>
                  <a:pt x="53" y="136"/>
                  <a:pt x="104" y="137"/>
                  <a:pt x="154" y="137"/>
                </a:cubicBezTo>
                <a:cubicBezTo>
                  <a:pt x="316" y="137"/>
                  <a:pt x="467" y="127"/>
                  <a:pt x="477" y="127"/>
                </a:cubicBezTo>
                <a:cubicBezTo>
                  <a:pt x="477" y="127"/>
                  <a:pt x="478" y="127"/>
                  <a:pt x="478" y="127"/>
                </a:cubicBezTo>
                <a:lnTo>
                  <a:pt x="478" y="127"/>
                </a:lnTo>
                <a:cubicBezTo>
                  <a:pt x="489" y="73"/>
                  <a:pt x="459" y="64"/>
                  <a:pt x="438" y="64"/>
                </a:cubicBezTo>
                <a:cubicBezTo>
                  <a:pt x="427" y="64"/>
                  <a:pt x="419" y="66"/>
                  <a:pt x="419" y="66"/>
                </a:cubicBezTo>
                <a:cubicBezTo>
                  <a:pt x="419" y="66"/>
                  <a:pt x="433" y="14"/>
                  <a:pt x="372" y="1"/>
                </a:cubicBezTo>
                <a:cubicBezTo>
                  <a:pt x="368" y="1"/>
                  <a:pt x="364" y="0"/>
                  <a:pt x="3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4" name="Google Shape;4704;p42">
            <a:extLst>
              <a:ext uri="{FF2B5EF4-FFF2-40B4-BE49-F238E27FC236}">
                <a16:creationId xmlns:a16="http://schemas.microsoft.com/office/drawing/2014/main" id="{54F56991-7FC0-E923-DB48-ABFC1E17D125}"/>
              </a:ext>
            </a:extLst>
          </p:cNvPr>
          <p:cNvSpPr/>
          <p:nvPr/>
        </p:nvSpPr>
        <p:spPr>
          <a:xfrm>
            <a:off x="12252417" y="3808644"/>
            <a:ext cx="62109" cy="24389"/>
          </a:xfrm>
          <a:custGeom>
            <a:avLst/>
            <a:gdLst/>
            <a:ahLst/>
            <a:cxnLst/>
            <a:rect l="l" t="t" r="r" b="b"/>
            <a:pathLst>
              <a:path w="410" h="161" extrusionOk="0">
                <a:moveTo>
                  <a:pt x="248" y="0"/>
                </a:moveTo>
                <a:cubicBezTo>
                  <a:pt x="191" y="0"/>
                  <a:pt x="167" y="50"/>
                  <a:pt x="167" y="50"/>
                </a:cubicBezTo>
                <a:cubicBezTo>
                  <a:pt x="167" y="50"/>
                  <a:pt x="157" y="18"/>
                  <a:pt x="121" y="18"/>
                </a:cubicBezTo>
                <a:cubicBezTo>
                  <a:pt x="114" y="18"/>
                  <a:pt x="107" y="20"/>
                  <a:pt x="98" y="22"/>
                </a:cubicBezTo>
                <a:cubicBezTo>
                  <a:pt x="42" y="40"/>
                  <a:pt x="60" y="78"/>
                  <a:pt x="60" y="78"/>
                </a:cubicBezTo>
                <a:cubicBezTo>
                  <a:pt x="60" y="78"/>
                  <a:pt x="56" y="77"/>
                  <a:pt x="50" y="77"/>
                </a:cubicBezTo>
                <a:cubicBezTo>
                  <a:pt x="41" y="77"/>
                  <a:pt x="29" y="79"/>
                  <a:pt x="19" y="91"/>
                </a:cubicBezTo>
                <a:cubicBezTo>
                  <a:pt x="1" y="112"/>
                  <a:pt x="21" y="131"/>
                  <a:pt x="21" y="131"/>
                </a:cubicBezTo>
                <a:cubicBezTo>
                  <a:pt x="100" y="150"/>
                  <a:pt x="388" y="161"/>
                  <a:pt x="388" y="161"/>
                </a:cubicBezTo>
                <a:cubicBezTo>
                  <a:pt x="388" y="161"/>
                  <a:pt x="409" y="92"/>
                  <a:pt x="383" y="72"/>
                </a:cubicBezTo>
                <a:cubicBezTo>
                  <a:pt x="374" y="64"/>
                  <a:pt x="363" y="62"/>
                  <a:pt x="354" y="62"/>
                </a:cubicBezTo>
                <a:cubicBezTo>
                  <a:pt x="338" y="62"/>
                  <a:pt x="325" y="69"/>
                  <a:pt x="325" y="69"/>
                </a:cubicBezTo>
                <a:cubicBezTo>
                  <a:pt x="325" y="69"/>
                  <a:pt x="315" y="5"/>
                  <a:pt x="254" y="0"/>
                </a:cubicBezTo>
                <a:cubicBezTo>
                  <a:pt x="252" y="0"/>
                  <a:pt x="250" y="0"/>
                  <a:pt x="2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5" name="Google Shape;4705;p42">
            <a:extLst>
              <a:ext uri="{FF2B5EF4-FFF2-40B4-BE49-F238E27FC236}">
                <a16:creationId xmlns:a16="http://schemas.microsoft.com/office/drawing/2014/main" id="{80F8B729-BD9F-0433-5708-E26ED05B9B49}"/>
              </a:ext>
            </a:extLst>
          </p:cNvPr>
          <p:cNvSpPr/>
          <p:nvPr/>
        </p:nvSpPr>
        <p:spPr>
          <a:xfrm>
            <a:off x="8290451" y="5904302"/>
            <a:ext cx="242830" cy="106645"/>
          </a:xfrm>
          <a:custGeom>
            <a:avLst/>
            <a:gdLst/>
            <a:ahLst/>
            <a:cxnLst/>
            <a:rect l="l" t="t" r="r" b="b"/>
            <a:pathLst>
              <a:path w="1603" h="704" extrusionOk="0">
                <a:moveTo>
                  <a:pt x="583" y="0"/>
                </a:moveTo>
                <a:cubicBezTo>
                  <a:pt x="376" y="0"/>
                  <a:pt x="319" y="200"/>
                  <a:pt x="319" y="200"/>
                </a:cubicBezTo>
                <a:cubicBezTo>
                  <a:pt x="319" y="200"/>
                  <a:pt x="255" y="121"/>
                  <a:pt x="182" y="121"/>
                </a:cubicBezTo>
                <a:cubicBezTo>
                  <a:pt x="155" y="121"/>
                  <a:pt x="128" y="130"/>
                  <a:pt x="102" y="157"/>
                </a:cubicBezTo>
                <a:cubicBezTo>
                  <a:pt x="1" y="260"/>
                  <a:pt x="102" y="324"/>
                  <a:pt x="102" y="324"/>
                </a:cubicBezTo>
                <a:lnTo>
                  <a:pt x="83" y="697"/>
                </a:lnTo>
                <a:cubicBezTo>
                  <a:pt x="194" y="701"/>
                  <a:pt x="306" y="704"/>
                  <a:pt x="418" y="704"/>
                </a:cubicBezTo>
                <a:cubicBezTo>
                  <a:pt x="803" y="704"/>
                  <a:pt x="1199" y="677"/>
                  <a:pt x="1603" y="633"/>
                </a:cubicBezTo>
                <a:cubicBezTo>
                  <a:pt x="1569" y="425"/>
                  <a:pt x="1418" y="404"/>
                  <a:pt x="1356" y="404"/>
                </a:cubicBezTo>
                <a:cubicBezTo>
                  <a:pt x="1339" y="404"/>
                  <a:pt x="1329" y="405"/>
                  <a:pt x="1329" y="405"/>
                </a:cubicBezTo>
                <a:cubicBezTo>
                  <a:pt x="1329" y="405"/>
                  <a:pt x="1364" y="201"/>
                  <a:pt x="1162" y="157"/>
                </a:cubicBezTo>
                <a:cubicBezTo>
                  <a:pt x="1132" y="151"/>
                  <a:pt x="1103" y="148"/>
                  <a:pt x="1076" y="148"/>
                </a:cubicBezTo>
                <a:cubicBezTo>
                  <a:pt x="919" y="148"/>
                  <a:pt x="811" y="238"/>
                  <a:pt x="811" y="238"/>
                </a:cubicBezTo>
                <a:cubicBezTo>
                  <a:pt x="811" y="238"/>
                  <a:pt x="794" y="0"/>
                  <a:pt x="585" y="0"/>
                </a:cubicBezTo>
                <a:cubicBezTo>
                  <a:pt x="584" y="0"/>
                  <a:pt x="583" y="0"/>
                  <a:pt x="5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42">
            <a:extLst>
              <a:ext uri="{FF2B5EF4-FFF2-40B4-BE49-F238E27FC236}">
                <a16:creationId xmlns:a16="http://schemas.microsoft.com/office/drawing/2014/main" id="{DB94F6BD-DD7A-1B30-1F3D-DCCCA3C87F8E}"/>
              </a:ext>
            </a:extLst>
          </p:cNvPr>
          <p:cNvSpPr/>
          <p:nvPr/>
        </p:nvSpPr>
        <p:spPr>
          <a:xfrm>
            <a:off x="7862654" y="5881276"/>
            <a:ext cx="242830" cy="118158"/>
          </a:xfrm>
          <a:custGeom>
            <a:avLst/>
            <a:gdLst/>
            <a:ahLst/>
            <a:cxnLst/>
            <a:rect l="l" t="t" r="r" b="b"/>
            <a:pathLst>
              <a:path w="1603" h="780" extrusionOk="0">
                <a:moveTo>
                  <a:pt x="1020" y="0"/>
                </a:moveTo>
                <a:cubicBezTo>
                  <a:pt x="1019" y="0"/>
                  <a:pt x="1019" y="0"/>
                  <a:pt x="1018" y="0"/>
                </a:cubicBezTo>
                <a:cubicBezTo>
                  <a:pt x="808" y="0"/>
                  <a:pt x="792" y="238"/>
                  <a:pt x="792" y="238"/>
                </a:cubicBezTo>
                <a:cubicBezTo>
                  <a:pt x="792" y="238"/>
                  <a:pt x="683" y="147"/>
                  <a:pt x="525" y="147"/>
                </a:cubicBezTo>
                <a:cubicBezTo>
                  <a:pt x="498" y="147"/>
                  <a:pt x="470" y="150"/>
                  <a:pt x="441" y="156"/>
                </a:cubicBezTo>
                <a:cubicBezTo>
                  <a:pt x="239" y="201"/>
                  <a:pt x="274" y="404"/>
                  <a:pt x="274" y="404"/>
                </a:cubicBezTo>
                <a:cubicBezTo>
                  <a:pt x="274" y="404"/>
                  <a:pt x="264" y="403"/>
                  <a:pt x="247" y="403"/>
                </a:cubicBezTo>
                <a:cubicBezTo>
                  <a:pt x="185" y="403"/>
                  <a:pt x="34" y="425"/>
                  <a:pt x="0" y="632"/>
                </a:cubicBezTo>
                <a:cubicBezTo>
                  <a:pt x="411" y="712"/>
                  <a:pt x="764" y="780"/>
                  <a:pt x="1108" y="780"/>
                </a:cubicBezTo>
                <a:cubicBezTo>
                  <a:pt x="1244" y="780"/>
                  <a:pt x="1380" y="769"/>
                  <a:pt x="1516" y="744"/>
                </a:cubicBezTo>
                <a:lnTo>
                  <a:pt x="1501" y="323"/>
                </a:lnTo>
                <a:cubicBezTo>
                  <a:pt x="1501" y="323"/>
                  <a:pt x="1602" y="260"/>
                  <a:pt x="1501" y="156"/>
                </a:cubicBezTo>
                <a:cubicBezTo>
                  <a:pt x="1475" y="129"/>
                  <a:pt x="1447" y="120"/>
                  <a:pt x="1421" y="120"/>
                </a:cubicBezTo>
                <a:cubicBezTo>
                  <a:pt x="1348" y="120"/>
                  <a:pt x="1284" y="199"/>
                  <a:pt x="1284" y="199"/>
                </a:cubicBezTo>
                <a:cubicBezTo>
                  <a:pt x="1284" y="199"/>
                  <a:pt x="1227" y="0"/>
                  <a:pt x="10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42">
            <a:extLst>
              <a:ext uri="{FF2B5EF4-FFF2-40B4-BE49-F238E27FC236}">
                <a16:creationId xmlns:a16="http://schemas.microsoft.com/office/drawing/2014/main" id="{F63F6029-34FE-77A4-1564-A7DDBE3C8B6D}"/>
              </a:ext>
            </a:extLst>
          </p:cNvPr>
          <p:cNvSpPr/>
          <p:nvPr/>
        </p:nvSpPr>
        <p:spPr>
          <a:xfrm>
            <a:off x="7804181" y="5110667"/>
            <a:ext cx="872251" cy="805749"/>
          </a:xfrm>
          <a:custGeom>
            <a:avLst/>
            <a:gdLst/>
            <a:ahLst/>
            <a:cxnLst/>
            <a:rect l="l" t="t" r="r" b="b"/>
            <a:pathLst>
              <a:path w="5758" h="5319" extrusionOk="0">
                <a:moveTo>
                  <a:pt x="2870" y="0"/>
                </a:moveTo>
                <a:cubicBezTo>
                  <a:pt x="2857" y="0"/>
                  <a:pt x="2844" y="1"/>
                  <a:pt x="2831" y="3"/>
                </a:cubicBezTo>
                <a:cubicBezTo>
                  <a:pt x="2660" y="22"/>
                  <a:pt x="2534" y="168"/>
                  <a:pt x="2451" y="315"/>
                </a:cubicBezTo>
                <a:cubicBezTo>
                  <a:pt x="2214" y="735"/>
                  <a:pt x="2172" y="1228"/>
                  <a:pt x="2167" y="1707"/>
                </a:cubicBezTo>
                <a:cubicBezTo>
                  <a:pt x="2157" y="2494"/>
                  <a:pt x="2232" y="3284"/>
                  <a:pt x="2388" y="4056"/>
                </a:cubicBezTo>
                <a:cubicBezTo>
                  <a:pt x="2239" y="3657"/>
                  <a:pt x="2064" y="3260"/>
                  <a:pt x="1786" y="2933"/>
                </a:cubicBezTo>
                <a:cubicBezTo>
                  <a:pt x="1509" y="2606"/>
                  <a:pt x="1114" y="2353"/>
                  <a:pt x="679" y="2316"/>
                </a:cubicBezTo>
                <a:cubicBezTo>
                  <a:pt x="650" y="2314"/>
                  <a:pt x="621" y="2313"/>
                  <a:pt x="592" y="2313"/>
                </a:cubicBezTo>
                <a:cubicBezTo>
                  <a:pt x="461" y="2313"/>
                  <a:pt x="328" y="2340"/>
                  <a:pt x="225" y="2418"/>
                </a:cubicBezTo>
                <a:cubicBezTo>
                  <a:pt x="1" y="2590"/>
                  <a:pt x="17" y="2938"/>
                  <a:pt x="152" y="3181"/>
                </a:cubicBezTo>
                <a:cubicBezTo>
                  <a:pt x="337" y="3517"/>
                  <a:pt x="681" y="3740"/>
                  <a:pt x="1010" y="3947"/>
                </a:cubicBezTo>
                <a:cubicBezTo>
                  <a:pt x="1626" y="4334"/>
                  <a:pt x="2580" y="5319"/>
                  <a:pt x="2580" y="5319"/>
                </a:cubicBezTo>
                <a:cubicBezTo>
                  <a:pt x="2580" y="5319"/>
                  <a:pt x="4518" y="4079"/>
                  <a:pt x="5269" y="3608"/>
                </a:cubicBezTo>
                <a:cubicBezTo>
                  <a:pt x="5412" y="3518"/>
                  <a:pt x="5560" y="3424"/>
                  <a:pt x="5650" y="3284"/>
                </a:cubicBezTo>
                <a:cubicBezTo>
                  <a:pt x="5741" y="3144"/>
                  <a:pt x="5757" y="2945"/>
                  <a:pt x="5642" y="2823"/>
                </a:cubicBezTo>
                <a:cubicBezTo>
                  <a:pt x="5551" y="2727"/>
                  <a:pt x="5409" y="2703"/>
                  <a:pt x="5272" y="2703"/>
                </a:cubicBezTo>
                <a:cubicBezTo>
                  <a:pt x="5254" y="2703"/>
                  <a:pt x="5236" y="2703"/>
                  <a:pt x="5219" y="2704"/>
                </a:cubicBezTo>
                <a:cubicBezTo>
                  <a:pt x="4321" y="2733"/>
                  <a:pt x="3461" y="3265"/>
                  <a:pt x="3054" y="4042"/>
                </a:cubicBezTo>
                <a:cubicBezTo>
                  <a:pt x="3333" y="3280"/>
                  <a:pt x="3502" y="2480"/>
                  <a:pt x="3554" y="1673"/>
                </a:cubicBezTo>
                <a:cubicBezTo>
                  <a:pt x="3585" y="1191"/>
                  <a:pt x="3566" y="675"/>
                  <a:pt x="3290" y="273"/>
                </a:cubicBezTo>
                <a:cubicBezTo>
                  <a:pt x="3192" y="132"/>
                  <a:pt x="3041" y="0"/>
                  <a:pt x="28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42">
            <a:extLst>
              <a:ext uri="{FF2B5EF4-FFF2-40B4-BE49-F238E27FC236}">
                <a16:creationId xmlns:a16="http://schemas.microsoft.com/office/drawing/2014/main" id="{0A390835-069A-27AC-6B31-735A006BF388}"/>
              </a:ext>
            </a:extLst>
          </p:cNvPr>
          <p:cNvSpPr/>
          <p:nvPr/>
        </p:nvSpPr>
        <p:spPr>
          <a:xfrm>
            <a:off x="8197893" y="5221252"/>
            <a:ext cx="44234" cy="686227"/>
          </a:xfrm>
          <a:custGeom>
            <a:avLst/>
            <a:gdLst/>
            <a:ahLst/>
            <a:cxnLst/>
            <a:rect l="l" t="t" r="r" b="b"/>
            <a:pathLst>
              <a:path w="292" h="4530" fill="none" extrusionOk="0">
                <a:moveTo>
                  <a:pt x="263" y="0"/>
                </a:moveTo>
                <a:cubicBezTo>
                  <a:pt x="291" y="1514"/>
                  <a:pt x="203" y="3030"/>
                  <a:pt x="1" y="453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9" name="Google Shape;4709;p42">
            <a:extLst>
              <a:ext uri="{FF2B5EF4-FFF2-40B4-BE49-F238E27FC236}">
                <a16:creationId xmlns:a16="http://schemas.microsoft.com/office/drawing/2014/main" id="{39B44003-C76A-0EDE-691A-56B6ABD6CEFB}"/>
              </a:ext>
            </a:extLst>
          </p:cNvPr>
          <p:cNvSpPr/>
          <p:nvPr/>
        </p:nvSpPr>
        <p:spPr>
          <a:xfrm>
            <a:off x="8196075" y="5579819"/>
            <a:ext cx="408252" cy="327662"/>
          </a:xfrm>
          <a:custGeom>
            <a:avLst/>
            <a:gdLst/>
            <a:ahLst/>
            <a:cxnLst/>
            <a:rect l="l" t="t" r="r" b="b"/>
            <a:pathLst>
              <a:path w="2695" h="2163" fill="none" extrusionOk="0">
                <a:moveTo>
                  <a:pt x="2695" y="1"/>
                </a:moveTo>
                <a:cubicBezTo>
                  <a:pt x="1671" y="523"/>
                  <a:pt x="748" y="1264"/>
                  <a:pt x="1" y="21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0" name="Google Shape;4710;p42">
            <a:extLst>
              <a:ext uri="{FF2B5EF4-FFF2-40B4-BE49-F238E27FC236}">
                <a16:creationId xmlns:a16="http://schemas.microsoft.com/office/drawing/2014/main" id="{32C308A9-1837-3D31-9B2A-271F235A0364}"/>
              </a:ext>
            </a:extLst>
          </p:cNvPr>
          <p:cNvSpPr/>
          <p:nvPr/>
        </p:nvSpPr>
        <p:spPr>
          <a:xfrm>
            <a:off x="7894921" y="5527708"/>
            <a:ext cx="298122" cy="383409"/>
          </a:xfrm>
          <a:custGeom>
            <a:avLst/>
            <a:gdLst/>
            <a:ahLst/>
            <a:cxnLst/>
            <a:rect l="l" t="t" r="r" b="b"/>
            <a:pathLst>
              <a:path w="1968" h="2531" fill="none" extrusionOk="0">
                <a:moveTo>
                  <a:pt x="0" y="1"/>
                </a:moveTo>
                <a:cubicBezTo>
                  <a:pt x="416" y="345"/>
                  <a:pt x="834" y="688"/>
                  <a:pt x="1191" y="1099"/>
                </a:cubicBezTo>
                <a:cubicBezTo>
                  <a:pt x="1547" y="1508"/>
                  <a:pt x="1841" y="1992"/>
                  <a:pt x="1968" y="253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42">
            <a:extLst>
              <a:ext uri="{FF2B5EF4-FFF2-40B4-BE49-F238E27FC236}">
                <a16:creationId xmlns:a16="http://schemas.microsoft.com/office/drawing/2014/main" id="{FEE5993C-70E3-8D7A-EC59-1C50B782CB3C}"/>
              </a:ext>
            </a:extLst>
          </p:cNvPr>
          <p:cNvSpPr/>
          <p:nvPr/>
        </p:nvSpPr>
        <p:spPr>
          <a:xfrm>
            <a:off x="8074886" y="5875368"/>
            <a:ext cx="242225" cy="143759"/>
          </a:xfrm>
          <a:custGeom>
            <a:avLst/>
            <a:gdLst/>
            <a:ahLst/>
            <a:cxnLst/>
            <a:rect l="l" t="t" r="r" b="b"/>
            <a:pathLst>
              <a:path w="1599" h="949" extrusionOk="0">
                <a:moveTo>
                  <a:pt x="887" y="1"/>
                </a:moveTo>
                <a:cubicBezTo>
                  <a:pt x="772" y="1"/>
                  <a:pt x="656" y="13"/>
                  <a:pt x="543" y="38"/>
                </a:cubicBezTo>
                <a:cubicBezTo>
                  <a:pt x="399" y="69"/>
                  <a:pt x="251" y="124"/>
                  <a:pt x="153" y="241"/>
                </a:cubicBezTo>
                <a:cubicBezTo>
                  <a:pt x="17" y="400"/>
                  <a:pt x="6" y="632"/>
                  <a:pt x="1" y="844"/>
                </a:cubicBezTo>
                <a:cubicBezTo>
                  <a:pt x="347" y="908"/>
                  <a:pt x="715" y="948"/>
                  <a:pt x="1087" y="948"/>
                </a:cubicBezTo>
                <a:cubicBezTo>
                  <a:pt x="1216" y="948"/>
                  <a:pt x="1345" y="943"/>
                  <a:pt x="1473" y="933"/>
                </a:cubicBezTo>
                <a:cubicBezTo>
                  <a:pt x="1522" y="809"/>
                  <a:pt x="1572" y="681"/>
                  <a:pt x="1586" y="547"/>
                </a:cubicBezTo>
                <a:cubicBezTo>
                  <a:pt x="1598" y="412"/>
                  <a:pt x="1570" y="267"/>
                  <a:pt x="1479" y="169"/>
                </a:cubicBezTo>
                <a:cubicBezTo>
                  <a:pt x="1398" y="80"/>
                  <a:pt x="1277" y="44"/>
                  <a:pt x="1160" y="25"/>
                </a:cubicBezTo>
                <a:cubicBezTo>
                  <a:pt x="1070" y="9"/>
                  <a:pt x="979" y="1"/>
                  <a:pt x="8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2" name="Google Shape;4712;p42">
            <a:extLst>
              <a:ext uri="{FF2B5EF4-FFF2-40B4-BE49-F238E27FC236}">
                <a16:creationId xmlns:a16="http://schemas.microsoft.com/office/drawing/2014/main" id="{A101E95F-049B-72F5-965B-2D1B564C92A1}"/>
              </a:ext>
            </a:extLst>
          </p:cNvPr>
          <p:cNvSpPr/>
          <p:nvPr/>
        </p:nvSpPr>
        <p:spPr>
          <a:xfrm>
            <a:off x="8133208" y="5945507"/>
            <a:ext cx="334176" cy="93315"/>
          </a:xfrm>
          <a:custGeom>
            <a:avLst/>
            <a:gdLst/>
            <a:ahLst/>
            <a:cxnLst/>
            <a:rect l="l" t="t" r="r" b="b"/>
            <a:pathLst>
              <a:path w="2206" h="616" extrusionOk="0">
                <a:moveTo>
                  <a:pt x="1631" y="0"/>
                </a:moveTo>
                <a:cubicBezTo>
                  <a:pt x="1388" y="0"/>
                  <a:pt x="1249" y="306"/>
                  <a:pt x="1249" y="306"/>
                </a:cubicBezTo>
                <a:cubicBezTo>
                  <a:pt x="1249" y="306"/>
                  <a:pt x="1261" y="139"/>
                  <a:pt x="1108" y="119"/>
                </a:cubicBezTo>
                <a:cubicBezTo>
                  <a:pt x="1097" y="117"/>
                  <a:pt x="1086" y="116"/>
                  <a:pt x="1076" y="116"/>
                </a:cubicBezTo>
                <a:cubicBezTo>
                  <a:pt x="943" y="116"/>
                  <a:pt x="877" y="238"/>
                  <a:pt x="877" y="238"/>
                </a:cubicBezTo>
                <a:cubicBezTo>
                  <a:pt x="877" y="238"/>
                  <a:pt x="838" y="19"/>
                  <a:pt x="599" y="19"/>
                </a:cubicBezTo>
                <a:cubicBezTo>
                  <a:pt x="577" y="19"/>
                  <a:pt x="554" y="21"/>
                  <a:pt x="529" y="25"/>
                </a:cubicBezTo>
                <a:cubicBezTo>
                  <a:pt x="226" y="72"/>
                  <a:pt x="317" y="424"/>
                  <a:pt x="317" y="424"/>
                </a:cubicBezTo>
                <a:cubicBezTo>
                  <a:pt x="317" y="424"/>
                  <a:pt x="266" y="393"/>
                  <a:pt x="202" y="393"/>
                </a:cubicBezTo>
                <a:cubicBezTo>
                  <a:pt x="170" y="393"/>
                  <a:pt x="135" y="401"/>
                  <a:pt x="101" y="424"/>
                </a:cubicBezTo>
                <a:cubicBezTo>
                  <a:pt x="0" y="492"/>
                  <a:pt x="25" y="600"/>
                  <a:pt x="25" y="600"/>
                </a:cubicBezTo>
                <a:cubicBezTo>
                  <a:pt x="242" y="611"/>
                  <a:pt x="473" y="615"/>
                  <a:pt x="699" y="615"/>
                </a:cubicBezTo>
                <a:cubicBezTo>
                  <a:pt x="1448" y="615"/>
                  <a:pt x="2146" y="569"/>
                  <a:pt x="2158" y="569"/>
                </a:cubicBezTo>
                <a:cubicBezTo>
                  <a:pt x="2158" y="569"/>
                  <a:pt x="2158" y="569"/>
                  <a:pt x="2158" y="569"/>
                </a:cubicBezTo>
                <a:cubicBezTo>
                  <a:pt x="2206" y="327"/>
                  <a:pt x="2074" y="286"/>
                  <a:pt x="1980" y="286"/>
                </a:cubicBezTo>
                <a:cubicBezTo>
                  <a:pt x="1933" y="286"/>
                  <a:pt x="1894" y="296"/>
                  <a:pt x="1894" y="296"/>
                </a:cubicBezTo>
                <a:cubicBezTo>
                  <a:pt x="1894" y="296"/>
                  <a:pt x="1961" y="56"/>
                  <a:pt x="1685" y="5"/>
                </a:cubicBezTo>
                <a:cubicBezTo>
                  <a:pt x="1666" y="2"/>
                  <a:pt x="1648" y="0"/>
                  <a:pt x="1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3" name="Google Shape;4713;p42">
            <a:extLst>
              <a:ext uri="{FF2B5EF4-FFF2-40B4-BE49-F238E27FC236}">
                <a16:creationId xmlns:a16="http://schemas.microsoft.com/office/drawing/2014/main" id="{510E098F-5612-3546-B447-37186C02F11F}"/>
              </a:ext>
            </a:extLst>
          </p:cNvPr>
          <p:cNvSpPr/>
          <p:nvPr/>
        </p:nvSpPr>
        <p:spPr>
          <a:xfrm>
            <a:off x="7877197" y="5926722"/>
            <a:ext cx="278581" cy="110433"/>
          </a:xfrm>
          <a:custGeom>
            <a:avLst/>
            <a:gdLst/>
            <a:ahLst/>
            <a:cxnLst/>
            <a:rect l="l" t="t" r="r" b="b"/>
            <a:pathLst>
              <a:path w="1839" h="729" extrusionOk="0">
                <a:moveTo>
                  <a:pt x="1108" y="0"/>
                </a:moveTo>
                <a:cubicBezTo>
                  <a:pt x="851" y="0"/>
                  <a:pt x="744" y="223"/>
                  <a:pt x="744" y="223"/>
                </a:cubicBezTo>
                <a:cubicBezTo>
                  <a:pt x="744" y="223"/>
                  <a:pt x="699" y="86"/>
                  <a:pt x="539" y="86"/>
                </a:cubicBezTo>
                <a:cubicBezTo>
                  <a:pt x="507" y="86"/>
                  <a:pt x="472" y="91"/>
                  <a:pt x="431" y="103"/>
                </a:cubicBezTo>
                <a:cubicBezTo>
                  <a:pt x="183" y="179"/>
                  <a:pt x="264" y="351"/>
                  <a:pt x="264" y="351"/>
                </a:cubicBezTo>
                <a:cubicBezTo>
                  <a:pt x="264" y="351"/>
                  <a:pt x="246" y="346"/>
                  <a:pt x="219" y="346"/>
                </a:cubicBezTo>
                <a:cubicBezTo>
                  <a:pt x="181" y="346"/>
                  <a:pt x="124" y="357"/>
                  <a:pt x="78" y="410"/>
                </a:cubicBezTo>
                <a:cubicBezTo>
                  <a:pt x="0" y="501"/>
                  <a:pt x="86" y="591"/>
                  <a:pt x="86" y="591"/>
                </a:cubicBezTo>
                <a:cubicBezTo>
                  <a:pt x="449" y="678"/>
                  <a:pt x="1737" y="728"/>
                  <a:pt x="1737" y="728"/>
                </a:cubicBezTo>
                <a:cubicBezTo>
                  <a:pt x="1737" y="728"/>
                  <a:pt x="1839" y="418"/>
                  <a:pt x="1720" y="325"/>
                </a:cubicBezTo>
                <a:cubicBezTo>
                  <a:pt x="1676" y="291"/>
                  <a:pt x="1628" y="280"/>
                  <a:pt x="1585" y="280"/>
                </a:cubicBezTo>
                <a:cubicBezTo>
                  <a:pt x="1514" y="280"/>
                  <a:pt x="1457" y="311"/>
                  <a:pt x="1457" y="311"/>
                </a:cubicBezTo>
                <a:cubicBezTo>
                  <a:pt x="1457" y="311"/>
                  <a:pt x="1411" y="17"/>
                  <a:pt x="1135" y="1"/>
                </a:cubicBezTo>
                <a:cubicBezTo>
                  <a:pt x="1126" y="0"/>
                  <a:pt x="1117" y="0"/>
                  <a:pt x="11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5" name="Google Shape;4715;p42">
            <a:extLst>
              <a:ext uri="{FF2B5EF4-FFF2-40B4-BE49-F238E27FC236}">
                <a16:creationId xmlns:a16="http://schemas.microsoft.com/office/drawing/2014/main" id="{DF53D942-982C-6F8A-C680-BDCFFAB5F7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3438" y="-696769"/>
            <a:ext cx="7219303" cy="3356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5400" b="1" dirty="0">
                <a:solidFill>
                  <a:schemeClr val="tx1"/>
                </a:solidFill>
              </a:rPr>
              <a:t>3. </a:t>
            </a:r>
            <a:r>
              <a:rPr lang="en-US" sz="5400" dirty="0"/>
              <a:t>Automated</a:t>
            </a:r>
            <a:br>
              <a:rPr lang="en" sz="5400" b="1" dirty="0">
                <a:solidFill>
                  <a:schemeClr val="tx1"/>
                </a:solidFill>
              </a:rPr>
            </a:br>
            <a:r>
              <a:rPr lang="en" sz="5400" b="1" dirty="0">
                <a:solidFill>
                  <a:srgbClr val="06A227"/>
                </a:solidFill>
              </a:rPr>
              <a:t> </a:t>
            </a:r>
            <a:r>
              <a:rPr lang="en-US" sz="5400" dirty="0">
                <a:solidFill>
                  <a:srgbClr val="06A227"/>
                </a:solidFill>
              </a:rPr>
              <a:t>Alerts &amp; Forecasts</a:t>
            </a:r>
            <a:br>
              <a:rPr lang="en" sz="5400" b="1" dirty="0">
                <a:solidFill>
                  <a:srgbClr val="06A227"/>
                </a:solidFill>
              </a:rPr>
            </a:br>
            <a:endParaRPr sz="5400" b="1" dirty="0">
              <a:solidFill>
                <a:srgbClr val="06A227"/>
              </a:solidFill>
            </a:endParaRPr>
          </a:p>
        </p:txBody>
      </p:sp>
      <p:grpSp>
        <p:nvGrpSpPr>
          <p:cNvPr id="7" name="Google Shape;4720;p43">
            <a:extLst>
              <a:ext uri="{FF2B5EF4-FFF2-40B4-BE49-F238E27FC236}">
                <a16:creationId xmlns:a16="http://schemas.microsoft.com/office/drawing/2014/main" id="{F95D142B-06BF-4B31-20CE-263CC833923A}"/>
              </a:ext>
            </a:extLst>
          </p:cNvPr>
          <p:cNvGrpSpPr/>
          <p:nvPr/>
        </p:nvGrpSpPr>
        <p:grpSpPr>
          <a:xfrm>
            <a:off x="-4471287" y="972830"/>
            <a:ext cx="3438979" cy="4608499"/>
            <a:chOff x="-620737" y="306400"/>
            <a:chExt cx="3438979" cy="4608499"/>
          </a:xfrm>
        </p:grpSpPr>
        <p:sp>
          <p:nvSpPr>
            <p:cNvPr id="8" name="Google Shape;4721;p43">
              <a:extLst>
                <a:ext uri="{FF2B5EF4-FFF2-40B4-BE49-F238E27FC236}">
                  <a16:creationId xmlns:a16="http://schemas.microsoft.com/office/drawing/2014/main" id="{7CE7C64A-8B27-BEED-D68C-8C496C0960D5}"/>
                </a:ext>
              </a:extLst>
            </p:cNvPr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22;p43">
              <a:extLst>
                <a:ext uri="{FF2B5EF4-FFF2-40B4-BE49-F238E27FC236}">
                  <a16:creationId xmlns:a16="http://schemas.microsoft.com/office/drawing/2014/main" id="{F4796722-E457-FC11-21C8-2B26DB568AB7}"/>
                </a:ext>
              </a:extLst>
            </p:cNvPr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23;p43">
              <a:extLst>
                <a:ext uri="{FF2B5EF4-FFF2-40B4-BE49-F238E27FC236}">
                  <a16:creationId xmlns:a16="http://schemas.microsoft.com/office/drawing/2014/main" id="{82F82505-1B8D-0514-3BCF-406DFEB05298}"/>
                </a:ext>
              </a:extLst>
            </p:cNvPr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24;p43">
              <a:extLst>
                <a:ext uri="{FF2B5EF4-FFF2-40B4-BE49-F238E27FC236}">
                  <a16:creationId xmlns:a16="http://schemas.microsoft.com/office/drawing/2014/main" id="{EC7227CF-067E-E2E9-BCEF-81CD0172E737}"/>
                </a:ext>
              </a:extLst>
            </p:cNvPr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5;p43">
              <a:extLst>
                <a:ext uri="{FF2B5EF4-FFF2-40B4-BE49-F238E27FC236}">
                  <a16:creationId xmlns:a16="http://schemas.microsoft.com/office/drawing/2014/main" id="{2A9F0477-6B86-CD77-EB56-5427050F2B6B}"/>
                </a:ext>
              </a:extLst>
            </p:cNvPr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26;p43">
              <a:extLst>
                <a:ext uri="{FF2B5EF4-FFF2-40B4-BE49-F238E27FC236}">
                  <a16:creationId xmlns:a16="http://schemas.microsoft.com/office/drawing/2014/main" id="{BACFA40F-362C-C634-0C43-B0472A92A384}"/>
                </a:ext>
              </a:extLst>
            </p:cNvPr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7;p43">
              <a:extLst>
                <a:ext uri="{FF2B5EF4-FFF2-40B4-BE49-F238E27FC236}">
                  <a16:creationId xmlns:a16="http://schemas.microsoft.com/office/drawing/2014/main" id="{1E2C4D6C-933E-6611-E2A4-7953520F62EB}"/>
                </a:ext>
              </a:extLst>
            </p:cNvPr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8;p43">
              <a:extLst>
                <a:ext uri="{FF2B5EF4-FFF2-40B4-BE49-F238E27FC236}">
                  <a16:creationId xmlns:a16="http://schemas.microsoft.com/office/drawing/2014/main" id="{8B373890-F707-00C3-1203-85B2E658260A}"/>
                </a:ext>
              </a:extLst>
            </p:cNvPr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29;p43">
              <a:extLst>
                <a:ext uri="{FF2B5EF4-FFF2-40B4-BE49-F238E27FC236}">
                  <a16:creationId xmlns:a16="http://schemas.microsoft.com/office/drawing/2014/main" id="{427BBA6B-CDC1-68C6-137B-8D42EEA0CF90}"/>
                </a:ext>
              </a:extLst>
            </p:cNvPr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30;p43">
              <a:extLst>
                <a:ext uri="{FF2B5EF4-FFF2-40B4-BE49-F238E27FC236}">
                  <a16:creationId xmlns:a16="http://schemas.microsoft.com/office/drawing/2014/main" id="{D0EBAB81-23E2-3C04-E7C3-2339CE3AE9B8}"/>
                </a:ext>
              </a:extLst>
            </p:cNvPr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4731;p43">
              <a:extLst>
                <a:ext uri="{FF2B5EF4-FFF2-40B4-BE49-F238E27FC236}">
                  <a16:creationId xmlns:a16="http://schemas.microsoft.com/office/drawing/2014/main" id="{1565BCCD-8938-CCD8-22C9-7557AEACCFD7}"/>
                </a:ext>
              </a:extLst>
            </p:cNvPr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50" name="Google Shape;4732;p43">
                <a:extLst>
                  <a:ext uri="{FF2B5EF4-FFF2-40B4-BE49-F238E27FC236}">
                    <a16:creationId xmlns:a16="http://schemas.microsoft.com/office/drawing/2014/main" id="{4C45A437-DEC3-6892-C76D-2FBC6B06E7F9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33;p43">
                <a:extLst>
                  <a:ext uri="{FF2B5EF4-FFF2-40B4-BE49-F238E27FC236}">
                    <a16:creationId xmlns:a16="http://schemas.microsoft.com/office/drawing/2014/main" id="{5CBEBCCB-2F42-8FCE-A1A7-881F8CFCA7AD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4734;p43">
              <a:extLst>
                <a:ext uri="{FF2B5EF4-FFF2-40B4-BE49-F238E27FC236}">
                  <a16:creationId xmlns:a16="http://schemas.microsoft.com/office/drawing/2014/main" id="{734E5B86-C422-92F2-259D-FA6A6D1A415F}"/>
                </a:ext>
              </a:extLst>
            </p:cNvPr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35;p43">
              <a:extLst>
                <a:ext uri="{FF2B5EF4-FFF2-40B4-BE49-F238E27FC236}">
                  <a16:creationId xmlns:a16="http://schemas.microsoft.com/office/drawing/2014/main" id="{DA226105-C0E3-BC2B-349C-2F3FB91F7DC9}"/>
                </a:ext>
              </a:extLst>
            </p:cNvPr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36;p43">
              <a:extLst>
                <a:ext uri="{FF2B5EF4-FFF2-40B4-BE49-F238E27FC236}">
                  <a16:creationId xmlns:a16="http://schemas.microsoft.com/office/drawing/2014/main" id="{F8BC938E-90AC-6C35-0D0A-EF54077D4C77}"/>
                </a:ext>
              </a:extLst>
            </p:cNvPr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37;p43">
              <a:extLst>
                <a:ext uri="{FF2B5EF4-FFF2-40B4-BE49-F238E27FC236}">
                  <a16:creationId xmlns:a16="http://schemas.microsoft.com/office/drawing/2014/main" id="{BD409D26-BB26-13CC-6672-975C1E38AB7E}"/>
                </a:ext>
              </a:extLst>
            </p:cNvPr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38;p43">
              <a:extLst>
                <a:ext uri="{FF2B5EF4-FFF2-40B4-BE49-F238E27FC236}">
                  <a16:creationId xmlns:a16="http://schemas.microsoft.com/office/drawing/2014/main" id="{0D991215-8FC2-3BC1-5D38-CE6857DD92C3}"/>
                </a:ext>
              </a:extLst>
            </p:cNvPr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39;p43">
              <a:extLst>
                <a:ext uri="{FF2B5EF4-FFF2-40B4-BE49-F238E27FC236}">
                  <a16:creationId xmlns:a16="http://schemas.microsoft.com/office/drawing/2014/main" id="{EDF8FE55-E779-3288-3370-6331EE353EF5}"/>
                </a:ext>
              </a:extLst>
            </p:cNvPr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0;p43">
              <a:extLst>
                <a:ext uri="{FF2B5EF4-FFF2-40B4-BE49-F238E27FC236}">
                  <a16:creationId xmlns:a16="http://schemas.microsoft.com/office/drawing/2014/main" id="{9F85E1A0-3B03-BF95-6186-3C4CB47820F4}"/>
                </a:ext>
              </a:extLst>
            </p:cNvPr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1;p43">
              <a:extLst>
                <a:ext uri="{FF2B5EF4-FFF2-40B4-BE49-F238E27FC236}">
                  <a16:creationId xmlns:a16="http://schemas.microsoft.com/office/drawing/2014/main" id="{B9DCAF87-6524-605C-48EB-D80B845CCBB7}"/>
                </a:ext>
              </a:extLst>
            </p:cNvPr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2;p43">
              <a:extLst>
                <a:ext uri="{FF2B5EF4-FFF2-40B4-BE49-F238E27FC236}">
                  <a16:creationId xmlns:a16="http://schemas.microsoft.com/office/drawing/2014/main" id="{4EDE02FB-4117-B4FE-FC3C-49FF08BAC104}"/>
                </a:ext>
              </a:extLst>
            </p:cNvPr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3;p43">
              <a:extLst>
                <a:ext uri="{FF2B5EF4-FFF2-40B4-BE49-F238E27FC236}">
                  <a16:creationId xmlns:a16="http://schemas.microsoft.com/office/drawing/2014/main" id="{E3D84C11-E048-49D9-5F5B-4675A26BAF47}"/>
                </a:ext>
              </a:extLst>
            </p:cNvPr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4;p43">
              <a:extLst>
                <a:ext uri="{FF2B5EF4-FFF2-40B4-BE49-F238E27FC236}">
                  <a16:creationId xmlns:a16="http://schemas.microsoft.com/office/drawing/2014/main" id="{E2FA5023-BFFC-4D7C-1319-79954E2A5675}"/>
                </a:ext>
              </a:extLst>
            </p:cNvPr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5;p43">
              <a:extLst>
                <a:ext uri="{FF2B5EF4-FFF2-40B4-BE49-F238E27FC236}">
                  <a16:creationId xmlns:a16="http://schemas.microsoft.com/office/drawing/2014/main" id="{A26FC2F3-40FB-B7B9-8D4E-CA2C1845AB09}"/>
                </a:ext>
              </a:extLst>
            </p:cNvPr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6;p43">
              <a:extLst>
                <a:ext uri="{FF2B5EF4-FFF2-40B4-BE49-F238E27FC236}">
                  <a16:creationId xmlns:a16="http://schemas.microsoft.com/office/drawing/2014/main" id="{28A9EA40-41C1-69E1-0A96-A9DF26D509EC}"/>
                </a:ext>
              </a:extLst>
            </p:cNvPr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47;p43">
              <a:extLst>
                <a:ext uri="{FF2B5EF4-FFF2-40B4-BE49-F238E27FC236}">
                  <a16:creationId xmlns:a16="http://schemas.microsoft.com/office/drawing/2014/main" id="{DA33273A-A9AB-66D6-6FE0-A35D73ACDAA2}"/>
                </a:ext>
              </a:extLst>
            </p:cNvPr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48;p43">
              <a:extLst>
                <a:ext uri="{FF2B5EF4-FFF2-40B4-BE49-F238E27FC236}">
                  <a16:creationId xmlns:a16="http://schemas.microsoft.com/office/drawing/2014/main" id="{F1D339E0-12BB-8D9B-B71B-39BB0BE7F3E2}"/>
                </a:ext>
              </a:extLst>
            </p:cNvPr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9;p43">
              <a:extLst>
                <a:ext uri="{FF2B5EF4-FFF2-40B4-BE49-F238E27FC236}">
                  <a16:creationId xmlns:a16="http://schemas.microsoft.com/office/drawing/2014/main" id="{ACCA9C01-42A6-E9B9-DFFF-006A7BEB9D38}"/>
                </a:ext>
              </a:extLst>
            </p:cNvPr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50;p43">
              <a:extLst>
                <a:ext uri="{FF2B5EF4-FFF2-40B4-BE49-F238E27FC236}">
                  <a16:creationId xmlns:a16="http://schemas.microsoft.com/office/drawing/2014/main" id="{D23C4EBD-8EA1-5154-8A51-2D8834DC0B17}"/>
                </a:ext>
              </a:extLst>
            </p:cNvPr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51;p43">
              <a:extLst>
                <a:ext uri="{FF2B5EF4-FFF2-40B4-BE49-F238E27FC236}">
                  <a16:creationId xmlns:a16="http://schemas.microsoft.com/office/drawing/2014/main" id="{BCC63030-DC75-CFA2-96DD-DF5D9670EE9C}"/>
                </a:ext>
              </a:extLst>
            </p:cNvPr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52;p43">
              <a:extLst>
                <a:ext uri="{FF2B5EF4-FFF2-40B4-BE49-F238E27FC236}">
                  <a16:creationId xmlns:a16="http://schemas.microsoft.com/office/drawing/2014/main" id="{450F8477-36DF-C769-BFAB-A26CB705DED3}"/>
                </a:ext>
              </a:extLst>
            </p:cNvPr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53;p43">
              <a:extLst>
                <a:ext uri="{FF2B5EF4-FFF2-40B4-BE49-F238E27FC236}">
                  <a16:creationId xmlns:a16="http://schemas.microsoft.com/office/drawing/2014/main" id="{E438031E-BFE1-ACDB-5D9F-C52F6D64A5E5}"/>
                </a:ext>
              </a:extLst>
            </p:cNvPr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4;p43">
              <a:extLst>
                <a:ext uri="{FF2B5EF4-FFF2-40B4-BE49-F238E27FC236}">
                  <a16:creationId xmlns:a16="http://schemas.microsoft.com/office/drawing/2014/main" id="{E0261B70-CAD7-AADF-CCAD-D6A80EDE3BF2}"/>
                </a:ext>
              </a:extLst>
            </p:cNvPr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55;p43">
              <a:extLst>
                <a:ext uri="{FF2B5EF4-FFF2-40B4-BE49-F238E27FC236}">
                  <a16:creationId xmlns:a16="http://schemas.microsoft.com/office/drawing/2014/main" id="{06F5AEB4-D475-3ED9-3F04-E71B9C69DE24}"/>
                </a:ext>
              </a:extLst>
            </p:cNvPr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56;p43">
              <a:extLst>
                <a:ext uri="{FF2B5EF4-FFF2-40B4-BE49-F238E27FC236}">
                  <a16:creationId xmlns:a16="http://schemas.microsoft.com/office/drawing/2014/main" id="{2E328A10-D86D-B9C2-C5EF-C0A95D8B27B2}"/>
                </a:ext>
              </a:extLst>
            </p:cNvPr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57;p43">
              <a:extLst>
                <a:ext uri="{FF2B5EF4-FFF2-40B4-BE49-F238E27FC236}">
                  <a16:creationId xmlns:a16="http://schemas.microsoft.com/office/drawing/2014/main" id="{0538CED0-4908-508B-66B8-C190CC2B2457}"/>
                </a:ext>
              </a:extLst>
            </p:cNvPr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58;p43">
              <a:extLst>
                <a:ext uri="{FF2B5EF4-FFF2-40B4-BE49-F238E27FC236}">
                  <a16:creationId xmlns:a16="http://schemas.microsoft.com/office/drawing/2014/main" id="{6681F631-CA63-2F74-1DA2-85D325343423}"/>
                </a:ext>
              </a:extLst>
            </p:cNvPr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59;p43">
              <a:extLst>
                <a:ext uri="{FF2B5EF4-FFF2-40B4-BE49-F238E27FC236}">
                  <a16:creationId xmlns:a16="http://schemas.microsoft.com/office/drawing/2014/main" id="{1628F25F-292A-0B39-0D69-BF763C5C95CB}"/>
                </a:ext>
              </a:extLst>
            </p:cNvPr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0;p43">
              <a:extLst>
                <a:ext uri="{FF2B5EF4-FFF2-40B4-BE49-F238E27FC236}">
                  <a16:creationId xmlns:a16="http://schemas.microsoft.com/office/drawing/2014/main" id="{4228F9E2-6C27-A8C2-393A-347B3C35F8F7}"/>
                </a:ext>
              </a:extLst>
            </p:cNvPr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1;p43">
              <a:extLst>
                <a:ext uri="{FF2B5EF4-FFF2-40B4-BE49-F238E27FC236}">
                  <a16:creationId xmlns:a16="http://schemas.microsoft.com/office/drawing/2014/main" id="{448D13CE-3551-B9CB-BDED-F1726EEB5D96}"/>
                </a:ext>
              </a:extLst>
            </p:cNvPr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62;p43">
              <a:extLst>
                <a:ext uri="{FF2B5EF4-FFF2-40B4-BE49-F238E27FC236}">
                  <a16:creationId xmlns:a16="http://schemas.microsoft.com/office/drawing/2014/main" id="{7BB07643-6A29-E110-F14F-EF67A1924694}"/>
                </a:ext>
              </a:extLst>
            </p:cNvPr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63;p43">
              <a:extLst>
                <a:ext uri="{FF2B5EF4-FFF2-40B4-BE49-F238E27FC236}">
                  <a16:creationId xmlns:a16="http://schemas.microsoft.com/office/drawing/2014/main" id="{FE1A7C10-A47D-168D-1CD1-554CADF8411A}"/>
                </a:ext>
              </a:extLst>
            </p:cNvPr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64;p43">
              <a:extLst>
                <a:ext uri="{FF2B5EF4-FFF2-40B4-BE49-F238E27FC236}">
                  <a16:creationId xmlns:a16="http://schemas.microsoft.com/office/drawing/2014/main" id="{BA1CE8F0-5A6D-28B7-0303-FCDA24B4758C}"/>
                </a:ext>
              </a:extLst>
            </p:cNvPr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DE84144-A896-6E02-A914-EAAA67607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60292"/>
            <a:ext cx="978195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Problem: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Sudden weather shifts or disease outbreaks devastate crops.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It Works: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monitoring via /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weatherforecast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/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disease_detection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Solution: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Instant alerts to farmers in affected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Farmers take timely action → reduced losses, improved resilience.</a:t>
            </a:r>
          </a:p>
        </p:txBody>
      </p:sp>
      <p:sp>
        <p:nvSpPr>
          <p:cNvPr id="4" name="Google Shape;4715;p42">
            <a:extLst>
              <a:ext uri="{FF2B5EF4-FFF2-40B4-BE49-F238E27FC236}">
                <a16:creationId xmlns:a16="http://schemas.microsoft.com/office/drawing/2014/main" id="{A8602828-84E1-163B-467C-6830D06658FE}"/>
              </a:ext>
            </a:extLst>
          </p:cNvPr>
          <p:cNvSpPr txBox="1">
            <a:spLocks/>
          </p:cNvSpPr>
          <p:nvPr/>
        </p:nvSpPr>
        <p:spPr>
          <a:xfrm>
            <a:off x="9393419" y="-8987"/>
            <a:ext cx="8314660" cy="1701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123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4400" b="1">
                <a:solidFill>
                  <a:schemeClr val="tx1"/>
                </a:solidFill>
              </a:rPr>
              <a:t>3. </a:t>
            </a:r>
            <a:r>
              <a:rPr lang="en-US" sz="4400"/>
              <a:t>Automated </a:t>
            </a:r>
            <a:r>
              <a:rPr lang="en-US" sz="4400" b="1">
                <a:solidFill>
                  <a:srgbClr val="06A227"/>
                </a:solidFill>
              </a:rPr>
              <a:t> </a:t>
            </a:r>
            <a:r>
              <a:rPr lang="en-US" sz="4400">
                <a:solidFill>
                  <a:srgbClr val="06A227"/>
                </a:solidFill>
              </a:rPr>
              <a:t>Alerts &amp; Forecasts</a:t>
            </a:r>
            <a:br>
              <a:rPr lang="en-US" sz="4400" b="1">
                <a:solidFill>
                  <a:srgbClr val="06A227"/>
                </a:solidFill>
              </a:rPr>
            </a:br>
            <a:endParaRPr lang="en-US" sz="4400" b="1" dirty="0">
              <a:solidFill>
                <a:srgbClr val="06A2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42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>
          <a:extLst>
            <a:ext uri="{FF2B5EF4-FFF2-40B4-BE49-F238E27FC236}">
              <a16:creationId xmlns:a16="http://schemas.microsoft.com/office/drawing/2014/main" id="{0DD54066-0D26-E8DD-A32D-E6557B104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40;p39">
            <a:extLst>
              <a:ext uri="{FF2B5EF4-FFF2-40B4-BE49-F238E27FC236}">
                <a16:creationId xmlns:a16="http://schemas.microsoft.com/office/drawing/2014/main" id="{8F92CC7A-5D8F-B41A-E793-8FCD27FC121D}"/>
              </a:ext>
            </a:extLst>
          </p:cNvPr>
          <p:cNvSpPr/>
          <p:nvPr/>
        </p:nvSpPr>
        <p:spPr>
          <a:xfrm rot="10596593">
            <a:off x="3031523" y="4427156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10" name="Google Shape;4440;p39">
            <a:extLst>
              <a:ext uri="{FF2B5EF4-FFF2-40B4-BE49-F238E27FC236}">
                <a16:creationId xmlns:a16="http://schemas.microsoft.com/office/drawing/2014/main" id="{0B319CCD-A1F3-B2E7-8678-46409B7F433D}"/>
              </a:ext>
            </a:extLst>
          </p:cNvPr>
          <p:cNvSpPr/>
          <p:nvPr/>
        </p:nvSpPr>
        <p:spPr>
          <a:xfrm rot="20284061">
            <a:off x="4972954" y="1192304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6" name="Google Shape;4715;p42">
            <a:extLst>
              <a:ext uri="{FF2B5EF4-FFF2-40B4-BE49-F238E27FC236}">
                <a16:creationId xmlns:a16="http://schemas.microsoft.com/office/drawing/2014/main" id="{9F86FCFF-C689-8FAC-D962-E21A1B6321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0364" y="-138223"/>
            <a:ext cx="8314660" cy="17012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400" b="1" dirty="0">
                <a:solidFill>
                  <a:schemeClr val="tx1"/>
                </a:solidFill>
              </a:rPr>
              <a:t>3. </a:t>
            </a:r>
            <a:r>
              <a:rPr lang="en-US" sz="4400" dirty="0"/>
              <a:t>Automated </a:t>
            </a:r>
            <a:r>
              <a:rPr lang="en" sz="4400" b="1" dirty="0">
                <a:solidFill>
                  <a:srgbClr val="06A227"/>
                </a:solidFill>
              </a:rPr>
              <a:t> </a:t>
            </a:r>
            <a:r>
              <a:rPr lang="en-US" sz="4400" dirty="0">
                <a:solidFill>
                  <a:srgbClr val="06A227"/>
                </a:solidFill>
              </a:rPr>
              <a:t>Alerts &amp; Forecasts</a:t>
            </a:r>
            <a:br>
              <a:rPr lang="en" sz="4400" b="1" dirty="0">
                <a:solidFill>
                  <a:srgbClr val="06A227"/>
                </a:solidFill>
              </a:rPr>
            </a:br>
            <a:endParaRPr sz="4400" b="1" dirty="0">
              <a:solidFill>
                <a:srgbClr val="06A227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31275F5-6778-9559-A4C0-AD0BF972E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53781"/>
            <a:ext cx="978195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Problem: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Sudden weather shifts or disease outbreaks devastate crops.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It Works: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monitoring via /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weatherforecast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/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disease_detection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Solution: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Instant alerts to farmers in affected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Farmers take timely action → reduced losses, improved resilience.</a:t>
            </a:r>
          </a:p>
        </p:txBody>
      </p:sp>
      <p:sp>
        <p:nvSpPr>
          <p:cNvPr id="3" name="Google Shape;5011;p54">
            <a:extLst>
              <a:ext uri="{FF2B5EF4-FFF2-40B4-BE49-F238E27FC236}">
                <a16:creationId xmlns:a16="http://schemas.microsoft.com/office/drawing/2014/main" id="{57D0CA73-C361-D15D-D92A-9956CEE1DFE1}"/>
              </a:ext>
            </a:extLst>
          </p:cNvPr>
          <p:cNvSpPr txBox="1">
            <a:spLocks/>
          </p:cNvSpPr>
          <p:nvPr/>
        </p:nvSpPr>
        <p:spPr>
          <a:xfrm>
            <a:off x="-5039833" y="1067431"/>
            <a:ext cx="37001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3600">
                <a:solidFill>
                  <a:srgbClr val="06A227"/>
                </a:solidFill>
              </a:rPr>
              <a:t>Feature</a:t>
            </a:r>
            <a:r>
              <a:rPr lang="en-US" sz="3600"/>
              <a:t> Workflow</a:t>
            </a:r>
            <a:br>
              <a:rPr lang="en-US" sz="3600"/>
            </a:br>
            <a:br>
              <a:rPr lang="en-US" sz="360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A2648-AADF-B695-ED38-AA3C157A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023" y="-138223"/>
            <a:ext cx="3700131" cy="502103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5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0">
          <a:extLst>
            <a:ext uri="{FF2B5EF4-FFF2-40B4-BE49-F238E27FC236}">
              <a16:creationId xmlns:a16="http://schemas.microsoft.com/office/drawing/2014/main" id="{CBC76953-273F-6009-28CC-C631CCDDC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p54">
            <a:extLst>
              <a:ext uri="{FF2B5EF4-FFF2-40B4-BE49-F238E27FC236}">
                <a16:creationId xmlns:a16="http://schemas.microsoft.com/office/drawing/2014/main" id="{4856464C-5C62-0394-090D-FCF46978F6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108011"/>
            <a:ext cx="37001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6A227"/>
                </a:solidFill>
              </a:rPr>
              <a:t>Feature</a:t>
            </a:r>
            <a:r>
              <a:rPr lang="en" sz="3600" dirty="0"/>
              <a:t> Workflow</a:t>
            </a:r>
            <a:br>
              <a:rPr lang="en" sz="3600" dirty="0"/>
            </a:br>
            <a:br>
              <a:rPr lang="en" sz="3600" dirty="0"/>
            </a:br>
            <a:endParaRPr sz="3600" dirty="0"/>
          </a:p>
        </p:txBody>
      </p:sp>
      <p:sp>
        <p:nvSpPr>
          <p:cNvPr id="2" name="Google Shape;4715;p42">
            <a:extLst>
              <a:ext uri="{FF2B5EF4-FFF2-40B4-BE49-F238E27FC236}">
                <a16:creationId xmlns:a16="http://schemas.microsoft.com/office/drawing/2014/main" id="{A170BF5F-F4EE-F598-8931-99FEB7CF0A9E}"/>
              </a:ext>
            </a:extLst>
          </p:cNvPr>
          <p:cNvSpPr txBox="1">
            <a:spLocks/>
          </p:cNvSpPr>
          <p:nvPr/>
        </p:nvSpPr>
        <p:spPr>
          <a:xfrm>
            <a:off x="212653" y="-5163998"/>
            <a:ext cx="8314660" cy="1701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4400" b="1">
                <a:solidFill>
                  <a:schemeClr val="tx1"/>
                </a:solidFill>
              </a:rPr>
              <a:t>3. </a:t>
            </a:r>
            <a:r>
              <a:rPr lang="en-US" sz="4400"/>
              <a:t>Automated </a:t>
            </a:r>
            <a:r>
              <a:rPr lang="en-US" sz="4400" b="1">
                <a:solidFill>
                  <a:srgbClr val="06A227"/>
                </a:solidFill>
              </a:rPr>
              <a:t> </a:t>
            </a:r>
            <a:r>
              <a:rPr lang="en-US" sz="4400">
                <a:solidFill>
                  <a:srgbClr val="06A227"/>
                </a:solidFill>
              </a:rPr>
              <a:t>Alerts &amp; Forecasts</a:t>
            </a:r>
            <a:br>
              <a:rPr lang="en-US" sz="4400" b="1">
                <a:solidFill>
                  <a:srgbClr val="06A227"/>
                </a:solidFill>
              </a:rPr>
            </a:br>
            <a:endParaRPr lang="en-US" sz="4400" b="1" dirty="0">
              <a:solidFill>
                <a:srgbClr val="06A227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F6AA19-53EA-4FE8-C7D0-4C4B972C3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462478"/>
            <a:ext cx="978195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Problem: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Sudden weather shifts or disease outbreaks devastate crops.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It Works: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monitoring via /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weatherforecast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/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disease_detection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Solution: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Instant alerts to farmers in affected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Farmers take timely action → reduced losses, improved resilience.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FECA1-9E5F-F1CE-9C91-2A233AC1A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868" y="8647307"/>
            <a:ext cx="6017236" cy="5143500"/>
          </a:xfrm>
          <a:prstGeom prst="rect">
            <a:avLst/>
          </a:prstGeom>
        </p:spPr>
      </p:pic>
      <p:sp>
        <p:nvSpPr>
          <p:cNvPr id="6" name="Google Shape;5011;p54">
            <a:extLst>
              <a:ext uri="{FF2B5EF4-FFF2-40B4-BE49-F238E27FC236}">
                <a16:creationId xmlns:a16="http://schemas.microsoft.com/office/drawing/2014/main" id="{7879BA96-82CE-4995-8425-2A0AD596C36B}"/>
              </a:ext>
            </a:extLst>
          </p:cNvPr>
          <p:cNvSpPr txBox="1">
            <a:spLocks/>
          </p:cNvSpPr>
          <p:nvPr/>
        </p:nvSpPr>
        <p:spPr>
          <a:xfrm>
            <a:off x="11246652" y="40468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/>
              <a:t>How Farmers Would Use this?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65FBE-6D31-4A01-D83F-4F073673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811" y="122464"/>
            <a:ext cx="3700131" cy="502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42"/>
          <p:cNvSpPr/>
          <p:nvPr/>
        </p:nvSpPr>
        <p:spPr>
          <a:xfrm>
            <a:off x="4956697" y="5563762"/>
            <a:ext cx="212836" cy="93466"/>
          </a:xfrm>
          <a:custGeom>
            <a:avLst/>
            <a:gdLst/>
            <a:ahLst/>
            <a:cxnLst/>
            <a:rect l="l" t="t" r="r" b="b"/>
            <a:pathLst>
              <a:path w="1405" h="617" extrusionOk="0">
                <a:moveTo>
                  <a:pt x="893" y="0"/>
                </a:moveTo>
                <a:cubicBezTo>
                  <a:pt x="711" y="0"/>
                  <a:pt x="695" y="209"/>
                  <a:pt x="695" y="209"/>
                </a:cubicBezTo>
                <a:cubicBezTo>
                  <a:pt x="695" y="209"/>
                  <a:pt x="599" y="130"/>
                  <a:pt x="461" y="130"/>
                </a:cubicBezTo>
                <a:cubicBezTo>
                  <a:pt x="438" y="130"/>
                  <a:pt x="413" y="132"/>
                  <a:pt x="387" y="138"/>
                </a:cubicBezTo>
                <a:cubicBezTo>
                  <a:pt x="210" y="175"/>
                  <a:pt x="241" y="355"/>
                  <a:pt x="241" y="355"/>
                </a:cubicBezTo>
                <a:cubicBezTo>
                  <a:pt x="241" y="355"/>
                  <a:pt x="232" y="353"/>
                  <a:pt x="217" y="353"/>
                </a:cubicBezTo>
                <a:cubicBezTo>
                  <a:pt x="163" y="353"/>
                  <a:pt x="31" y="373"/>
                  <a:pt x="1" y="553"/>
                </a:cubicBezTo>
                <a:cubicBezTo>
                  <a:pt x="356" y="592"/>
                  <a:pt x="703" y="616"/>
                  <a:pt x="1041" y="616"/>
                </a:cubicBezTo>
                <a:cubicBezTo>
                  <a:pt x="1139" y="616"/>
                  <a:pt x="1236" y="614"/>
                  <a:pt x="1332" y="610"/>
                </a:cubicBezTo>
                <a:lnTo>
                  <a:pt x="1317" y="285"/>
                </a:lnTo>
                <a:cubicBezTo>
                  <a:pt x="1317" y="285"/>
                  <a:pt x="1405" y="230"/>
                  <a:pt x="1317" y="139"/>
                </a:cubicBezTo>
                <a:cubicBezTo>
                  <a:pt x="1294" y="116"/>
                  <a:pt x="1270" y="107"/>
                  <a:pt x="1247" y="107"/>
                </a:cubicBezTo>
                <a:cubicBezTo>
                  <a:pt x="1182" y="107"/>
                  <a:pt x="1126" y="175"/>
                  <a:pt x="1126" y="175"/>
                </a:cubicBezTo>
                <a:cubicBezTo>
                  <a:pt x="1126" y="175"/>
                  <a:pt x="1077" y="0"/>
                  <a:pt x="8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42"/>
          <p:cNvSpPr/>
          <p:nvPr/>
        </p:nvSpPr>
        <p:spPr>
          <a:xfrm>
            <a:off x="5023503" y="5179896"/>
            <a:ext cx="220865" cy="403405"/>
          </a:xfrm>
          <a:custGeom>
            <a:avLst/>
            <a:gdLst/>
            <a:ahLst/>
            <a:cxnLst/>
            <a:rect l="l" t="t" r="r" b="b"/>
            <a:pathLst>
              <a:path w="1458" h="2663" fill="none" extrusionOk="0">
                <a:moveTo>
                  <a:pt x="1" y="0"/>
                </a:moveTo>
                <a:cubicBezTo>
                  <a:pt x="531" y="865"/>
                  <a:pt x="1205" y="1675"/>
                  <a:pt x="1458" y="266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42"/>
          <p:cNvSpPr/>
          <p:nvPr/>
        </p:nvSpPr>
        <p:spPr>
          <a:xfrm>
            <a:off x="5008051" y="5610268"/>
            <a:ext cx="244194" cy="96496"/>
          </a:xfrm>
          <a:custGeom>
            <a:avLst/>
            <a:gdLst/>
            <a:ahLst/>
            <a:cxnLst/>
            <a:rect l="l" t="t" r="r" b="b"/>
            <a:pathLst>
              <a:path w="1612" h="637" extrusionOk="0">
                <a:moveTo>
                  <a:pt x="970" y="1"/>
                </a:moveTo>
                <a:cubicBezTo>
                  <a:pt x="744" y="1"/>
                  <a:pt x="652" y="197"/>
                  <a:pt x="652" y="197"/>
                </a:cubicBezTo>
                <a:cubicBezTo>
                  <a:pt x="652" y="197"/>
                  <a:pt x="611" y="75"/>
                  <a:pt x="470" y="75"/>
                </a:cubicBezTo>
                <a:cubicBezTo>
                  <a:pt x="443" y="75"/>
                  <a:pt x="412" y="79"/>
                  <a:pt x="377" y="90"/>
                </a:cubicBezTo>
                <a:cubicBezTo>
                  <a:pt x="160" y="157"/>
                  <a:pt x="230" y="308"/>
                  <a:pt x="230" y="308"/>
                </a:cubicBezTo>
                <a:cubicBezTo>
                  <a:pt x="230" y="308"/>
                  <a:pt x="215" y="304"/>
                  <a:pt x="192" y="304"/>
                </a:cubicBezTo>
                <a:cubicBezTo>
                  <a:pt x="159" y="304"/>
                  <a:pt x="109" y="314"/>
                  <a:pt x="68" y="362"/>
                </a:cubicBezTo>
                <a:cubicBezTo>
                  <a:pt x="1" y="442"/>
                  <a:pt x="74" y="520"/>
                  <a:pt x="74" y="520"/>
                </a:cubicBezTo>
                <a:cubicBezTo>
                  <a:pt x="392" y="597"/>
                  <a:pt x="1521" y="637"/>
                  <a:pt x="1521" y="637"/>
                </a:cubicBezTo>
                <a:cubicBezTo>
                  <a:pt x="1521" y="637"/>
                  <a:pt x="1612" y="365"/>
                  <a:pt x="1506" y="283"/>
                </a:cubicBezTo>
                <a:cubicBezTo>
                  <a:pt x="1468" y="254"/>
                  <a:pt x="1426" y="244"/>
                  <a:pt x="1390" y="244"/>
                </a:cubicBezTo>
                <a:cubicBezTo>
                  <a:pt x="1326" y="244"/>
                  <a:pt x="1276" y="272"/>
                  <a:pt x="1276" y="272"/>
                </a:cubicBezTo>
                <a:cubicBezTo>
                  <a:pt x="1276" y="272"/>
                  <a:pt x="1237" y="17"/>
                  <a:pt x="994" y="1"/>
                </a:cubicBezTo>
                <a:cubicBezTo>
                  <a:pt x="986" y="1"/>
                  <a:pt x="978" y="1"/>
                  <a:pt x="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42"/>
          <p:cNvSpPr/>
          <p:nvPr/>
        </p:nvSpPr>
        <p:spPr>
          <a:xfrm>
            <a:off x="14339744" y="3565206"/>
            <a:ext cx="316907" cy="2400280"/>
          </a:xfrm>
          <a:custGeom>
            <a:avLst/>
            <a:gdLst/>
            <a:ahLst/>
            <a:cxnLst/>
            <a:rect l="l" t="t" r="r" b="b"/>
            <a:pathLst>
              <a:path w="2092" h="15845" extrusionOk="0">
                <a:moveTo>
                  <a:pt x="1256" y="0"/>
                </a:moveTo>
                <a:cubicBezTo>
                  <a:pt x="838" y="5281"/>
                  <a:pt x="419" y="10563"/>
                  <a:pt x="1" y="15844"/>
                </a:cubicBezTo>
                <a:lnTo>
                  <a:pt x="2092" y="15844"/>
                </a:lnTo>
                <a:lnTo>
                  <a:pt x="2092" y="144"/>
                </a:lnTo>
                <a:cubicBezTo>
                  <a:pt x="1817" y="94"/>
                  <a:pt x="1539" y="47"/>
                  <a:pt x="12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42"/>
          <p:cNvSpPr/>
          <p:nvPr/>
        </p:nvSpPr>
        <p:spPr>
          <a:xfrm>
            <a:off x="12330281" y="3513549"/>
            <a:ext cx="1960670" cy="2451936"/>
          </a:xfrm>
          <a:custGeom>
            <a:avLst/>
            <a:gdLst/>
            <a:ahLst/>
            <a:cxnLst/>
            <a:rect l="l" t="t" r="r" b="b"/>
            <a:pathLst>
              <a:path w="12943" h="16186" extrusionOk="0">
                <a:moveTo>
                  <a:pt x="12267" y="0"/>
                </a:moveTo>
                <a:cubicBezTo>
                  <a:pt x="11722" y="397"/>
                  <a:pt x="11166" y="946"/>
                  <a:pt x="10645" y="1490"/>
                </a:cubicBezTo>
                <a:cubicBezTo>
                  <a:pt x="6451" y="5873"/>
                  <a:pt x="2858" y="10835"/>
                  <a:pt x="1" y="16185"/>
                </a:cubicBezTo>
                <a:lnTo>
                  <a:pt x="8141" y="16185"/>
                </a:lnTo>
                <a:cubicBezTo>
                  <a:pt x="9541" y="10765"/>
                  <a:pt x="11144" y="5396"/>
                  <a:pt x="12942" y="94"/>
                </a:cubicBezTo>
                <a:lnTo>
                  <a:pt x="122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42"/>
          <p:cNvSpPr/>
          <p:nvPr/>
        </p:nvSpPr>
        <p:spPr>
          <a:xfrm>
            <a:off x="9065757" y="3451137"/>
            <a:ext cx="4821616" cy="2514348"/>
          </a:xfrm>
          <a:custGeom>
            <a:avLst/>
            <a:gdLst/>
            <a:ahLst/>
            <a:cxnLst/>
            <a:rect l="l" t="t" r="r" b="b"/>
            <a:pathLst>
              <a:path w="31829" h="16598" extrusionOk="0">
                <a:moveTo>
                  <a:pt x="30302" y="0"/>
                </a:moveTo>
                <a:cubicBezTo>
                  <a:pt x="24758" y="1382"/>
                  <a:pt x="19117" y="3937"/>
                  <a:pt x="13834" y="7032"/>
                </a:cubicBezTo>
                <a:cubicBezTo>
                  <a:pt x="8992" y="9867"/>
                  <a:pt x="4434" y="13153"/>
                  <a:pt x="0" y="16597"/>
                </a:cubicBezTo>
                <a:lnTo>
                  <a:pt x="8001" y="16597"/>
                </a:lnTo>
                <a:cubicBezTo>
                  <a:pt x="15577" y="10612"/>
                  <a:pt x="23542" y="5118"/>
                  <a:pt x="31828" y="162"/>
                </a:cubicBezTo>
                <a:lnTo>
                  <a:pt x="303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42"/>
          <p:cNvSpPr/>
          <p:nvPr/>
        </p:nvSpPr>
        <p:spPr>
          <a:xfrm>
            <a:off x="5369951" y="5583909"/>
            <a:ext cx="212988" cy="93466"/>
          </a:xfrm>
          <a:custGeom>
            <a:avLst/>
            <a:gdLst/>
            <a:ahLst/>
            <a:cxnLst/>
            <a:rect l="l" t="t" r="r" b="b"/>
            <a:pathLst>
              <a:path w="1406" h="617" extrusionOk="0">
                <a:moveTo>
                  <a:pt x="512" y="1"/>
                </a:moveTo>
                <a:cubicBezTo>
                  <a:pt x="329" y="1"/>
                  <a:pt x="280" y="175"/>
                  <a:pt x="280" y="175"/>
                </a:cubicBezTo>
                <a:cubicBezTo>
                  <a:pt x="280" y="175"/>
                  <a:pt x="224" y="107"/>
                  <a:pt x="159" y="107"/>
                </a:cubicBezTo>
                <a:cubicBezTo>
                  <a:pt x="136" y="107"/>
                  <a:pt x="112" y="116"/>
                  <a:pt x="89" y="139"/>
                </a:cubicBezTo>
                <a:cubicBezTo>
                  <a:pt x="1" y="229"/>
                  <a:pt x="89" y="285"/>
                  <a:pt x="89" y="285"/>
                </a:cubicBezTo>
                <a:lnTo>
                  <a:pt x="74" y="609"/>
                </a:lnTo>
                <a:cubicBezTo>
                  <a:pt x="174" y="614"/>
                  <a:pt x="274" y="616"/>
                  <a:pt x="375" y="616"/>
                </a:cubicBezTo>
                <a:cubicBezTo>
                  <a:pt x="710" y="616"/>
                  <a:pt x="1054" y="592"/>
                  <a:pt x="1405" y="554"/>
                </a:cubicBezTo>
                <a:cubicBezTo>
                  <a:pt x="1376" y="373"/>
                  <a:pt x="1244" y="354"/>
                  <a:pt x="1189" y="354"/>
                </a:cubicBezTo>
                <a:cubicBezTo>
                  <a:pt x="1174" y="354"/>
                  <a:pt x="1164" y="355"/>
                  <a:pt x="1164" y="355"/>
                </a:cubicBezTo>
                <a:cubicBezTo>
                  <a:pt x="1164" y="355"/>
                  <a:pt x="1197" y="175"/>
                  <a:pt x="1019" y="138"/>
                </a:cubicBezTo>
                <a:cubicBezTo>
                  <a:pt x="992" y="132"/>
                  <a:pt x="967" y="130"/>
                  <a:pt x="943" y="130"/>
                </a:cubicBezTo>
                <a:cubicBezTo>
                  <a:pt x="806" y="130"/>
                  <a:pt x="712" y="208"/>
                  <a:pt x="712" y="208"/>
                </a:cubicBezTo>
                <a:cubicBezTo>
                  <a:pt x="712" y="208"/>
                  <a:pt x="696" y="1"/>
                  <a:pt x="5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42"/>
          <p:cNvSpPr/>
          <p:nvPr/>
        </p:nvSpPr>
        <p:spPr>
          <a:xfrm>
            <a:off x="5246187" y="4954333"/>
            <a:ext cx="220108" cy="631238"/>
          </a:xfrm>
          <a:custGeom>
            <a:avLst/>
            <a:gdLst/>
            <a:ahLst/>
            <a:cxnLst/>
            <a:rect l="l" t="t" r="r" b="b"/>
            <a:pathLst>
              <a:path w="1453" h="4167" fill="none" extrusionOk="0">
                <a:moveTo>
                  <a:pt x="1452" y="0"/>
                </a:moveTo>
                <a:cubicBezTo>
                  <a:pt x="782" y="1311"/>
                  <a:pt x="291" y="2718"/>
                  <a:pt x="0" y="416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42"/>
          <p:cNvSpPr/>
          <p:nvPr/>
        </p:nvSpPr>
        <p:spPr>
          <a:xfrm>
            <a:off x="5242097" y="5336533"/>
            <a:ext cx="413403" cy="251920"/>
          </a:xfrm>
          <a:custGeom>
            <a:avLst/>
            <a:gdLst/>
            <a:ahLst/>
            <a:cxnLst/>
            <a:rect l="l" t="t" r="r" b="b"/>
            <a:pathLst>
              <a:path w="2729" h="1663" fill="none" extrusionOk="0">
                <a:moveTo>
                  <a:pt x="2729" y="1"/>
                </a:moveTo>
                <a:cubicBezTo>
                  <a:pt x="1682" y="253"/>
                  <a:pt x="716" y="842"/>
                  <a:pt x="1" y="16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42"/>
          <p:cNvSpPr/>
          <p:nvPr/>
        </p:nvSpPr>
        <p:spPr>
          <a:xfrm>
            <a:off x="5106971" y="5535585"/>
            <a:ext cx="293275" cy="161937"/>
          </a:xfrm>
          <a:custGeom>
            <a:avLst/>
            <a:gdLst/>
            <a:ahLst/>
            <a:cxnLst/>
            <a:rect l="l" t="t" r="r" b="b"/>
            <a:pathLst>
              <a:path w="1936" h="1069" extrusionOk="0">
                <a:moveTo>
                  <a:pt x="1076" y="1"/>
                </a:moveTo>
                <a:cubicBezTo>
                  <a:pt x="936" y="1"/>
                  <a:pt x="796" y="14"/>
                  <a:pt x="659" y="42"/>
                </a:cubicBezTo>
                <a:cubicBezTo>
                  <a:pt x="483" y="78"/>
                  <a:pt x="304" y="140"/>
                  <a:pt x="186" y="271"/>
                </a:cubicBezTo>
                <a:cubicBezTo>
                  <a:pt x="21" y="450"/>
                  <a:pt x="8" y="711"/>
                  <a:pt x="1" y="951"/>
                </a:cubicBezTo>
                <a:cubicBezTo>
                  <a:pt x="411" y="1023"/>
                  <a:pt x="848" y="1068"/>
                  <a:pt x="1289" y="1068"/>
                </a:cubicBezTo>
                <a:cubicBezTo>
                  <a:pt x="1453" y="1068"/>
                  <a:pt x="1618" y="1062"/>
                  <a:pt x="1782" y="1048"/>
                </a:cubicBezTo>
                <a:cubicBezTo>
                  <a:pt x="1843" y="908"/>
                  <a:pt x="1902" y="764"/>
                  <a:pt x="1920" y="613"/>
                </a:cubicBezTo>
                <a:cubicBezTo>
                  <a:pt x="1935" y="462"/>
                  <a:pt x="1900" y="298"/>
                  <a:pt x="1792" y="189"/>
                </a:cubicBezTo>
                <a:cubicBezTo>
                  <a:pt x="1692" y="90"/>
                  <a:pt x="1546" y="49"/>
                  <a:pt x="1405" y="26"/>
                </a:cubicBezTo>
                <a:cubicBezTo>
                  <a:pt x="1296" y="9"/>
                  <a:pt x="1186" y="1"/>
                  <a:pt x="10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42"/>
          <p:cNvSpPr/>
          <p:nvPr/>
        </p:nvSpPr>
        <p:spPr>
          <a:xfrm>
            <a:off x="5232250" y="5626931"/>
            <a:ext cx="293123" cy="81953"/>
          </a:xfrm>
          <a:custGeom>
            <a:avLst/>
            <a:gdLst/>
            <a:ahLst/>
            <a:cxnLst/>
            <a:rect l="l" t="t" r="r" b="b"/>
            <a:pathLst>
              <a:path w="1935" h="541" extrusionOk="0">
                <a:moveTo>
                  <a:pt x="1430" y="1"/>
                </a:moveTo>
                <a:cubicBezTo>
                  <a:pt x="1216" y="1"/>
                  <a:pt x="1095" y="269"/>
                  <a:pt x="1095" y="269"/>
                </a:cubicBezTo>
                <a:cubicBezTo>
                  <a:pt x="1095" y="269"/>
                  <a:pt x="1105" y="122"/>
                  <a:pt x="971" y="104"/>
                </a:cubicBezTo>
                <a:cubicBezTo>
                  <a:pt x="962" y="103"/>
                  <a:pt x="953" y="102"/>
                  <a:pt x="945" y="102"/>
                </a:cubicBezTo>
                <a:cubicBezTo>
                  <a:pt x="828" y="102"/>
                  <a:pt x="769" y="209"/>
                  <a:pt x="769" y="209"/>
                </a:cubicBezTo>
                <a:cubicBezTo>
                  <a:pt x="769" y="209"/>
                  <a:pt x="735" y="18"/>
                  <a:pt x="525" y="18"/>
                </a:cubicBezTo>
                <a:cubicBezTo>
                  <a:pt x="506" y="18"/>
                  <a:pt x="485" y="19"/>
                  <a:pt x="463" y="23"/>
                </a:cubicBezTo>
                <a:cubicBezTo>
                  <a:pt x="199" y="63"/>
                  <a:pt x="278" y="372"/>
                  <a:pt x="278" y="372"/>
                </a:cubicBezTo>
                <a:cubicBezTo>
                  <a:pt x="278" y="372"/>
                  <a:pt x="233" y="345"/>
                  <a:pt x="177" y="345"/>
                </a:cubicBezTo>
                <a:cubicBezTo>
                  <a:pt x="148" y="345"/>
                  <a:pt x="118" y="352"/>
                  <a:pt x="88" y="372"/>
                </a:cubicBezTo>
                <a:cubicBezTo>
                  <a:pt x="0" y="431"/>
                  <a:pt x="21" y="527"/>
                  <a:pt x="21" y="527"/>
                </a:cubicBezTo>
                <a:cubicBezTo>
                  <a:pt x="215" y="537"/>
                  <a:pt x="420" y="541"/>
                  <a:pt x="621" y="541"/>
                </a:cubicBezTo>
                <a:cubicBezTo>
                  <a:pt x="1279" y="541"/>
                  <a:pt x="1890" y="500"/>
                  <a:pt x="1892" y="500"/>
                </a:cubicBezTo>
                <a:cubicBezTo>
                  <a:pt x="1934" y="287"/>
                  <a:pt x="1818" y="251"/>
                  <a:pt x="1736" y="251"/>
                </a:cubicBezTo>
                <a:cubicBezTo>
                  <a:pt x="1694" y="251"/>
                  <a:pt x="1661" y="260"/>
                  <a:pt x="1661" y="260"/>
                </a:cubicBezTo>
                <a:cubicBezTo>
                  <a:pt x="1661" y="260"/>
                  <a:pt x="1719" y="48"/>
                  <a:pt x="1477" y="5"/>
                </a:cubicBezTo>
                <a:cubicBezTo>
                  <a:pt x="1461" y="2"/>
                  <a:pt x="1445" y="1"/>
                  <a:pt x="1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42"/>
          <p:cNvSpPr/>
          <p:nvPr/>
        </p:nvSpPr>
        <p:spPr>
          <a:xfrm>
            <a:off x="9996638" y="3918169"/>
            <a:ext cx="100283" cy="44234"/>
          </a:xfrm>
          <a:custGeom>
            <a:avLst/>
            <a:gdLst/>
            <a:ahLst/>
            <a:cxnLst/>
            <a:rect l="l" t="t" r="r" b="b"/>
            <a:pathLst>
              <a:path w="662" h="292" extrusionOk="0">
                <a:moveTo>
                  <a:pt x="242" y="1"/>
                </a:moveTo>
                <a:cubicBezTo>
                  <a:pt x="155" y="1"/>
                  <a:pt x="131" y="83"/>
                  <a:pt x="131" y="83"/>
                </a:cubicBezTo>
                <a:cubicBezTo>
                  <a:pt x="131" y="83"/>
                  <a:pt x="105" y="51"/>
                  <a:pt x="75" y="51"/>
                </a:cubicBezTo>
                <a:cubicBezTo>
                  <a:pt x="64" y="51"/>
                  <a:pt x="52" y="55"/>
                  <a:pt x="41" y="67"/>
                </a:cubicBezTo>
                <a:cubicBezTo>
                  <a:pt x="0" y="109"/>
                  <a:pt x="41" y="135"/>
                  <a:pt x="41" y="135"/>
                </a:cubicBezTo>
                <a:lnTo>
                  <a:pt x="33" y="289"/>
                </a:lnTo>
                <a:cubicBezTo>
                  <a:pt x="74" y="291"/>
                  <a:pt x="115" y="291"/>
                  <a:pt x="157" y="291"/>
                </a:cubicBezTo>
                <a:cubicBezTo>
                  <a:pt x="320" y="291"/>
                  <a:pt x="489" y="280"/>
                  <a:pt x="662" y="262"/>
                </a:cubicBezTo>
                <a:cubicBezTo>
                  <a:pt x="647" y="175"/>
                  <a:pt x="583" y="167"/>
                  <a:pt x="558" y="167"/>
                </a:cubicBezTo>
                <a:cubicBezTo>
                  <a:pt x="552" y="167"/>
                  <a:pt x="548" y="167"/>
                  <a:pt x="548" y="167"/>
                </a:cubicBezTo>
                <a:cubicBezTo>
                  <a:pt x="548" y="167"/>
                  <a:pt x="563" y="83"/>
                  <a:pt x="480" y="66"/>
                </a:cubicBezTo>
                <a:cubicBezTo>
                  <a:pt x="467" y="63"/>
                  <a:pt x="455" y="62"/>
                  <a:pt x="443" y="62"/>
                </a:cubicBezTo>
                <a:cubicBezTo>
                  <a:pt x="379" y="62"/>
                  <a:pt x="335" y="99"/>
                  <a:pt x="335" y="99"/>
                </a:cubicBezTo>
                <a:cubicBezTo>
                  <a:pt x="335" y="99"/>
                  <a:pt x="328" y="1"/>
                  <a:pt x="2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42"/>
          <p:cNvSpPr/>
          <p:nvPr/>
        </p:nvSpPr>
        <p:spPr>
          <a:xfrm>
            <a:off x="9819854" y="3908776"/>
            <a:ext cx="100283" cy="48930"/>
          </a:xfrm>
          <a:custGeom>
            <a:avLst/>
            <a:gdLst/>
            <a:ahLst/>
            <a:cxnLst/>
            <a:rect l="l" t="t" r="r" b="b"/>
            <a:pathLst>
              <a:path w="662" h="323" extrusionOk="0">
                <a:moveTo>
                  <a:pt x="420" y="1"/>
                </a:moveTo>
                <a:cubicBezTo>
                  <a:pt x="334" y="1"/>
                  <a:pt x="327" y="99"/>
                  <a:pt x="327" y="99"/>
                </a:cubicBezTo>
                <a:cubicBezTo>
                  <a:pt x="327" y="99"/>
                  <a:pt x="282" y="62"/>
                  <a:pt x="218" y="62"/>
                </a:cubicBezTo>
                <a:cubicBezTo>
                  <a:pt x="207" y="62"/>
                  <a:pt x="195" y="63"/>
                  <a:pt x="182" y="66"/>
                </a:cubicBezTo>
                <a:cubicBezTo>
                  <a:pt x="99" y="83"/>
                  <a:pt x="114" y="167"/>
                  <a:pt x="114" y="167"/>
                </a:cubicBezTo>
                <a:cubicBezTo>
                  <a:pt x="114" y="167"/>
                  <a:pt x="110" y="167"/>
                  <a:pt x="104" y="167"/>
                </a:cubicBezTo>
                <a:cubicBezTo>
                  <a:pt x="79" y="167"/>
                  <a:pt x="15" y="175"/>
                  <a:pt x="0" y="262"/>
                </a:cubicBezTo>
                <a:cubicBezTo>
                  <a:pt x="170" y="296"/>
                  <a:pt x="316" y="323"/>
                  <a:pt x="459" y="323"/>
                </a:cubicBezTo>
                <a:cubicBezTo>
                  <a:pt x="515" y="323"/>
                  <a:pt x="571" y="318"/>
                  <a:pt x="627" y="309"/>
                </a:cubicBezTo>
                <a:lnTo>
                  <a:pt x="620" y="135"/>
                </a:lnTo>
                <a:cubicBezTo>
                  <a:pt x="620" y="135"/>
                  <a:pt x="662" y="109"/>
                  <a:pt x="620" y="67"/>
                </a:cubicBezTo>
                <a:cubicBezTo>
                  <a:pt x="609" y="56"/>
                  <a:pt x="598" y="52"/>
                  <a:pt x="587" y="52"/>
                </a:cubicBezTo>
                <a:cubicBezTo>
                  <a:pt x="557" y="52"/>
                  <a:pt x="531" y="83"/>
                  <a:pt x="531" y="83"/>
                </a:cubicBezTo>
                <a:cubicBezTo>
                  <a:pt x="531" y="83"/>
                  <a:pt x="507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42"/>
          <p:cNvSpPr/>
          <p:nvPr/>
        </p:nvSpPr>
        <p:spPr>
          <a:xfrm>
            <a:off x="9734416" y="3531122"/>
            <a:ext cx="465362" cy="368866"/>
          </a:xfrm>
          <a:custGeom>
            <a:avLst/>
            <a:gdLst/>
            <a:ahLst/>
            <a:cxnLst/>
            <a:rect l="l" t="t" r="r" b="b"/>
            <a:pathLst>
              <a:path w="3072" h="2435" extrusionOk="0">
                <a:moveTo>
                  <a:pt x="1518" y="1"/>
                </a:moveTo>
                <a:cubicBezTo>
                  <a:pt x="1514" y="1"/>
                  <a:pt x="1510" y="1"/>
                  <a:pt x="1506" y="1"/>
                </a:cubicBezTo>
                <a:cubicBezTo>
                  <a:pt x="1381" y="6"/>
                  <a:pt x="1273" y="92"/>
                  <a:pt x="1217" y="198"/>
                </a:cubicBezTo>
                <a:cubicBezTo>
                  <a:pt x="1161" y="301"/>
                  <a:pt x="1148" y="420"/>
                  <a:pt x="1140" y="535"/>
                </a:cubicBezTo>
                <a:cubicBezTo>
                  <a:pt x="1111" y="979"/>
                  <a:pt x="1152" y="1425"/>
                  <a:pt x="1261" y="1857"/>
                </a:cubicBezTo>
                <a:cubicBezTo>
                  <a:pt x="1060" y="1525"/>
                  <a:pt x="765" y="1176"/>
                  <a:pt x="357" y="1167"/>
                </a:cubicBezTo>
                <a:cubicBezTo>
                  <a:pt x="354" y="1167"/>
                  <a:pt x="352" y="1167"/>
                  <a:pt x="350" y="1167"/>
                </a:cubicBezTo>
                <a:cubicBezTo>
                  <a:pt x="190" y="1167"/>
                  <a:pt x="1" y="1279"/>
                  <a:pt x="47" y="1419"/>
                </a:cubicBezTo>
                <a:cubicBezTo>
                  <a:pt x="59" y="1456"/>
                  <a:pt x="87" y="1487"/>
                  <a:pt x="115" y="1516"/>
                </a:cubicBezTo>
                <a:cubicBezTo>
                  <a:pt x="440" y="1847"/>
                  <a:pt x="1067" y="2166"/>
                  <a:pt x="1478" y="2435"/>
                </a:cubicBezTo>
                <a:cubicBezTo>
                  <a:pt x="1961" y="2133"/>
                  <a:pt x="3071" y="2014"/>
                  <a:pt x="3071" y="1408"/>
                </a:cubicBezTo>
                <a:cubicBezTo>
                  <a:pt x="3071" y="1299"/>
                  <a:pt x="2994" y="1246"/>
                  <a:pt x="2869" y="1246"/>
                </a:cubicBezTo>
                <a:cubicBezTo>
                  <a:pt x="2598" y="1246"/>
                  <a:pt x="2103" y="1495"/>
                  <a:pt x="1684" y="1971"/>
                </a:cubicBezTo>
                <a:cubicBezTo>
                  <a:pt x="1873" y="1548"/>
                  <a:pt x="1950" y="976"/>
                  <a:pt x="1911" y="520"/>
                </a:cubicBezTo>
                <a:cubicBezTo>
                  <a:pt x="1901" y="402"/>
                  <a:pt x="1881" y="281"/>
                  <a:pt x="1816" y="178"/>
                </a:cubicBezTo>
                <a:cubicBezTo>
                  <a:pt x="1754" y="79"/>
                  <a:pt x="1640" y="1"/>
                  <a:pt x="15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42"/>
          <p:cNvSpPr/>
          <p:nvPr/>
        </p:nvSpPr>
        <p:spPr>
          <a:xfrm>
            <a:off x="9959373" y="3562934"/>
            <a:ext cx="15603" cy="331146"/>
          </a:xfrm>
          <a:custGeom>
            <a:avLst/>
            <a:gdLst/>
            <a:ahLst/>
            <a:cxnLst/>
            <a:rect l="l" t="t" r="r" b="b"/>
            <a:pathLst>
              <a:path w="103" h="2186" fill="none" extrusionOk="0">
                <a:moveTo>
                  <a:pt x="9" y="1"/>
                </a:moveTo>
                <a:cubicBezTo>
                  <a:pt x="102" y="537"/>
                  <a:pt x="69" y="1085"/>
                  <a:pt x="35" y="1627"/>
                </a:cubicBezTo>
                <a:cubicBezTo>
                  <a:pt x="24" y="1813"/>
                  <a:pt x="13" y="1999"/>
                  <a:pt x="0" y="218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42"/>
          <p:cNvSpPr/>
          <p:nvPr/>
        </p:nvSpPr>
        <p:spPr>
          <a:xfrm>
            <a:off x="9958161" y="3747595"/>
            <a:ext cx="213745" cy="144062"/>
          </a:xfrm>
          <a:custGeom>
            <a:avLst/>
            <a:gdLst/>
            <a:ahLst/>
            <a:cxnLst/>
            <a:rect l="l" t="t" r="r" b="b"/>
            <a:pathLst>
              <a:path w="1411" h="951" fill="none" extrusionOk="0">
                <a:moveTo>
                  <a:pt x="1411" y="0"/>
                </a:moveTo>
                <a:cubicBezTo>
                  <a:pt x="1083" y="451"/>
                  <a:pt x="405" y="557"/>
                  <a:pt x="1" y="95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42"/>
          <p:cNvSpPr/>
          <p:nvPr/>
        </p:nvSpPr>
        <p:spPr>
          <a:xfrm>
            <a:off x="9783800" y="3740627"/>
            <a:ext cx="180722" cy="153151"/>
          </a:xfrm>
          <a:custGeom>
            <a:avLst/>
            <a:gdLst/>
            <a:ahLst/>
            <a:cxnLst/>
            <a:rect l="l" t="t" r="r" b="b"/>
            <a:pathLst>
              <a:path w="1193" h="1011" fill="none" extrusionOk="0">
                <a:moveTo>
                  <a:pt x="1" y="1"/>
                </a:moveTo>
                <a:cubicBezTo>
                  <a:pt x="183" y="56"/>
                  <a:pt x="337" y="170"/>
                  <a:pt x="479" y="290"/>
                </a:cubicBezTo>
                <a:cubicBezTo>
                  <a:pt x="740" y="509"/>
                  <a:pt x="978" y="750"/>
                  <a:pt x="1192" y="10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8" name="Google Shape;4558;p42"/>
          <p:cNvSpPr/>
          <p:nvPr/>
        </p:nvSpPr>
        <p:spPr>
          <a:xfrm>
            <a:off x="9865451" y="3888477"/>
            <a:ext cx="170724" cy="85741"/>
          </a:xfrm>
          <a:custGeom>
            <a:avLst/>
            <a:gdLst/>
            <a:ahLst/>
            <a:cxnLst/>
            <a:rect l="l" t="t" r="r" b="b"/>
            <a:pathLst>
              <a:path w="1127" h="566" extrusionOk="0">
                <a:moveTo>
                  <a:pt x="622" y="1"/>
                </a:moveTo>
                <a:cubicBezTo>
                  <a:pt x="541" y="1"/>
                  <a:pt x="461" y="8"/>
                  <a:pt x="382" y="22"/>
                </a:cubicBezTo>
                <a:cubicBezTo>
                  <a:pt x="281" y="42"/>
                  <a:pt x="178" y="74"/>
                  <a:pt x="108" y="144"/>
                </a:cubicBezTo>
                <a:cubicBezTo>
                  <a:pt x="12" y="238"/>
                  <a:pt x="4" y="377"/>
                  <a:pt x="0" y="503"/>
                </a:cubicBezTo>
                <a:cubicBezTo>
                  <a:pt x="245" y="541"/>
                  <a:pt x="505" y="565"/>
                  <a:pt x="767" y="565"/>
                </a:cubicBezTo>
                <a:cubicBezTo>
                  <a:pt x="857" y="565"/>
                  <a:pt x="947" y="563"/>
                  <a:pt x="1037" y="556"/>
                </a:cubicBezTo>
                <a:cubicBezTo>
                  <a:pt x="1072" y="482"/>
                  <a:pt x="1108" y="406"/>
                  <a:pt x="1116" y="326"/>
                </a:cubicBezTo>
                <a:cubicBezTo>
                  <a:pt x="1127" y="245"/>
                  <a:pt x="1106" y="160"/>
                  <a:pt x="1043" y="102"/>
                </a:cubicBezTo>
                <a:cubicBezTo>
                  <a:pt x="985" y="48"/>
                  <a:pt x="901" y="26"/>
                  <a:pt x="819" y="15"/>
                </a:cubicBezTo>
                <a:cubicBezTo>
                  <a:pt x="753" y="6"/>
                  <a:pt x="688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9" name="Google Shape;4559;p42"/>
          <p:cNvSpPr/>
          <p:nvPr/>
        </p:nvSpPr>
        <p:spPr>
          <a:xfrm>
            <a:off x="9931651" y="3940437"/>
            <a:ext cx="137851" cy="38629"/>
          </a:xfrm>
          <a:custGeom>
            <a:avLst/>
            <a:gdLst/>
            <a:ahLst/>
            <a:cxnLst/>
            <a:rect l="l" t="t" r="r" b="b"/>
            <a:pathLst>
              <a:path w="910" h="255" extrusionOk="0">
                <a:moveTo>
                  <a:pt x="673" y="1"/>
                </a:moveTo>
                <a:cubicBezTo>
                  <a:pt x="573" y="1"/>
                  <a:pt x="516" y="127"/>
                  <a:pt x="516" y="127"/>
                </a:cubicBezTo>
                <a:cubicBezTo>
                  <a:pt x="516" y="127"/>
                  <a:pt x="521" y="58"/>
                  <a:pt x="457" y="49"/>
                </a:cubicBezTo>
                <a:cubicBezTo>
                  <a:pt x="452" y="48"/>
                  <a:pt x="448" y="48"/>
                  <a:pt x="443" y="48"/>
                </a:cubicBezTo>
                <a:cubicBezTo>
                  <a:pt x="390" y="48"/>
                  <a:pt x="363" y="98"/>
                  <a:pt x="363" y="98"/>
                </a:cubicBezTo>
                <a:cubicBezTo>
                  <a:pt x="363" y="98"/>
                  <a:pt x="346" y="8"/>
                  <a:pt x="246" y="8"/>
                </a:cubicBezTo>
                <a:cubicBezTo>
                  <a:pt x="238" y="8"/>
                  <a:pt x="228" y="8"/>
                  <a:pt x="218" y="10"/>
                </a:cubicBezTo>
                <a:cubicBezTo>
                  <a:pt x="93" y="30"/>
                  <a:pt x="130" y="174"/>
                  <a:pt x="130" y="174"/>
                </a:cubicBezTo>
                <a:cubicBezTo>
                  <a:pt x="130" y="174"/>
                  <a:pt x="109" y="162"/>
                  <a:pt x="83" y="162"/>
                </a:cubicBezTo>
                <a:cubicBezTo>
                  <a:pt x="70" y="162"/>
                  <a:pt x="55" y="165"/>
                  <a:pt x="42" y="174"/>
                </a:cubicBezTo>
                <a:cubicBezTo>
                  <a:pt x="0" y="203"/>
                  <a:pt x="11" y="248"/>
                  <a:pt x="11" y="248"/>
                </a:cubicBezTo>
                <a:cubicBezTo>
                  <a:pt x="103" y="252"/>
                  <a:pt x="202" y="254"/>
                  <a:pt x="298" y="254"/>
                </a:cubicBezTo>
                <a:cubicBezTo>
                  <a:pt x="606" y="254"/>
                  <a:pt x="891" y="235"/>
                  <a:pt x="890" y="235"/>
                </a:cubicBezTo>
                <a:cubicBezTo>
                  <a:pt x="910" y="135"/>
                  <a:pt x="856" y="118"/>
                  <a:pt x="817" y="118"/>
                </a:cubicBezTo>
                <a:cubicBezTo>
                  <a:pt x="797" y="118"/>
                  <a:pt x="782" y="123"/>
                  <a:pt x="782" y="123"/>
                </a:cubicBezTo>
                <a:cubicBezTo>
                  <a:pt x="782" y="123"/>
                  <a:pt x="808" y="23"/>
                  <a:pt x="695" y="3"/>
                </a:cubicBezTo>
                <a:cubicBezTo>
                  <a:pt x="687" y="1"/>
                  <a:pt x="680" y="1"/>
                  <a:pt x="6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0" name="Google Shape;4560;p42"/>
          <p:cNvSpPr/>
          <p:nvPr/>
        </p:nvSpPr>
        <p:spPr>
          <a:xfrm>
            <a:off x="9825914" y="3932711"/>
            <a:ext cx="115129" cy="45597"/>
          </a:xfrm>
          <a:custGeom>
            <a:avLst/>
            <a:gdLst/>
            <a:ahLst/>
            <a:cxnLst/>
            <a:rect l="l" t="t" r="r" b="b"/>
            <a:pathLst>
              <a:path w="760" h="301" extrusionOk="0">
                <a:moveTo>
                  <a:pt x="454" y="0"/>
                </a:moveTo>
                <a:cubicBezTo>
                  <a:pt x="349" y="0"/>
                  <a:pt x="307" y="92"/>
                  <a:pt x="307" y="92"/>
                </a:cubicBezTo>
                <a:cubicBezTo>
                  <a:pt x="307" y="92"/>
                  <a:pt x="288" y="34"/>
                  <a:pt x="222" y="34"/>
                </a:cubicBezTo>
                <a:cubicBezTo>
                  <a:pt x="209" y="34"/>
                  <a:pt x="194" y="37"/>
                  <a:pt x="177" y="42"/>
                </a:cubicBezTo>
                <a:cubicBezTo>
                  <a:pt x="75" y="74"/>
                  <a:pt x="109" y="146"/>
                  <a:pt x="109" y="146"/>
                </a:cubicBezTo>
                <a:cubicBezTo>
                  <a:pt x="109" y="146"/>
                  <a:pt x="101" y="143"/>
                  <a:pt x="90" y="143"/>
                </a:cubicBezTo>
                <a:cubicBezTo>
                  <a:pt x="74" y="143"/>
                  <a:pt x="51" y="148"/>
                  <a:pt x="33" y="169"/>
                </a:cubicBezTo>
                <a:cubicBezTo>
                  <a:pt x="1" y="208"/>
                  <a:pt x="36" y="245"/>
                  <a:pt x="36" y="245"/>
                </a:cubicBezTo>
                <a:cubicBezTo>
                  <a:pt x="186" y="281"/>
                  <a:pt x="716" y="301"/>
                  <a:pt x="716" y="301"/>
                </a:cubicBezTo>
                <a:cubicBezTo>
                  <a:pt x="716" y="301"/>
                  <a:pt x="759" y="171"/>
                  <a:pt x="710" y="133"/>
                </a:cubicBezTo>
                <a:cubicBezTo>
                  <a:pt x="692" y="120"/>
                  <a:pt x="672" y="115"/>
                  <a:pt x="655" y="115"/>
                </a:cubicBezTo>
                <a:cubicBezTo>
                  <a:pt x="625" y="115"/>
                  <a:pt x="601" y="128"/>
                  <a:pt x="601" y="128"/>
                </a:cubicBezTo>
                <a:cubicBezTo>
                  <a:pt x="601" y="128"/>
                  <a:pt x="581" y="7"/>
                  <a:pt x="468" y="1"/>
                </a:cubicBezTo>
                <a:cubicBezTo>
                  <a:pt x="463" y="1"/>
                  <a:pt x="459" y="0"/>
                  <a:pt x="4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1" name="Google Shape;4561;p42"/>
          <p:cNvSpPr/>
          <p:nvPr/>
        </p:nvSpPr>
        <p:spPr>
          <a:xfrm>
            <a:off x="10978268" y="3663672"/>
            <a:ext cx="63775" cy="28025"/>
          </a:xfrm>
          <a:custGeom>
            <a:avLst/>
            <a:gdLst/>
            <a:ahLst/>
            <a:cxnLst/>
            <a:rect l="l" t="t" r="r" b="b"/>
            <a:pathLst>
              <a:path w="421" h="185" extrusionOk="0">
                <a:moveTo>
                  <a:pt x="154" y="0"/>
                </a:moveTo>
                <a:cubicBezTo>
                  <a:pt x="99" y="0"/>
                  <a:pt x="83" y="53"/>
                  <a:pt x="83" y="53"/>
                </a:cubicBezTo>
                <a:cubicBezTo>
                  <a:pt x="83" y="53"/>
                  <a:pt x="67" y="32"/>
                  <a:pt x="47" y="32"/>
                </a:cubicBezTo>
                <a:cubicBezTo>
                  <a:pt x="40" y="32"/>
                  <a:pt x="33" y="35"/>
                  <a:pt x="27" y="42"/>
                </a:cubicBezTo>
                <a:cubicBezTo>
                  <a:pt x="1" y="69"/>
                  <a:pt x="27" y="85"/>
                  <a:pt x="27" y="85"/>
                </a:cubicBezTo>
                <a:lnTo>
                  <a:pt x="21" y="182"/>
                </a:lnTo>
                <a:cubicBezTo>
                  <a:pt x="51" y="184"/>
                  <a:pt x="81" y="184"/>
                  <a:pt x="112" y="184"/>
                </a:cubicBezTo>
                <a:cubicBezTo>
                  <a:pt x="212" y="184"/>
                  <a:pt x="316" y="178"/>
                  <a:pt x="420" y="166"/>
                </a:cubicBezTo>
                <a:cubicBezTo>
                  <a:pt x="411" y="111"/>
                  <a:pt x="370" y="106"/>
                  <a:pt x="354" y="106"/>
                </a:cubicBezTo>
                <a:cubicBezTo>
                  <a:pt x="350" y="106"/>
                  <a:pt x="348" y="106"/>
                  <a:pt x="348" y="106"/>
                </a:cubicBezTo>
                <a:cubicBezTo>
                  <a:pt x="348" y="106"/>
                  <a:pt x="357" y="53"/>
                  <a:pt x="305" y="42"/>
                </a:cubicBezTo>
                <a:cubicBezTo>
                  <a:pt x="297" y="40"/>
                  <a:pt x="289" y="39"/>
                  <a:pt x="282" y="39"/>
                </a:cubicBezTo>
                <a:cubicBezTo>
                  <a:pt x="241" y="39"/>
                  <a:pt x="213" y="62"/>
                  <a:pt x="213" y="62"/>
                </a:cubicBezTo>
                <a:cubicBezTo>
                  <a:pt x="213" y="62"/>
                  <a:pt x="209" y="0"/>
                  <a:pt x="1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2" name="Google Shape;4562;p42"/>
          <p:cNvSpPr/>
          <p:nvPr/>
        </p:nvSpPr>
        <p:spPr>
          <a:xfrm>
            <a:off x="10865714" y="3657613"/>
            <a:ext cx="63927" cy="31054"/>
          </a:xfrm>
          <a:custGeom>
            <a:avLst/>
            <a:gdLst/>
            <a:ahLst/>
            <a:cxnLst/>
            <a:rect l="l" t="t" r="r" b="b"/>
            <a:pathLst>
              <a:path w="422" h="205" extrusionOk="0">
                <a:moveTo>
                  <a:pt x="268" y="0"/>
                </a:moveTo>
                <a:cubicBezTo>
                  <a:pt x="213" y="0"/>
                  <a:pt x="210" y="62"/>
                  <a:pt x="210" y="62"/>
                </a:cubicBezTo>
                <a:cubicBezTo>
                  <a:pt x="210" y="62"/>
                  <a:pt x="181" y="39"/>
                  <a:pt x="140" y="39"/>
                </a:cubicBezTo>
                <a:cubicBezTo>
                  <a:pt x="133" y="39"/>
                  <a:pt x="125" y="40"/>
                  <a:pt x="118" y="41"/>
                </a:cubicBezTo>
                <a:cubicBezTo>
                  <a:pt x="65" y="53"/>
                  <a:pt x="73" y="107"/>
                  <a:pt x="73" y="107"/>
                </a:cubicBezTo>
                <a:cubicBezTo>
                  <a:pt x="73" y="107"/>
                  <a:pt x="70" y="106"/>
                  <a:pt x="66" y="106"/>
                </a:cubicBezTo>
                <a:cubicBezTo>
                  <a:pt x="50" y="106"/>
                  <a:pt x="11" y="112"/>
                  <a:pt x="1" y="165"/>
                </a:cubicBezTo>
                <a:cubicBezTo>
                  <a:pt x="110" y="187"/>
                  <a:pt x="203" y="204"/>
                  <a:pt x="294" y="204"/>
                </a:cubicBezTo>
                <a:cubicBezTo>
                  <a:pt x="329" y="204"/>
                  <a:pt x="365" y="202"/>
                  <a:pt x="401" y="195"/>
                </a:cubicBezTo>
                <a:lnTo>
                  <a:pt x="396" y="86"/>
                </a:lnTo>
                <a:cubicBezTo>
                  <a:pt x="396" y="86"/>
                  <a:pt x="421" y="68"/>
                  <a:pt x="396" y="41"/>
                </a:cubicBezTo>
                <a:cubicBezTo>
                  <a:pt x="389" y="34"/>
                  <a:pt x="382" y="32"/>
                  <a:pt x="375" y="32"/>
                </a:cubicBezTo>
                <a:cubicBezTo>
                  <a:pt x="356" y="32"/>
                  <a:pt x="339" y="53"/>
                  <a:pt x="339" y="53"/>
                </a:cubicBezTo>
                <a:cubicBezTo>
                  <a:pt x="339" y="53"/>
                  <a:pt x="323" y="0"/>
                  <a:pt x="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3" name="Google Shape;4563;p42"/>
          <p:cNvSpPr/>
          <p:nvPr/>
        </p:nvSpPr>
        <p:spPr>
          <a:xfrm>
            <a:off x="10811482" y="3417053"/>
            <a:ext cx="296608" cy="234953"/>
          </a:xfrm>
          <a:custGeom>
            <a:avLst/>
            <a:gdLst/>
            <a:ahLst/>
            <a:cxnLst/>
            <a:rect l="l" t="t" r="r" b="b"/>
            <a:pathLst>
              <a:path w="1958" h="1551" extrusionOk="0">
                <a:moveTo>
                  <a:pt x="967" y="1"/>
                </a:moveTo>
                <a:cubicBezTo>
                  <a:pt x="964" y="1"/>
                  <a:pt x="961" y="1"/>
                  <a:pt x="958" y="1"/>
                </a:cubicBezTo>
                <a:cubicBezTo>
                  <a:pt x="879" y="4"/>
                  <a:pt x="811" y="60"/>
                  <a:pt x="775" y="126"/>
                </a:cubicBezTo>
                <a:cubicBezTo>
                  <a:pt x="739" y="192"/>
                  <a:pt x="731" y="268"/>
                  <a:pt x="726" y="342"/>
                </a:cubicBezTo>
                <a:cubicBezTo>
                  <a:pt x="707" y="623"/>
                  <a:pt x="733" y="907"/>
                  <a:pt x="802" y="1182"/>
                </a:cubicBezTo>
                <a:cubicBezTo>
                  <a:pt x="676" y="972"/>
                  <a:pt x="487" y="748"/>
                  <a:pt x="228" y="743"/>
                </a:cubicBezTo>
                <a:cubicBezTo>
                  <a:pt x="226" y="743"/>
                  <a:pt x="225" y="743"/>
                  <a:pt x="223" y="743"/>
                </a:cubicBezTo>
                <a:cubicBezTo>
                  <a:pt x="121" y="743"/>
                  <a:pt x="1" y="814"/>
                  <a:pt x="30" y="903"/>
                </a:cubicBezTo>
                <a:cubicBezTo>
                  <a:pt x="37" y="928"/>
                  <a:pt x="54" y="947"/>
                  <a:pt x="73" y="966"/>
                </a:cubicBezTo>
                <a:cubicBezTo>
                  <a:pt x="280" y="1176"/>
                  <a:pt x="679" y="1380"/>
                  <a:pt x="941" y="1551"/>
                </a:cubicBezTo>
                <a:cubicBezTo>
                  <a:pt x="1248" y="1360"/>
                  <a:pt x="1955" y="1283"/>
                  <a:pt x="1958" y="897"/>
                </a:cubicBezTo>
                <a:cubicBezTo>
                  <a:pt x="1958" y="828"/>
                  <a:pt x="1908" y="794"/>
                  <a:pt x="1828" y="794"/>
                </a:cubicBezTo>
                <a:cubicBezTo>
                  <a:pt x="1655" y="794"/>
                  <a:pt x="1339" y="953"/>
                  <a:pt x="1072" y="1255"/>
                </a:cubicBezTo>
                <a:cubicBezTo>
                  <a:pt x="1193" y="985"/>
                  <a:pt x="1242" y="622"/>
                  <a:pt x="1217" y="331"/>
                </a:cubicBezTo>
                <a:cubicBezTo>
                  <a:pt x="1209" y="256"/>
                  <a:pt x="1198" y="179"/>
                  <a:pt x="1157" y="113"/>
                </a:cubicBezTo>
                <a:cubicBezTo>
                  <a:pt x="1117" y="51"/>
                  <a:pt x="1045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42"/>
          <p:cNvSpPr/>
          <p:nvPr/>
        </p:nvSpPr>
        <p:spPr>
          <a:xfrm>
            <a:off x="10954636" y="3437503"/>
            <a:ext cx="9847" cy="210867"/>
          </a:xfrm>
          <a:custGeom>
            <a:avLst/>
            <a:gdLst/>
            <a:ahLst/>
            <a:cxnLst/>
            <a:rect l="l" t="t" r="r" b="b"/>
            <a:pathLst>
              <a:path w="65" h="1392" fill="none" extrusionOk="0">
                <a:moveTo>
                  <a:pt x="6" y="0"/>
                </a:moveTo>
                <a:cubicBezTo>
                  <a:pt x="65" y="341"/>
                  <a:pt x="43" y="689"/>
                  <a:pt x="22" y="1035"/>
                </a:cubicBezTo>
                <a:cubicBezTo>
                  <a:pt x="15" y="1153"/>
                  <a:pt x="8" y="1272"/>
                  <a:pt x="1" y="139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42"/>
          <p:cNvSpPr/>
          <p:nvPr/>
        </p:nvSpPr>
        <p:spPr>
          <a:xfrm>
            <a:off x="10954030" y="3555057"/>
            <a:ext cx="136034" cy="91648"/>
          </a:xfrm>
          <a:custGeom>
            <a:avLst/>
            <a:gdLst/>
            <a:ahLst/>
            <a:cxnLst/>
            <a:rect l="l" t="t" r="r" b="b"/>
            <a:pathLst>
              <a:path w="898" h="605" fill="none" extrusionOk="0">
                <a:moveTo>
                  <a:pt x="898" y="0"/>
                </a:moveTo>
                <a:cubicBezTo>
                  <a:pt x="689" y="288"/>
                  <a:pt x="258" y="355"/>
                  <a:pt x="1" y="60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6" name="Google Shape;4566;p42"/>
          <p:cNvSpPr/>
          <p:nvPr/>
        </p:nvSpPr>
        <p:spPr>
          <a:xfrm>
            <a:off x="10842839" y="3550512"/>
            <a:ext cx="115129" cy="97556"/>
          </a:xfrm>
          <a:custGeom>
            <a:avLst/>
            <a:gdLst/>
            <a:ahLst/>
            <a:cxnLst/>
            <a:rect l="l" t="t" r="r" b="b"/>
            <a:pathLst>
              <a:path w="760" h="644" fill="none" extrusionOk="0">
                <a:moveTo>
                  <a:pt x="1" y="0"/>
                </a:moveTo>
                <a:cubicBezTo>
                  <a:pt x="118" y="35"/>
                  <a:pt x="214" y="108"/>
                  <a:pt x="306" y="184"/>
                </a:cubicBezTo>
                <a:cubicBezTo>
                  <a:pt x="472" y="324"/>
                  <a:pt x="624" y="478"/>
                  <a:pt x="759" y="6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42"/>
          <p:cNvSpPr/>
          <p:nvPr/>
        </p:nvSpPr>
        <p:spPr>
          <a:xfrm>
            <a:off x="10894648" y="3644736"/>
            <a:ext cx="108766" cy="54535"/>
          </a:xfrm>
          <a:custGeom>
            <a:avLst/>
            <a:gdLst/>
            <a:ahLst/>
            <a:cxnLst/>
            <a:rect l="l" t="t" r="r" b="b"/>
            <a:pathLst>
              <a:path w="718" h="360" extrusionOk="0">
                <a:moveTo>
                  <a:pt x="397" y="0"/>
                </a:moveTo>
                <a:cubicBezTo>
                  <a:pt x="345" y="0"/>
                  <a:pt x="294" y="5"/>
                  <a:pt x="244" y="14"/>
                </a:cubicBezTo>
                <a:cubicBezTo>
                  <a:pt x="180" y="27"/>
                  <a:pt x="114" y="48"/>
                  <a:pt x="70" y="91"/>
                </a:cubicBezTo>
                <a:cubicBezTo>
                  <a:pt x="9" y="152"/>
                  <a:pt x="4" y="240"/>
                  <a:pt x="1" y="321"/>
                </a:cubicBezTo>
                <a:cubicBezTo>
                  <a:pt x="154" y="344"/>
                  <a:pt x="317" y="359"/>
                  <a:pt x="481" y="359"/>
                </a:cubicBezTo>
                <a:cubicBezTo>
                  <a:pt x="541" y="359"/>
                  <a:pt x="601" y="357"/>
                  <a:pt x="661" y="353"/>
                </a:cubicBezTo>
                <a:cubicBezTo>
                  <a:pt x="683" y="306"/>
                  <a:pt x="706" y="258"/>
                  <a:pt x="712" y="206"/>
                </a:cubicBezTo>
                <a:cubicBezTo>
                  <a:pt x="717" y="154"/>
                  <a:pt x="704" y="101"/>
                  <a:pt x="664" y="63"/>
                </a:cubicBezTo>
                <a:cubicBezTo>
                  <a:pt x="626" y="31"/>
                  <a:pt x="573" y="17"/>
                  <a:pt x="521" y="9"/>
                </a:cubicBezTo>
                <a:cubicBezTo>
                  <a:pt x="480" y="3"/>
                  <a:pt x="438" y="0"/>
                  <a:pt x="3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8" name="Google Shape;4568;p42"/>
          <p:cNvSpPr/>
          <p:nvPr/>
        </p:nvSpPr>
        <p:spPr>
          <a:xfrm>
            <a:off x="10936761" y="3677609"/>
            <a:ext cx="88316" cy="24844"/>
          </a:xfrm>
          <a:custGeom>
            <a:avLst/>
            <a:gdLst/>
            <a:ahLst/>
            <a:cxnLst/>
            <a:rect l="l" t="t" r="r" b="b"/>
            <a:pathLst>
              <a:path w="583" h="164" extrusionOk="0">
                <a:moveTo>
                  <a:pt x="430" y="1"/>
                </a:moveTo>
                <a:cubicBezTo>
                  <a:pt x="366" y="1"/>
                  <a:pt x="331" y="81"/>
                  <a:pt x="331" y="81"/>
                </a:cubicBezTo>
                <a:cubicBezTo>
                  <a:pt x="331" y="81"/>
                  <a:pt x="333" y="38"/>
                  <a:pt x="293" y="32"/>
                </a:cubicBezTo>
                <a:cubicBezTo>
                  <a:pt x="290" y="32"/>
                  <a:pt x="287" y="32"/>
                  <a:pt x="284" y="32"/>
                </a:cubicBezTo>
                <a:cubicBezTo>
                  <a:pt x="250" y="32"/>
                  <a:pt x="232" y="63"/>
                  <a:pt x="232" y="63"/>
                </a:cubicBezTo>
                <a:cubicBezTo>
                  <a:pt x="232" y="63"/>
                  <a:pt x="221" y="6"/>
                  <a:pt x="158" y="6"/>
                </a:cubicBezTo>
                <a:cubicBezTo>
                  <a:pt x="152" y="6"/>
                  <a:pt x="147" y="7"/>
                  <a:pt x="140" y="8"/>
                </a:cubicBezTo>
                <a:cubicBezTo>
                  <a:pt x="62" y="19"/>
                  <a:pt x="85" y="112"/>
                  <a:pt x="85" y="112"/>
                </a:cubicBezTo>
                <a:cubicBezTo>
                  <a:pt x="85" y="112"/>
                  <a:pt x="71" y="104"/>
                  <a:pt x="54" y="104"/>
                </a:cubicBezTo>
                <a:cubicBezTo>
                  <a:pt x="46" y="104"/>
                  <a:pt x="36" y="106"/>
                  <a:pt x="28" y="112"/>
                </a:cubicBezTo>
                <a:cubicBezTo>
                  <a:pt x="1" y="131"/>
                  <a:pt x="7" y="159"/>
                  <a:pt x="7" y="159"/>
                </a:cubicBezTo>
                <a:cubicBezTo>
                  <a:pt x="69" y="162"/>
                  <a:pt x="134" y="163"/>
                  <a:pt x="197" y="163"/>
                </a:cubicBezTo>
                <a:cubicBezTo>
                  <a:pt x="392" y="163"/>
                  <a:pt x="570" y="151"/>
                  <a:pt x="570" y="151"/>
                </a:cubicBezTo>
                <a:cubicBezTo>
                  <a:pt x="583" y="87"/>
                  <a:pt x="548" y="76"/>
                  <a:pt x="524" y="76"/>
                </a:cubicBezTo>
                <a:cubicBezTo>
                  <a:pt x="511" y="76"/>
                  <a:pt x="501" y="79"/>
                  <a:pt x="501" y="79"/>
                </a:cubicBezTo>
                <a:cubicBezTo>
                  <a:pt x="501" y="79"/>
                  <a:pt x="518" y="16"/>
                  <a:pt x="445" y="2"/>
                </a:cubicBezTo>
                <a:cubicBezTo>
                  <a:pt x="440" y="1"/>
                  <a:pt x="435" y="1"/>
                  <a:pt x="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9" name="Google Shape;4569;p42"/>
          <p:cNvSpPr/>
          <p:nvPr/>
        </p:nvSpPr>
        <p:spPr>
          <a:xfrm>
            <a:off x="10869652" y="3672913"/>
            <a:ext cx="73470" cy="29085"/>
          </a:xfrm>
          <a:custGeom>
            <a:avLst/>
            <a:gdLst/>
            <a:ahLst/>
            <a:cxnLst/>
            <a:rect l="l" t="t" r="r" b="b"/>
            <a:pathLst>
              <a:path w="485" h="192" extrusionOk="0">
                <a:moveTo>
                  <a:pt x="291" y="0"/>
                </a:moveTo>
                <a:cubicBezTo>
                  <a:pt x="225" y="0"/>
                  <a:pt x="197" y="58"/>
                  <a:pt x="197" y="58"/>
                </a:cubicBezTo>
                <a:cubicBezTo>
                  <a:pt x="197" y="58"/>
                  <a:pt x="185" y="21"/>
                  <a:pt x="143" y="21"/>
                </a:cubicBezTo>
                <a:cubicBezTo>
                  <a:pt x="135" y="21"/>
                  <a:pt x="125" y="23"/>
                  <a:pt x="114" y="26"/>
                </a:cubicBezTo>
                <a:cubicBezTo>
                  <a:pt x="50" y="47"/>
                  <a:pt x="71" y="91"/>
                  <a:pt x="71" y="91"/>
                </a:cubicBezTo>
                <a:cubicBezTo>
                  <a:pt x="71" y="91"/>
                  <a:pt x="67" y="90"/>
                  <a:pt x="60" y="90"/>
                </a:cubicBezTo>
                <a:cubicBezTo>
                  <a:pt x="50" y="90"/>
                  <a:pt x="34" y="93"/>
                  <a:pt x="21" y="107"/>
                </a:cubicBezTo>
                <a:cubicBezTo>
                  <a:pt x="1" y="132"/>
                  <a:pt x="23" y="155"/>
                  <a:pt x="23" y="155"/>
                </a:cubicBezTo>
                <a:cubicBezTo>
                  <a:pt x="118" y="178"/>
                  <a:pt x="457" y="192"/>
                  <a:pt x="457" y="192"/>
                </a:cubicBezTo>
                <a:cubicBezTo>
                  <a:pt x="457" y="192"/>
                  <a:pt x="484" y="110"/>
                  <a:pt x="453" y="85"/>
                </a:cubicBezTo>
                <a:cubicBezTo>
                  <a:pt x="442" y="76"/>
                  <a:pt x="429" y="73"/>
                  <a:pt x="417" y="73"/>
                </a:cubicBezTo>
                <a:cubicBezTo>
                  <a:pt x="398" y="73"/>
                  <a:pt x="383" y="81"/>
                  <a:pt x="383" y="81"/>
                </a:cubicBezTo>
                <a:cubicBezTo>
                  <a:pt x="383" y="81"/>
                  <a:pt x="372" y="4"/>
                  <a:pt x="299" y="0"/>
                </a:cubicBezTo>
                <a:cubicBezTo>
                  <a:pt x="296" y="0"/>
                  <a:pt x="294" y="0"/>
                  <a:pt x="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42"/>
          <p:cNvSpPr/>
          <p:nvPr/>
        </p:nvSpPr>
        <p:spPr>
          <a:xfrm>
            <a:off x="9992094" y="3448865"/>
            <a:ext cx="51959" cy="23026"/>
          </a:xfrm>
          <a:custGeom>
            <a:avLst/>
            <a:gdLst/>
            <a:ahLst/>
            <a:cxnLst/>
            <a:rect l="l" t="t" r="r" b="b"/>
            <a:pathLst>
              <a:path w="343" h="152" extrusionOk="0">
                <a:moveTo>
                  <a:pt x="125" y="1"/>
                </a:moveTo>
                <a:cubicBezTo>
                  <a:pt x="81" y="1"/>
                  <a:pt x="68" y="44"/>
                  <a:pt x="68" y="44"/>
                </a:cubicBezTo>
                <a:cubicBezTo>
                  <a:pt x="68" y="44"/>
                  <a:pt x="55" y="27"/>
                  <a:pt x="39" y="27"/>
                </a:cubicBezTo>
                <a:cubicBezTo>
                  <a:pt x="34" y="27"/>
                  <a:pt x="28" y="29"/>
                  <a:pt x="22" y="35"/>
                </a:cubicBezTo>
                <a:cubicBezTo>
                  <a:pt x="0" y="55"/>
                  <a:pt x="22" y="70"/>
                  <a:pt x="22" y="70"/>
                </a:cubicBezTo>
                <a:lnTo>
                  <a:pt x="19" y="150"/>
                </a:lnTo>
                <a:cubicBezTo>
                  <a:pt x="42" y="151"/>
                  <a:pt x="66" y="152"/>
                  <a:pt x="90" y="152"/>
                </a:cubicBezTo>
                <a:cubicBezTo>
                  <a:pt x="172" y="152"/>
                  <a:pt x="257" y="147"/>
                  <a:pt x="342" y="137"/>
                </a:cubicBezTo>
                <a:cubicBezTo>
                  <a:pt x="336" y="92"/>
                  <a:pt x="303" y="87"/>
                  <a:pt x="290" y="87"/>
                </a:cubicBezTo>
                <a:cubicBezTo>
                  <a:pt x="286" y="87"/>
                  <a:pt x="284" y="87"/>
                  <a:pt x="284" y="87"/>
                </a:cubicBezTo>
                <a:cubicBezTo>
                  <a:pt x="284" y="87"/>
                  <a:pt x="291" y="44"/>
                  <a:pt x="248" y="35"/>
                </a:cubicBezTo>
                <a:cubicBezTo>
                  <a:pt x="241" y="33"/>
                  <a:pt x="235" y="32"/>
                  <a:pt x="229" y="32"/>
                </a:cubicBezTo>
                <a:cubicBezTo>
                  <a:pt x="196" y="32"/>
                  <a:pt x="174" y="51"/>
                  <a:pt x="174" y="51"/>
                </a:cubicBezTo>
                <a:cubicBezTo>
                  <a:pt x="174" y="51"/>
                  <a:pt x="171" y="1"/>
                  <a:pt x="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1" name="Google Shape;4571;p42"/>
          <p:cNvSpPr/>
          <p:nvPr/>
        </p:nvSpPr>
        <p:spPr>
          <a:xfrm>
            <a:off x="9900596" y="3444017"/>
            <a:ext cx="52111" cy="25449"/>
          </a:xfrm>
          <a:custGeom>
            <a:avLst/>
            <a:gdLst/>
            <a:ahLst/>
            <a:cxnLst/>
            <a:rect l="l" t="t" r="r" b="b"/>
            <a:pathLst>
              <a:path w="344" h="168" extrusionOk="0">
                <a:moveTo>
                  <a:pt x="218" y="1"/>
                </a:moveTo>
                <a:cubicBezTo>
                  <a:pt x="173" y="1"/>
                  <a:pt x="170" y="51"/>
                  <a:pt x="170" y="51"/>
                </a:cubicBezTo>
                <a:cubicBezTo>
                  <a:pt x="170" y="51"/>
                  <a:pt x="148" y="32"/>
                  <a:pt x="115" y="32"/>
                </a:cubicBezTo>
                <a:cubicBezTo>
                  <a:pt x="109" y="32"/>
                  <a:pt x="103" y="33"/>
                  <a:pt x="96" y="35"/>
                </a:cubicBezTo>
                <a:cubicBezTo>
                  <a:pt x="52" y="43"/>
                  <a:pt x="60" y="87"/>
                  <a:pt x="60" y="87"/>
                </a:cubicBezTo>
                <a:cubicBezTo>
                  <a:pt x="60" y="87"/>
                  <a:pt x="57" y="87"/>
                  <a:pt x="53" y="87"/>
                </a:cubicBezTo>
                <a:cubicBezTo>
                  <a:pt x="39" y="87"/>
                  <a:pt x="8" y="92"/>
                  <a:pt x="1" y="136"/>
                </a:cubicBezTo>
                <a:cubicBezTo>
                  <a:pt x="88" y="153"/>
                  <a:pt x="163" y="168"/>
                  <a:pt x="237" y="168"/>
                </a:cubicBezTo>
                <a:cubicBezTo>
                  <a:pt x="266" y="168"/>
                  <a:pt x="295" y="165"/>
                  <a:pt x="325" y="160"/>
                </a:cubicBezTo>
                <a:lnTo>
                  <a:pt x="321" y="70"/>
                </a:lnTo>
                <a:cubicBezTo>
                  <a:pt x="321" y="70"/>
                  <a:pt x="344" y="55"/>
                  <a:pt x="321" y="35"/>
                </a:cubicBezTo>
                <a:cubicBezTo>
                  <a:pt x="315" y="29"/>
                  <a:pt x="310" y="27"/>
                  <a:pt x="304" y="27"/>
                </a:cubicBezTo>
                <a:cubicBezTo>
                  <a:pt x="288" y="27"/>
                  <a:pt x="274" y="44"/>
                  <a:pt x="274" y="44"/>
                </a:cubicBezTo>
                <a:cubicBezTo>
                  <a:pt x="274" y="44"/>
                  <a:pt x="263" y="1"/>
                  <a:pt x="2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42"/>
          <p:cNvSpPr/>
          <p:nvPr/>
        </p:nvSpPr>
        <p:spPr>
          <a:xfrm>
            <a:off x="9892416" y="3261174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3"/>
                  <a:pt x="886" y="27"/>
                </a:cubicBezTo>
                <a:cubicBezTo>
                  <a:pt x="794" y="83"/>
                  <a:pt x="728" y="163"/>
                  <a:pt x="675" y="245"/>
                </a:cubicBezTo>
                <a:cubicBezTo>
                  <a:pt x="562" y="422"/>
                  <a:pt x="503" y="624"/>
                  <a:pt x="505" y="825"/>
                </a:cubicBezTo>
                <a:cubicBezTo>
                  <a:pt x="472" y="680"/>
                  <a:pt x="334" y="457"/>
                  <a:pt x="203" y="394"/>
                </a:cubicBezTo>
                <a:cubicBezTo>
                  <a:pt x="174" y="380"/>
                  <a:pt x="146" y="374"/>
                  <a:pt x="122" y="374"/>
                </a:cubicBezTo>
                <a:cubicBezTo>
                  <a:pt x="48" y="374"/>
                  <a:pt x="0" y="429"/>
                  <a:pt x="7" y="500"/>
                </a:cubicBezTo>
                <a:cubicBezTo>
                  <a:pt x="23" y="691"/>
                  <a:pt x="349" y="1006"/>
                  <a:pt x="532" y="1206"/>
                </a:cubicBezTo>
                <a:cubicBezTo>
                  <a:pt x="763" y="1104"/>
                  <a:pt x="1083" y="978"/>
                  <a:pt x="1324" y="861"/>
                </a:cubicBezTo>
                <a:cubicBezTo>
                  <a:pt x="1366" y="841"/>
                  <a:pt x="1412" y="813"/>
                  <a:pt x="1417" y="772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2" y="657"/>
                  <a:pt x="1224" y="657"/>
                  <a:pt x="1216" y="657"/>
                </a:cubicBezTo>
                <a:cubicBezTo>
                  <a:pt x="1010" y="657"/>
                  <a:pt x="808" y="757"/>
                  <a:pt x="711" y="907"/>
                </a:cubicBezTo>
                <a:cubicBezTo>
                  <a:pt x="840" y="667"/>
                  <a:pt x="971" y="425"/>
                  <a:pt x="1044" y="169"/>
                </a:cubicBezTo>
                <a:cubicBezTo>
                  <a:pt x="1052" y="136"/>
                  <a:pt x="1061" y="102"/>
                  <a:pt x="1052" y="69"/>
                </a:cubicBezTo>
                <a:cubicBezTo>
                  <a:pt x="1044" y="35"/>
                  <a:pt x="1014" y="4"/>
                  <a:pt x="973" y="0"/>
                </a:cubicBezTo>
                <a:cubicBezTo>
                  <a:pt x="970" y="0"/>
                  <a:pt x="967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42"/>
          <p:cNvSpPr/>
          <p:nvPr/>
        </p:nvSpPr>
        <p:spPr>
          <a:xfrm>
            <a:off x="9972401" y="3277080"/>
            <a:ext cx="61806" cy="162998"/>
          </a:xfrm>
          <a:custGeom>
            <a:avLst/>
            <a:gdLst/>
            <a:ahLst/>
            <a:cxnLst/>
            <a:rect l="l" t="t" r="r" b="b"/>
            <a:pathLst>
              <a:path w="408" h="1076" fill="none" extrusionOk="0">
                <a:moveTo>
                  <a:pt x="407" y="1"/>
                </a:moveTo>
                <a:cubicBezTo>
                  <a:pt x="219" y="340"/>
                  <a:pt x="82" y="703"/>
                  <a:pt x="1" y="1076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4" name="Google Shape;4574;p42"/>
          <p:cNvSpPr/>
          <p:nvPr/>
        </p:nvSpPr>
        <p:spPr>
          <a:xfrm>
            <a:off x="9971340" y="3375697"/>
            <a:ext cx="115735" cy="65139"/>
          </a:xfrm>
          <a:custGeom>
            <a:avLst/>
            <a:gdLst/>
            <a:ahLst/>
            <a:cxnLst/>
            <a:rect l="l" t="t" r="r" b="b"/>
            <a:pathLst>
              <a:path w="764" h="430" fill="none" extrusionOk="0">
                <a:moveTo>
                  <a:pt x="763" y="1"/>
                </a:moveTo>
                <a:cubicBezTo>
                  <a:pt x="471" y="67"/>
                  <a:pt x="200" y="218"/>
                  <a:pt x="1" y="430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5" name="Google Shape;4575;p42"/>
          <p:cNvSpPr/>
          <p:nvPr/>
        </p:nvSpPr>
        <p:spPr>
          <a:xfrm>
            <a:off x="9909837" y="3335553"/>
            <a:ext cx="61957" cy="104222"/>
          </a:xfrm>
          <a:custGeom>
            <a:avLst/>
            <a:gdLst/>
            <a:ahLst/>
            <a:cxnLst/>
            <a:rect l="l" t="t" r="r" b="b"/>
            <a:pathLst>
              <a:path w="409" h="688" fill="none" extrusionOk="0">
                <a:moveTo>
                  <a:pt x="1" y="0"/>
                </a:moveTo>
                <a:cubicBezTo>
                  <a:pt x="149" y="224"/>
                  <a:pt x="337" y="431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6" name="Google Shape;4576;p42"/>
          <p:cNvSpPr/>
          <p:nvPr/>
        </p:nvSpPr>
        <p:spPr>
          <a:xfrm>
            <a:off x="9934529" y="3435686"/>
            <a:ext cx="80893" cy="38477"/>
          </a:xfrm>
          <a:custGeom>
            <a:avLst/>
            <a:gdLst/>
            <a:ahLst/>
            <a:cxnLst/>
            <a:rect l="l" t="t" r="r" b="b"/>
            <a:pathLst>
              <a:path w="534" h="254" extrusionOk="0">
                <a:moveTo>
                  <a:pt x="296" y="1"/>
                </a:moveTo>
                <a:cubicBezTo>
                  <a:pt x="258" y="1"/>
                  <a:pt x="219" y="4"/>
                  <a:pt x="182" y="11"/>
                </a:cubicBezTo>
                <a:cubicBezTo>
                  <a:pt x="133" y="18"/>
                  <a:pt x="85" y="34"/>
                  <a:pt x="50" y="65"/>
                </a:cubicBezTo>
                <a:cubicBezTo>
                  <a:pt x="6" y="107"/>
                  <a:pt x="2" y="169"/>
                  <a:pt x="1" y="226"/>
                </a:cubicBezTo>
                <a:cubicBezTo>
                  <a:pt x="117" y="243"/>
                  <a:pt x="240" y="254"/>
                  <a:pt x="364" y="254"/>
                </a:cubicBezTo>
                <a:cubicBezTo>
                  <a:pt x="406" y="254"/>
                  <a:pt x="448" y="252"/>
                  <a:pt x="490" y="250"/>
                </a:cubicBezTo>
                <a:cubicBezTo>
                  <a:pt x="507" y="216"/>
                  <a:pt x="524" y="183"/>
                  <a:pt x="528" y="146"/>
                </a:cubicBezTo>
                <a:cubicBezTo>
                  <a:pt x="533" y="110"/>
                  <a:pt x="523" y="71"/>
                  <a:pt x="493" y="45"/>
                </a:cubicBezTo>
                <a:cubicBezTo>
                  <a:pt x="466" y="22"/>
                  <a:pt x="426" y="12"/>
                  <a:pt x="386" y="7"/>
                </a:cubicBezTo>
                <a:cubicBezTo>
                  <a:pt x="357" y="3"/>
                  <a:pt x="327" y="1"/>
                  <a:pt x="2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42"/>
          <p:cNvSpPr/>
          <p:nvPr/>
        </p:nvSpPr>
        <p:spPr>
          <a:xfrm>
            <a:off x="9958312" y="3457500"/>
            <a:ext cx="72107" cy="20148"/>
          </a:xfrm>
          <a:custGeom>
            <a:avLst/>
            <a:gdLst/>
            <a:ahLst/>
            <a:cxnLst/>
            <a:rect l="l" t="t" r="r" b="b"/>
            <a:pathLst>
              <a:path w="476" h="133" extrusionOk="0">
                <a:moveTo>
                  <a:pt x="351" y="0"/>
                </a:moveTo>
                <a:cubicBezTo>
                  <a:pt x="299" y="0"/>
                  <a:pt x="270" y="66"/>
                  <a:pt x="270" y="66"/>
                </a:cubicBezTo>
                <a:cubicBezTo>
                  <a:pt x="270" y="66"/>
                  <a:pt x="271" y="30"/>
                  <a:pt x="239" y="25"/>
                </a:cubicBezTo>
                <a:cubicBezTo>
                  <a:pt x="237" y="25"/>
                  <a:pt x="235" y="25"/>
                  <a:pt x="233" y="25"/>
                </a:cubicBezTo>
                <a:cubicBezTo>
                  <a:pt x="205" y="25"/>
                  <a:pt x="190" y="51"/>
                  <a:pt x="190" y="51"/>
                </a:cubicBezTo>
                <a:cubicBezTo>
                  <a:pt x="190" y="51"/>
                  <a:pt x="182" y="5"/>
                  <a:pt x="131" y="5"/>
                </a:cubicBezTo>
                <a:cubicBezTo>
                  <a:pt x="126" y="5"/>
                  <a:pt x="121" y="6"/>
                  <a:pt x="115" y="7"/>
                </a:cubicBezTo>
                <a:cubicBezTo>
                  <a:pt x="51" y="16"/>
                  <a:pt x="69" y="91"/>
                  <a:pt x="69" y="91"/>
                </a:cubicBezTo>
                <a:cubicBezTo>
                  <a:pt x="69" y="91"/>
                  <a:pt x="59" y="85"/>
                  <a:pt x="45" y="85"/>
                </a:cubicBezTo>
                <a:cubicBezTo>
                  <a:pt x="38" y="85"/>
                  <a:pt x="30" y="87"/>
                  <a:pt x="23" y="91"/>
                </a:cubicBezTo>
                <a:cubicBezTo>
                  <a:pt x="1" y="106"/>
                  <a:pt x="6" y="129"/>
                  <a:pt x="6" y="129"/>
                </a:cubicBezTo>
                <a:cubicBezTo>
                  <a:pt x="56" y="132"/>
                  <a:pt x="110" y="133"/>
                  <a:pt x="162" y="133"/>
                </a:cubicBezTo>
                <a:cubicBezTo>
                  <a:pt x="319" y="133"/>
                  <a:pt x="463" y="122"/>
                  <a:pt x="465" y="121"/>
                </a:cubicBezTo>
                <a:cubicBezTo>
                  <a:pt x="475" y="70"/>
                  <a:pt x="447" y="61"/>
                  <a:pt x="427" y="61"/>
                </a:cubicBezTo>
                <a:cubicBezTo>
                  <a:pt x="416" y="61"/>
                  <a:pt x="408" y="63"/>
                  <a:pt x="408" y="63"/>
                </a:cubicBezTo>
                <a:cubicBezTo>
                  <a:pt x="408" y="63"/>
                  <a:pt x="423" y="12"/>
                  <a:pt x="363" y="1"/>
                </a:cubicBezTo>
                <a:cubicBezTo>
                  <a:pt x="359" y="1"/>
                  <a:pt x="355" y="0"/>
                  <a:pt x="3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42"/>
          <p:cNvSpPr/>
          <p:nvPr/>
        </p:nvSpPr>
        <p:spPr>
          <a:xfrm>
            <a:off x="9903777" y="3453712"/>
            <a:ext cx="60140" cy="23632"/>
          </a:xfrm>
          <a:custGeom>
            <a:avLst/>
            <a:gdLst/>
            <a:ahLst/>
            <a:cxnLst/>
            <a:rect l="l" t="t" r="r" b="b"/>
            <a:pathLst>
              <a:path w="397" h="156" extrusionOk="0">
                <a:moveTo>
                  <a:pt x="238" y="0"/>
                </a:moveTo>
                <a:cubicBezTo>
                  <a:pt x="183" y="0"/>
                  <a:pt x="160" y="48"/>
                  <a:pt x="160" y="48"/>
                </a:cubicBezTo>
                <a:cubicBezTo>
                  <a:pt x="160" y="48"/>
                  <a:pt x="151" y="18"/>
                  <a:pt x="117" y="18"/>
                </a:cubicBezTo>
                <a:cubicBezTo>
                  <a:pt x="110" y="18"/>
                  <a:pt x="102" y="20"/>
                  <a:pt x="93" y="22"/>
                </a:cubicBezTo>
                <a:cubicBezTo>
                  <a:pt x="41" y="39"/>
                  <a:pt x="57" y="75"/>
                  <a:pt x="57" y="75"/>
                </a:cubicBezTo>
                <a:cubicBezTo>
                  <a:pt x="57" y="75"/>
                  <a:pt x="54" y="74"/>
                  <a:pt x="49" y="74"/>
                </a:cubicBezTo>
                <a:cubicBezTo>
                  <a:pt x="40" y="74"/>
                  <a:pt x="28" y="76"/>
                  <a:pt x="18" y="88"/>
                </a:cubicBezTo>
                <a:cubicBezTo>
                  <a:pt x="0" y="107"/>
                  <a:pt x="19" y="127"/>
                  <a:pt x="19" y="127"/>
                </a:cubicBezTo>
                <a:cubicBezTo>
                  <a:pt x="96" y="145"/>
                  <a:pt x="374" y="156"/>
                  <a:pt x="374" y="156"/>
                </a:cubicBezTo>
                <a:cubicBezTo>
                  <a:pt x="374" y="156"/>
                  <a:pt x="396" y="88"/>
                  <a:pt x="370" y="69"/>
                </a:cubicBezTo>
                <a:cubicBezTo>
                  <a:pt x="361" y="61"/>
                  <a:pt x="350" y="59"/>
                  <a:pt x="341" y="59"/>
                </a:cubicBezTo>
                <a:cubicBezTo>
                  <a:pt x="326" y="59"/>
                  <a:pt x="313" y="66"/>
                  <a:pt x="313" y="66"/>
                </a:cubicBezTo>
                <a:cubicBezTo>
                  <a:pt x="313" y="66"/>
                  <a:pt x="304" y="4"/>
                  <a:pt x="245" y="1"/>
                </a:cubicBezTo>
                <a:cubicBezTo>
                  <a:pt x="243" y="0"/>
                  <a:pt x="241" y="0"/>
                  <a:pt x="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42"/>
          <p:cNvSpPr/>
          <p:nvPr/>
        </p:nvSpPr>
        <p:spPr>
          <a:xfrm>
            <a:off x="10710289" y="4423223"/>
            <a:ext cx="144062" cy="63169"/>
          </a:xfrm>
          <a:custGeom>
            <a:avLst/>
            <a:gdLst/>
            <a:ahLst/>
            <a:cxnLst/>
            <a:rect l="l" t="t" r="r" b="b"/>
            <a:pathLst>
              <a:path w="951" h="417" extrusionOk="0">
                <a:moveTo>
                  <a:pt x="345" y="1"/>
                </a:moveTo>
                <a:cubicBezTo>
                  <a:pt x="222" y="1"/>
                  <a:pt x="189" y="119"/>
                  <a:pt x="189" y="119"/>
                </a:cubicBezTo>
                <a:cubicBezTo>
                  <a:pt x="189" y="119"/>
                  <a:pt x="151" y="72"/>
                  <a:pt x="107" y="72"/>
                </a:cubicBezTo>
                <a:cubicBezTo>
                  <a:pt x="91" y="72"/>
                  <a:pt x="75" y="78"/>
                  <a:pt x="59" y="94"/>
                </a:cubicBezTo>
                <a:cubicBezTo>
                  <a:pt x="1" y="155"/>
                  <a:pt x="59" y="192"/>
                  <a:pt x="59" y="192"/>
                </a:cubicBezTo>
                <a:lnTo>
                  <a:pt x="50" y="412"/>
                </a:lnTo>
                <a:cubicBezTo>
                  <a:pt x="115" y="415"/>
                  <a:pt x="181" y="416"/>
                  <a:pt x="248" y="416"/>
                </a:cubicBezTo>
                <a:cubicBezTo>
                  <a:pt x="476" y="416"/>
                  <a:pt x="712" y="400"/>
                  <a:pt x="950" y="375"/>
                </a:cubicBezTo>
                <a:cubicBezTo>
                  <a:pt x="930" y="252"/>
                  <a:pt x="841" y="240"/>
                  <a:pt x="804" y="240"/>
                </a:cubicBezTo>
                <a:cubicBezTo>
                  <a:pt x="794" y="240"/>
                  <a:pt x="788" y="240"/>
                  <a:pt x="788" y="240"/>
                </a:cubicBezTo>
                <a:cubicBezTo>
                  <a:pt x="788" y="240"/>
                  <a:pt x="809" y="120"/>
                  <a:pt x="689" y="94"/>
                </a:cubicBezTo>
                <a:cubicBezTo>
                  <a:pt x="671" y="90"/>
                  <a:pt x="654" y="88"/>
                  <a:pt x="638" y="88"/>
                </a:cubicBezTo>
                <a:cubicBezTo>
                  <a:pt x="545" y="88"/>
                  <a:pt x="481" y="142"/>
                  <a:pt x="481" y="142"/>
                </a:cubicBezTo>
                <a:cubicBezTo>
                  <a:pt x="481" y="142"/>
                  <a:pt x="471" y="1"/>
                  <a:pt x="347" y="1"/>
                </a:cubicBezTo>
                <a:cubicBezTo>
                  <a:pt x="346" y="1"/>
                  <a:pt x="346" y="1"/>
                  <a:pt x="3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42"/>
          <p:cNvSpPr/>
          <p:nvPr/>
        </p:nvSpPr>
        <p:spPr>
          <a:xfrm>
            <a:off x="10456399" y="4409741"/>
            <a:ext cx="144214" cy="69986"/>
          </a:xfrm>
          <a:custGeom>
            <a:avLst/>
            <a:gdLst/>
            <a:ahLst/>
            <a:cxnLst/>
            <a:rect l="l" t="t" r="r" b="b"/>
            <a:pathLst>
              <a:path w="952" h="462" extrusionOk="0">
                <a:moveTo>
                  <a:pt x="606" y="1"/>
                </a:moveTo>
                <a:cubicBezTo>
                  <a:pt x="606" y="1"/>
                  <a:pt x="605" y="1"/>
                  <a:pt x="605" y="1"/>
                </a:cubicBezTo>
                <a:cubicBezTo>
                  <a:pt x="481" y="1"/>
                  <a:pt x="471" y="141"/>
                  <a:pt x="471" y="141"/>
                </a:cubicBezTo>
                <a:cubicBezTo>
                  <a:pt x="471" y="141"/>
                  <a:pt x="407" y="88"/>
                  <a:pt x="314" y="88"/>
                </a:cubicBezTo>
                <a:cubicBezTo>
                  <a:pt x="298" y="88"/>
                  <a:pt x="281" y="90"/>
                  <a:pt x="263" y="94"/>
                </a:cubicBezTo>
                <a:cubicBezTo>
                  <a:pt x="143" y="120"/>
                  <a:pt x="164" y="240"/>
                  <a:pt x="164" y="240"/>
                </a:cubicBezTo>
                <a:cubicBezTo>
                  <a:pt x="164" y="240"/>
                  <a:pt x="158" y="239"/>
                  <a:pt x="148" y="239"/>
                </a:cubicBezTo>
                <a:cubicBezTo>
                  <a:pt x="111" y="239"/>
                  <a:pt x="21" y="252"/>
                  <a:pt x="0" y="374"/>
                </a:cubicBezTo>
                <a:cubicBezTo>
                  <a:pt x="243" y="421"/>
                  <a:pt x="453" y="461"/>
                  <a:pt x="656" y="461"/>
                </a:cubicBezTo>
                <a:cubicBezTo>
                  <a:pt x="737" y="461"/>
                  <a:pt x="817" y="455"/>
                  <a:pt x="898" y="440"/>
                </a:cubicBezTo>
                <a:lnTo>
                  <a:pt x="892" y="192"/>
                </a:lnTo>
                <a:cubicBezTo>
                  <a:pt x="892" y="192"/>
                  <a:pt x="951" y="155"/>
                  <a:pt x="892" y="94"/>
                </a:cubicBezTo>
                <a:cubicBezTo>
                  <a:pt x="876" y="78"/>
                  <a:pt x="860" y="72"/>
                  <a:pt x="845" y="72"/>
                </a:cubicBezTo>
                <a:cubicBezTo>
                  <a:pt x="801" y="72"/>
                  <a:pt x="763" y="119"/>
                  <a:pt x="763" y="119"/>
                </a:cubicBezTo>
                <a:cubicBezTo>
                  <a:pt x="763" y="119"/>
                  <a:pt x="729" y="1"/>
                  <a:pt x="6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2"/>
          <p:cNvSpPr/>
          <p:nvPr/>
        </p:nvSpPr>
        <p:spPr>
          <a:xfrm>
            <a:off x="10452460" y="4006939"/>
            <a:ext cx="518988" cy="431278"/>
          </a:xfrm>
          <a:custGeom>
            <a:avLst/>
            <a:gdLst/>
            <a:ahLst/>
            <a:cxnLst/>
            <a:rect l="l" t="t" r="r" b="b"/>
            <a:pathLst>
              <a:path w="3426" h="2847" extrusionOk="0">
                <a:moveTo>
                  <a:pt x="2314" y="1"/>
                </a:moveTo>
                <a:cubicBezTo>
                  <a:pt x="2245" y="1"/>
                  <a:pt x="2179" y="31"/>
                  <a:pt x="2123" y="65"/>
                </a:cubicBezTo>
                <a:cubicBezTo>
                  <a:pt x="1904" y="195"/>
                  <a:pt x="1745" y="382"/>
                  <a:pt x="1618" y="578"/>
                </a:cubicBezTo>
                <a:cubicBezTo>
                  <a:pt x="1348" y="997"/>
                  <a:pt x="1208" y="1472"/>
                  <a:pt x="1212" y="1947"/>
                </a:cubicBezTo>
                <a:cubicBezTo>
                  <a:pt x="1131" y="1605"/>
                  <a:pt x="798" y="1078"/>
                  <a:pt x="486" y="930"/>
                </a:cubicBezTo>
                <a:cubicBezTo>
                  <a:pt x="416" y="897"/>
                  <a:pt x="350" y="882"/>
                  <a:pt x="291" y="882"/>
                </a:cubicBezTo>
                <a:cubicBezTo>
                  <a:pt x="115" y="882"/>
                  <a:pt x="1" y="1012"/>
                  <a:pt x="16" y="1178"/>
                </a:cubicBezTo>
                <a:cubicBezTo>
                  <a:pt x="60" y="1632"/>
                  <a:pt x="842" y="2377"/>
                  <a:pt x="1279" y="2847"/>
                </a:cubicBezTo>
                <a:cubicBezTo>
                  <a:pt x="1832" y="2608"/>
                  <a:pt x="2600" y="2307"/>
                  <a:pt x="3176" y="2034"/>
                </a:cubicBezTo>
                <a:cubicBezTo>
                  <a:pt x="3279" y="1984"/>
                  <a:pt x="3385" y="1919"/>
                  <a:pt x="3399" y="1822"/>
                </a:cubicBezTo>
                <a:cubicBezTo>
                  <a:pt x="3425" y="1657"/>
                  <a:pt x="3177" y="1558"/>
                  <a:pt x="2975" y="1550"/>
                </a:cubicBezTo>
                <a:cubicBezTo>
                  <a:pt x="2956" y="1549"/>
                  <a:pt x="2937" y="1549"/>
                  <a:pt x="2919" y="1549"/>
                </a:cubicBezTo>
                <a:cubicBezTo>
                  <a:pt x="2426" y="1549"/>
                  <a:pt x="1940" y="1783"/>
                  <a:pt x="1708" y="2138"/>
                </a:cubicBezTo>
                <a:cubicBezTo>
                  <a:pt x="2018" y="1573"/>
                  <a:pt x="2328" y="1002"/>
                  <a:pt x="2503" y="400"/>
                </a:cubicBezTo>
                <a:cubicBezTo>
                  <a:pt x="2525" y="322"/>
                  <a:pt x="2546" y="242"/>
                  <a:pt x="2525" y="163"/>
                </a:cubicBezTo>
                <a:cubicBezTo>
                  <a:pt x="2505" y="83"/>
                  <a:pt x="2432" y="10"/>
                  <a:pt x="2335" y="2"/>
                </a:cubicBezTo>
                <a:cubicBezTo>
                  <a:pt x="2328" y="1"/>
                  <a:pt x="2321" y="1"/>
                  <a:pt x="23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2"/>
          <p:cNvSpPr/>
          <p:nvPr/>
        </p:nvSpPr>
        <p:spPr>
          <a:xfrm>
            <a:off x="10644847" y="4045568"/>
            <a:ext cx="147849" cy="384166"/>
          </a:xfrm>
          <a:custGeom>
            <a:avLst/>
            <a:gdLst/>
            <a:ahLst/>
            <a:cxnLst/>
            <a:rect l="l" t="t" r="r" b="b"/>
            <a:pathLst>
              <a:path w="976" h="2536" fill="none" extrusionOk="0">
                <a:moveTo>
                  <a:pt x="975" y="0"/>
                </a:moveTo>
                <a:cubicBezTo>
                  <a:pt x="526" y="797"/>
                  <a:pt x="196" y="1654"/>
                  <a:pt x="1" y="253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2"/>
          <p:cNvSpPr/>
          <p:nvPr/>
        </p:nvSpPr>
        <p:spPr>
          <a:xfrm>
            <a:off x="10642272" y="4277948"/>
            <a:ext cx="277369" cy="153151"/>
          </a:xfrm>
          <a:custGeom>
            <a:avLst/>
            <a:gdLst/>
            <a:ahLst/>
            <a:cxnLst/>
            <a:rect l="l" t="t" r="r" b="b"/>
            <a:pathLst>
              <a:path w="1831" h="1011" fill="none" extrusionOk="0">
                <a:moveTo>
                  <a:pt x="1830" y="1"/>
                </a:moveTo>
                <a:cubicBezTo>
                  <a:pt x="1128" y="154"/>
                  <a:pt x="481" y="512"/>
                  <a:pt x="0" y="101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2"/>
          <p:cNvSpPr/>
          <p:nvPr/>
        </p:nvSpPr>
        <p:spPr>
          <a:xfrm>
            <a:off x="10495482" y="4182663"/>
            <a:ext cx="148455" cy="245406"/>
          </a:xfrm>
          <a:custGeom>
            <a:avLst/>
            <a:gdLst/>
            <a:ahLst/>
            <a:cxnLst/>
            <a:rect l="l" t="t" r="r" b="b"/>
            <a:pathLst>
              <a:path w="980" h="1620" fill="none" extrusionOk="0">
                <a:moveTo>
                  <a:pt x="1" y="0"/>
                </a:moveTo>
                <a:cubicBezTo>
                  <a:pt x="357" y="527"/>
                  <a:pt x="809" y="1018"/>
                  <a:pt x="979" y="16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2"/>
          <p:cNvSpPr/>
          <p:nvPr/>
        </p:nvSpPr>
        <p:spPr>
          <a:xfrm>
            <a:off x="10551532" y="4398985"/>
            <a:ext cx="196779" cy="98617"/>
          </a:xfrm>
          <a:custGeom>
            <a:avLst/>
            <a:gdLst/>
            <a:ahLst/>
            <a:cxnLst/>
            <a:rect l="l" t="t" r="r" b="b"/>
            <a:pathLst>
              <a:path w="1299" h="651" extrusionOk="0">
                <a:moveTo>
                  <a:pt x="720" y="0"/>
                </a:moveTo>
                <a:cubicBezTo>
                  <a:pt x="626" y="0"/>
                  <a:pt x="533" y="9"/>
                  <a:pt x="441" y="25"/>
                </a:cubicBezTo>
                <a:cubicBezTo>
                  <a:pt x="323" y="47"/>
                  <a:pt x="204" y="85"/>
                  <a:pt x="125" y="165"/>
                </a:cubicBezTo>
                <a:cubicBezTo>
                  <a:pt x="15" y="274"/>
                  <a:pt x="5" y="434"/>
                  <a:pt x="1" y="579"/>
                </a:cubicBezTo>
                <a:cubicBezTo>
                  <a:pt x="278" y="623"/>
                  <a:pt x="572" y="651"/>
                  <a:pt x="869" y="651"/>
                </a:cubicBezTo>
                <a:cubicBezTo>
                  <a:pt x="978" y="651"/>
                  <a:pt x="1087" y="647"/>
                  <a:pt x="1195" y="639"/>
                </a:cubicBezTo>
                <a:cubicBezTo>
                  <a:pt x="1236" y="553"/>
                  <a:pt x="1277" y="466"/>
                  <a:pt x="1287" y="375"/>
                </a:cubicBezTo>
                <a:cubicBezTo>
                  <a:pt x="1299" y="283"/>
                  <a:pt x="1275" y="181"/>
                  <a:pt x="1202" y="116"/>
                </a:cubicBezTo>
                <a:cubicBezTo>
                  <a:pt x="1134" y="55"/>
                  <a:pt x="1036" y="30"/>
                  <a:pt x="942" y="16"/>
                </a:cubicBezTo>
                <a:cubicBezTo>
                  <a:pt x="869" y="6"/>
                  <a:pt x="795" y="0"/>
                  <a:pt x="7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2"/>
          <p:cNvSpPr/>
          <p:nvPr/>
        </p:nvSpPr>
        <p:spPr>
          <a:xfrm>
            <a:off x="10617125" y="4447764"/>
            <a:ext cx="197839" cy="55292"/>
          </a:xfrm>
          <a:custGeom>
            <a:avLst/>
            <a:gdLst/>
            <a:ahLst/>
            <a:cxnLst/>
            <a:rect l="l" t="t" r="r" b="b"/>
            <a:pathLst>
              <a:path w="1306" h="365" extrusionOk="0">
                <a:moveTo>
                  <a:pt x="966" y="0"/>
                </a:moveTo>
                <a:cubicBezTo>
                  <a:pt x="821" y="0"/>
                  <a:pt x="740" y="182"/>
                  <a:pt x="740" y="182"/>
                </a:cubicBezTo>
                <a:cubicBezTo>
                  <a:pt x="740" y="182"/>
                  <a:pt x="746" y="84"/>
                  <a:pt x="655" y="70"/>
                </a:cubicBezTo>
                <a:cubicBezTo>
                  <a:pt x="649" y="69"/>
                  <a:pt x="643" y="69"/>
                  <a:pt x="638" y="69"/>
                </a:cubicBezTo>
                <a:cubicBezTo>
                  <a:pt x="559" y="69"/>
                  <a:pt x="519" y="142"/>
                  <a:pt x="519" y="142"/>
                </a:cubicBezTo>
                <a:cubicBezTo>
                  <a:pt x="519" y="142"/>
                  <a:pt x="497" y="11"/>
                  <a:pt x="354" y="11"/>
                </a:cubicBezTo>
                <a:cubicBezTo>
                  <a:pt x="341" y="11"/>
                  <a:pt x="328" y="12"/>
                  <a:pt x="313" y="14"/>
                </a:cubicBezTo>
                <a:cubicBezTo>
                  <a:pt x="133" y="43"/>
                  <a:pt x="188" y="251"/>
                  <a:pt x="188" y="251"/>
                </a:cubicBezTo>
                <a:cubicBezTo>
                  <a:pt x="188" y="251"/>
                  <a:pt x="157" y="233"/>
                  <a:pt x="119" y="233"/>
                </a:cubicBezTo>
                <a:cubicBezTo>
                  <a:pt x="100" y="233"/>
                  <a:pt x="80" y="238"/>
                  <a:pt x="60" y="251"/>
                </a:cubicBezTo>
                <a:cubicBezTo>
                  <a:pt x="1" y="291"/>
                  <a:pt x="14" y="355"/>
                  <a:pt x="14" y="355"/>
                </a:cubicBezTo>
                <a:cubicBezTo>
                  <a:pt x="145" y="362"/>
                  <a:pt x="284" y="365"/>
                  <a:pt x="420" y="365"/>
                </a:cubicBezTo>
                <a:cubicBezTo>
                  <a:pt x="859" y="365"/>
                  <a:pt x="1266" y="338"/>
                  <a:pt x="1278" y="338"/>
                </a:cubicBezTo>
                <a:cubicBezTo>
                  <a:pt x="1278" y="338"/>
                  <a:pt x="1278" y="338"/>
                  <a:pt x="1278" y="338"/>
                </a:cubicBezTo>
                <a:cubicBezTo>
                  <a:pt x="1306" y="195"/>
                  <a:pt x="1229" y="170"/>
                  <a:pt x="1173" y="170"/>
                </a:cubicBezTo>
                <a:cubicBezTo>
                  <a:pt x="1145" y="170"/>
                  <a:pt x="1122" y="177"/>
                  <a:pt x="1122" y="177"/>
                </a:cubicBezTo>
                <a:cubicBezTo>
                  <a:pt x="1122" y="177"/>
                  <a:pt x="1160" y="33"/>
                  <a:pt x="998" y="3"/>
                </a:cubicBezTo>
                <a:cubicBezTo>
                  <a:pt x="987" y="1"/>
                  <a:pt x="976" y="0"/>
                  <a:pt x="9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7" name="Google Shape;4587;p42"/>
          <p:cNvSpPr/>
          <p:nvPr/>
        </p:nvSpPr>
        <p:spPr>
          <a:xfrm>
            <a:off x="10465488" y="4436251"/>
            <a:ext cx="164967" cy="65442"/>
          </a:xfrm>
          <a:custGeom>
            <a:avLst/>
            <a:gdLst/>
            <a:ahLst/>
            <a:cxnLst/>
            <a:rect l="l" t="t" r="r" b="b"/>
            <a:pathLst>
              <a:path w="1089" h="432" extrusionOk="0">
                <a:moveTo>
                  <a:pt x="656" y="1"/>
                </a:moveTo>
                <a:cubicBezTo>
                  <a:pt x="504" y="1"/>
                  <a:pt x="442" y="133"/>
                  <a:pt x="442" y="133"/>
                </a:cubicBezTo>
                <a:cubicBezTo>
                  <a:pt x="442" y="133"/>
                  <a:pt x="415" y="52"/>
                  <a:pt x="320" y="52"/>
                </a:cubicBezTo>
                <a:cubicBezTo>
                  <a:pt x="301" y="52"/>
                  <a:pt x="280" y="55"/>
                  <a:pt x="256" y="62"/>
                </a:cubicBezTo>
                <a:cubicBezTo>
                  <a:pt x="109" y="107"/>
                  <a:pt x="156" y="209"/>
                  <a:pt x="156" y="209"/>
                </a:cubicBezTo>
                <a:cubicBezTo>
                  <a:pt x="156" y="209"/>
                  <a:pt x="146" y="206"/>
                  <a:pt x="132" y="206"/>
                </a:cubicBezTo>
                <a:cubicBezTo>
                  <a:pt x="109" y="206"/>
                  <a:pt x="75" y="213"/>
                  <a:pt x="47" y="245"/>
                </a:cubicBezTo>
                <a:cubicBezTo>
                  <a:pt x="0" y="300"/>
                  <a:pt x="51" y="353"/>
                  <a:pt x="51" y="353"/>
                </a:cubicBezTo>
                <a:cubicBezTo>
                  <a:pt x="266" y="405"/>
                  <a:pt x="1029" y="431"/>
                  <a:pt x="1029" y="431"/>
                </a:cubicBezTo>
                <a:cubicBezTo>
                  <a:pt x="1029" y="431"/>
                  <a:pt x="1088" y="246"/>
                  <a:pt x="1019" y="193"/>
                </a:cubicBezTo>
                <a:cubicBezTo>
                  <a:pt x="993" y="172"/>
                  <a:pt x="965" y="166"/>
                  <a:pt x="940" y="166"/>
                </a:cubicBezTo>
                <a:cubicBezTo>
                  <a:pt x="897" y="166"/>
                  <a:pt x="863" y="184"/>
                  <a:pt x="863" y="184"/>
                </a:cubicBezTo>
                <a:cubicBezTo>
                  <a:pt x="863" y="184"/>
                  <a:pt x="837" y="12"/>
                  <a:pt x="673" y="2"/>
                </a:cubicBezTo>
                <a:cubicBezTo>
                  <a:pt x="667" y="1"/>
                  <a:pt x="662" y="1"/>
                  <a:pt x="6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8" name="Google Shape;4588;p42"/>
          <p:cNvSpPr/>
          <p:nvPr/>
        </p:nvSpPr>
        <p:spPr>
          <a:xfrm>
            <a:off x="9559904" y="5087792"/>
            <a:ext cx="218744" cy="96041"/>
          </a:xfrm>
          <a:custGeom>
            <a:avLst/>
            <a:gdLst/>
            <a:ahLst/>
            <a:cxnLst/>
            <a:rect l="l" t="t" r="r" b="b"/>
            <a:pathLst>
              <a:path w="1444" h="634" extrusionOk="0">
                <a:moveTo>
                  <a:pt x="527" y="1"/>
                </a:moveTo>
                <a:cubicBezTo>
                  <a:pt x="338" y="1"/>
                  <a:pt x="288" y="180"/>
                  <a:pt x="288" y="180"/>
                </a:cubicBezTo>
                <a:cubicBezTo>
                  <a:pt x="288" y="180"/>
                  <a:pt x="230" y="110"/>
                  <a:pt x="164" y="110"/>
                </a:cubicBezTo>
                <a:cubicBezTo>
                  <a:pt x="140" y="110"/>
                  <a:pt x="115" y="119"/>
                  <a:pt x="92" y="143"/>
                </a:cubicBezTo>
                <a:cubicBezTo>
                  <a:pt x="1" y="236"/>
                  <a:pt x="92" y="293"/>
                  <a:pt x="92" y="293"/>
                </a:cubicBezTo>
                <a:lnTo>
                  <a:pt x="75" y="627"/>
                </a:lnTo>
                <a:cubicBezTo>
                  <a:pt x="174" y="631"/>
                  <a:pt x="273" y="633"/>
                  <a:pt x="373" y="633"/>
                </a:cubicBezTo>
                <a:cubicBezTo>
                  <a:pt x="721" y="633"/>
                  <a:pt x="1079" y="609"/>
                  <a:pt x="1444" y="569"/>
                </a:cubicBezTo>
                <a:cubicBezTo>
                  <a:pt x="1414" y="384"/>
                  <a:pt x="1280" y="364"/>
                  <a:pt x="1223" y="364"/>
                </a:cubicBezTo>
                <a:cubicBezTo>
                  <a:pt x="1207" y="364"/>
                  <a:pt x="1198" y="365"/>
                  <a:pt x="1198" y="365"/>
                </a:cubicBezTo>
                <a:cubicBezTo>
                  <a:pt x="1198" y="365"/>
                  <a:pt x="1230" y="182"/>
                  <a:pt x="1048" y="143"/>
                </a:cubicBezTo>
                <a:cubicBezTo>
                  <a:pt x="1020" y="137"/>
                  <a:pt x="993" y="135"/>
                  <a:pt x="968" y="135"/>
                </a:cubicBezTo>
                <a:cubicBezTo>
                  <a:pt x="827" y="135"/>
                  <a:pt x="730" y="216"/>
                  <a:pt x="730" y="216"/>
                </a:cubicBezTo>
                <a:cubicBezTo>
                  <a:pt x="730" y="216"/>
                  <a:pt x="715" y="1"/>
                  <a:pt x="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9" name="Google Shape;4589;p42"/>
          <p:cNvSpPr/>
          <p:nvPr/>
        </p:nvSpPr>
        <p:spPr>
          <a:xfrm>
            <a:off x="9174675" y="5067190"/>
            <a:ext cx="218744" cy="106191"/>
          </a:xfrm>
          <a:custGeom>
            <a:avLst/>
            <a:gdLst/>
            <a:ahLst/>
            <a:cxnLst/>
            <a:rect l="l" t="t" r="r" b="b"/>
            <a:pathLst>
              <a:path w="1444" h="701" extrusionOk="0">
                <a:moveTo>
                  <a:pt x="917" y="0"/>
                </a:moveTo>
                <a:cubicBezTo>
                  <a:pt x="729" y="0"/>
                  <a:pt x="714" y="214"/>
                  <a:pt x="714" y="214"/>
                </a:cubicBezTo>
                <a:cubicBezTo>
                  <a:pt x="714" y="214"/>
                  <a:pt x="616" y="133"/>
                  <a:pt x="476" y="133"/>
                </a:cubicBezTo>
                <a:cubicBezTo>
                  <a:pt x="451" y="133"/>
                  <a:pt x="425" y="136"/>
                  <a:pt x="397" y="142"/>
                </a:cubicBezTo>
                <a:cubicBezTo>
                  <a:pt x="214" y="181"/>
                  <a:pt x="248" y="364"/>
                  <a:pt x="248" y="364"/>
                </a:cubicBezTo>
                <a:cubicBezTo>
                  <a:pt x="248" y="364"/>
                  <a:pt x="238" y="363"/>
                  <a:pt x="223" y="363"/>
                </a:cubicBezTo>
                <a:cubicBezTo>
                  <a:pt x="166" y="363"/>
                  <a:pt x="31" y="382"/>
                  <a:pt x="1" y="569"/>
                </a:cubicBezTo>
                <a:cubicBezTo>
                  <a:pt x="370" y="640"/>
                  <a:pt x="688" y="700"/>
                  <a:pt x="998" y="700"/>
                </a:cubicBezTo>
                <a:cubicBezTo>
                  <a:pt x="1121" y="700"/>
                  <a:pt x="1243" y="691"/>
                  <a:pt x="1366" y="669"/>
                </a:cubicBezTo>
                <a:lnTo>
                  <a:pt x="1353" y="292"/>
                </a:lnTo>
                <a:cubicBezTo>
                  <a:pt x="1353" y="292"/>
                  <a:pt x="1443" y="235"/>
                  <a:pt x="1353" y="142"/>
                </a:cubicBezTo>
                <a:cubicBezTo>
                  <a:pt x="1329" y="118"/>
                  <a:pt x="1305" y="109"/>
                  <a:pt x="1281" y="109"/>
                </a:cubicBezTo>
                <a:cubicBezTo>
                  <a:pt x="1214" y="109"/>
                  <a:pt x="1157" y="179"/>
                  <a:pt x="1157" y="179"/>
                </a:cubicBezTo>
                <a:cubicBezTo>
                  <a:pt x="1157" y="179"/>
                  <a:pt x="1106" y="0"/>
                  <a:pt x="9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42"/>
          <p:cNvSpPr/>
          <p:nvPr/>
        </p:nvSpPr>
        <p:spPr>
          <a:xfrm>
            <a:off x="9215122" y="4502753"/>
            <a:ext cx="651234" cy="597002"/>
          </a:xfrm>
          <a:custGeom>
            <a:avLst/>
            <a:gdLst/>
            <a:ahLst/>
            <a:cxnLst/>
            <a:rect l="l" t="t" r="r" b="b"/>
            <a:pathLst>
              <a:path w="4299" h="3941" extrusionOk="0">
                <a:moveTo>
                  <a:pt x="2904" y="0"/>
                </a:moveTo>
                <a:cubicBezTo>
                  <a:pt x="2818" y="0"/>
                  <a:pt x="2735" y="43"/>
                  <a:pt x="2664" y="89"/>
                </a:cubicBezTo>
                <a:cubicBezTo>
                  <a:pt x="2389" y="269"/>
                  <a:pt x="2189" y="529"/>
                  <a:pt x="2030" y="802"/>
                </a:cubicBezTo>
                <a:cubicBezTo>
                  <a:pt x="1691" y="1381"/>
                  <a:pt x="1513" y="2038"/>
                  <a:pt x="1520" y="2694"/>
                </a:cubicBezTo>
                <a:cubicBezTo>
                  <a:pt x="1419" y="2219"/>
                  <a:pt x="1002" y="1489"/>
                  <a:pt x="611" y="1285"/>
                </a:cubicBezTo>
                <a:cubicBezTo>
                  <a:pt x="523" y="1239"/>
                  <a:pt x="440" y="1219"/>
                  <a:pt x="365" y="1219"/>
                </a:cubicBezTo>
                <a:cubicBezTo>
                  <a:pt x="145" y="1219"/>
                  <a:pt x="0" y="1399"/>
                  <a:pt x="20" y="1629"/>
                </a:cubicBezTo>
                <a:cubicBezTo>
                  <a:pt x="74" y="2258"/>
                  <a:pt x="1053" y="3289"/>
                  <a:pt x="1603" y="3940"/>
                </a:cubicBezTo>
                <a:cubicBezTo>
                  <a:pt x="2298" y="3609"/>
                  <a:pt x="3262" y="3194"/>
                  <a:pt x="3985" y="2813"/>
                </a:cubicBezTo>
                <a:cubicBezTo>
                  <a:pt x="4114" y="2746"/>
                  <a:pt x="4247" y="2653"/>
                  <a:pt x="4266" y="2520"/>
                </a:cubicBezTo>
                <a:cubicBezTo>
                  <a:pt x="4298" y="2293"/>
                  <a:pt x="3986" y="2156"/>
                  <a:pt x="3732" y="2146"/>
                </a:cubicBezTo>
                <a:cubicBezTo>
                  <a:pt x="3708" y="2145"/>
                  <a:pt x="3683" y="2145"/>
                  <a:pt x="3659" y="2145"/>
                </a:cubicBezTo>
                <a:cubicBezTo>
                  <a:pt x="3040" y="2145"/>
                  <a:pt x="2432" y="2469"/>
                  <a:pt x="2141" y="2959"/>
                </a:cubicBezTo>
                <a:cubicBezTo>
                  <a:pt x="2530" y="2177"/>
                  <a:pt x="2921" y="1388"/>
                  <a:pt x="3140" y="552"/>
                </a:cubicBezTo>
                <a:cubicBezTo>
                  <a:pt x="3169" y="445"/>
                  <a:pt x="3192" y="332"/>
                  <a:pt x="3169" y="225"/>
                </a:cubicBezTo>
                <a:cubicBezTo>
                  <a:pt x="3143" y="117"/>
                  <a:pt x="3051" y="14"/>
                  <a:pt x="2931" y="2"/>
                </a:cubicBezTo>
                <a:cubicBezTo>
                  <a:pt x="2922" y="1"/>
                  <a:pt x="2913" y="0"/>
                  <a:pt x="29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1" name="Google Shape;4591;p42"/>
          <p:cNvSpPr/>
          <p:nvPr/>
        </p:nvSpPr>
        <p:spPr>
          <a:xfrm>
            <a:off x="9456288" y="4555925"/>
            <a:ext cx="185418" cy="531864"/>
          </a:xfrm>
          <a:custGeom>
            <a:avLst/>
            <a:gdLst/>
            <a:ahLst/>
            <a:cxnLst/>
            <a:rect l="l" t="t" r="r" b="b"/>
            <a:pathLst>
              <a:path w="1224" h="3511" fill="none" extrusionOk="0">
                <a:moveTo>
                  <a:pt x="1223" y="0"/>
                </a:moveTo>
                <a:cubicBezTo>
                  <a:pt x="658" y="1104"/>
                  <a:pt x="246" y="2289"/>
                  <a:pt x="1" y="35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42"/>
          <p:cNvSpPr/>
          <p:nvPr/>
        </p:nvSpPr>
        <p:spPr>
          <a:xfrm>
            <a:off x="9452803" y="4877681"/>
            <a:ext cx="348415" cy="212230"/>
          </a:xfrm>
          <a:custGeom>
            <a:avLst/>
            <a:gdLst/>
            <a:ahLst/>
            <a:cxnLst/>
            <a:rect l="l" t="t" r="r" b="b"/>
            <a:pathLst>
              <a:path w="2300" h="1401" fill="none" extrusionOk="0">
                <a:moveTo>
                  <a:pt x="2299" y="1"/>
                </a:moveTo>
                <a:cubicBezTo>
                  <a:pt x="1419" y="214"/>
                  <a:pt x="603" y="709"/>
                  <a:pt x="1" y="14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3" name="Google Shape;4593;p42"/>
          <p:cNvSpPr/>
          <p:nvPr/>
        </p:nvSpPr>
        <p:spPr>
          <a:xfrm>
            <a:off x="9268748" y="4745737"/>
            <a:ext cx="186327" cy="339932"/>
          </a:xfrm>
          <a:custGeom>
            <a:avLst/>
            <a:gdLst/>
            <a:ahLst/>
            <a:cxnLst/>
            <a:rect l="l" t="t" r="r" b="b"/>
            <a:pathLst>
              <a:path w="1230" h="2244" fill="none" extrusionOk="0">
                <a:moveTo>
                  <a:pt x="1" y="1"/>
                </a:moveTo>
                <a:cubicBezTo>
                  <a:pt x="449" y="731"/>
                  <a:pt x="1014" y="1411"/>
                  <a:pt x="1229" y="22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42"/>
          <p:cNvSpPr/>
          <p:nvPr/>
        </p:nvSpPr>
        <p:spPr>
          <a:xfrm>
            <a:off x="9339037" y="5045528"/>
            <a:ext cx="246921" cy="136336"/>
          </a:xfrm>
          <a:custGeom>
            <a:avLst/>
            <a:gdLst/>
            <a:ahLst/>
            <a:cxnLst/>
            <a:rect l="l" t="t" r="r" b="b"/>
            <a:pathLst>
              <a:path w="1630" h="900" extrusionOk="0">
                <a:moveTo>
                  <a:pt x="905" y="0"/>
                </a:moveTo>
                <a:cubicBezTo>
                  <a:pt x="787" y="0"/>
                  <a:pt x="669" y="12"/>
                  <a:pt x="554" y="35"/>
                </a:cubicBezTo>
                <a:cubicBezTo>
                  <a:pt x="406" y="65"/>
                  <a:pt x="256" y="117"/>
                  <a:pt x="156" y="227"/>
                </a:cubicBezTo>
                <a:cubicBezTo>
                  <a:pt x="17" y="378"/>
                  <a:pt x="6" y="599"/>
                  <a:pt x="1" y="801"/>
                </a:cubicBezTo>
                <a:cubicBezTo>
                  <a:pt x="349" y="861"/>
                  <a:pt x="718" y="899"/>
                  <a:pt x="1091" y="899"/>
                </a:cubicBezTo>
                <a:cubicBezTo>
                  <a:pt x="1227" y="899"/>
                  <a:pt x="1364" y="894"/>
                  <a:pt x="1500" y="883"/>
                </a:cubicBezTo>
                <a:cubicBezTo>
                  <a:pt x="1551" y="764"/>
                  <a:pt x="1601" y="644"/>
                  <a:pt x="1615" y="516"/>
                </a:cubicBezTo>
                <a:cubicBezTo>
                  <a:pt x="1629" y="388"/>
                  <a:pt x="1599" y="251"/>
                  <a:pt x="1507" y="159"/>
                </a:cubicBezTo>
                <a:cubicBezTo>
                  <a:pt x="1424" y="75"/>
                  <a:pt x="1301" y="41"/>
                  <a:pt x="1183" y="21"/>
                </a:cubicBezTo>
                <a:cubicBezTo>
                  <a:pt x="1091" y="7"/>
                  <a:pt x="998" y="0"/>
                  <a:pt x="9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5" name="Google Shape;4595;p42"/>
          <p:cNvSpPr/>
          <p:nvPr/>
        </p:nvSpPr>
        <p:spPr>
          <a:xfrm>
            <a:off x="9418265" y="5124755"/>
            <a:ext cx="301001" cy="84377"/>
          </a:xfrm>
          <a:custGeom>
            <a:avLst/>
            <a:gdLst/>
            <a:ahLst/>
            <a:cxnLst/>
            <a:rect l="l" t="t" r="r" b="b"/>
            <a:pathLst>
              <a:path w="1987" h="557" extrusionOk="0">
                <a:moveTo>
                  <a:pt x="1469" y="0"/>
                </a:moveTo>
                <a:cubicBezTo>
                  <a:pt x="1249" y="0"/>
                  <a:pt x="1125" y="276"/>
                  <a:pt x="1125" y="276"/>
                </a:cubicBezTo>
                <a:cubicBezTo>
                  <a:pt x="1125" y="276"/>
                  <a:pt x="1135" y="128"/>
                  <a:pt x="997" y="108"/>
                </a:cubicBezTo>
                <a:cubicBezTo>
                  <a:pt x="987" y="107"/>
                  <a:pt x="977" y="106"/>
                  <a:pt x="968" y="106"/>
                </a:cubicBezTo>
                <a:cubicBezTo>
                  <a:pt x="849" y="106"/>
                  <a:pt x="790" y="216"/>
                  <a:pt x="790" y="216"/>
                </a:cubicBezTo>
                <a:cubicBezTo>
                  <a:pt x="790" y="216"/>
                  <a:pt x="755" y="19"/>
                  <a:pt x="539" y="19"/>
                </a:cubicBezTo>
                <a:cubicBezTo>
                  <a:pt x="520" y="19"/>
                  <a:pt x="499" y="21"/>
                  <a:pt x="476" y="24"/>
                </a:cubicBezTo>
                <a:cubicBezTo>
                  <a:pt x="205" y="67"/>
                  <a:pt x="286" y="383"/>
                  <a:pt x="286" y="383"/>
                </a:cubicBezTo>
                <a:cubicBezTo>
                  <a:pt x="286" y="383"/>
                  <a:pt x="239" y="355"/>
                  <a:pt x="182" y="355"/>
                </a:cubicBezTo>
                <a:cubicBezTo>
                  <a:pt x="153" y="355"/>
                  <a:pt x="121" y="362"/>
                  <a:pt x="92" y="383"/>
                </a:cubicBezTo>
                <a:cubicBezTo>
                  <a:pt x="1" y="444"/>
                  <a:pt x="22" y="542"/>
                  <a:pt x="22" y="542"/>
                </a:cubicBezTo>
                <a:cubicBezTo>
                  <a:pt x="223" y="553"/>
                  <a:pt x="437" y="557"/>
                  <a:pt x="645" y="557"/>
                </a:cubicBezTo>
                <a:cubicBezTo>
                  <a:pt x="1319" y="557"/>
                  <a:pt x="1943" y="514"/>
                  <a:pt x="1943" y="512"/>
                </a:cubicBezTo>
                <a:cubicBezTo>
                  <a:pt x="1987" y="294"/>
                  <a:pt x="1868" y="258"/>
                  <a:pt x="1783" y="258"/>
                </a:cubicBezTo>
                <a:cubicBezTo>
                  <a:pt x="1740" y="258"/>
                  <a:pt x="1706" y="267"/>
                  <a:pt x="1706" y="267"/>
                </a:cubicBezTo>
                <a:cubicBezTo>
                  <a:pt x="1706" y="267"/>
                  <a:pt x="1766" y="50"/>
                  <a:pt x="1518" y="5"/>
                </a:cubicBezTo>
                <a:cubicBezTo>
                  <a:pt x="1501" y="2"/>
                  <a:pt x="1485" y="0"/>
                  <a:pt x="14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42"/>
          <p:cNvSpPr/>
          <p:nvPr/>
        </p:nvSpPr>
        <p:spPr>
          <a:xfrm>
            <a:off x="9188006" y="5108092"/>
            <a:ext cx="250708" cy="99526"/>
          </a:xfrm>
          <a:custGeom>
            <a:avLst/>
            <a:gdLst/>
            <a:ahLst/>
            <a:cxnLst/>
            <a:rect l="l" t="t" r="r" b="b"/>
            <a:pathLst>
              <a:path w="1655" h="657" extrusionOk="0">
                <a:moveTo>
                  <a:pt x="995" y="0"/>
                </a:moveTo>
                <a:cubicBezTo>
                  <a:pt x="764" y="0"/>
                  <a:pt x="669" y="202"/>
                  <a:pt x="669" y="202"/>
                </a:cubicBezTo>
                <a:cubicBezTo>
                  <a:pt x="669" y="202"/>
                  <a:pt x="627" y="77"/>
                  <a:pt x="482" y="77"/>
                </a:cubicBezTo>
                <a:cubicBezTo>
                  <a:pt x="455" y="77"/>
                  <a:pt x="423" y="82"/>
                  <a:pt x="387" y="93"/>
                </a:cubicBezTo>
                <a:cubicBezTo>
                  <a:pt x="165" y="161"/>
                  <a:pt x="237" y="316"/>
                  <a:pt x="237" y="316"/>
                </a:cubicBezTo>
                <a:cubicBezTo>
                  <a:pt x="237" y="316"/>
                  <a:pt x="222" y="312"/>
                  <a:pt x="199" y="312"/>
                </a:cubicBezTo>
                <a:cubicBezTo>
                  <a:pt x="164" y="312"/>
                  <a:pt x="112" y="322"/>
                  <a:pt x="70" y="371"/>
                </a:cubicBezTo>
                <a:cubicBezTo>
                  <a:pt x="0" y="453"/>
                  <a:pt x="77" y="533"/>
                  <a:pt x="77" y="533"/>
                </a:cubicBezTo>
                <a:cubicBezTo>
                  <a:pt x="403" y="611"/>
                  <a:pt x="1562" y="656"/>
                  <a:pt x="1562" y="656"/>
                </a:cubicBezTo>
                <a:cubicBezTo>
                  <a:pt x="1562" y="656"/>
                  <a:pt x="1655" y="377"/>
                  <a:pt x="1547" y="293"/>
                </a:cubicBezTo>
                <a:cubicBezTo>
                  <a:pt x="1508" y="262"/>
                  <a:pt x="1465" y="252"/>
                  <a:pt x="1426" y="252"/>
                </a:cubicBezTo>
                <a:cubicBezTo>
                  <a:pt x="1361" y="252"/>
                  <a:pt x="1310" y="280"/>
                  <a:pt x="1310" y="280"/>
                </a:cubicBezTo>
                <a:cubicBezTo>
                  <a:pt x="1310" y="280"/>
                  <a:pt x="1270" y="17"/>
                  <a:pt x="1020" y="1"/>
                </a:cubicBezTo>
                <a:cubicBezTo>
                  <a:pt x="1012" y="0"/>
                  <a:pt x="1003" y="0"/>
                  <a:pt x="9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7" name="Google Shape;4597;p42"/>
          <p:cNvSpPr/>
          <p:nvPr/>
        </p:nvSpPr>
        <p:spPr>
          <a:xfrm>
            <a:off x="11187773" y="5973683"/>
            <a:ext cx="271007" cy="109978"/>
          </a:xfrm>
          <a:custGeom>
            <a:avLst/>
            <a:gdLst/>
            <a:ahLst/>
            <a:cxnLst/>
            <a:rect l="l" t="t" r="r" b="b"/>
            <a:pathLst>
              <a:path w="1789" h="726" extrusionOk="0">
                <a:moveTo>
                  <a:pt x="652" y="1"/>
                </a:moveTo>
                <a:cubicBezTo>
                  <a:pt x="419" y="1"/>
                  <a:pt x="355" y="207"/>
                  <a:pt x="355" y="207"/>
                </a:cubicBezTo>
                <a:cubicBezTo>
                  <a:pt x="355" y="207"/>
                  <a:pt x="284" y="125"/>
                  <a:pt x="201" y="125"/>
                </a:cubicBezTo>
                <a:cubicBezTo>
                  <a:pt x="172" y="125"/>
                  <a:pt x="141" y="135"/>
                  <a:pt x="112" y="162"/>
                </a:cubicBezTo>
                <a:cubicBezTo>
                  <a:pt x="1" y="269"/>
                  <a:pt x="112" y="334"/>
                  <a:pt x="112" y="334"/>
                </a:cubicBezTo>
                <a:lnTo>
                  <a:pt x="92" y="718"/>
                </a:lnTo>
                <a:cubicBezTo>
                  <a:pt x="216" y="723"/>
                  <a:pt x="341" y="725"/>
                  <a:pt x="468" y="725"/>
                </a:cubicBezTo>
                <a:cubicBezTo>
                  <a:pt x="897" y="725"/>
                  <a:pt x="1338" y="698"/>
                  <a:pt x="1788" y="652"/>
                </a:cubicBezTo>
                <a:cubicBezTo>
                  <a:pt x="1750" y="439"/>
                  <a:pt x="1581" y="417"/>
                  <a:pt x="1512" y="417"/>
                </a:cubicBezTo>
                <a:cubicBezTo>
                  <a:pt x="1493" y="417"/>
                  <a:pt x="1481" y="418"/>
                  <a:pt x="1481" y="418"/>
                </a:cubicBezTo>
                <a:cubicBezTo>
                  <a:pt x="1481" y="418"/>
                  <a:pt x="1521" y="208"/>
                  <a:pt x="1295" y="162"/>
                </a:cubicBezTo>
                <a:cubicBezTo>
                  <a:pt x="1263" y="156"/>
                  <a:pt x="1231" y="153"/>
                  <a:pt x="1201" y="153"/>
                </a:cubicBezTo>
                <a:cubicBezTo>
                  <a:pt x="1026" y="153"/>
                  <a:pt x="905" y="246"/>
                  <a:pt x="905" y="246"/>
                </a:cubicBezTo>
                <a:cubicBezTo>
                  <a:pt x="905" y="246"/>
                  <a:pt x="885" y="1"/>
                  <a:pt x="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8" name="Google Shape;4598;p42"/>
          <p:cNvSpPr/>
          <p:nvPr/>
        </p:nvSpPr>
        <p:spPr>
          <a:xfrm>
            <a:off x="10710289" y="5949748"/>
            <a:ext cx="271007" cy="121794"/>
          </a:xfrm>
          <a:custGeom>
            <a:avLst/>
            <a:gdLst/>
            <a:ahLst/>
            <a:cxnLst/>
            <a:rect l="l" t="t" r="r" b="b"/>
            <a:pathLst>
              <a:path w="1789" h="804" extrusionOk="0">
                <a:moveTo>
                  <a:pt x="1137" y="1"/>
                </a:moveTo>
                <a:cubicBezTo>
                  <a:pt x="903" y="1"/>
                  <a:pt x="884" y="247"/>
                  <a:pt x="884" y="247"/>
                </a:cubicBezTo>
                <a:cubicBezTo>
                  <a:pt x="884" y="247"/>
                  <a:pt x="763" y="154"/>
                  <a:pt x="588" y="154"/>
                </a:cubicBezTo>
                <a:cubicBezTo>
                  <a:pt x="558" y="154"/>
                  <a:pt x="526" y="156"/>
                  <a:pt x="492" y="163"/>
                </a:cubicBezTo>
                <a:cubicBezTo>
                  <a:pt x="267" y="207"/>
                  <a:pt x="306" y="418"/>
                  <a:pt x="306" y="418"/>
                </a:cubicBezTo>
                <a:cubicBezTo>
                  <a:pt x="306" y="418"/>
                  <a:pt x="295" y="417"/>
                  <a:pt x="276" y="417"/>
                </a:cubicBezTo>
                <a:cubicBezTo>
                  <a:pt x="207" y="417"/>
                  <a:pt x="38" y="439"/>
                  <a:pt x="1" y="653"/>
                </a:cubicBezTo>
                <a:cubicBezTo>
                  <a:pt x="458" y="735"/>
                  <a:pt x="852" y="804"/>
                  <a:pt x="1236" y="804"/>
                </a:cubicBezTo>
                <a:cubicBezTo>
                  <a:pt x="1389" y="804"/>
                  <a:pt x="1540" y="793"/>
                  <a:pt x="1693" y="768"/>
                </a:cubicBezTo>
                <a:lnTo>
                  <a:pt x="1676" y="335"/>
                </a:lnTo>
                <a:cubicBezTo>
                  <a:pt x="1676" y="335"/>
                  <a:pt x="1788" y="268"/>
                  <a:pt x="1676" y="163"/>
                </a:cubicBezTo>
                <a:cubicBezTo>
                  <a:pt x="1646" y="135"/>
                  <a:pt x="1616" y="125"/>
                  <a:pt x="1586" y="125"/>
                </a:cubicBezTo>
                <a:cubicBezTo>
                  <a:pt x="1504" y="125"/>
                  <a:pt x="1433" y="206"/>
                  <a:pt x="1433" y="206"/>
                </a:cubicBezTo>
                <a:cubicBezTo>
                  <a:pt x="1433" y="206"/>
                  <a:pt x="1370" y="1"/>
                  <a:pt x="11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9" name="Google Shape;4599;p42"/>
          <p:cNvSpPr/>
          <p:nvPr/>
        </p:nvSpPr>
        <p:spPr>
          <a:xfrm>
            <a:off x="10752554" y="5272908"/>
            <a:ext cx="860435" cy="716676"/>
          </a:xfrm>
          <a:custGeom>
            <a:avLst/>
            <a:gdLst/>
            <a:ahLst/>
            <a:cxnLst/>
            <a:rect l="l" t="t" r="r" b="b"/>
            <a:pathLst>
              <a:path w="5680" h="4731" extrusionOk="0">
                <a:moveTo>
                  <a:pt x="3838" y="1"/>
                </a:moveTo>
                <a:cubicBezTo>
                  <a:pt x="3724" y="1"/>
                  <a:pt x="3615" y="52"/>
                  <a:pt x="3520" y="107"/>
                </a:cubicBezTo>
                <a:cubicBezTo>
                  <a:pt x="3156" y="324"/>
                  <a:pt x="2894" y="637"/>
                  <a:pt x="2683" y="962"/>
                </a:cubicBezTo>
                <a:cubicBezTo>
                  <a:pt x="2235" y="1659"/>
                  <a:pt x="2001" y="2446"/>
                  <a:pt x="2009" y="3233"/>
                </a:cubicBezTo>
                <a:cubicBezTo>
                  <a:pt x="1874" y="2664"/>
                  <a:pt x="1324" y="1786"/>
                  <a:pt x="807" y="1542"/>
                </a:cubicBezTo>
                <a:cubicBezTo>
                  <a:pt x="690" y="1487"/>
                  <a:pt x="581" y="1463"/>
                  <a:pt x="483" y="1463"/>
                </a:cubicBezTo>
                <a:cubicBezTo>
                  <a:pt x="191" y="1463"/>
                  <a:pt x="0" y="1679"/>
                  <a:pt x="26" y="1954"/>
                </a:cubicBezTo>
                <a:cubicBezTo>
                  <a:pt x="96" y="2709"/>
                  <a:pt x="1392" y="3948"/>
                  <a:pt x="2116" y="4730"/>
                </a:cubicBezTo>
                <a:cubicBezTo>
                  <a:pt x="3034" y="4333"/>
                  <a:pt x="4307" y="3834"/>
                  <a:pt x="5263" y="3377"/>
                </a:cubicBezTo>
                <a:cubicBezTo>
                  <a:pt x="5432" y="3297"/>
                  <a:pt x="5609" y="3185"/>
                  <a:pt x="5635" y="3026"/>
                </a:cubicBezTo>
                <a:cubicBezTo>
                  <a:pt x="5679" y="2754"/>
                  <a:pt x="5266" y="2590"/>
                  <a:pt x="4930" y="2576"/>
                </a:cubicBezTo>
                <a:cubicBezTo>
                  <a:pt x="4898" y="2574"/>
                  <a:pt x="4866" y="2574"/>
                  <a:pt x="4834" y="2574"/>
                </a:cubicBezTo>
                <a:cubicBezTo>
                  <a:pt x="4017" y="2574"/>
                  <a:pt x="3213" y="2963"/>
                  <a:pt x="2829" y="3553"/>
                </a:cubicBezTo>
                <a:cubicBezTo>
                  <a:pt x="3342" y="2613"/>
                  <a:pt x="3858" y="1666"/>
                  <a:pt x="4150" y="664"/>
                </a:cubicBezTo>
                <a:cubicBezTo>
                  <a:pt x="4187" y="534"/>
                  <a:pt x="4220" y="400"/>
                  <a:pt x="4187" y="271"/>
                </a:cubicBezTo>
                <a:cubicBezTo>
                  <a:pt x="4153" y="142"/>
                  <a:pt x="4032" y="19"/>
                  <a:pt x="3872" y="2"/>
                </a:cubicBezTo>
                <a:cubicBezTo>
                  <a:pt x="3861" y="1"/>
                  <a:pt x="3849" y="1"/>
                  <a:pt x="3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0" name="Google Shape;4600;p42"/>
          <p:cNvSpPr/>
          <p:nvPr/>
        </p:nvSpPr>
        <p:spPr>
          <a:xfrm>
            <a:off x="11071129" y="5336533"/>
            <a:ext cx="244648" cy="638661"/>
          </a:xfrm>
          <a:custGeom>
            <a:avLst/>
            <a:gdLst/>
            <a:ahLst/>
            <a:cxnLst/>
            <a:rect l="l" t="t" r="r" b="b"/>
            <a:pathLst>
              <a:path w="1615" h="4216" fill="none" extrusionOk="0">
                <a:moveTo>
                  <a:pt x="1615" y="1"/>
                </a:moveTo>
                <a:cubicBezTo>
                  <a:pt x="868" y="1327"/>
                  <a:pt x="323" y="2749"/>
                  <a:pt x="1" y="421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42"/>
          <p:cNvSpPr/>
          <p:nvPr/>
        </p:nvSpPr>
        <p:spPr>
          <a:xfrm>
            <a:off x="11066433" y="5723125"/>
            <a:ext cx="459908" cy="254495"/>
          </a:xfrm>
          <a:custGeom>
            <a:avLst/>
            <a:gdLst/>
            <a:ahLst/>
            <a:cxnLst/>
            <a:rect l="l" t="t" r="r" b="b"/>
            <a:pathLst>
              <a:path w="3036" h="1680" fill="none" extrusionOk="0">
                <a:moveTo>
                  <a:pt x="3036" y="0"/>
                </a:moveTo>
                <a:cubicBezTo>
                  <a:pt x="1872" y="255"/>
                  <a:pt x="796" y="850"/>
                  <a:pt x="1" y="168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42"/>
          <p:cNvSpPr/>
          <p:nvPr/>
        </p:nvSpPr>
        <p:spPr>
          <a:xfrm>
            <a:off x="10823298" y="5564519"/>
            <a:ext cx="245860" cy="407949"/>
          </a:xfrm>
          <a:custGeom>
            <a:avLst/>
            <a:gdLst/>
            <a:ahLst/>
            <a:cxnLst/>
            <a:rect l="l" t="t" r="r" b="b"/>
            <a:pathLst>
              <a:path w="1623" h="2693" fill="none" extrusionOk="0">
                <a:moveTo>
                  <a:pt x="1" y="0"/>
                </a:moveTo>
                <a:cubicBezTo>
                  <a:pt x="593" y="876"/>
                  <a:pt x="1340" y="1693"/>
                  <a:pt x="1622" y="269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3" name="Google Shape;4603;p42"/>
          <p:cNvSpPr/>
          <p:nvPr/>
        </p:nvSpPr>
        <p:spPr>
          <a:xfrm>
            <a:off x="10916159" y="5924601"/>
            <a:ext cx="326147" cy="163452"/>
          </a:xfrm>
          <a:custGeom>
            <a:avLst/>
            <a:gdLst/>
            <a:ahLst/>
            <a:cxnLst/>
            <a:rect l="l" t="t" r="r" b="b"/>
            <a:pathLst>
              <a:path w="2153" h="1079" extrusionOk="0">
                <a:moveTo>
                  <a:pt x="1195" y="0"/>
                </a:moveTo>
                <a:cubicBezTo>
                  <a:pt x="1040" y="0"/>
                  <a:pt x="884" y="14"/>
                  <a:pt x="731" y="42"/>
                </a:cubicBezTo>
                <a:cubicBezTo>
                  <a:pt x="536" y="78"/>
                  <a:pt x="337" y="142"/>
                  <a:pt x="205" y="273"/>
                </a:cubicBezTo>
                <a:cubicBezTo>
                  <a:pt x="23" y="454"/>
                  <a:pt x="8" y="718"/>
                  <a:pt x="1" y="960"/>
                </a:cubicBezTo>
                <a:cubicBezTo>
                  <a:pt x="460" y="1033"/>
                  <a:pt x="949" y="1079"/>
                  <a:pt x="1442" y="1079"/>
                </a:cubicBezTo>
                <a:cubicBezTo>
                  <a:pt x="1622" y="1079"/>
                  <a:pt x="1803" y="1073"/>
                  <a:pt x="1983" y="1060"/>
                </a:cubicBezTo>
                <a:cubicBezTo>
                  <a:pt x="2049" y="919"/>
                  <a:pt x="2116" y="774"/>
                  <a:pt x="2135" y="620"/>
                </a:cubicBezTo>
                <a:cubicBezTo>
                  <a:pt x="2152" y="469"/>
                  <a:pt x="2114" y="303"/>
                  <a:pt x="1992" y="192"/>
                </a:cubicBezTo>
                <a:cubicBezTo>
                  <a:pt x="1881" y="90"/>
                  <a:pt x="1718" y="50"/>
                  <a:pt x="1562" y="26"/>
                </a:cubicBezTo>
                <a:cubicBezTo>
                  <a:pt x="1441" y="9"/>
                  <a:pt x="1318" y="0"/>
                  <a:pt x="11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4" name="Google Shape;4604;p42"/>
          <p:cNvSpPr/>
          <p:nvPr/>
        </p:nvSpPr>
        <p:spPr>
          <a:xfrm>
            <a:off x="11012201" y="6016251"/>
            <a:ext cx="372956" cy="96344"/>
          </a:xfrm>
          <a:custGeom>
            <a:avLst/>
            <a:gdLst/>
            <a:ahLst/>
            <a:cxnLst/>
            <a:rect l="l" t="t" r="r" b="b"/>
            <a:pathLst>
              <a:path w="2462" h="636" extrusionOk="0">
                <a:moveTo>
                  <a:pt x="1821" y="0"/>
                </a:moveTo>
                <a:cubicBezTo>
                  <a:pt x="1550" y="0"/>
                  <a:pt x="1394" y="315"/>
                  <a:pt x="1394" y="315"/>
                </a:cubicBezTo>
                <a:cubicBezTo>
                  <a:pt x="1394" y="315"/>
                  <a:pt x="1406" y="145"/>
                  <a:pt x="1235" y="123"/>
                </a:cubicBezTo>
                <a:cubicBezTo>
                  <a:pt x="1223" y="121"/>
                  <a:pt x="1212" y="121"/>
                  <a:pt x="1201" y="121"/>
                </a:cubicBezTo>
                <a:cubicBezTo>
                  <a:pt x="1053" y="121"/>
                  <a:pt x="980" y="246"/>
                  <a:pt x="980" y="246"/>
                </a:cubicBezTo>
                <a:cubicBezTo>
                  <a:pt x="980" y="246"/>
                  <a:pt x="936" y="20"/>
                  <a:pt x="668" y="20"/>
                </a:cubicBezTo>
                <a:cubicBezTo>
                  <a:pt x="644" y="20"/>
                  <a:pt x="619" y="22"/>
                  <a:pt x="591" y="26"/>
                </a:cubicBezTo>
                <a:cubicBezTo>
                  <a:pt x="253" y="73"/>
                  <a:pt x="355" y="437"/>
                  <a:pt x="355" y="437"/>
                </a:cubicBezTo>
                <a:cubicBezTo>
                  <a:pt x="355" y="437"/>
                  <a:pt x="297" y="405"/>
                  <a:pt x="225" y="405"/>
                </a:cubicBezTo>
                <a:cubicBezTo>
                  <a:pt x="190" y="405"/>
                  <a:pt x="150" y="413"/>
                  <a:pt x="113" y="437"/>
                </a:cubicBezTo>
                <a:cubicBezTo>
                  <a:pt x="0" y="506"/>
                  <a:pt x="28" y="619"/>
                  <a:pt x="28" y="619"/>
                </a:cubicBezTo>
                <a:cubicBezTo>
                  <a:pt x="274" y="631"/>
                  <a:pt x="535" y="635"/>
                  <a:pt x="790" y="635"/>
                </a:cubicBezTo>
                <a:cubicBezTo>
                  <a:pt x="1622" y="635"/>
                  <a:pt x="2395" y="588"/>
                  <a:pt x="2408" y="588"/>
                </a:cubicBezTo>
                <a:cubicBezTo>
                  <a:pt x="2408" y="588"/>
                  <a:pt x="2408" y="588"/>
                  <a:pt x="2408" y="588"/>
                </a:cubicBezTo>
                <a:cubicBezTo>
                  <a:pt x="2462" y="337"/>
                  <a:pt x="2314" y="295"/>
                  <a:pt x="2209" y="295"/>
                </a:cubicBezTo>
                <a:cubicBezTo>
                  <a:pt x="2156" y="295"/>
                  <a:pt x="2113" y="306"/>
                  <a:pt x="2113" y="306"/>
                </a:cubicBezTo>
                <a:cubicBezTo>
                  <a:pt x="2113" y="306"/>
                  <a:pt x="2189" y="57"/>
                  <a:pt x="1881" y="5"/>
                </a:cubicBezTo>
                <a:cubicBezTo>
                  <a:pt x="1860" y="2"/>
                  <a:pt x="1840" y="0"/>
                  <a:pt x="18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5" name="Google Shape;4605;p42"/>
          <p:cNvSpPr/>
          <p:nvPr/>
        </p:nvSpPr>
        <p:spPr>
          <a:xfrm>
            <a:off x="10726801" y="5996709"/>
            <a:ext cx="310999" cy="113917"/>
          </a:xfrm>
          <a:custGeom>
            <a:avLst/>
            <a:gdLst/>
            <a:ahLst/>
            <a:cxnLst/>
            <a:rect l="l" t="t" r="r" b="b"/>
            <a:pathLst>
              <a:path w="2053" h="752" extrusionOk="0">
                <a:moveTo>
                  <a:pt x="1235" y="1"/>
                </a:moveTo>
                <a:cubicBezTo>
                  <a:pt x="948" y="1"/>
                  <a:pt x="830" y="231"/>
                  <a:pt x="830" y="231"/>
                </a:cubicBezTo>
                <a:cubicBezTo>
                  <a:pt x="830" y="231"/>
                  <a:pt x="778" y="89"/>
                  <a:pt x="600" y="89"/>
                </a:cubicBezTo>
                <a:cubicBezTo>
                  <a:pt x="565" y="89"/>
                  <a:pt x="525" y="95"/>
                  <a:pt x="481" y="107"/>
                </a:cubicBezTo>
                <a:cubicBezTo>
                  <a:pt x="204" y="186"/>
                  <a:pt x="295" y="364"/>
                  <a:pt x="295" y="364"/>
                </a:cubicBezTo>
                <a:cubicBezTo>
                  <a:pt x="295" y="364"/>
                  <a:pt x="275" y="359"/>
                  <a:pt x="246" y="359"/>
                </a:cubicBezTo>
                <a:cubicBezTo>
                  <a:pt x="203" y="359"/>
                  <a:pt x="138" y="370"/>
                  <a:pt x="86" y="426"/>
                </a:cubicBezTo>
                <a:cubicBezTo>
                  <a:pt x="0" y="519"/>
                  <a:pt x="94" y="612"/>
                  <a:pt x="94" y="612"/>
                </a:cubicBezTo>
                <a:cubicBezTo>
                  <a:pt x="498" y="700"/>
                  <a:pt x="1938" y="751"/>
                  <a:pt x="1938" y="751"/>
                </a:cubicBezTo>
                <a:cubicBezTo>
                  <a:pt x="1938" y="751"/>
                  <a:pt x="2052" y="431"/>
                  <a:pt x="1919" y="335"/>
                </a:cubicBezTo>
                <a:cubicBezTo>
                  <a:pt x="1870" y="299"/>
                  <a:pt x="1816" y="288"/>
                  <a:pt x="1769" y="288"/>
                </a:cubicBezTo>
                <a:cubicBezTo>
                  <a:pt x="1688" y="288"/>
                  <a:pt x="1625" y="320"/>
                  <a:pt x="1625" y="320"/>
                </a:cubicBezTo>
                <a:cubicBezTo>
                  <a:pt x="1625" y="320"/>
                  <a:pt x="1574" y="19"/>
                  <a:pt x="1266" y="2"/>
                </a:cubicBezTo>
                <a:cubicBezTo>
                  <a:pt x="1255" y="1"/>
                  <a:pt x="1245" y="1"/>
                  <a:pt x="1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6" name="Google Shape;4606;p42"/>
          <p:cNvSpPr/>
          <p:nvPr/>
        </p:nvSpPr>
        <p:spPr>
          <a:xfrm>
            <a:off x="12235602" y="5145357"/>
            <a:ext cx="169057" cy="74076"/>
          </a:xfrm>
          <a:custGeom>
            <a:avLst/>
            <a:gdLst/>
            <a:ahLst/>
            <a:cxnLst/>
            <a:rect l="l" t="t" r="r" b="b"/>
            <a:pathLst>
              <a:path w="1116" h="489" extrusionOk="0">
                <a:moveTo>
                  <a:pt x="407" y="1"/>
                </a:moveTo>
                <a:cubicBezTo>
                  <a:pt x="260" y="1"/>
                  <a:pt x="222" y="139"/>
                  <a:pt x="222" y="139"/>
                </a:cubicBezTo>
                <a:cubicBezTo>
                  <a:pt x="222" y="139"/>
                  <a:pt x="177" y="84"/>
                  <a:pt x="126" y="84"/>
                </a:cubicBezTo>
                <a:cubicBezTo>
                  <a:pt x="108" y="84"/>
                  <a:pt x="89" y="91"/>
                  <a:pt x="71" y="109"/>
                </a:cubicBezTo>
                <a:cubicBezTo>
                  <a:pt x="0" y="181"/>
                  <a:pt x="71" y="224"/>
                  <a:pt x="71" y="224"/>
                </a:cubicBezTo>
                <a:lnTo>
                  <a:pt x="59" y="484"/>
                </a:lnTo>
                <a:cubicBezTo>
                  <a:pt x="135" y="487"/>
                  <a:pt x="211" y="488"/>
                  <a:pt x="288" y="488"/>
                </a:cubicBezTo>
                <a:cubicBezTo>
                  <a:pt x="557" y="488"/>
                  <a:pt x="833" y="470"/>
                  <a:pt x="1115" y="439"/>
                </a:cubicBezTo>
                <a:cubicBezTo>
                  <a:pt x="1091" y="295"/>
                  <a:pt x="987" y="280"/>
                  <a:pt x="943" y="280"/>
                </a:cubicBezTo>
                <a:cubicBezTo>
                  <a:pt x="932" y="280"/>
                  <a:pt x="924" y="281"/>
                  <a:pt x="924" y="281"/>
                </a:cubicBezTo>
                <a:cubicBezTo>
                  <a:pt x="924" y="281"/>
                  <a:pt x="949" y="139"/>
                  <a:pt x="809" y="109"/>
                </a:cubicBezTo>
                <a:cubicBezTo>
                  <a:pt x="788" y="105"/>
                  <a:pt x="768" y="103"/>
                  <a:pt x="749" y="103"/>
                </a:cubicBezTo>
                <a:cubicBezTo>
                  <a:pt x="639" y="103"/>
                  <a:pt x="564" y="166"/>
                  <a:pt x="564" y="166"/>
                </a:cubicBezTo>
                <a:cubicBezTo>
                  <a:pt x="564" y="166"/>
                  <a:pt x="551" y="1"/>
                  <a:pt x="4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7" name="Google Shape;4607;p42"/>
          <p:cNvSpPr/>
          <p:nvPr/>
        </p:nvSpPr>
        <p:spPr>
          <a:xfrm>
            <a:off x="11937781" y="5129300"/>
            <a:ext cx="169057" cy="82105"/>
          </a:xfrm>
          <a:custGeom>
            <a:avLst/>
            <a:gdLst/>
            <a:ahLst/>
            <a:cxnLst/>
            <a:rect l="l" t="t" r="r" b="b"/>
            <a:pathLst>
              <a:path w="1116" h="542" extrusionOk="0">
                <a:moveTo>
                  <a:pt x="710" y="1"/>
                </a:moveTo>
                <a:cubicBezTo>
                  <a:pt x="564" y="1"/>
                  <a:pt x="553" y="166"/>
                  <a:pt x="553" y="166"/>
                </a:cubicBezTo>
                <a:cubicBezTo>
                  <a:pt x="553" y="166"/>
                  <a:pt x="477" y="103"/>
                  <a:pt x="366" y="103"/>
                </a:cubicBezTo>
                <a:cubicBezTo>
                  <a:pt x="348" y="103"/>
                  <a:pt x="328" y="105"/>
                  <a:pt x="308" y="109"/>
                </a:cubicBezTo>
                <a:cubicBezTo>
                  <a:pt x="167" y="139"/>
                  <a:pt x="192" y="282"/>
                  <a:pt x="192" y="282"/>
                </a:cubicBezTo>
                <a:cubicBezTo>
                  <a:pt x="192" y="282"/>
                  <a:pt x="185" y="280"/>
                  <a:pt x="173" y="280"/>
                </a:cubicBezTo>
                <a:cubicBezTo>
                  <a:pt x="129" y="280"/>
                  <a:pt x="25" y="296"/>
                  <a:pt x="1" y="439"/>
                </a:cubicBezTo>
                <a:cubicBezTo>
                  <a:pt x="286" y="494"/>
                  <a:pt x="531" y="541"/>
                  <a:pt x="770" y="541"/>
                </a:cubicBezTo>
                <a:cubicBezTo>
                  <a:pt x="865" y="541"/>
                  <a:pt x="959" y="534"/>
                  <a:pt x="1055" y="516"/>
                </a:cubicBezTo>
                <a:lnTo>
                  <a:pt x="1046" y="224"/>
                </a:lnTo>
                <a:cubicBezTo>
                  <a:pt x="1046" y="224"/>
                  <a:pt x="1116" y="180"/>
                  <a:pt x="1046" y="109"/>
                </a:cubicBezTo>
                <a:cubicBezTo>
                  <a:pt x="1028" y="91"/>
                  <a:pt x="1009" y="84"/>
                  <a:pt x="991" y="84"/>
                </a:cubicBezTo>
                <a:cubicBezTo>
                  <a:pt x="939" y="84"/>
                  <a:pt x="895" y="139"/>
                  <a:pt x="895" y="139"/>
                </a:cubicBezTo>
                <a:cubicBezTo>
                  <a:pt x="895" y="139"/>
                  <a:pt x="855" y="1"/>
                  <a:pt x="7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8" name="Google Shape;4608;p42"/>
          <p:cNvSpPr/>
          <p:nvPr/>
        </p:nvSpPr>
        <p:spPr>
          <a:xfrm>
            <a:off x="11952778" y="4664540"/>
            <a:ext cx="593367" cy="492781"/>
          </a:xfrm>
          <a:custGeom>
            <a:avLst/>
            <a:gdLst/>
            <a:ahLst/>
            <a:cxnLst/>
            <a:rect l="l" t="t" r="r" b="b"/>
            <a:pathLst>
              <a:path w="3917" h="3253" extrusionOk="0">
                <a:moveTo>
                  <a:pt x="2647" y="0"/>
                </a:moveTo>
                <a:cubicBezTo>
                  <a:pt x="2568" y="0"/>
                  <a:pt x="2493" y="34"/>
                  <a:pt x="2429" y="74"/>
                </a:cubicBezTo>
                <a:cubicBezTo>
                  <a:pt x="2177" y="221"/>
                  <a:pt x="1996" y="437"/>
                  <a:pt x="1851" y="661"/>
                </a:cubicBezTo>
                <a:cubicBezTo>
                  <a:pt x="1542" y="1140"/>
                  <a:pt x="1381" y="1683"/>
                  <a:pt x="1386" y="2224"/>
                </a:cubicBezTo>
                <a:cubicBezTo>
                  <a:pt x="1294" y="1833"/>
                  <a:pt x="914" y="1229"/>
                  <a:pt x="557" y="1062"/>
                </a:cubicBezTo>
                <a:cubicBezTo>
                  <a:pt x="477" y="1024"/>
                  <a:pt x="401" y="1007"/>
                  <a:pt x="334" y="1007"/>
                </a:cubicBezTo>
                <a:cubicBezTo>
                  <a:pt x="133" y="1007"/>
                  <a:pt x="1" y="1155"/>
                  <a:pt x="18" y="1345"/>
                </a:cubicBezTo>
                <a:cubicBezTo>
                  <a:pt x="67" y="1861"/>
                  <a:pt x="961" y="2714"/>
                  <a:pt x="1461" y="3252"/>
                </a:cubicBezTo>
                <a:cubicBezTo>
                  <a:pt x="2094" y="2979"/>
                  <a:pt x="2972" y="2634"/>
                  <a:pt x="3631" y="2322"/>
                </a:cubicBezTo>
                <a:cubicBezTo>
                  <a:pt x="3748" y="2267"/>
                  <a:pt x="3870" y="2190"/>
                  <a:pt x="3887" y="2081"/>
                </a:cubicBezTo>
                <a:cubicBezTo>
                  <a:pt x="3917" y="1894"/>
                  <a:pt x="3633" y="1780"/>
                  <a:pt x="3400" y="1771"/>
                </a:cubicBezTo>
                <a:cubicBezTo>
                  <a:pt x="3378" y="1770"/>
                  <a:pt x="3356" y="1769"/>
                  <a:pt x="3335" y="1769"/>
                </a:cubicBezTo>
                <a:cubicBezTo>
                  <a:pt x="2772" y="1769"/>
                  <a:pt x="2217" y="2037"/>
                  <a:pt x="1952" y="2443"/>
                </a:cubicBezTo>
                <a:cubicBezTo>
                  <a:pt x="2306" y="1796"/>
                  <a:pt x="2661" y="1145"/>
                  <a:pt x="2863" y="456"/>
                </a:cubicBezTo>
                <a:cubicBezTo>
                  <a:pt x="2888" y="368"/>
                  <a:pt x="2911" y="275"/>
                  <a:pt x="2888" y="185"/>
                </a:cubicBezTo>
                <a:cubicBezTo>
                  <a:pt x="2865" y="96"/>
                  <a:pt x="2782" y="12"/>
                  <a:pt x="2671" y="1"/>
                </a:cubicBezTo>
                <a:cubicBezTo>
                  <a:pt x="2663" y="0"/>
                  <a:pt x="2655" y="0"/>
                  <a:pt x="26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42"/>
          <p:cNvSpPr/>
          <p:nvPr/>
        </p:nvSpPr>
        <p:spPr>
          <a:xfrm>
            <a:off x="12172736" y="4708017"/>
            <a:ext cx="169057" cy="439458"/>
          </a:xfrm>
          <a:custGeom>
            <a:avLst/>
            <a:gdLst/>
            <a:ahLst/>
            <a:cxnLst/>
            <a:rect l="l" t="t" r="r" b="b"/>
            <a:pathLst>
              <a:path w="1116" h="2901" fill="none" extrusionOk="0">
                <a:moveTo>
                  <a:pt x="1115" y="1"/>
                </a:moveTo>
                <a:cubicBezTo>
                  <a:pt x="600" y="913"/>
                  <a:pt x="223" y="1892"/>
                  <a:pt x="1" y="29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0" name="Google Shape;4610;p42"/>
          <p:cNvSpPr/>
          <p:nvPr/>
        </p:nvSpPr>
        <p:spPr>
          <a:xfrm>
            <a:off x="12169554" y="4974026"/>
            <a:ext cx="317361" cy="175268"/>
          </a:xfrm>
          <a:custGeom>
            <a:avLst/>
            <a:gdLst/>
            <a:ahLst/>
            <a:cxnLst/>
            <a:rect l="l" t="t" r="r" b="b"/>
            <a:pathLst>
              <a:path w="2095" h="1157" fill="none" extrusionOk="0">
                <a:moveTo>
                  <a:pt x="2094" y="0"/>
                </a:moveTo>
                <a:cubicBezTo>
                  <a:pt x="1291" y="176"/>
                  <a:pt x="550" y="585"/>
                  <a:pt x="0" y="115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42"/>
          <p:cNvSpPr/>
          <p:nvPr/>
        </p:nvSpPr>
        <p:spPr>
          <a:xfrm>
            <a:off x="12001859" y="4865108"/>
            <a:ext cx="169512" cy="280550"/>
          </a:xfrm>
          <a:custGeom>
            <a:avLst/>
            <a:gdLst/>
            <a:ahLst/>
            <a:cxnLst/>
            <a:rect l="l" t="t" r="r" b="b"/>
            <a:pathLst>
              <a:path w="1119" h="1852" fill="none" extrusionOk="0">
                <a:moveTo>
                  <a:pt x="0" y="0"/>
                </a:moveTo>
                <a:cubicBezTo>
                  <a:pt x="409" y="602"/>
                  <a:pt x="923" y="1164"/>
                  <a:pt x="1119" y="185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2" name="Google Shape;4612;p42"/>
          <p:cNvSpPr/>
          <p:nvPr/>
        </p:nvSpPr>
        <p:spPr>
          <a:xfrm>
            <a:off x="12065786" y="5112485"/>
            <a:ext cx="225107" cy="112553"/>
          </a:xfrm>
          <a:custGeom>
            <a:avLst/>
            <a:gdLst/>
            <a:ahLst/>
            <a:cxnLst/>
            <a:rect l="l" t="t" r="r" b="b"/>
            <a:pathLst>
              <a:path w="1486" h="743" extrusionOk="0">
                <a:moveTo>
                  <a:pt x="822" y="1"/>
                </a:moveTo>
                <a:cubicBezTo>
                  <a:pt x="715" y="1"/>
                  <a:pt x="609" y="10"/>
                  <a:pt x="504" y="29"/>
                </a:cubicBezTo>
                <a:cubicBezTo>
                  <a:pt x="369" y="54"/>
                  <a:pt x="232" y="98"/>
                  <a:pt x="142" y="188"/>
                </a:cubicBezTo>
                <a:cubicBezTo>
                  <a:pt x="18" y="313"/>
                  <a:pt x="5" y="496"/>
                  <a:pt x="0" y="662"/>
                </a:cubicBezTo>
                <a:cubicBezTo>
                  <a:pt x="319" y="712"/>
                  <a:pt x="659" y="743"/>
                  <a:pt x="1002" y="743"/>
                </a:cubicBezTo>
                <a:cubicBezTo>
                  <a:pt x="1124" y="743"/>
                  <a:pt x="1246" y="739"/>
                  <a:pt x="1368" y="731"/>
                </a:cubicBezTo>
                <a:cubicBezTo>
                  <a:pt x="1415" y="633"/>
                  <a:pt x="1460" y="533"/>
                  <a:pt x="1473" y="428"/>
                </a:cubicBezTo>
                <a:cubicBezTo>
                  <a:pt x="1485" y="322"/>
                  <a:pt x="1459" y="209"/>
                  <a:pt x="1375" y="132"/>
                </a:cubicBezTo>
                <a:cubicBezTo>
                  <a:pt x="1297" y="63"/>
                  <a:pt x="1186" y="34"/>
                  <a:pt x="1078" y="19"/>
                </a:cubicBezTo>
                <a:cubicBezTo>
                  <a:pt x="993" y="7"/>
                  <a:pt x="908" y="1"/>
                  <a:pt x="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3" name="Google Shape;4613;p42"/>
          <p:cNvSpPr/>
          <p:nvPr/>
        </p:nvSpPr>
        <p:spPr>
          <a:xfrm>
            <a:off x="12126229" y="5173685"/>
            <a:ext cx="232681" cy="65290"/>
          </a:xfrm>
          <a:custGeom>
            <a:avLst/>
            <a:gdLst/>
            <a:ahLst/>
            <a:cxnLst/>
            <a:rect l="l" t="t" r="r" b="b"/>
            <a:pathLst>
              <a:path w="1536" h="431" extrusionOk="0">
                <a:moveTo>
                  <a:pt x="1136" y="1"/>
                </a:moveTo>
                <a:cubicBezTo>
                  <a:pt x="966" y="1"/>
                  <a:pt x="870" y="213"/>
                  <a:pt x="870" y="213"/>
                </a:cubicBezTo>
                <a:cubicBezTo>
                  <a:pt x="870" y="213"/>
                  <a:pt x="876" y="97"/>
                  <a:pt x="771" y="83"/>
                </a:cubicBezTo>
                <a:cubicBezTo>
                  <a:pt x="763" y="82"/>
                  <a:pt x="756" y="81"/>
                  <a:pt x="748" y="81"/>
                </a:cubicBezTo>
                <a:cubicBezTo>
                  <a:pt x="656" y="81"/>
                  <a:pt x="611" y="165"/>
                  <a:pt x="611" y="165"/>
                </a:cubicBezTo>
                <a:cubicBezTo>
                  <a:pt x="611" y="165"/>
                  <a:pt x="583" y="14"/>
                  <a:pt x="416" y="14"/>
                </a:cubicBezTo>
                <a:cubicBezTo>
                  <a:pt x="401" y="14"/>
                  <a:pt x="385" y="15"/>
                  <a:pt x="368" y="18"/>
                </a:cubicBezTo>
                <a:cubicBezTo>
                  <a:pt x="157" y="52"/>
                  <a:pt x="220" y="296"/>
                  <a:pt x="220" y="296"/>
                </a:cubicBezTo>
                <a:cubicBezTo>
                  <a:pt x="220" y="296"/>
                  <a:pt x="185" y="274"/>
                  <a:pt x="140" y="274"/>
                </a:cubicBezTo>
                <a:cubicBezTo>
                  <a:pt x="118" y="274"/>
                  <a:pt x="94" y="280"/>
                  <a:pt x="70" y="296"/>
                </a:cubicBezTo>
                <a:cubicBezTo>
                  <a:pt x="0" y="343"/>
                  <a:pt x="18" y="419"/>
                  <a:pt x="18" y="419"/>
                </a:cubicBezTo>
                <a:cubicBezTo>
                  <a:pt x="174" y="427"/>
                  <a:pt x="341" y="430"/>
                  <a:pt x="504" y="430"/>
                </a:cubicBezTo>
                <a:cubicBezTo>
                  <a:pt x="1022" y="430"/>
                  <a:pt x="1501" y="398"/>
                  <a:pt x="1502" y="397"/>
                </a:cubicBezTo>
                <a:cubicBezTo>
                  <a:pt x="1535" y="228"/>
                  <a:pt x="1444" y="199"/>
                  <a:pt x="1378" y="199"/>
                </a:cubicBezTo>
                <a:cubicBezTo>
                  <a:pt x="1344" y="199"/>
                  <a:pt x="1318" y="207"/>
                  <a:pt x="1318" y="207"/>
                </a:cubicBezTo>
                <a:cubicBezTo>
                  <a:pt x="1318" y="207"/>
                  <a:pt x="1365" y="38"/>
                  <a:pt x="1174" y="4"/>
                </a:cubicBezTo>
                <a:cubicBezTo>
                  <a:pt x="1161" y="2"/>
                  <a:pt x="1148" y="1"/>
                  <a:pt x="11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4" name="Google Shape;4614;p42"/>
          <p:cNvSpPr/>
          <p:nvPr/>
        </p:nvSpPr>
        <p:spPr>
          <a:xfrm>
            <a:off x="11948082" y="5160809"/>
            <a:ext cx="194052" cy="76954"/>
          </a:xfrm>
          <a:custGeom>
            <a:avLst/>
            <a:gdLst/>
            <a:ahLst/>
            <a:cxnLst/>
            <a:rect l="l" t="t" r="r" b="b"/>
            <a:pathLst>
              <a:path w="1281" h="508" extrusionOk="0">
                <a:moveTo>
                  <a:pt x="770" y="1"/>
                </a:moveTo>
                <a:cubicBezTo>
                  <a:pt x="593" y="1"/>
                  <a:pt x="519" y="156"/>
                  <a:pt x="519" y="156"/>
                </a:cubicBezTo>
                <a:cubicBezTo>
                  <a:pt x="519" y="156"/>
                  <a:pt x="487" y="60"/>
                  <a:pt x="375" y="60"/>
                </a:cubicBezTo>
                <a:cubicBezTo>
                  <a:pt x="353" y="60"/>
                  <a:pt x="329" y="63"/>
                  <a:pt x="301" y="72"/>
                </a:cubicBezTo>
                <a:cubicBezTo>
                  <a:pt x="128" y="125"/>
                  <a:pt x="185" y="245"/>
                  <a:pt x="185" y="245"/>
                </a:cubicBezTo>
                <a:cubicBezTo>
                  <a:pt x="185" y="245"/>
                  <a:pt x="172" y="242"/>
                  <a:pt x="154" y="242"/>
                </a:cubicBezTo>
                <a:cubicBezTo>
                  <a:pt x="127" y="242"/>
                  <a:pt x="88" y="249"/>
                  <a:pt x="56" y="287"/>
                </a:cubicBezTo>
                <a:cubicBezTo>
                  <a:pt x="1" y="349"/>
                  <a:pt x="61" y="412"/>
                  <a:pt x="61" y="412"/>
                </a:cubicBezTo>
                <a:cubicBezTo>
                  <a:pt x="314" y="473"/>
                  <a:pt x="1209" y="508"/>
                  <a:pt x="1209" y="508"/>
                </a:cubicBezTo>
                <a:cubicBezTo>
                  <a:pt x="1209" y="508"/>
                  <a:pt x="1280" y="292"/>
                  <a:pt x="1198" y="227"/>
                </a:cubicBezTo>
                <a:cubicBezTo>
                  <a:pt x="1167" y="202"/>
                  <a:pt x="1133" y="195"/>
                  <a:pt x="1104" y="195"/>
                </a:cubicBezTo>
                <a:cubicBezTo>
                  <a:pt x="1054" y="195"/>
                  <a:pt x="1014" y="216"/>
                  <a:pt x="1014" y="216"/>
                </a:cubicBezTo>
                <a:cubicBezTo>
                  <a:pt x="1014" y="216"/>
                  <a:pt x="983" y="13"/>
                  <a:pt x="791" y="1"/>
                </a:cubicBezTo>
                <a:cubicBezTo>
                  <a:pt x="784" y="1"/>
                  <a:pt x="777" y="1"/>
                  <a:pt x="7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42"/>
          <p:cNvSpPr/>
          <p:nvPr/>
        </p:nvSpPr>
        <p:spPr>
          <a:xfrm>
            <a:off x="13109828" y="4292491"/>
            <a:ext cx="94072" cy="41355"/>
          </a:xfrm>
          <a:custGeom>
            <a:avLst/>
            <a:gdLst/>
            <a:ahLst/>
            <a:cxnLst/>
            <a:rect l="l" t="t" r="r" b="b"/>
            <a:pathLst>
              <a:path w="621" h="273" extrusionOk="0">
                <a:moveTo>
                  <a:pt x="226" y="1"/>
                </a:moveTo>
                <a:cubicBezTo>
                  <a:pt x="145" y="1"/>
                  <a:pt x="123" y="78"/>
                  <a:pt x="123" y="78"/>
                </a:cubicBezTo>
                <a:cubicBezTo>
                  <a:pt x="123" y="78"/>
                  <a:pt x="98" y="47"/>
                  <a:pt x="70" y="47"/>
                </a:cubicBezTo>
                <a:cubicBezTo>
                  <a:pt x="60" y="47"/>
                  <a:pt x="49" y="51"/>
                  <a:pt x="39" y="62"/>
                </a:cubicBezTo>
                <a:cubicBezTo>
                  <a:pt x="0" y="102"/>
                  <a:pt x="39" y="127"/>
                  <a:pt x="39" y="127"/>
                </a:cubicBezTo>
                <a:lnTo>
                  <a:pt x="32" y="269"/>
                </a:lnTo>
                <a:cubicBezTo>
                  <a:pt x="77" y="272"/>
                  <a:pt x="123" y="273"/>
                  <a:pt x="169" y="273"/>
                </a:cubicBezTo>
                <a:cubicBezTo>
                  <a:pt x="316" y="273"/>
                  <a:pt x="466" y="262"/>
                  <a:pt x="620" y="246"/>
                </a:cubicBezTo>
                <a:cubicBezTo>
                  <a:pt x="607" y="166"/>
                  <a:pt x="550" y="157"/>
                  <a:pt x="526" y="157"/>
                </a:cubicBezTo>
                <a:cubicBezTo>
                  <a:pt x="519" y="157"/>
                  <a:pt x="515" y="158"/>
                  <a:pt x="515" y="158"/>
                </a:cubicBezTo>
                <a:cubicBezTo>
                  <a:pt x="515" y="158"/>
                  <a:pt x="528" y="78"/>
                  <a:pt x="450" y="62"/>
                </a:cubicBezTo>
                <a:cubicBezTo>
                  <a:pt x="438" y="59"/>
                  <a:pt x="427" y="58"/>
                  <a:pt x="417" y="58"/>
                </a:cubicBezTo>
                <a:cubicBezTo>
                  <a:pt x="356" y="58"/>
                  <a:pt x="314" y="93"/>
                  <a:pt x="314" y="93"/>
                </a:cubicBezTo>
                <a:cubicBezTo>
                  <a:pt x="314" y="93"/>
                  <a:pt x="308" y="1"/>
                  <a:pt x="2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6" name="Google Shape;4616;p42"/>
          <p:cNvSpPr/>
          <p:nvPr/>
        </p:nvSpPr>
        <p:spPr>
          <a:xfrm>
            <a:off x="12943951" y="4283704"/>
            <a:ext cx="94072" cy="45748"/>
          </a:xfrm>
          <a:custGeom>
            <a:avLst/>
            <a:gdLst/>
            <a:ahLst/>
            <a:cxnLst/>
            <a:rect l="l" t="t" r="r" b="b"/>
            <a:pathLst>
              <a:path w="621" h="302" extrusionOk="0">
                <a:moveTo>
                  <a:pt x="395" y="1"/>
                </a:moveTo>
                <a:cubicBezTo>
                  <a:pt x="314" y="1"/>
                  <a:pt x="308" y="93"/>
                  <a:pt x="308" y="93"/>
                </a:cubicBezTo>
                <a:cubicBezTo>
                  <a:pt x="308" y="93"/>
                  <a:pt x="265" y="58"/>
                  <a:pt x="204" y="58"/>
                </a:cubicBezTo>
                <a:cubicBezTo>
                  <a:pt x="194" y="58"/>
                  <a:pt x="183" y="59"/>
                  <a:pt x="171" y="62"/>
                </a:cubicBezTo>
                <a:cubicBezTo>
                  <a:pt x="93" y="78"/>
                  <a:pt x="107" y="157"/>
                  <a:pt x="107" y="157"/>
                </a:cubicBezTo>
                <a:cubicBezTo>
                  <a:pt x="107" y="157"/>
                  <a:pt x="103" y="156"/>
                  <a:pt x="97" y="156"/>
                </a:cubicBezTo>
                <a:cubicBezTo>
                  <a:pt x="73" y="156"/>
                  <a:pt x="15" y="165"/>
                  <a:pt x="1" y="245"/>
                </a:cubicBezTo>
                <a:cubicBezTo>
                  <a:pt x="160" y="276"/>
                  <a:pt x="297" y="302"/>
                  <a:pt x="431" y="302"/>
                </a:cubicBezTo>
                <a:cubicBezTo>
                  <a:pt x="484" y="302"/>
                  <a:pt x="536" y="298"/>
                  <a:pt x="589" y="288"/>
                </a:cubicBezTo>
                <a:lnTo>
                  <a:pt x="583" y="126"/>
                </a:lnTo>
                <a:cubicBezTo>
                  <a:pt x="583" y="126"/>
                  <a:pt x="621" y="102"/>
                  <a:pt x="583" y="62"/>
                </a:cubicBezTo>
                <a:cubicBezTo>
                  <a:pt x="572" y="51"/>
                  <a:pt x="562" y="47"/>
                  <a:pt x="552" y="47"/>
                </a:cubicBezTo>
                <a:cubicBezTo>
                  <a:pt x="523" y="47"/>
                  <a:pt x="499" y="78"/>
                  <a:pt x="499" y="78"/>
                </a:cubicBezTo>
                <a:cubicBezTo>
                  <a:pt x="499" y="78"/>
                  <a:pt x="476" y="1"/>
                  <a:pt x="3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7" name="Google Shape;4617;p42"/>
          <p:cNvSpPr/>
          <p:nvPr/>
        </p:nvSpPr>
        <p:spPr>
          <a:xfrm>
            <a:off x="12912593" y="3972098"/>
            <a:ext cx="360383" cy="307818"/>
          </a:xfrm>
          <a:custGeom>
            <a:avLst/>
            <a:gdLst/>
            <a:ahLst/>
            <a:cxnLst/>
            <a:rect l="l" t="t" r="r" b="b"/>
            <a:pathLst>
              <a:path w="2379" h="2032" extrusionOk="0">
                <a:moveTo>
                  <a:pt x="1176" y="0"/>
                </a:moveTo>
                <a:cubicBezTo>
                  <a:pt x="1173" y="0"/>
                  <a:pt x="1169" y="0"/>
                  <a:pt x="1166" y="0"/>
                </a:cubicBezTo>
                <a:cubicBezTo>
                  <a:pt x="1069" y="5"/>
                  <a:pt x="986" y="78"/>
                  <a:pt x="941" y="164"/>
                </a:cubicBezTo>
                <a:cubicBezTo>
                  <a:pt x="899" y="250"/>
                  <a:pt x="889" y="349"/>
                  <a:pt x="883" y="446"/>
                </a:cubicBezTo>
                <a:cubicBezTo>
                  <a:pt x="859" y="816"/>
                  <a:pt x="892" y="1187"/>
                  <a:pt x="976" y="1547"/>
                </a:cubicBezTo>
                <a:cubicBezTo>
                  <a:pt x="821" y="1271"/>
                  <a:pt x="590" y="980"/>
                  <a:pt x="275" y="973"/>
                </a:cubicBezTo>
                <a:cubicBezTo>
                  <a:pt x="274" y="973"/>
                  <a:pt x="272" y="973"/>
                  <a:pt x="271" y="973"/>
                </a:cubicBezTo>
                <a:cubicBezTo>
                  <a:pt x="148" y="973"/>
                  <a:pt x="0" y="1066"/>
                  <a:pt x="36" y="1184"/>
                </a:cubicBezTo>
                <a:cubicBezTo>
                  <a:pt x="46" y="1215"/>
                  <a:pt x="67" y="1241"/>
                  <a:pt x="89" y="1265"/>
                </a:cubicBezTo>
                <a:cubicBezTo>
                  <a:pt x="341" y="1541"/>
                  <a:pt x="827" y="1808"/>
                  <a:pt x="1145" y="2031"/>
                </a:cubicBezTo>
                <a:cubicBezTo>
                  <a:pt x="1519" y="1780"/>
                  <a:pt x="2379" y="1680"/>
                  <a:pt x="2378" y="1173"/>
                </a:cubicBezTo>
                <a:cubicBezTo>
                  <a:pt x="2378" y="1083"/>
                  <a:pt x="2318" y="1039"/>
                  <a:pt x="2222" y="1039"/>
                </a:cubicBezTo>
                <a:cubicBezTo>
                  <a:pt x="2012" y="1039"/>
                  <a:pt x="1628" y="1247"/>
                  <a:pt x="1302" y="1643"/>
                </a:cubicBezTo>
                <a:cubicBezTo>
                  <a:pt x="1448" y="1290"/>
                  <a:pt x="1509" y="814"/>
                  <a:pt x="1478" y="434"/>
                </a:cubicBezTo>
                <a:cubicBezTo>
                  <a:pt x="1471" y="336"/>
                  <a:pt x="1456" y="234"/>
                  <a:pt x="1405" y="148"/>
                </a:cubicBezTo>
                <a:cubicBezTo>
                  <a:pt x="1357" y="65"/>
                  <a:pt x="1270" y="0"/>
                  <a:pt x="11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8" name="Google Shape;4618;p42"/>
          <p:cNvSpPr/>
          <p:nvPr/>
        </p:nvSpPr>
        <p:spPr>
          <a:xfrm>
            <a:off x="13086499" y="3998911"/>
            <a:ext cx="12270" cy="275703"/>
          </a:xfrm>
          <a:custGeom>
            <a:avLst/>
            <a:gdLst/>
            <a:ahLst/>
            <a:cxnLst/>
            <a:rect l="l" t="t" r="r" b="b"/>
            <a:pathLst>
              <a:path w="81" h="1820" fill="none" extrusionOk="0">
                <a:moveTo>
                  <a:pt x="8" y="0"/>
                </a:moveTo>
                <a:cubicBezTo>
                  <a:pt x="81" y="448"/>
                  <a:pt x="55" y="903"/>
                  <a:pt x="28" y="1354"/>
                </a:cubicBezTo>
                <a:cubicBezTo>
                  <a:pt x="19" y="1509"/>
                  <a:pt x="9" y="1665"/>
                  <a:pt x="0" y="18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42"/>
          <p:cNvSpPr/>
          <p:nvPr/>
        </p:nvSpPr>
        <p:spPr>
          <a:xfrm>
            <a:off x="13086196" y="4152821"/>
            <a:ext cx="165270" cy="119976"/>
          </a:xfrm>
          <a:custGeom>
            <a:avLst/>
            <a:gdLst/>
            <a:ahLst/>
            <a:cxnLst/>
            <a:rect l="l" t="t" r="r" b="b"/>
            <a:pathLst>
              <a:path w="1091" h="792" fill="none" extrusionOk="0">
                <a:moveTo>
                  <a:pt x="1090" y="1"/>
                </a:moveTo>
                <a:cubicBezTo>
                  <a:pt x="837" y="377"/>
                  <a:pt x="312" y="465"/>
                  <a:pt x="0" y="79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42"/>
          <p:cNvSpPr/>
          <p:nvPr/>
        </p:nvSpPr>
        <p:spPr>
          <a:xfrm>
            <a:off x="12950919" y="4146913"/>
            <a:ext cx="139518" cy="127399"/>
          </a:xfrm>
          <a:custGeom>
            <a:avLst/>
            <a:gdLst/>
            <a:ahLst/>
            <a:cxnLst/>
            <a:rect l="l" t="t" r="r" b="b"/>
            <a:pathLst>
              <a:path w="921" h="841" fill="none" extrusionOk="0">
                <a:moveTo>
                  <a:pt x="0" y="1"/>
                </a:moveTo>
                <a:cubicBezTo>
                  <a:pt x="141" y="46"/>
                  <a:pt x="262" y="142"/>
                  <a:pt x="370" y="241"/>
                </a:cubicBezTo>
                <a:cubicBezTo>
                  <a:pt x="572" y="423"/>
                  <a:pt x="756" y="625"/>
                  <a:pt x="921" y="84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42"/>
          <p:cNvSpPr/>
          <p:nvPr/>
        </p:nvSpPr>
        <p:spPr>
          <a:xfrm>
            <a:off x="13014089" y="4270374"/>
            <a:ext cx="131943" cy="71198"/>
          </a:xfrm>
          <a:custGeom>
            <a:avLst/>
            <a:gdLst/>
            <a:ahLst/>
            <a:cxnLst/>
            <a:rect l="l" t="t" r="r" b="b"/>
            <a:pathLst>
              <a:path w="871" h="470" extrusionOk="0">
                <a:moveTo>
                  <a:pt x="480" y="0"/>
                </a:moveTo>
                <a:cubicBezTo>
                  <a:pt x="418" y="0"/>
                  <a:pt x="356" y="6"/>
                  <a:pt x="296" y="18"/>
                </a:cubicBezTo>
                <a:cubicBezTo>
                  <a:pt x="218" y="33"/>
                  <a:pt x="136" y="62"/>
                  <a:pt x="83" y="119"/>
                </a:cubicBezTo>
                <a:cubicBezTo>
                  <a:pt x="10" y="197"/>
                  <a:pt x="3" y="312"/>
                  <a:pt x="1" y="419"/>
                </a:cubicBezTo>
                <a:cubicBezTo>
                  <a:pt x="188" y="450"/>
                  <a:pt x="388" y="469"/>
                  <a:pt x="590" y="469"/>
                </a:cubicBezTo>
                <a:cubicBezTo>
                  <a:pt x="660" y="469"/>
                  <a:pt x="731" y="467"/>
                  <a:pt x="802" y="462"/>
                </a:cubicBezTo>
                <a:cubicBezTo>
                  <a:pt x="828" y="399"/>
                  <a:pt x="855" y="337"/>
                  <a:pt x="864" y="270"/>
                </a:cubicBezTo>
                <a:cubicBezTo>
                  <a:pt x="871" y="203"/>
                  <a:pt x="855" y="130"/>
                  <a:pt x="807" y="83"/>
                </a:cubicBezTo>
                <a:cubicBezTo>
                  <a:pt x="761" y="40"/>
                  <a:pt x="695" y="22"/>
                  <a:pt x="632" y="11"/>
                </a:cubicBezTo>
                <a:cubicBezTo>
                  <a:pt x="583" y="4"/>
                  <a:pt x="531" y="0"/>
                  <a:pt x="4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42"/>
          <p:cNvSpPr/>
          <p:nvPr/>
        </p:nvSpPr>
        <p:spPr>
          <a:xfrm>
            <a:off x="13048931" y="4308700"/>
            <a:ext cx="129823" cy="36205"/>
          </a:xfrm>
          <a:custGeom>
            <a:avLst/>
            <a:gdLst/>
            <a:ahLst/>
            <a:cxnLst/>
            <a:rect l="l" t="t" r="r" b="b"/>
            <a:pathLst>
              <a:path w="857" h="239" extrusionOk="0">
                <a:moveTo>
                  <a:pt x="633" y="0"/>
                </a:moveTo>
                <a:cubicBezTo>
                  <a:pt x="539" y="0"/>
                  <a:pt x="485" y="119"/>
                  <a:pt x="485" y="119"/>
                </a:cubicBezTo>
                <a:cubicBezTo>
                  <a:pt x="485" y="119"/>
                  <a:pt x="489" y="54"/>
                  <a:pt x="429" y="47"/>
                </a:cubicBezTo>
                <a:cubicBezTo>
                  <a:pt x="425" y="46"/>
                  <a:pt x="421" y="46"/>
                  <a:pt x="417" y="46"/>
                </a:cubicBezTo>
                <a:cubicBezTo>
                  <a:pt x="366" y="46"/>
                  <a:pt x="340" y="93"/>
                  <a:pt x="340" y="93"/>
                </a:cubicBezTo>
                <a:cubicBezTo>
                  <a:pt x="340" y="93"/>
                  <a:pt x="324" y="8"/>
                  <a:pt x="232" y="8"/>
                </a:cubicBezTo>
                <a:cubicBezTo>
                  <a:pt x="224" y="8"/>
                  <a:pt x="214" y="9"/>
                  <a:pt x="205" y="11"/>
                </a:cubicBezTo>
                <a:cubicBezTo>
                  <a:pt x="88" y="28"/>
                  <a:pt x="123" y="164"/>
                  <a:pt x="123" y="164"/>
                </a:cubicBezTo>
                <a:cubicBezTo>
                  <a:pt x="123" y="164"/>
                  <a:pt x="103" y="152"/>
                  <a:pt x="78" y="152"/>
                </a:cubicBezTo>
                <a:cubicBezTo>
                  <a:pt x="66" y="152"/>
                  <a:pt x="52" y="155"/>
                  <a:pt x="39" y="164"/>
                </a:cubicBezTo>
                <a:cubicBezTo>
                  <a:pt x="0" y="189"/>
                  <a:pt x="9" y="233"/>
                  <a:pt x="9" y="233"/>
                </a:cubicBezTo>
                <a:cubicBezTo>
                  <a:pt x="90" y="237"/>
                  <a:pt x="176" y="238"/>
                  <a:pt x="260" y="238"/>
                </a:cubicBezTo>
                <a:cubicBezTo>
                  <a:pt x="550" y="238"/>
                  <a:pt x="824" y="220"/>
                  <a:pt x="837" y="220"/>
                </a:cubicBezTo>
                <a:cubicBezTo>
                  <a:pt x="837" y="220"/>
                  <a:pt x="837" y="220"/>
                  <a:pt x="837" y="220"/>
                </a:cubicBezTo>
                <a:cubicBezTo>
                  <a:pt x="856" y="127"/>
                  <a:pt x="806" y="111"/>
                  <a:pt x="769" y="111"/>
                </a:cubicBezTo>
                <a:cubicBezTo>
                  <a:pt x="751" y="111"/>
                  <a:pt x="736" y="115"/>
                  <a:pt x="736" y="115"/>
                </a:cubicBezTo>
                <a:cubicBezTo>
                  <a:pt x="736" y="115"/>
                  <a:pt x="760" y="22"/>
                  <a:pt x="654" y="2"/>
                </a:cubicBezTo>
                <a:cubicBezTo>
                  <a:pt x="647" y="1"/>
                  <a:pt x="640" y="0"/>
                  <a:pt x="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3" name="Google Shape;4623;p42"/>
          <p:cNvSpPr/>
          <p:nvPr/>
        </p:nvSpPr>
        <p:spPr>
          <a:xfrm>
            <a:off x="12949859" y="4301125"/>
            <a:ext cx="108160" cy="42870"/>
          </a:xfrm>
          <a:custGeom>
            <a:avLst/>
            <a:gdLst/>
            <a:ahLst/>
            <a:cxnLst/>
            <a:rect l="l" t="t" r="r" b="b"/>
            <a:pathLst>
              <a:path w="714" h="283" extrusionOk="0">
                <a:moveTo>
                  <a:pt x="430" y="0"/>
                </a:moveTo>
                <a:cubicBezTo>
                  <a:pt x="330" y="0"/>
                  <a:pt x="289" y="87"/>
                  <a:pt x="289" y="87"/>
                </a:cubicBezTo>
                <a:cubicBezTo>
                  <a:pt x="289" y="87"/>
                  <a:pt x="271" y="34"/>
                  <a:pt x="209" y="34"/>
                </a:cubicBezTo>
                <a:cubicBezTo>
                  <a:pt x="197" y="34"/>
                  <a:pt x="183" y="36"/>
                  <a:pt x="167" y="41"/>
                </a:cubicBezTo>
                <a:cubicBezTo>
                  <a:pt x="72" y="71"/>
                  <a:pt x="103" y="138"/>
                  <a:pt x="103" y="138"/>
                </a:cubicBezTo>
                <a:cubicBezTo>
                  <a:pt x="103" y="138"/>
                  <a:pt x="96" y="136"/>
                  <a:pt x="86" y="136"/>
                </a:cubicBezTo>
                <a:cubicBezTo>
                  <a:pt x="71" y="136"/>
                  <a:pt x="48" y="140"/>
                  <a:pt x="31" y="161"/>
                </a:cubicBezTo>
                <a:cubicBezTo>
                  <a:pt x="1" y="196"/>
                  <a:pt x="33" y="231"/>
                  <a:pt x="33" y="231"/>
                </a:cubicBezTo>
                <a:cubicBezTo>
                  <a:pt x="173" y="264"/>
                  <a:pt x="673" y="283"/>
                  <a:pt x="673" y="283"/>
                </a:cubicBezTo>
                <a:cubicBezTo>
                  <a:pt x="673" y="283"/>
                  <a:pt x="713" y="163"/>
                  <a:pt x="667" y="127"/>
                </a:cubicBezTo>
                <a:cubicBezTo>
                  <a:pt x="649" y="113"/>
                  <a:pt x="631" y="109"/>
                  <a:pt x="615" y="109"/>
                </a:cubicBezTo>
                <a:cubicBezTo>
                  <a:pt x="586" y="109"/>
                  <a:pt x="564" y="122"/>
                  <a:pt x="564" y="122"/>
                </a:cubicBezTo>
                <a:cubicBezTo>
                  <a:pt x="564" y="122"/>
                  <a:pt x="548" y="7"/>
                  <a:pt x="440" y="1"/>
                </a:cubicBezTo>
                <a:cubicBezTo>
                  <a:pt x="437" y="0"/>
                  <a:pt x="433" y="0"/>
                  <a:pt x="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42"/>
          <p:cNvSpPr/>
          <p:nvPr/>
        </p:nvSpPr>
        <p:spPr>
          <a:xfrm>
            <a:off x="13493845" y="3879843"/>
            <a:ext cx="75137" cy="33024"/>
          </a:xfrm>
          <a:custGeom>
            <a:avLst/>
            <a:gdLst/>
            <a:ahLst/>
            <a:cxnLst/>
            <a:rect l="l" t="t" r="r" b="b"/>
            <a:pathLst>
              <a:path w="496" h="218" extrusionOk="0">
                <a:moveTo>
                  <a:pt x="181" y="1"/>
                </a:moveTo>
                <a:cubicBezTo>
                  <a:pt x="116" y="1"/>
                  <a:pt x="98" y="63"/>
                  <a:pt x="98" y="63"/>
                </a:cubicBezTo>
                <a:cubicBezTo>
                  <a:pt x="98" y="63"/>
                  <a:pt x="79" y="38"/>
                  <a:pt x="56" y="38"/>
                </a:cubicBezTo>
                <a:cubicBezTo>
                  <a:pt x="48" y="38"/>
                  <a:pt x="39" y="41"/>
                  <a:pt x="31" y="50"/>
                </a:cubicBezTo>
                <a:cubicBezTo>
                  <a:pt x="0" y="82"/>
                  <a:pt x="31" y="102"/>
                  <a:pt x="31" y="102"/>
                </a:cubicBezTo>
                <a:lnTo>
                  <a:pt x="26" y="216"/>
                </a:lnTo>
                <a:cubicBezTo>
                  <a:pt x="60" y="217"/>
                  <a:pt x="94" y="218"/>
                  <a:pt x="128" y="218"/>
                </a:cubicBezTo>
                <a:cubicBezTo>
                  <a:pt x="247" y="218"/>
                  <a:pt x="370" y="210"/>
                  <a:pt x="495" y="196"/>
                </a:cubicBezTo>
                <a:cubicBezTo>
                  <a:pt x="484" y="132"/>
                  <a:pt x="437" y="125"/>
                  <a:pt x="418" y="125"/>
                </a:cubicBezTo>
                <a:cubicBezTo>
                  <a:pt x="413" y="125"/>
                  <a:pt x="410" y="126"/>
                  <a:pt x="410" y="126"/>
                </a:cubicBezTo>
                <a:cubicBezTo>
                  <a:pt x="410" y="126"/>
                  <a:pt x="421" y="63"/>
                  <a:pt x="359" y="49"/>
                </a:cubicBezTo>
                <a:cubicBezTo>
                  <a:pt x="349" y="47"/>
                  <a:pt x="341" y="46"/>
                  <a:pt x="332" y="46"/>
                </a:cubicBezTo>
                <a:cubicBezTo>
                  <a:pt x="284" y="46"/>
                  <a:pt x="250" y="74"/>
                  <a:pt x="250" y="74"/>
                </a:cubicBezTo>
                <a:cubicBezTo>
                  <a:pt x="250" y="74"/>
                  <a:pt x="245" y="1"/>
                  <a:pt x="1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42"/>
          <p:cNvSpPr/>
          <p:nvPr/>
        </p:nvSpPr>
        <p:spPr>
          <a:xfrm>
            <a:off x="13361144" y="3872874"/>
            <a:ext cx="75288" cy="36659"/>
          </a:xfrm>
          <a:custGeom>
            <a:avLst/>
            <a:gdLst/>
            <a:ahLst/>
            <a:cxnLst/>
            <a:rect l="l" t="t" r="r" b="b"/>
            <a:pathLst>
              <a:path w="497" h="242" extrusionOk="0">
                <a:moveTo>
                  <a:pt x="316" y="0"/>
                </a:moveTo>
                <a:cubicBezTo>
                  <a:pt x="252" y="0"/>
                  <a:pt x="247" y="73"/>
                  <a:pt x="247" y="73"/>
                </a:cubicBezTo>
                <a:cubicBezTo>
                  <a:pt x="247" y="73"/>
                  <a:pt x="214" y="46"/>
                  <a:pt x="167" y="46"/>
                </a:cubicBezTo>
                <a:cubicBezTo>
                  <a:pt x="158" y="46"/>
                  <a:pt x="148" y="47"/>
                  <a:pt x="138" y="50"/>
                </a:cubicBezTo>
                <a:cubicBezTo>
                  <a:pt x="76" y="62"/>
                  <a:pt x="87" y="125"/>
                  <a:pt x="87" y="125"/>
                </a:cubicBezTo>
                <a:cubicBezTo>
                  <a:pt x="87" y="125"/>
                  <a:pt x="84" y="125"/>
                  <a:pt x="79" y="125"/>
                </a:cubicBezTo>
                <a:cubicBezTo>
                  <a:pt x="60" y="125"/>
                  <a:pt x="12" y="131"/>
                  <a:pt x="1" y="195"/>
                </a:cubicBezTo>
                <a:cubicBezTo>
                  <a:pt x="128" y="221"/>
                  <a:pt x="237" y="242"/>
                  <a:pt x="344" y="242"/>
                </a:cubicBezTo>
                <a:cubicBezTo>
                  <a:pt x="386" y="242"/>
                  <a:pt x="428" y="238"/>
                  <a:pt x="470" y="231"/>
                </a:cubicBezTo>
                <a:lnTo>
                  <a:pt x="466" y="101"/>
                </a:lnTo>
                <a:cubicBezTo>
                  <a:pt x="466" y="101"/>
                  <a:pt x="497" y="82"/>
                  <a:pt x="466" y="50"/>
                </a:cubicBezTo>
                <a:cubicBezTo>
                  <a:pt x="458" y="41"/>
                  <a:pt x="449" y="38"/>
                  <a:pt x="441" y="38"/>
                </a:cubicBezTo>
                <a:cubicBezTo>
                  <a:pt x="418" y="38"/>
                  <a:pt x="399" y="62"/>
                  <a:pt x="399" y="62"/>
                </a:cubicBezTo>
                <a:cubicBezTo>
                  <a:pt x="399" y="62"/>
                  <a:pt x="381" y="0"/>
                  <a:pt x="3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6" name="Google Shape;4626;p42"/>
          <p:cNvSpPr/>
          <p:nvPr/>
        </p:nvSpPr>
        <p:spPr>
          <a:xfrm>
            <a:off x="13370384" y="3681850"/>
            <a:ext cx="240558" cy="203444"/>
          </a:xfrm>
          <a:custGeom>
            <a:avLst/>
            <a:gdLst/>
            <a:ahLst/>
            <a:cxnLst/>
            <a:rect l="l" t="t" r="r" b="b"/>
            <a:pathLst>
              <a:path w="1588" h="1343" extrusionOk="0">
                <a:moveTo>
                  <a:pt x="1073" y="1"/>
                </a:moveTo>
                <a:cubicBezTo>
                  <a:pt x="1042" y="1"/>
                  <a:pt x="1010" y="16"/>
                  <a:pt x="984" y="31"/>
                </a:cubicBezTo>
                <a:cubicBezTo>
                  <a:pt x="881" y="93"/>
                  <a:pt x="808" y="181"/>
                  <a:pt x="750" y="274"/>
                </a:cubicBezTo>
                <a:cubicBezTo>
                  <a:pt x="625" y="472"/>
                  <a:pt x="560" y="696"/>
                  <a:pt x="561" y="919"/>
                </a:cubicBezTo>
                <a:cubicBezTo>
                  <a:pt x="524" y="758"/>
                  <a:pt x="370" y="510"/>
                  <a:pt x="225" y="439"/>
                </a:cubicBezTo>
                <a:cubicBezTo>
                  <a:pt x="193" y="423"/>
                  <a:pt x="162" y="416"/>
                  <a:pt x="135" y="416"/>
                </a:cubicBezTo>
                <a:cubicBezTo>
                  <a:pt x="53" y="416"/>
                  <a:pt x="0" y="477"/>
                  <a:pt x="7" y="556"/>
                </a:cubicBezTo>
                <a:cubicBezTo>
                  <a:pt x="27" y="769"/>
                  <a:pt x="388" y="1122"/>
                  <a:pt x="591" y="1343"/>
                </a:cubicBezTo>
                <a:cubicBezTo>
                  <a:pt x="848" y="1230"/>
                  <a:pt x="1205" y="1089"/>
                  <a:pt x="1472" y="959"/>
                </a:cubicBezTo>
                <a:cubicBezTo>
                  <a:pt x="1519" y="936"/>
                  <a:pt x="1569" y="905"/>
                  <a:pt x="1576" y="859"/>
                </a:cubicBezTo>
                <a:cubicBezTo>
                  <a:pt x="1587" y="782"/>
                  <a:pt x="1472" y="735"/>
                  <a:pt x="1377" y="732"/>
                </a:cubicBezTo>
                <a:cubicBezTo>
                  <a:pt x="1368" y="732"/>
                  <a:pt x="1359" y="731"/>
                  <a:pt x="1350" y="731"/>
                </a:cubicBezTo>
                <a:cubicBezTo>
                  <a:pt x="1122" y="731"/>
                  <a:pt x="898" y="842"/>
                  <a:pt x="790" y="1009"/>
                </a:cubicBezTo>
                <a:cubicBezTo>
                  <a:pt x="933" y="743"/>
                  <a:pt x="1078" y="474"/>
                  <a:pt x="1159" y="189"/>
                </a:cubicBezTo>
                <a:cubicBezTo>
                  <a:pt x="1170" y="153"/>
                  <a:pt x="1180" y="114"/>
                  <a:pt x="1170" y="78"/>
                </a:cubicBezTo>
                <a:cubicBezTo>
                  <a:pt x="1159" y="42"/>
                  <a:pt x="1127" y="5"/>
                  <a:pt x="1082" y="1"/>
                </a:cubicBezTo>
                <a:cubicBezTo>
                  <a:pt x="1079" y="1"/>
                  <a:pt x="1076" y="1"/>
                  <a:pt x="10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7" name="Google Shape;4627;p42"/>
          <p:cNvSpPr/>
          <p:nvPr/>
        </p:nvSpPr>
        <p:spPr>
          <a:xfrm>
            <a:off x="13459307" y="3700029"/>
            <a:ext cx="68623" cy="181328"/>
          </a:xfrm>
          <a:custGeom>
            <a:avLst/>
            <a:gdLst/>
            <a:ahLst/>
            <a:cxnLst/>
            <a:rect l="l" t="t" r="r" b="b"/>
            <a:pathLst>
              <a:path w="453" h="1197" fill="none" extrusionOk="0">
                <a:moveTo>
                  <a:pt x="452" y="0"/>
                </a:moveTo>
                <a:cubicBezTo>
                  <a:pt x="244" y="376"/>
                  <a:pt x="91" y="780"/>
                  <a:pt x="1" y="11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42"/>
          <p:cNvSpPr/>
          <p:nvPr/>
        </p:nvSpPr>
        <p:spPr>
          <a:xfrm>
            <a:off x="13458246" y="3809553"/>
            <a:ext cx="128914" cy="72561"/>
          </a:xfrm>
          <a:custGeom>
            <a:avLst/>
            <a:gdLst/>
            <a:ahLst/>
            <a:cxnLst/>
            <a:rect l="l" t="t" r="r" b="b"/>
            <a:pathLst>
              <a:path w="851" h="479" fill="none" extrusionOk="0">
                <a:moveTo>
                  <a:pt x="850" y="1"/>
                </a:moveTo>
                <a:cubicBezTo>
                  <a:pt x="525" y="73"/>
                  <a:pt x="223" y="242"/>
                  <a:pt x="1" y="47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42"/>
          <p:cNvSpPr/>
          <p:nvPr/>
        </p:nvSpPr>
        <p:spPr>
          <a:xfrm>
            <a:off x="13389926" y="3764713"/>
            <a:ext cx="68926" cy="115886"/>
          </a:xfrm>
          <a:custGeom>
            <a:avLst/>
            <a:gdLst/>
            <a:ahLst/>
            <a:cxnLst/>
            <a:rect l="l" t="t" r="r" b="b"/>
            <a:pathLst>
              <a:path w="455" h="765" fill="none" extrusionOk="0">
                <a:moveTo>
                  <a:pt x="1" y="0"/>
                </a:moveTo>
                <a:cubicBezTo>
                  <a:pt x="166" y="249"/>
                  <a:pt x="376" y="481"/>
                  <a:pt x="455" y="76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0" name="Google Shape;4630;p42"/>
          <p:cNvSpPr/>
          <p:nvPr/>
        </p:nvSpPr>
        <p:spPr>
          <a:xfrm>
            <a:off x="13417345" y="3876207"/>
            <a:ext cx="89679" cy="42719"/>
          </a:xfrm>
          <a:custGeom>
            <a:avLst/>
            <a:gdLst/>
            <a:ahLst/>
            <a:cxnLst/>
            <a:rect l="l" t="t" r="r" b="b"/>
            <a:pathLst>
              <a:path w="592" h="282" extrusionOk="0">
                <a:moveTo>
                  <a:pt x="326" y="0"/>
                </a:moveTo>
                <a:cubicBezTo>
                  <a:pt x="284" y="0"/>
                  <a:pt x="242" y="3"/>
                  <a:pt x="201" y="10"/>
                </a:cubicBezTo>
                <a:cubicBezTo>
                  <a:pt x="149" y="19"/>
                  <a:pt x="93" y="36"/>
                  <a:pt x="57" y="71"/>
                </a:cubicBezTo>
                <a:cubicBezTo>
                  <a:pt x="7" y="119"/>
                  <a:pt x="3" y="188"/>
                  <a:pt x="1" y="251"/>
                </a:cubicBezTo>
                <a:cubicBezTo>
                  <a:pt x="128" y="270"/>
                  <a:pt x="263" y="282"/>
                  <a:pt x="399" y="282"/>
                </a:cubicBezTo>
                <a:cubicBezTo>
                  <a:pt x="448" y="282"/>
                  <a:pt x="498" y="280"/>
                  <a:pt x="548" y="277"/>
                </a:cubicBezTo>
                <a:cubicBezTo>
                  <a:pt x="565" y="240"/>
                  <a:pt x="584" y="201"/>
                  <a:pt x="589" y="162"/>
                </a:cubicBezTo>
                <a:cubicBezTo>
                  <a:pt x="592" y="122"/>
                  <a:pt x="583" y="79"/>
                  <a:pt x="549" y="49"/>
                </a:cubicBezTo>
                <a:cubicBezTo>
                  <a:pt x="518" y="24"/>
                  <a:pt x="472" y="13"/>
                  <a:pt x="430" y="7"/>
                </a:cubicBezTo>
                <a:cubicBezTo>
                  <a:pt x="395" y="2"/>
                  <a:pt x="360" y="0"/>
                  <a:pt x="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1" name="Google Shape;4631;p42"/>
          <p:cNvSpPr/>
          <p:nvPr/>
        </p:nvSpPr>
        <p:spPr>
          <a:xfrm>
            <a:off x="13444915" y="3895749"/>
            <a:ext cx="103616" cy="28934"/>
          </a:xfrm>
          <a:custGeom>
            <a:avLst/>
            <a:gdLst/>
            <a:ahLst/>
            <a:cxnLst/>
            <a:rect l="l" t="t" r="r" b="b"/>
            <a:pathLst>
              <a:path w="684" h="191" extrusionOk="0">
                <a:moveTo>
                  <a:pt x="506" y="1"/>
                </a:moveTo>
                <a:cubicBezTo>
                  <a:pt x="431" y="1"/>
                  <a:pt x="388" y="95"/>
                  <a:pt x="388" y="95"/>
                </a:cubicBezTo>
                <a:cubicBezTo>
                  <a:pt x="388" y="95"/>
                  <a:pt x="392" y="43"/>
                  <a:pt x="345" y="36"/>
                </a:cubicBezTo>
                <a:cubicBezTo>
                  <a:pt x="342" y="36"/>
                  <a:pt x="339" y="36"/>
                  <a:pt x="336" y="36"/>
                </a:cubicBezTo>
                <a:cubicBezTo>
                  <a:pt x="294" y="36"/>
                  <a:pt x="274" y="74"/>
                  <a:pt x="274" y="74"/>
                </a:cubicBezTo>
                <a:cubicBezTo>
                  <a:pt x="274" y="74"/>
                  <a:pt x="260" y="7"/>
                  <a:pt x="186" y="7"/>
                </a:cubicBezTo>
                <a:cubicBezTo>
                  <a:pt x="180" y="7"/>
                  <a:pt x="173" y="7"/>
                  <a:pt x="165" y="8"/>
                </a:cubicBezTo>
                <a:cubicBezTo>
                  <a:pt x="71" y="23"/>
                  <a:pt x="99" y="131"/>
                  <a:pt x="99" y="131"/>
                </a:cubicBezTo>
                <a:cubicBezTo>
                  <a:pt x="99" y="131"/>
                  <a:pt x="83" y="122"/>
                  <a:pt x="63" y="122"/>
                </a:cubicBezTo>
                <a:cubicBezTo>
                  <a:pt x="53" y="122"/>
                  <a:pt x="42" y="124"/>
                  <a:pt x="32" y="131"/>
                </a:cubicBezTo>
                <a:cubicBezTo>
                  <a:pt x="1" y="152"/>
                  <a:pt x="9" y="185"/>
                  <a:pt x="9" y="185"/>
                </a:cubicBezTo>
                <a:cubicBezTo>
                  <a:pt x="78" y="189"/>
                  <a:pt x="152" y="190"/>
                  <a:pt x="224" y="190"/>
                </a:cubicBezTo>
                <a:cubicBezTo>
                  <a:pt x="454" y="190"/>
                  <a:pt x="668" y="176"/>
                  <a:pt x="668" y="176"/>
                </a:cubicBezTo>
                <a:cubicBezTo>
                  <a:pt x="683" y="101"/>
                  <a:pt x="643" y="89"/>
                  <a:pt x="614" y="89"/>
                </a:cubicBezTo>
                <a:cubicBezTo>
                  <a:pt x="599" y="89"/>
                  <a:pt x="588" y="92"/>
                  <a:pt x="588" y="92"/>
                </a:cubicBezTo>
                <a:cubicBezTo>
                  <a:pt x="588" y="92"/>
                  <a:pt x="608" y="18"/>
                  <a:pt x="523" y="2"/>
                </a:cubicBezTo>
                <a:cubicBezTo>
                  <a:pt x="517" y="1"/>
                  <a:pt x="511" y="1"/>
                  <a:pt x="5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2" name="Google Shape;4632;p42"/>
          <p:cNvSpPr/>
          <p:nvPr/>
        </p:nvSpPr>
        <p:spPr>
          <a:xfrm>
            <a:off x="13365688" y="3889992"/>
            <a:ext cx="86346" cy="34387"/>
          </a:xfrm>
          <a:custGeom>
            <a:avLst/>
            <a:gdLst/>
            <a:ahLst/>
            <a:cxnLst/>
            <a:rect l="l" t="t" r="r" b="b"/>
            <a:pathLst>
              <a:path w="570" h="227" extrusionOk="0">
                <a:moveTo>
                  <a:pt x="342" y="1"/>
                </a:moveTo>
                <a:cubicBezTo>
                  <a:pt x="262" y="1"/>
                  <a:pt x="229" y="69"/>
                  <a:pt x="229" y="69"/>
                </a:cubicBezTo>
                <a:cubicBezTo>
                  <a:pt x="229" y="69"/>
                  <a:pt x="215" y="26"/>
                  <a:pt x="166" y="26"/>
                </a:cubicBezTo>
                <a:cubicBezTo>
                  <a:pt x="156" y="26"/>
                  <a:pt x="145" y="28"/>
                  <a:pt x="133" y="32"/>
                </a:cubicBezTo>
                <a:cubicBezTo>
                  <a:pt x="57" y="57"/>
                  <a:pt x="81" y="109"/>
                  <a:pt x="81" y="109"/>
                </a:cubicBezTo>
                <a:cubicBezTo>
                  <a:pt x="81" y="109"/>
                  <a:pt x="76" y="108"/>
                  <a:pt x="67" y="108"/>
                </a:cubicBezTo>
                <a:cubicBezTo>
                  <a:pt x="55" y="108"/>
                  <a:pt x="38" y="111"/>
                  <a:pt x="25" y="128"/>
                </a:cubicBezTo>
                <a:cubicBezTo>
                  <a:pt x="1" y="155"/>
                  <a:pt x="27" y="183"/>
                  <a:pt x="27" y="183"/>
                </a:cubicBezTo>
                <a:cubicBezTo>
                  <a:pt x="139" y="209"/>
                  <a:pt x="537" y="226"/>
                  <a:pt x="537" y="226"/>
                </a:cubicBezTo>
                <a:cubicBezTo>
                  <a:pt x="537" y="226"/>
                  <a:pt x="569" y="129"/>
                  <a:pt x="532" y="100"/>
                </a:cubicBezTo>
                <a:cubicBezTo>
                  <a:pt x="519" y="90"/>
                  <a:pt x="505" y="87"/>
                  <a:pt x="492" y="87"/>
                </a:cubicBezTo>
                <a:cubicBezTo>
                  <a:pt x="469" y="87"/>
                  <a:pt x="450" y="97"/>
                  <a:pt x="450" y="97"/>
                </a:cubicBezTo>
                <a:cubicBezTo>
                  <a:pt x="450" y="97"/>
                  <a:pt x="437" y="6"/>
                  <a:pt x="351" y="1"/>
                </a:cubicBezTo>
                <a:cubicBezTo>
                  <a:pt x="348" y="1"/>
                  <a:pt x="345" y="1"/>
                  <a:pt x="3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42"/>
          <p:cNvSpPr/>
          <p:nvPr/>
        </p:nvSpPr>
        <p:spPr>
          <a:xfrm>
            <a:off x="13858927" y="3589747"/>
            <a:ext cx="55292" cy="24541"/>
          </a:xfrm>
          <a:custGeom>
            <a:avLst/>
            <a:gdLst/>
            <a:ahLst/>
            <a:cxnLst/>
            <a:rect l="l" t="t" r="r" b="b"/>
            <a:pathLst>
              <a:path w="365" h="162" extrusionOk="0">
                <a:moveTo>
                  <a:pt x="133" y="1"/>
                </a:moveTo>
                <a:cubicBezTo>
                  <a:pt x="86" y="1"/>
                  <a:pt x="72" y="46"/>
                  <a:pt x="72" y="46"/>
                </a:cubicBezTo>
                <a:cubicBezTo>
                  <a:pt x="72" y="46"/>
                  <a:pt x="59" y="29"/>
                  <a:pt x="42" y="29"/>
                </a:cubicBezTo>
                <a:cubicBezTo>
                  <a:pt x="36" y="29"/>
                  <a:pt x="30" y="31"/>
                  <a:pt x="24" y="38"/>
                </a:cubicBezTo>
                <a:cubicBezTo>
                  <a:pt x="0" y="61"/>
                  <a:pt x="24" y="75"/>
                  <a:pt x="24" y="75"/>
                </a:cubicBezTo>
                <a:lnTo>
                  <a:pt x="19" y="160"/>
                </a:lnTo>
                <a:cubicBezTo>
                  <a:pt x="45" y="161"/>
                  <a:pt x="72" y="162"/>
                  <a:pt x="99" y="162"/>
                </a:cubicBezTo>
                <a:cubicBezTo>
                  <a:pt x="185" y="162"/>
                  <a:pt x="274" y="156"/>
                  <a:pt x="365" y="145"/>
                </a:cubicBezTo>
                <a:cubicBezTo>
                  <a:pt x="357" y="98"/>
                  <a:pt x="322" y="93"/>
                  <a:pt x="308" y="93"/>
                </a:cubicBezTo>
                <a:cubicBezTo>
                  <a:pt x="305" y="93"/>
                  <a:pt x="303" y="94"/>
                  <a:pt x="303" y="94"/>
                </a:cubicBezTo>
                <a:cubicBezTo>
                  <a:pt x="303" y="94"/>
                  <a:pt x="311" y="47"/>
                  <a:pt x="265" y="37"/>
                </a:cubicBezTo>
                <a:cubicBezTo>
                  <a:pt x="258" y="35"/>
                  <a:pt x="251" y="35"/>
                  <a:pt x="245" y="35"/>
                </a:cubicBezTo>
                <a:cubicBezTo>
                  <a:pt x="209" y="35"/>
                  <a:pt x="185" y="55"/>
                  <a:pt x="185" y="55"/>
                </a:cubicBezTo>
                <a:cubicBezTo>
                  <a:pt x="185" y="55"/>
                  <a:pt x="181" y="1"/>
                  <a:pt x="1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42"/>
          <p:cNvSpPr/>
          <p:nvPr/>
        </p:nvSpPr>
        <p:spPr>
          <a:xfrm>
            <a:off x="13761673" y="3584748"/>
            <a:ext cx="55292" cy="27267"/>
          </a:xfrm>
          <a:custGeom>
            <a:avLst/>
            <a:gdLst/>
            <a:ahLst/>
            <a:cxnLst/>
            <a:rect l="l" t="t" r="r" b="b"/>
            <a:pathLst>
              <a:path w="365" h="180" extrusionOk="0">
                <a:moveTo>
                  <a:pt x="232" y="1"/>
                </a:moveTo>
                <a:cubicBezTo>
                  <a:pt x="183" y="1"/>
                  <a:pt x="180" y="54"/>
                  <a:pt x="180" y="54"/>
                </a:cubicBezTo>
                <a:cubicBezTo>
                  <a:pt x="180" y="54"/>
                  <a:pt x="156" y="34"/>
                  <a:pt x="120" y="34"/>
                </a:cubicBezTo>
                <a:cubicBezTo>
                  <a:pt x="114" y="34"/>
                  <a:pt x="107" y="35"/>
                  <a:pt x="100" y="37"/>
                </a:cubicBezTo>
                <a:cubicBezTo>
                  <a:pt x="53" y="47"/>
                  <a:pt x="62" y="94"/>
                  <a:pt x="62" y="94"/>
                </a:cubicBezTo>
                <a:cubicBezTo>
                  <a:pt x="62" y="94"/>
                  <a:pt x="60" y="93"/>
                  <a:pt x="56" y="93"/>
                </a:cubicBezTo>
                <a:cubicBezTo>
                  <a:pt x="42" y="93"/>
                  <a:pt x="8" y="98"/>
                  <a:pt x="0" y="145"/>
                </a:cubicBezTo>
                <a:cubicBezTo>
                  <a:pt x="94" y="164"/>
                  <a:pt x="175" y="179"/>
                  <a:pt x="253" y="179"/>
                </a:cubicBezTo>
                <a:cubicBezTo>
                  <a:pt x="285" y="179"/>
                  <a:pt x="315" y="177"/>
                  <a:pt x="347" y="171"/>
                </a:cubicBezTo>
                <a:lnTo>
                  <a:pt x="341" y="74"/>
                </a:lnTo>
                <a:cubicBezTo>
                  <a:pt x="341" y="74"/>
                  <a:pt x="364" y="61"/>
                  <a:pt x="341" y="37"/>
                </a:cubicBezTo>
                <a:cubicBezTo>
                  <a:pt x="335" y="31"/>
                  <a:pt x="329" y="29"/>
                  <a:pt x="323" y="29"/>
                </a:cubicBezTo>
                <a:cubicBezTo>
                  <a:pt x="306" y="29"/>
                  <a:pt x="292" y="46"/>
                  <a:pt x="292" y="46"/>
                </a:cubicBezTo>
                <a:cubicBezTo>
                  <a:pt x="292" y="46"/>
                  <a:pt x="279" y="1"/>
                  <a:pt x="2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42"/>
          <p:cNvSpPr/>
          <p:nvPr/>
        </p:nvSpPr>
        <p:spPr>
          <a:xfrm>
            <a:off x="13767732" y="3443866"/>
            <a:ext cx="177540" cy="150122"/>
          </a:xfrm>
          <a:custGeom>
            <a:avLst/>
            <a:gdLst/>
            <a:ahLst/>
            <a:cxnLst/>
            <a:rect l="l" t="t" r="r" b="b"/>
            <a:pathLst>
              <a:path w="1172" h="991" extrusionOk="0">
                <a:moveTo>
                  <a:pt x="793" y="0"/>
                </a:moveTo>
                <a:cubicBezTo>
                  <a:pt x="770" y="0"/>
                  <a:pt x="746" y="11"/>
                  <a:pt x="727" y="22"/>
                </a:cubicBezTo>
                <a:cubicBezTo>
                  <a:pt x="653" y="68"/>
                  <a:pt x="598" y="134"/>
                  <a:pt x="555" y="201"/>
                </a:cubicBezTo>
                <a:cubicBezTo>
                  <a:pt x="462" y="347"/>
                  <a:pt x="414" y="511"/>
                  <a:pt x="415" y="676"/>
                </a:cubicBezTo>
                <a:cubicBezTo>
                  <a:pt x="388" y="558"/>
                  <a:pt x="275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2" y="568"/>
                  <a:pt x="290" y="826"/>
                  <a:pt x="438" y="991"/>
                </a:cubicBezTo>
                <a:cubicBezTo>
                  <a:pt x="628" y="908"/>
                  <a:pt x="890" y="802"/>
                  <a:pt x="1087" y="707"/>
                </a:cubicBezTo>
                <a:cubicBezTo>
                  <a:pt x="1122" y="691"/>
                  <a:pt x="1158" y="667"/>
                  <a:pt x="1163" y="634"/>
                </a:cubicBezTo>
                <a:cubicBezTo>
                  <a:pt x="1172" y="577"/>
                  <a:pt x="1087" y="542"/>
                  <a:pt x="1017" y="539"/>
                </a:cubicBezTo>
                <a:cubicBezTo>
                  <a:pt x="1010" y="539"/>
                  <a:pt x="1004" y="539"/>
                  <a:pt x="998" y="539"/>
                </a:cubicBezTo>
                <a:cubicBezTo>
                  <a:pt x="829" y="539"/>
                  <a:pt x="662" y="620"/>
                  <a:pt x="584" y="744"/>
                </a:cubicBezTo>
                <a:cubicBezTo>
                  <a:pt x="690" y="547"/>
                  <a:pt x="795" y="348"/>
                  <a:pt x="856" y="139"/>
                </a:cubicBezTo>
                <a:cubicBezTo>
                  <a:pt x="865" y="112"/>
                  <a:pt x="871" y="83"/>
                  <a:pt x="865" y="56"/>
                </a:cubicBezTo>
                <a:cubicBezTo>
                  <a:pt x="856" y="29"/>
                  <a:pt x="833" y="4"/>
                  <a:pt x="800" y="0"/>
                </a:cubicBezTo>
                <a:cubicBezTo>
                  <a:pt x="797" y="0"/>
                  <a:pt x="795" y="0"/>
                  <a:pt x="7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42"/>
          <p:cNvSpPr/>
          <p:nvPr/>
        </p:nvSpPr>
        <p:spPr>
          <a:xfrm>
            <a:off x="13833629" y="3457197"/>
            <a:ext cx="50596" cy="133610"/>
          </a:xfrm>
          <a:custGeom>
            <a:avLst/>
            <a:gdLst/>
            <a:ahLst/>
            <a:cxnLst/>
            <a:rect l="l" t="t" r="r" b="b"/>
            <a:pathLst>
              <a:path w="334" h="882" fill="none" extrusionOk="0">
                <a:moveTo>
                  <a:pt x="334" y="0"/>
                </a:moveTo>
                <a:cubicBezTo>
                  <a:pt x="181" y="278"/>
                  <a:pt x="68" y="575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42"/>
          <p:cNvSpPr/>
          <p:nvPr/>
        </p:nvSpPr>
        <p:spPr>
          <a:xfrm>
            <a:off x="13832568" y="3537939"/>
            <a:ext cx="95133" cy="53323"/>
          </a:xfrm>
          <a:custGeom>
            <a:avLst/>
            <a:gdLst/>
            <a:ahLst/>
            <a:cxnLst/>
            <a:rect l="l" t="t" r="r" b="b"/>
            <a:pathLst>
              <a:path w="628" h="352" fill="none" extrusionOk="0">
                <a:moveTo>
                  <a:pt x="628" y="1"/>
                </a:moveTo>
                <a:cubicBezTo>
                  <a:pt x="387" y="54"/>
                  <a:pt x="167" y="179"/>
                  <a:pt x="1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42"/>
          <p:cNvSpPr/>
          <p:nvPr/>
        </p:nvSpPr>
        <p:spPr>
          <a:xfrm>
            <a:off x="13782578" y="3504915"/>
            <a:ext cx="50747" cy="85438"/>
          </a:xfrm>
          <a:custGeom>
            <a:avLst/>
            <a:gdLst/>
            <a:ahLst/>
            <a:cxnLst/>
            <a:rect l="l" t="t" r="r" b="b"/>
            <a:pathLst>
              <a:path w="335" h="564" fill="none" extrusionOk="0">
                <a:moveTo>
                  <a:pt x="1" y="1"/>
                </a:moveTo>
                <a:cubicBezTo>
                  <a:pt x="122" y="184"/>
                  <a:pt x="277" y="355"/>
                  <a:pt x="335" y="56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42"/>
          <p:cNvSpPr/>
          <p:nvPr/>
        </p:nvSpPr>
        <p:spPr>
          <a:xfrm>
            <a:off x="13802726" y="3587323"/>
            <a:ext cx="66350" cy="31509"/>
          </a:xfrm>
          <a:custGeom>
            <a:avLst/>
            <a:gdLst/>
            <a:ahLst/>
            <a:cxnLst/>
            <a:rect l="l" t="t" r="r" b="b"/>
            <a:pathLst>
              <a:path w="438" h="208" extrusionOk="0">
                <a:moveTo>
                  <a:pt x="241" y="0"/>
                </a:moveTo>
                <a:cubicBezTo>
                  <a:pt x="210" y="0"/>
                  <a:pt x="179" y="3"/>
                  <a:pt x="149" y="8"/>
                </a:cubicBezTo>
                <a:cubicBezTo>
                  <a:pt x="109" y="15"/>
                  <a:pt x="69" y="26"/>
                  <a:pt x="41" y="52"/>
                </a:cubicBezTo>
                <a:cubicBezTo>
                  <a:pt x="5" y="87"/>
                  <a:pt x="2" y="138"/>
                  <a:pt x="0" y="184"/>
                </a:cubicBezTo>
                <a:cubicBezTo>
                  <a:pt x="100" y="199"/>
                  <a:pt x="206" y="208"/>
                  <a:pt x="313" y="208"/>
                </a:cubicBezTo>
                <a:cubicBezTo>
                  <a:pt x="343" y="208"/>
                  <a:pt x="373" y="207"/>
                  <a:pt x="403" y="206"/>
                </a:cubicBezTo>
                <a:cubicBezTo>
                  <a:pt x="418" y="178"/>
                  <a:pt x="431" y="150"/>
                  <a:pt x="434" y="121"/>
                </a:cubicBezTo>
                <a:cubicBezTo>
                  <a:pt x="437" y="91"/>
                  <a:pt x="429" y="60"/>
                  <a:pt x="405" y="38"/>
                </a:cubicBezTo>
                <a:cubicBezTo>
                  <a:pt x="381" y="18"/>
                  <a:pt x="349" y="10"/>
                  <a:pt x="317" y="5"/>
                </a:cubicBezTo>
                <a:cubicBezTo>
                  <a:pt x="292" y="2"/>
                  <a:pt x="266" y="0"/>
                  <a:pt x="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0" name="Google Shape;4640;p42"/>
          <p:cNvSpPr/>
          <p:nvPr/>
        </p:nvSpPr>
        <p:spPr>
          <a:xfrm>
            <a:off x="13823025" y="3601714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2" y="0"/>
                </a:moveTo>
                <a:cubicBezTo>
                  <a:pt x="316" y="0"/>
                  <a:pt x="285" y="69"/>
                  <a:pt x="285" y="69"/>
                </a:cubicBezTo>
                <a:cubicBezTo>
                  <a:pt x="285" y="69"/>
                  <a:pt x="288" y="32"/>
                  <a:pt x="253" y="27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200" y="54"/>
                  <a:pt x="200" y="54"/>
                </a:cubicBezTo>
                <a:cubicBezTo>
                  <a:pt x="200" y="54"/>
                  <a:pt x="190" y="4"/>
                  <a:pt x="135" y="4"/>
                </a:cubicBezTo>
                <a:cubicBezTo>
                  <a:pt x="130" y="4"/>
                  <a:pt x="125" y="5"/>
                  <a:pt x="119" y="5"/>
                </a:cubicBezTo>
                <a:cubicBezTo>
                  <a:pt x="51" y="16"/>
                  <a:pt x="72" y="95"/>
                  <a:pt x="72" y="95"/>
                </a:cubicBezTo>
                <a:cubicBezTo>
                  <a:pt x="72" y="95"/>
                  <a:pt x="60" y="88"/>
                  <a:pt x="46" y="88"/>
                </a:cubicBezTo>
                <a:cubicBezTo>
                  <a:pt x="39" y="88"/>
                  <a:pt x="31" y="90"/>
                  <a:pt x="23" y="95"/>
                </a:cubicBezTo>
                <a:cubicBezTo>
                  <a:pt x="0" y="111"/>
                  <a:pt x="6" y="136"/>
                  <a:pt x="6" y="136"/>
                </a:cubicBezTo>
                <a:cubicBezTo>
                  <a:pt x="58" y="138"/>
                  <a:pt x="115" y="139"/>
                  <a:pt x="169" y="139"/>
                </a:cubicBezTo>
                <a:cubicBezTo>
                  <a:pt x="338" y="139"/>
                  <a:pt x="493" y="129"/>
                  <a:pt x="492" y="129"/>
                </a:cubicBezTo>
                <a:cubicBezTo>
                  <a:pt x="503" y="74"/>
                  <a:pt x="473" y="65"/>
                  <a:pt x="451" y="65"/>
                </a:cubicBezTo>
                <a:cubicBezTo>
                  <a:pt x="441" y="65"/>
                  <a:pt x="432" y="67"/>
                  <a:pt x="432" y="67"/>
                </a:cubicBezTo>
                <a:cubicBezTo>
                  <a:pt x="432" y="67"/>
                  <a:pt x="448" y="13"/>
                  <a:pt x="385" y="1"/>
                </a:cubicBezTo>
                <a:cubicBezTo>
                  <a:pt x="381" y="0"/>
                  <a:pt x="376" y="0"/>
                  <a:pt x="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42"/>
          <p:cNvSpPr/>
          <p:nvPr/>
        </p:nvSpPr>
        <p:spPr>
          <a:xfrm>
            <a:off x="13764854" y="3597170"/>
            <a:ext cx="63775" cy="25147"/>
          </a:xfrm>
          <a:custGeom>
            <a:avLst/>
            <a:gdLst/>
            <a:ahLst/>
            <a:cxnLst/>
            <a:rect l="l" t="t" r="r" b="b"/>
            <a:pathLst>
              <a:path w="421" h="166" extrusionOk="0">
                <a:moveTo>
                  <a:pt x="253" y="0"/>
                </a:moveTo>
                <a:cubicBezTo>
                  <a:pt x="195" y="0"/>
                  <a:pt x="171" y="51"/>
                  <a:pt x="171" y="51"/>
                </a:cubicBezTo>
                <a:cubicBezTo>
                  <a:pt x="171" y="51"/>
                  <a:pt x="160" y="19"/>
                  <a:pt x="124" y="19"/>
                </a:cubicBezTo>
                <a:cubicBezTo>
                  <a:pt x="117" y="19"/>
                  <a:pt x="108" y="20"/>
                  <a:pt x="99" y="23"/>
                </a:cubicBezTo>
                <a:cubicBezTo>
                  <a:pt x="42" y="42"/>
                  <a:pt x="60" y="80"/>
                  <a:pt x="60" y="80"/>
                </a:cubicBezTo>
                <a:cubicBezTo>
                  <a:pt x="60" y="80"/>
                  <a:pt x="57" y="79"/>
                  <a:pt x="51" y="79"/>
                </a:cubicBezTo>
                <a:cubicBezTo>
                  <a:pt x="43" y="79"/>
                  <a:pt x="29" y="81"/>
                  <a:pt x="18" y="94"/>
                </a:cubicBezTo>
                <a:cubicBezTo>
                  <a:pt x="0" y="115"/>
                  <a:pt x="20" y="136"/>
                  <a:pt x="20" y="136"/>
                </a:cubicBezTo>
                <a:cubicBezTo>
                  <a:pt x="102" y="155"/>
                  <a:pt x="398" y="166"/>
                  <a:pt x="398" y="166"/>
                </a:cubicBezTo>
                <a:cubicBezTo>
                  <a:pt x="398" y="166"/>
                  <a:pt x="421" y="94"/>
                  <a:pt x="394" y="74"/>
                </a:cubicBezTo>
                <a:cubicBezTo>
                  <a:pt x="384" y="66"/>
                  <a:pt x="374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4"/>
                  <a:pt x="259" y="0"/>
                </a:cubicBezTo>
                <a:cubicBezTo>
                  <a:pt x="257" y="0"/>
                  <a:pt x="255" y="0"/>
                  <a:pt x="2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42"/>
          <p:cNvSpPr/>
          <p:nvPr/>
        </p:nvSpPr>
        <p:spPr>
          <a:xfrm>
            <a:off x="13272827" y="3480525"/>
            <a:ext cx="55444" cy="24389"/>
          </a:xfrm>
          <a:custGeom>
            <a:avLst/>
            <a:gdLst/>
            <a:ahLst/>
            <a:cxnLst/>
            <a:rect l="l" t="t" r="r" b="b"/>
            <a:pathLst>
              <a:path w="366" h="161" extrusionOk="0">
                <a:moveTo>
                  <a:pt x="134" y="0"/>
                </a:moveTo>
                <a:cubicBezTo>
                  <a:pt x="87" y="0"/>
                  <a:pt x="74" y="45"/>
                  <a:pt x="74" y="45"/>
                </a:cubicBezTo>
                <a:cubicBezTo>
                  <a:pt x="74" y="45"/>
                  <a:pt x="61" y="28"/>
                  <a:pt x="44" y="28"/>
                </a:cubicBezTo>
                <a:cubicBezTo>
                  <a:pt x="38" y="28"/>
                  <a:pt x="31" y="30"/>
                  <a:pt x="25" y="36"/>
                </a:cubicBezTo>
                <a:cubicBezTo>
                  <a:pt x="1" y="59"/>
                  <a:pt x="25" y="74"/>
                  <a:pt x="25" y="74"/>
                </a:cubicBezTo>
                <a:lnTo>
                  <a:pt x="20" y="158"/>
                </a:lnTo>
                <a:cubicBezTo>
                  <a:pt x="46" y="160"/>
                  <a:pt x="73" y="160"/>
                  <a:pt x="100" y="160"/>
                </a:cubicBezTo>
                <a:cubicBezTo>
                  <a:pt x="186" y="160"/>
                  <a:pt x="275" y="154"/>
                  <a:pt x="366" y="145"/>
                </a:cubicBezTo>
                <a:cubicBezTo>
                  <a:pt x="358" y="98"/>
                  <a:pt x="325" y="93"/>
                  <a:pt x="310" y="93"/>
                </a:cubicBezTo>
                <a:cubicBezTo>
                  <a:pt x="306" y="93"/>
                  <a:pt x="304" y="93"/>
                  <a:pt x="304" y="93"/>
                </a:cubicBezTo>
                <a:cubicBezTo>
                  <a:pt x="304" y="93"/>
                  <a:pt x="313" y="47"/>
                  <a:pt x="267" y="36"/>
                </a:cubicBezTo>
                <a:cubicBezTo>
                  <a:pt x="259" y="35"/>
                  <a:pt x="252" y="34"/>
                  <a:pt x="246" y="34"/>
                </a:cubicBezTo>
                <a:cubicBezTo>
                  <a:pt x="210" y="34"/>
                  <a:pt x="186" y="54"/>
                  <a:pt x="186" y="54"/>
                </a:cubicBezTo>
                <a:cubicBezTo>
                  <a:pt x="186" y="54"/>
                  <a:pt x="182" y="0"/>
                  <a:pt x="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42"/>
          <p:cNvSpPr/>
          <p:nvPr/>
        </p:nvSpPr>
        <p:spPr>
          <a:xfrm>
            <a:off x="13175573" y="3475223"/>
            <a:ext cx="55444" cy="27116"/>
          </a:xfrm>
          <a:custGeom>
            <a:avLst/>
            <a:gdLst/>
            <a:ahLst/>
            <a:cxnLst/>
            <a:rect l="l" t="t" r="r" b="b"/>
            <a:pathLst>
              <a:path w="366" h="179" extrusionOk="0">
                <a:moveTo>
                  <a:pt x="233" y="0"/>
                </a:moveTo>
                <a:cubicBezTo>
                  <a:pt x="185" y="0"/>
                  <a:pt x="181" y="54"/>
                  <a:pt x="181" y="54"/>
                </a:cubicBezTo>
                <a:cubicBezTo>
                  <a:pt x="181" y="54"/>
                  <a:pt x="157" y="34"/>
                  <a:pt x="122" y="34"/>
                </a:cubicBezTo>
                <a:cubicBezTo>
                  <a:pt x="116" y="34"/>
                  <a:pt x="109" y="35"/>
                  <a:pt x="101" y="36"/>
                </a:cubicBezTo>
                <a:cubicBezTo>
                  <a:pt x="55" y="47"/>
                  <a:pt x="62" y="93"/>
                  <a:pt x="62" y="93"/>
                </a:cubicBezTo>
                <a:cubicBezTo>
                  <a:pt x="62" y="93"/>
                  <a:pt x="60" y="93"/>
                  <a:pt x="56" y="93"/>
                </a:cubicBezTo>
                <a:cubicBezTo>
                  <a:pt x="41" y="93"/>
                  <a:pt x="7" y="98"/>
                  <a:pt x="0" y="145"/>
                </a:cubicBezTo>
                <a:cubicBezTo>
                  <a:pt x="93" y="163"/>
                  <a:pt x="174" y="179"/>
                  <a:pt x="253" y="179"/>
                </a:cubicBezTo>
                <a:cubicBezTo>
                  <a:pt x="284" y="179"/>
                  <a:pt x="315" y="176"/>
                  <a:pt x="346" y="171"/>
                </a:cubicBezTo>
                <a:lnTo>
                  <a:pt x="342" y="74"/>
                </a:lnTo>
                <a:cubicBezTo>
                  <a:pt x="342" y="74"/>
                  <a:pt x="366" y="60"/>
                  <a:pt x="342" y="36"/>
                </a:cubicBezTo>
                <a:cubicBezTo>
                  <a:pt x="336" y="30"/>
                  <a:pt x="330" y="28"/>
                  <a:pt x="324" y="28"/>
                </a:cubicBezTo>
                <a:cubicBezTo>
                  <a:pt x="308" y="28"/>
                  <a:pt x="294" y="46"/>
                  <a:pt x="294" y="46"/>
                </a:cubicBezTo>
                <a:cubicBezTo>
                  <a:pt x="294" y="46"/>
                  <a:pt x="280" y="0"/>
                  <a:pt x="2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4" name="Google Shape;4644;p42"/>
          <p:cNvSpPr/>
          <p:nvPr/>
        </p:nvSpPr>
        <p:spPr>
          <a:xfrm>
            <a:off x="13182087" y="3334190"/>
            <a:ext cx="177389" cy="150273"/>
          </a:xfrm>
          <a:custGeom>
            <a:avLst/>
            <a:gdLst/>
            <a:ahLst/>
            <a:cxnLst/>
            <a:rect l="l" t="t" r="r" b="b"/>
            <a:pathLst>
              <a:path w="1171" h="992" extrusionOk="0">
                <a:moveTo>
                  <a:pt x="792" y="1"/>
                </a:moveTo>
                <a:cubicBezTo>
                  <a:pt x="768" y="1"/>
                  <a:pt x="745" y="11"/>
                  <a:pt x="726" y="23"/>
                </a:cubicBezTo>
                <a:cubicBezTo>
                  <a:pt x="651" y="68"/>
                  <a:pt x="597" y="134"/>
                  <a:pt x="552" y="202"/>
                </a:cubicBezTo>
                <a:cubicBezTo>
                  <a:pt x="459" y="347"/>
                  <a:pt x="412" y="512"/>
                  <a:pt x="415" y="677"/>
                </a:cubicBezTo>
                <a:cubicBezTo>
                  <a:pt x="387" y="558"/>
                  <a:pt x="273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0" y="568"/>
                  <a:pt x="287" y="828"/>
                  <a:pt x="437" y="991"/>
                </a:cubicBezTo>
                <a:cubicBezTo>
                  <a:pt x="626" y="908"/>
                  <a:pt x="888" y="803"/>
                  <a:pt x="1085" y="708"/>
                </a:cubicBezTo>
                <a:cubicBezTo>
                  <a:pt x="1120" y="691"/>
                  <a:pt x="1156" y="668"/>
                  <a:pt x="1161" y="635"/>
                </a:cubicBezTo>
                <a:cubicBezTo>
                  <a:pt x="1170" y="578"/>
                  <a:pt x="1085" y="543"/>
                  <a:pt x="1015" y="540"/>
                </a:cubicBezTo>
                <a:cubicBezTo>
                  <a:pt x="1009" y="539"/>
                  <a:pt x="1003" y="539"/>
                  <a:pt x="997" y="539"/>
                </a:cubicBezTo>
                <a:cubicBezTo>
                  <a:pt x="827" y="539"/>
                  <a:pt x="661" y="620"/>
                  <a:pt x="582" y="744"/>
                </a:cubicBezTo>
                <a:cubicBezTo>
                  <a:pt x="688" y="548"/>
                  <a:pt x="794" y="348"/>
                  <a:pt x="855" y="140"/>
                </a:cubicBezTo>
                <a:cubicBezTo>
                  <a:pt x="862" y="113"/>
                  <a:pt x="870" y="84"/>
                  <a:pt x="862" y="57"/>
                </a:cubicBezTo>
                <a:cubicBezTo>
                  <a:pt x="855" y="30"/>
                  <a:pt x="830" y="4"/>
                  <a:pt x="798" y="1"/>
                </a:cubicBezTo>
                <a:cubicBezTo>
                  <a:pt x="796" y="1"/>
                  <a:pt x="794" y="1"/>
                  <a:pt x="79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5" name="Google Shape;4645;p42"/>
          <p:cNvSpPr/>
          <p:nvPr/>
        </p:nvSpPr>
        <p:spPr>
          <a:xfrm>
            <a:off x="13247681" y="3347672"/>
            <a:ext cx="50747" cy="133761"/>
          </a:xfrm>
          <a:custGeom>
            <a:avLst/>
            <a:gdLst/>
            <a:ahLst/>
            <a:cxnLst/>
            <a:rect l="l" t="t" r="r" b="b"/>
            <a:pathLst>
              <a:path w="335" h="883" fill="none" extrusionOk="0">
                <a:moveTo>
                  <a:pt x="334" y="1"/>
                </a:moveTo>
                <a:cubicBezTo>
                  <a:pt x="180" y="279"/>
                  <a:pt x="68" y="577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6" name="Google Shape;4646;p42"/>
          <p:cNvSpPr/>
          <p:nvPr/>
        </p:nvSpPr>
        <p:spPr>
          <a:xfrm>
            <a:off x="13246772" y="3428717"/>
            <a:ext cx="94981" cy="53323"/>
          </a:xfrm>
          <a:custGeom>
            <a:avLst/>
            <a:gdLst/>
            <a:ahLst/>
            <a:cxnLst/>
            <a:rect l="l" t="t" r="r" b="b"/>
            <a:pathLst>
              <a:path w="627" h="352" fill="none" extrusionOk="0">
                <a:moveTo>
                  <a:pt x="627" y="0"/>
                </a:moveTo>
                <a:cubicBezTo>
                  <a:pt x="387" y="53"/>
                  <a:pt x="166" y="178"/>
                  <a:pt x="0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42"/>
          <p:cNvSpPr/>
          <p:nvPr/>
        </p:nvSpPr>
        <p:spPr>
          <a:xfrm>
            <a:off x="13196630" y="3395390"/>
            <a:ext cx="50899" cy="85438"/>
          </a:xfrm>
          <a:custGeom>
            <a:avLst/>
            <a:gdLst/>
            <a:ahLst/>
            <a:cxnLst/>
            <a:rect l="l" t="t" r="r" b="b"/>
            <a:pathLst>
              <a:path w="336" h="564" fill="none" extrusionOk="0">
                <a:moveTo>
                  <a:pt x="1" y="0"/>
                </a:moveTo>
                <a:cubicBezTo>
                  <a:pt x="122" y="184"/>
                  <a:pt x="277" y="355"/>
                  <a:pt x="336" y="563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2"/>
          <p:cNvSpPr/>
          <p:nvPr/>
        </p:nvSpPr>
        <p:spPr>
          <a:xfrm>
            <a:off x="13216777" y="3477647"/>
            <a:ext cx="66350" cy="31660"/>
          </a:xfrm>
          <a:custGeom>
            <a:avLst/>
            <a:gdLst/>
            <a:ahLst/>
            <a:cxnLst/>
            <a:rect l="l" t="t" r="r" b="b"/>
            <a:pathLst>
              <a:path w="438" h="209" extrusionOk="0">
                <a:moveTo>
                  <a:pt x="241" y="1"/>
                </a:moveTo>
                <a:cubicBezTo>
                  <a:pt x="210" y="1"/>
                  <a:pt x="180" y="3"/>
                  <a:pt x="150" y="9"/>
                </a:cubicBezTo>
                <a:cubicBezTo>
                  <a:pt x="110" y="15"/>
                  <a:pt x="69" y="27"/>
                  <a:pt x="42" y="52"/>
                </a:cubicBezTo>
                <a:cubicBezTo>
                  <a:pt x="6" y="88"/>
                  <a:pt x="2" y="138"/>
                  <a:pt x="1" y="185"/>
                </a:cubicBezTo>
                <a:cubicBezTo>
                  <a:pt x="101" y="200"/>
                  <a:pt x="207" y="208"/>
                  <a:pt x="314" y="208"/>
                </a:cubicBezTo>
                <a:cubicBezTo>
                  <a:pt x="344" y="208"/>
                  <a:pt x="374" y="208"/>
                  <a:pt x="404" y="206"/>
                </a:cubicBezTo>
                <a:cubicBezTo>
                  <a:pt x="419" y="178"/>
                  <a:pt x="431" y="151"/>
                  <a:pt x="435" y="122"/>
                </a:cubicBezTo>
                <a:cubicBezTo>
                  <a:pt x="437" y="92"/>
                  <a:pt x="430" y="61"/>
                  <a:pt x="405" y="39"/>
                </a:cubicBezTo>
                <a:cubicBezTo>
                  <a:pt x="382" y="18"/>
                  <a:pt x="349" y="11"/>
                  <a:pt x="317" y="6"/>
                </a:cubicBezTo>
                <a:cubicBezTo>
                  <a:pt x="292" y="3"/>
                  <a:pt x="266" y="1"/>
                  <a:pt x="2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42"/>
          <p:cNvSpPr/>
          <p:nvPr/>
        </p:nvSpPr>
        <p:spPr>
          <a:xfrm>
            <a:off x="13237228" y="3492190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1" y="1"/>
                </a:moveTo>
                <a:cubicBezTo>
                  <a:pt x="316" y="1"/>
                  <a:pt x="285" y="70"/>
                  <a:pt x="285" y="70"/>
                </a:cubicBezTo>
                <a:cubicBezTo>
                  <a:pt x="285" y="70"/>
                  <a:pt x="287" y="33"/>
                  <a:pt x="252" y="28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199" y="55"/>
                  <a:pt x="199" y="55"/>
                </a:cubicBezTo>
                <a:cubicBezTo>
                  <a:pt x="199" y="55"/>
                  <a:pt x="189" y="5"/>
                  <a:pt x="135" y="5"/>
                </a:cubicBezTo>
                <a:cubicBezTo>
                  <a:pt x="130" y="5"/>
                  <a:pt x="125" y="5"/>
                  <a:pt x="119" y="6"/>
                </a:cubicBezTo>
                <a:cubicBezTo>
                  <a:pt x="51" y="16"/>
                  <a:pt x="72" y="96"/>
                  <a:pt x="72" y="96"/>
                </a:cubicBezTo>
                <a:cubicBezTo>
                  <a:pt x="72" y="96"/>
                  <a:pt x="60" y="89"/>
                  <a:pt x="45" y="89"/>
                </a:cubicBezTo>
                <a:cubicBezTo>
                  <a:pt x="38" y="89"/>
                  <a:pt x="30" y="91"/>
                  <a:pt x="22" y="96"/>
                </a:cubicBezTo>
                <a:cubicBezTo>
                  <a:pt x="0" y="111"/>
                  <a:pt x="6" y="136"/>
                  <a:pt x="6" y="136"/>
                </a:cubicBezTo>
                <a:cubicBezTo>
                  <a:pt x="55" y="139"/>
                  <a:pt x="107" y="139"/>
                  <a:pt x="158" y="139"/>
                </a:cubicBezTo>
                <a:cubicBezTo>
                  <a:pt x="325" y="139"/>
                  <a:pt x="480" y="130"/>
                  <a:pt x="492" y="130"/>
                </a:cubicBezTo>
                <a:cubicBezTo>
                  <a:pt x="492" y="130"/>
                  <a:pt x="492" y="130"/>
                  <a:pt x="492" y="130"/>
                </a:cubicBezTo>
                <a:cubicBezTo>
                  <a:pt x="503" y="75"/>
                  <a:pt x="472" y="66"/>
                  <a:pt x="451" y="66"/>
                </a:cubicBezTo>
                <a:cubicBezTo>
                  <a:pt x="440" y="66"/>
                  <a:pt x="431" y="68"/>
                  <a:pt x="431" y="68"/>
                </a:cubicBezTo>
                <a:cubicBezTo>
                  <a:pt x="431" y="68"/>
                  <a:pt x="447" y="13"/>
                  <a:pt x="384" y="2"/>
                </a:cubicBezTo>
                <a:cubicBezTo>
                  <a:pt x="380" y="1"/>
                  <a:pt x="375" y="1"/>
                  <a:pt x="37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0" name="Google Shape;4650;p42"/>
          <p:cNvSpPr/>
          <p:nvPr/>
        </p:nvSpPr>
        <p:spPr>
          <a:xfrm>
            <a:off x="13178754" y="3487494"/>
            <a:ext cx="63775" cy="25298"/>
          </a:xfrm>
          <a:custGeom>
            <a:avLst/>
            <a:gdLst/>
            <a:ahLst/>
            <a:cxnLst/>
            <a:rect l="l" t="t" r="r" b="b"/>
            <a:pathLst>
              <a:path w="421" h="167" extrusionOk="0">
                <a:moveTo>
                  <a:pt x="252" y="1"/>
                </a:moveTo>
                <a:cubicBezTo>
                  <a:pt x="194" y="1"/>
                  <a:pt x="170" y="51"/>
                  <a:pt x="170" y="51"/>
                </a:cubicBezTo>
                <a:cubicBezTo>
                  <a:pt x="170" y="51"/>
                  <a:pt x="160" y="20"/>
                  <a:pt x="123" y="20"/>
                </a:cubicBezTo>
                <a:cubicBezTo>
                  <a:pt x="116" y="20"/>
                  <a:pt x="108" y="21"/>
                  <a:pt x="99" y="24"/>
                </a:cubicBezTo>
                <a:cubicBezTo>
                  <a:pt x="44" y="42"/>
                  <a:pt x="62" y="80"/>
                  <a:pt x="62" y="80"/>
                </a:cubicBezTo>
                <a:cubicBezTo>
                  <a:pt x="62" y="80"/>
                  <a:pt x="58" y="80"/>
                  <a:pt x="53" y="80"/>
                </a:cubicBezTo>
                <a:cubicBezTo>
                  <a:pt x="44" y="80"/>
                  <a:pt x="30" y="82"/>
                  <a:pt x="19" y="95"/>
                </a:cubicBezTo>
                <a:cubicBezTo>
                  <a:pt x="1" y="116"/>
                  <a:pt x="21" y="136"/>
                  <a:pt x="21" y="136"/>
                </a:cubicBezTo>
                <a:cubicBezTo>
                  <a:pt x="103" y="156"/>
                  <a:pt x="398" y="166"/>
                  <a:pt x="398" y="166"/>
                </a:cubicBezTo>
                <a:cubicBezTo>
                  <a:pt x="398" y="166"/>
                  <a:pt x="420" y="95"/>
                  <a:pt x="394" y="74"/>
                </a:cubicBezTo>
                <a:cubicBezTo>
                  <a:pt x="384" y="67"/>
                  <a:pt x="373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5"/>
                  <a:pt x="259" y="1"/>
                </a:cubicBezTo>
                <a:cubicBezTo>
                  <a:pt x="257" y="1"/>
                  <a:pt x="255" y="1"/>
                  <a:pt x="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42"/>
          <p:cNvSpPr/>
          <p:nvPr/>
        </p:nvSpPr>
        <p:spPr>
          <a:xfrm>
            <a:off x="14413517" y="3680487"/>
            <a:ext cx="59382" cy="26207"/>
          </a:xfrm>
          <a:custGeom>
            <a:avLst/>
            <a:gdLst/>
            <a:ahLst/>
            <a:cxnLst/>
            <a:rect l="l" t="t" r="r" b="b"/>
            <a:pathLst>
              <a:path w="392" h="173" extrusionOk="0">
                <a:moveTo>
                  <a:pt x="142" y="0"/>
                </a:moveTo>
                <a:cubicBezTo>
                  <a:pt x="92" y="0"/>
                  <a:pt x="78" y="50"/>
                  <a:pt x="78" y="50"/>
                </a:cubicBezTo>
                <a:cubicBezTo>
                  <a:pt x="78" y="50"/>
                  <a:pt x="62" y="30"/>
                  <a:pt x="44" y="30"/>
                </a:cubicBezTo>
                <a:cubicBezTo>
                  <a:pt x="38" y="30"/>
                  <a:pt x="31" y="33"/>
                  <a:pt x="24" y="39"/>
                </a:cubicBezTo>
                <a:cubicBezTo>
                  <a:pt x="1" y="64"/>
                  <a:pt x="24" y="80"/>
                  <a:pt x="24" y="80"/>
                </a:cubicBezTo>
                <a:lnTo>
                  <a:pt x="21" y="171"/>
                </a:lnTo>
                <a:cubicBezTo>
                  <a:pt x="49" y="172"/>
                  <a:pt x="77" y="172"/>
                  <a:pt x="106" y="172"/>
                </a:cubicBezTo>
                <a:cubicBezTo>
                  <a:pt x="199" y="172"/>
                  <a:pt x="294" y="166"/>
                  <a:pt x="391" y="155"/>
                </a:cubicBezTo>
                <a:cubicBezTo>
                  <a:pt x="383" y="105"/>
                  <a:pt x="347" y="100"/>
                  <a:pt x="332" y="100"/>
                </a:cubicBezTo>
                <a:cubicBezTo>
                  <a:pt x="327" y="100"/>
                  <a:pt x="324" y="100"/>
                  <a:pt x="324" y="100"/>
                </a:cubicBezTo>
                <a:cubicBezTo>
                  <a:pt x="324" y="100"/>
                  <a:pt x="332" y="50"/>
                  <a:pt x="283" y="39"/>
                </a:cubicBezTo>
                <a:cubicBezTo>
                  <a:pt x="276" y="38"/>
                  <a:pt x="269" y="37"/>
                  <a:pt x="262" y="37"/>
                </a:cubicBezTo>
                <a:cubicBezTo>
                  <a:pt x="224" y="37"/>
                  <a:pt x="198" y="59"/>
                  <a:pt x="198" y="59"/>
                </a:cubicBezTo>
                <a:cubicBezTo>
                  <a:pt x="198" y="59"/>
                  <a:pt x="193" y="0"/>
                  <a:pt x="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2" name="Google Shape;4652;p42"/>
          <p:cNvSpPr/>
          <p:nvPr/>
        </p:nvSpPr>
        <p:spPr>
          <a:xfrm>
            <a:off x="14308992" y="3674882"/>
            <a:ext cx="59382" cy="29237"/>
          </a:xfrm>
          <a:custGeom>
            <a:avLst/>
            <a:gdLst/>
            <a:ahLst/>
            <a:cxnLst/>
            <a:rect l="l" t="t" r="r" b="b"/>
            <a:pathLst>
              <a:path w="392" h="193" extrusionOk="0">
                <a:moveTo>
                  <a:pt x="249" y="1"/>
                </a:moveTo>
                <a:cubicBezTo>
                  <a:pt x="200" y="1"/>
                  <a:pt x="194" y="60"/>
                  <a:pt x="194" y="60"/>
                </a:cubicBezTo>
                <a:cubicBezTo>
                  <a:pt x="194" y="60"/>
                  <a:pt x="167" y="38"/>
                  <a:pt x="129" y="38"/>
                </a:cubicBezTo>
                <a:cubicBezTo>
                  <a:pt x="123" y="38"/>
                  <a:pt x="116" y="39"/>
                  <a:pt x="109" y="40"/>
                </a:cubicBezTo>
                <a:cubicBezTo>
                  <a:pt x="59" y="50"/>
                  <a:pt x="67" y="101"/>
                  <a:pt x="67" y="101"/>
                </a:cubicBezTo>
                <a:cubicBezTo>
                  <a:pt x="67" y="101"/>
                  <a:pt x="65" y="101"/>
                  <a:pt x="60" y="101"/>
                </a:cubicBezTo>
                <a:cubicBezTo>
                  <a:pt x="44" y="101"/>
                  <a:pt x="8" y="106"/>
                  <a:pt x="0" y="156"/>
                </a:cubicBezTo>
                <a:cubicBezTo>
                  <a:pt x="100" y="176"/>
                  <a:pt x="187" y="192"/>
                  <a:pt x="272" y="192"/>
                </a:cubicBezTo>
                <a:cubicBezTo>
                  <a:pt x="305" y="192"/>
                  <a:pt x="338" y="190"/>
                  <a:pt x="371" y="184"/>
                </a:cubicBezTo>
                <a:lnTo>
                  <a:pt x="367" y="80"/>
                </a:lnTo>
                <a:cubicBezTo>
                  <a:pt x="367" y="80"/>
                  <a:pt x="392" y="65"/>
                  <a:pt x="367" y="40"/>
                </a:cubicBezTo>
                <a:cubicBezTo>
                  <a:pt x="361" y="34"/>
                  <a:pt x="354" y="31"/>
                  <a:pt x="348" y="31"/>
                </a:cubicBezTo>
                <a:cubicBezTo>
                  <a:pt x="330" y="31"/>
                  <a:pt x="314" y="50"/>
                  <a:pt x="314" y="50"/>
                </a:cubicBezTo>
                <a:cubicBezTo>
                  <a:pt x="314" y="50"/>
                  <a:pt x="300" y="1"/>
                  <a:pt x="2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42"/>
          <p:cNvSpPr/>
          <p:nvPr/>
        </p:nvSpPr>
        <p:spPr>
          <a:xfrm>
            <a:off x="14303084" y="3497946"/>
            <a:ext cx="216321" cy="183145"/>
          </a:xfrm>
          <a:custGeom>
            <a:avLst/>
            <a:gdLst/>
            <a:ahLst/>
            <a:cxnLst/>
            <a:rect l="l" t="t" r="r" b="b"/>
            <a:pathLst>
              <a:path w="1428" h="1209" extrusionOk="0">
                <a:moveTo>
                  <a:pt x="967" y="1"/>
                </a:moveTo>
                <a:cubicBezTo>
                  <a:pt x="937" y="1"/>
                  <a:pt x="910" y="14"/>
                  <a:pt x="886" y="29"/>
                </a:cubicBezTo>
                <a:cubicBezTo>
                  <a:pt x="794" y="84"/>
                  <a:pt x="728" y="164"/>
                  <a:pt x="675" y="247"/>
                </a:cubicBezTo>
                <a:cubicBezTo>
                  <a:pt x="562" y="424"/>
                  <a:pt x="503" y="625"/>
                  <a:pt x="505" y="827"/>
                </a:cubicBezTo>
                <a:cubicBezTo>
                  <a:pt x="472" y="682"/>
                  <a:pt x="334" y="459"/>
                  <a:pt x="204" y="396"/>
                </a:cubicBezTo>
                <a:cubicBezTo>
                  <a:pt x="174" y="382"/>
                  <a:pt x="147" y="376"/>
                  <a:pt x="122" y="376"/>
                </a:cubicBezTo>
                <a:cubicBezTo>
                  <a:pt x="48" y="376"/>
                  <a:pt x="0" y="431"/>
                  <a:pt x="7" y="501"/>
                </a:cubicBezTo>
                <a:cubicBezTo>
                  <a:pt x="23" y="692"/>
                  <a:pt x="349" y="1008"/>
                  <a:pt x="531" y="1208"/>
                </a:cubicBezTo>
                <a:cubicBezTo>
                  <a:pt x="763" y="1106"/>
                  <a:pt x="1083" y="980"/>
                  <a:pt x="1324" y="863"/>
                </a:cubicBezTo>
                <a:cubicBezTo>
                  <a:pt x="1366" y="842"/>
                  <a:pt x="1412" y="814"/>
                  <a:pt x="1416" y="774"/>
                </a:cubicBezTo>
                <a:cubicBezTo>
                  <a:pt x="1427" y="704"/>
                  <a:pt x="1324" y="662"/>
                  <a:pt x="1239" y="659"/>
                </a:cubicBezTo>
                <a:cubicBezTo>
                  <a:pt x="1231" y="659"/>
                  <a:pt x="1223" y="659"/>
                  <a:pt x="1215" y="659"/>
                </a:cubicBezTo>
                <a:cubicBezTo>
                  <a:pt x="1010" y="659"/>
                  <a:pt x="807" y="758"/>
                  <a:pt x="711" y="908"/>
                </a:cubicBezTo>
                <a:cubicBezTo>
                  <a:pt x="840" y="668"/>
                  <a:pt x="970" y="427"/>
                  <a:pt x="1043" y="171"/>
                </a:cubicBezTo>
                <a:cubicBezTo>
                  <a:pt x="1052" y="137"/>
                  <a:pt x="1061" y="103"/>
                  <a:pt x="1052" y="70"/>
                </a:cubicBezTo>
                <a:cubicBezTo>
                  <a:pt x="1043" y="36"/>
                  <a:pt x="1014" y="5"/>
                  <a:pt x="974" y="1"/>
                </a:cubicBezTo>
                <a:cubicBezTo>
                  <a:pt x="971" y="1"/>
                  <a:pt x="969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2"/>
          <p:cNvSpPr/>
          <p:nvPr/>
        </p:nvSpPr>
        <p:spPr>
          <a:xfrm>
            <a:off x="14383220" y="3514307"/>
            <a:ext cx="61503" cy="162998"/>
          </a:xfrm>
          <a:custGeom>
            <a:avLst/>
            <a:gdLst/>
            <a:ahLst/>
            <a:cxnLst/>
            <a:rect l="l" t="t" r="r" b="b"/>
            <a:pathLst>
              <a:path w="406" h="1076" fill="none" extrusionOk="0">
                <a:moveTo>
                  <a:pt x="405" y="1"/>
                </a:moveTo>
                <a:cubicBezTo>
                  <a:pt x="217" y="340"/>
                  <a:pt x="80" y="702"/>
                  <a:pt x="0" y="107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2"/>
          <p:cNvSpPr/>
          <p:nvPr/>
        </p:nvSpPr>
        <p:spPr>
          <a:xfrm>
            <a:off x="14381857" y="3612773"/>
            <a:ext cx="115886" cy="65139"/>
          </a:xfrm>
          <a:custGeom>
            <a:avLst/>
            <a:gdLst/>
            <a:ahLst/>
            <a:cxnLst/>
            <a:rect l="l" t="t" r="r" b="b"/>
            <a:pathLst>
              <a:path w="765" h="430" fill="none" extrusionOk="0">
                <a:moveTo>
                  <a:pt x="765" y="1"/>
                </a:moveTo>
                <a:cubicBezTo>
                  <a:pt x="471" y="67"/>
                  <a:pt x="201" y="218"/>
                  <a:pt x="1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2"/>
          <p:cNvSpPr/>
          <p:nvPr/>
        </p:nvSpPr>
        <p:spPr>
          <a:xfrm>
            <a:off x="14320656" y="3572326"/>
            <a:ext cx="61957" cy="104373"/>
          </a:xfrm>
          <a:custGeom>
            <a:avLst/>
            <a:gdLst/>
            <a:ahLst/>
            <a:cxnLst/>
            <a:rect l="l" t="t" r="r" b="b"/>
            <a:pathLst>
              <a:path w="409" h="689" fill="none" extrusionOk="0">
                <a:moveTo>
                  <a:pt x="1" y="1"/>
                </a:moveTo>
                <a:cubicBezTo>
                  <a:pt x="150" y="225"/>
                  <a:pt x="338" y="433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2"/>
          <p:cNvSpPr/>
          <p:nvPr/>
        </p:nvSpPr>
        <p:spPr>
          <a:xfrm>
            <a:off x="14345197" y="3672761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4" y="0"/>
                </a:moveTo>
                <a:cubicBezTo>
                  <a:pt x="256" y="0"/>
                  <a:pt x="218" y="3"/>
                  <a:pt x="181" y="10"/>
                </a:cubicBezTo>
                <a:cubicBezTo>
                  <a:pt x="133" y="18"/>
                  <a:pt x="85" y="33"/>
                  <a:pt x="51" y="64"/>
                </a:cubicBezTo>
                <a:cubicBezTo>
                  <a:pt x="5" y="107"/>
                  <a:pt x="2" y="169"/>
                  <a:pt x="0" y="226"/>
                </a:cubicBezTo>
                <a:cubicBezTo>
                  <a:pt x="115" y="243"/>
                  <a:pt x="236" y="254"/>
                  <a:pt x="358" y="254"/>
                </a:cubicBezTo>
                <a:cubicBezTo>
                  <a:pt x="402" y="254"/>
                  <a:pt x="446" y="252"/>
                  <a:pt x="490" y="249"/>
                </a:cubicBezTo>
                <a:cubicBezTo>
                  <a:pt x="506" y="215"/>
                  <a:pt x="522" y="182"/>
                  <a:pt x="527" y="146"/>
                </a:cubicBezTo>
                <a:cubicBezTo>
                  <a:pt x="532" y="110"/>
                  <a:pt x="522" y="71"/>
                  <a:pt x="492" y="45"/>
                </a:cubicBezTo>
                <a:cubicBezTo>
                  <a:pt x="465" y="21"/>
                  <a:pt x="426" y="12"/>
                  <a:pt x="387" y="7"/>
                </a:cubicBezTo>
                <a:cubicBezTo>
                  <a:pt x="356" y="2"/>
                  <a:pt x="325" y="0"/>
                  <a:pt x="2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2"/>
          <p:cNvSpPr/>
          <p:nvPr/>
        </p:nvSpPr>
        <p:spPr>
          <a:xfrm>
            <a:off x="14375191" y="3693060"/>
            <a:ext cx="81499" cy="22723"/>
          </a:xfrm>
          <a:custGeom>
            <a:avLst/>
            <a:gdLst/>
            <a:ahLst/>
            <a:cxnLst/>
            <a:rect l="l" t="t" r="r" b="b"/>
            <a:pathLst>
              <a:path w="538" h="150" extrusionOk="0">
                <a:moveTo>
                  <a:pt x="398" y="1"/>
                </a:moveTo>
                <a:cubicBezTo>
                  <a:pt x="339" y="1"/>
                  <a:pt x="305" y="75"/>
                  <a:pt x="305" y="75"/>
                </a:cubicBezTo>
                <a:cubicBezTo>
                  <a:pt x="305" y="75"/>
                  <a:pt x="307" y="35"/>
                  <a:pt x="270" y="30"/>
                </a:cubicBezTo>
                <a:cubicBezTo>
                  <a:pt x="267" y="29"/>
                  <a:pt x="264" y="29"/>
                  <a:pt x="261" y="29"/>
                </a:cubicBezTo>
                <a:cubicBezTo>
                  <a:pt x="230" y="29"/>
                  <a:pt x="214" y="59"/>
                  <a:pt x="214" y="59"/>
                </a:cubicBezTo>
                <a:cubicBezTo>
                  <a:pt x="214" y="59"/>
                  <a:pt x="205" y="5"/>
                  <a:pt x="148" y="5"/>
                </a:cubicBezTo>
                <a:cubicBezTo>
                  <a:pt x="142" y="5"/>
                  <a:pt x="136" y="6"/>
                  <a:pt x="130" y="7"/>
                </a:cubicBezTo>
                <a:cubicBezTo>
                  <a:pt x="55" y="18"/>
                  <a:pt x="78" y="103"/>
                  <a:pt x="78" y="103"/>
                </a:cubicBezTo>
                <a:cubicBezTo>
                  <a:pt x="78" y="103"/>
                  <a:pt x="65" y="96"/>
                  <a:pt x="49" y="96"/>
                </a:cubicBezTo>
                <a:cubicBezTo>
                  <a:pt x="41" y="96"/>
                  <a:pt x="32" y="98"/>
                  <a:pt x="24" y="103"/>
                </a:cubicBezTo>
                <a:cubicBezTo>
                  <a:pt x="0" y="119"/>
                  <a:pt x="7" y="146"/>
                  <a:pt x="7" y="146"/>
                </a:cubicBezTo>
                <a:cubicBezTo>
                  <a:pt x="58" y="149"/>
                  <a:pt x="113" y="150"/>
                  <a:pt x="167" y="150"/>
                </a:cubicBezTo>
                <a:cubicBezTo>
                  <a:pt x="346" y="150"/>
                  <a:pt x="514" y="139"/>
                  <a:pt x="525" y="139"/>
                </a:cubicBezTo>
                <a:cubicBezTo>
                  <a:pt x="525" y="139"/>
                  <a:pt x="525" y="139"/>
                  <a:pt x="525" y="139"/>
                </a:cubicBezTo>
                <a:cubicBezTo>
                  <a:pt x="537" y="79"/>
                  <a:pt x="505" y="69"/>
                  <a:pt x="482" y="69"/>
                </a:cubicBezTo>
                <a:cubicBezTo>
                  <a:pt x="471" y="69"/>
                  <a:pt x="461" y="72"/>
                  <a:pt x="461" y="72"/>
                </a:cubicBezTo>
                <a:cubicBezTo>
                  <a:pt x="461" y="72"/>
                  <a:pt x="478" y="13"/>
                  <a:pt x="411" y="2"/>
                </a:cubicBezTo>
                <a:cubicBezTo>
                  <a:pt x="406" y="1"/>
                  <a:pt x="402" y="1"/>
                  <a:pt x="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9" name="Google Shape;4659;p42"/>
          <p:cNvSpPr/>
          <p:nvPr/>
        </p:nvSpPr>
        <p:spPr>
          <a:xfrm>
            <a:off x="14312779" y="3688516"/>
            <a:ext cx="68168" cy="27116"/>
          </a:xfrm>
          <a:custGeom>
            <a:avLst/>
            <a:gdLst/>
            <a:ahLst/>
            <a:cxnLst/>
            <a:rect l="l" t="t" r="r" b="b"/>
            <a:pathLst>
              <a:path w="450" h="179" extrusionOk="0">
                <a:moveTo>
                  <a:pt x="270" y="1"/>
                </a:moveTo>
                <a:cubicBezTo>
                  <a:pt x="208" y="1"/>
                  <a:pt x="182" y="54"/>
                  <a:pt x="182" y="54"/>
                </a:cubicBezTo>
                <a:cubicBezTo>
                  <a:pt x="182" y="54"/>
                  <a:pt x="171" y="21"/>
                  <a:pt x="131" y="21"/>
                </a:cubicBezTo>
                <a:cubicBezTo>
                  <a:pt x="123" y="21"/>
                  <a:pt x="115" y="22"/>
                  <a:pt x="105" y="25"/>
                </a:cubicBezTo>
                <a:cubicBezTo>
                  <a:pt x="46" y="43"/>
                  <a:pt x="64" y="86"/>
                  <a:pt x="64" y="86"/>
                </a:cubicBezTo>
                <a:cubicBezTo>
                  <a:pt x="64" y="86"/>
                  <a:pt x="60" y="84"/>
                  <a:pt x="54" y="84"/>
                </a:cubicBezTo>
                <a:cubicBezTo>
                  <a:pt x="45" y="84"/>
                  <a:pt x="31" y="87"/>
                  <a:pt x="20" y="100"/>
                </a:cubicBezTo>
                <a:cubicBezTo>
                  <a:pt x="0" y="122"/>
                  <a:pt x="21" y="143"/>
                  <a:pt x="21" y="143"/>
                </a:cubicBezTo>
                <a:cubicBezTo>
                  <a:pt x="109" y="164"/>
                  <a:pt x="425" y="179"/>
                  <a:pt x="425" y="179"/>
                </a:cubicBezTo>
                <a:cubicBezTo>
                  <a:pt x="425" y="179"/>
                  <a:pt x="450" y="104"/>
                  <a:pt x="421" y="80"/>
                </a:cubicBezTo>
                <a:cubicBezTo>
                  <a:pt x="409" y="72"/>
                  <a:pt x="397" y="69"/>
                  <a:pt x="387" y="69"/>
                </a:cubicBezTo>
                <a:cubicBezTo>
                  <a:pt x="370" y="69"/>
                  <a:pt x="357" y="76"/>
                  <a:pt x="357" y="76"/>
                </a:cubicBezTo>
                <a:cubicBezTo>
                  <a:pt x="357" y="76"/>
                  <a:pt x="344" y="4"/>
                  <a:pt x="277" y="1"/>
                </a:cubicBezTo>
                <a:cubicBezTo>
                  <a:pt x="275" y="1"/>
                  <a:pt x="272" y="1"/>
                  <a:pt x="2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42"/>
          <p:cNvSpPr/>
          <p:nvPr/>
        </p:nvSpPr>
        <p:spPr>
          <a:xfrm>
            <a:off x="14275362" y="4394744"/>
            <a:ext cx="107554" cy="47415"/>
          </a:xfrm>
          <a:custGeom>
            <a:avLst/>
            <a:gdLst/>
            <a:ahLst/>
            <a:cxnLst/>
            <a:rect l="l" t="t" r="r" b="b"/>
            <a:pathLst>
              <a:path w="710" h="313" extrusionOk="0">
                <a:moveTo>
                  <a:pt x="258" y="1"/>
                </a:moveTo>
                <a:cubicBezTo>
                  <a:pt x="165" y="1"/>
                  <a:pt x="141" y="88"/>
                  <a:pt x="141" y="88"/>
                </a:cubicBezTo>
                <a:cubicBezTo>
                  <a:pt x="141" y="88"/>
                  <a:pt x="112" y="54"/>
                  <a:pt x="79" y="54"/>
                </a:cubicBezTo>
                <a:cubicBezTo>
                  <a:pt x="68" y="54"/>
                  <a:pt x="56" y="58"/>
                  <a:pt x="45" y="70"/>
                </a:cubicBezTo>
                <a:cubicBezTo>
                  <a:pt x="0" y="115"/>
                  <a:pt x="45" y="144"/>
                  <a:pt x="45" y="144"/>
                </a:cubicBezTo>
                <a:lnTo>
                  <a:pt x="36" y="310"/>
                </a:lnTo>
                <a:cubicBezTo>
                  <a:pt x="83" y="311"/>
                  <a:pt x="130" y="312"/>
                  <a:pt x="178" y="312"/>
                </a:cubicBezTo>
                <a:cubicBezTo>
                  <a:pt x="351" y="312"/>
                  <a:pt x="529" y="301"/>
                  <a:pt x="709" y="281"/>
                </a:cubicBezTo>
                <a:cubicBezTo>
                  <a:pt x="694" y="189"/>
                  <a:pt x="628" y="180"/>
                  <a:pt x="600" y="180"/>
                </a:cubicBezTo>
                <a:cubicBezTo>
                  <a:pt x="593" y="180"/>
                  <a:pt x="588" y="180"/>
                  <a:pt x="588" y="180"/>
                </a:cubicBezTo>
                <a:cubicBezTo>
                  <a:pt x="588" y="180"/>
                  <a:pt x="604" y="89"/>
                  <a:pt x="515" y="70"/>
                </a:cubicBezTo>
                <a:cubicBezTo>
                  <a:pt x="502" y="67"/>
                  <a:pt x="489" y="66"/>
                  <a:pt x="477" y="66"/>
                </a:cubicBezTo>
                <a:cubicBezTo>
                  <a:pt x="407" y="66"/>
                  <a:pt x="360" y="106"/>
                  <a:pt x="360" y="106"/>
                </a:cubicBezTo>
                <a:cubicBezTo>
                  <a:pt x="360" y="106"/>
                  <a:pt x="351" y="1"/>
                  <a:pt x="2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42"/>
          <p:cNvSpPr/>
          <p:nvPr/>
        </p:nvSpPr>
        <p:spPr>
          <a:xfrm>
            <a:off x="14085701" y="4384594"/>
            <a:ext cx="107554" cy="52414"/>
          </a:xfrm>
          <a:custGeom>
            <a:avLst/>
            <a:gdLst/>
            <a:ahLst/>
            <a:cxnLst/>
            <a:rect l="l" t="t" r="r" b="b"/>
            <a:pathLst>
              <a:path w="710" h="346" extrusionOk="0">
                <a:moveTo>
                  <a:pt x="451" y="0"/>
                </a:moveTo>
                <a:cubicBezTo>
                  <a:pt x="358" y="0"/>
                  <a:pt x="350" y="106"/>
                  <a:pt x="350" y="106"/>
                </a:cubicBezTo>
                <a:cubicBezTo>
                  <a:pt x="350" y="106"/>
                  <a:pt x="303" y="65"/>
                  <a:pt x="233" y="65"/>
                </a:cubicBezTo>
                <a:cubicBezTo>
                  <a:pt x="221" y="65"/>
                  <a:pt x="208" y="67"/>
                  <a:pt x="195" y="70"/>
                </a:cubicBezTo>
                <a:cubicBezTo>
                  <a:pt x="106" y="89"/>
                  <a:pt x="122" y="179"/>
                  <a:pt x="122" y="179"/>
                </a:cubicBezTo>
                <a:cubicBezTo>
                  <a:pt x="122" y="179"/>
                  <a:pt x="117" y="179"/>
                  <a:pt x="111" y="179"/>
                </a:cubicBezTo>
                <a:cubicBezTo>
                  <a:pt x="84" y="179"/>
                  <a:pt x="16" y="188"/>
                  <a:pt x="1" y="281"/>
                </a:cubicBezTo>
                <a:cubicBezTo>
                  <a:pt x="183" y="316"/>
                  <a:pt x="339" y="346"/>
                  <a:pt x="491" y="346"/>
                </a:cubicBezTo>
                <a:cubicBezTo>
                  <a:pt x="552" y="346"/>
                  <a:pt x="612" y="341"/>
                  <a:pt x="672" y="330"/>
                </a:cubicBezTo>
                <a:lnTo>
                  <a:pt x="666" y="144"/>
                </a:lnTo>
                <a:cubicBezTo>
                  <a:pt x="666" y="144"/>
                  <a:pt x="710" y="115"/>
                  <a:pt x="666" y="70"/>
                </a:cubicBezTo>
                <a:cubicBezTo>
                  <a:pt x="655" y="58"/>
                  <a:pt x="642" y="54"/>
                  <a:pt x="631" y="54"/>
                </a:cubicBezTo>
                <a:cubicBezTo>
                  <a:pt x="598" y="54"/>
                  <a:pt x="569" y="88"/>
                  <a:pt x="569" y="88"/>
                </a:cubicBezTo>
                <a:cubicBezTo>
                  <a:pt x="569" y="88"/>
                  <a:pt x="544" y="0"/>
                  <a:pt x="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2" name="Google Shape;4662;p42"/>
          <p:cNvSpPr/>
          <p:nvPr/>
        </p:nvSpPr>
        <p:spPr>
          <a:xfrm>
            <a:off x="14103274" y="4109193"/>
            <a:ext cx="343416" cy="290397"/>
          </a:xfrm>
          <a:custGeom>
            <a:avLst/>
            <a:gdLst/>
            <a:ahLst/>
            <a:cxnLst/>
            <a:rect l="l" t="t" r="r" b="b"/>
            <a:pathLst>
              <a:path w="2267" h="1917" extrusionOk="0">
                <a:moveTo>
                  <a:pt x="1531" y="1"/>
                </a:moveTo>
                <a:cubicBezTo>
                  <a:pt x="1487" y="1"/>
                  <a:pt x="1443" y="23"/>
                  <a:pt x="1406" y="45"/>
                </a:cubicBezTo>
                <a:cubicBezTo>
                  <a:pt x="1260" y="133"/>
                  <a:pt x="1156" y="258"/>
                  <a:pt x="1072" y="391"/>
                </a:cubicBezTo>
                <a:cubicBezTo>
                  <a:pt x="892" y="672"/>
                  <a:pt x="799" y="992"/>
                  <a:pt x="803" y="1311"/>
                </a:cubicBezTo>
                <a:cubicBezTo>
                  <a:pt x="750" y="1081"/>
                  <a:pt x="530" y="725"/>
                  <a:pt x="323" y="626"/>
                </a:cubicBezTo>
                <a:cubicBezTo>
                  <a:pt x="276" y="604"/>
                  <a:pt x="233" y="594"/>
                  <a:pt x="194" y="594"/>
                </a:cubicBezTo>
                <a:cubicBezTo>
                  <a:pt x="77" y="594"/>
                  <a:pt x="1" y="682"/>
                  <a:pt x="11" y="792"/>
                </a:cubicBezTo>
                <a:cubicBezTo>
                  <a:pt x="40" y="1099"/>
                  <a:pt x="557" y="1600"/>
                  <a:pt x="846" y="1917"/>
                </a:cubicBezTo>
                <a:cubicBezTo>
                  <a:pt x="1212" y="1755"/>
                  <a:pt x="1720" y="1554"/>
                  <a:pt x="2101" y="1369"/>
                </a:cubicBezTo>
                <a:cubicBezTo>
                  <a:pt x="2170" y="1337"/>
                  <a:pt x="2240" y="1291"/>
                  <a:pt x="2250" y="1226"/>
                </a:cubicBezTo>
                <a:cubicBezTo>
                  <a:pt x="2267" y="1117"/>
                  <a:pt x="2102" y="1050"/>
                  <a:pt x="1968" y="1044"/>
                </a:cubicBezTo>
                <a:cubicBezTo>
                  <a:pt x="1956" y="1044"/>
                  <a:pt x="1944" y="1044"/>
                  <a:pt x="1931" y="1044"/>
                </a:cubicBezTo>
                <a:cubicBezTo>
                  <a:pt x="1606" y="1044"/>
                  <a:pt x="1284" y="1201"/>
                  <a:pt x="1130" y="1440"/>
                </a:cubicBezTo>
                <a:cubicBezTo>
                  <a:pt x="1336" y="1059"/>
                  <a:pt x="1540" y="675"/>
                  <a:pt x="1657" y="269"/>
                </a:cubicBezTo>
                <a:cubicBezTo>
                  <a:pt x="1671" y="218"/>
                  <a:pt x="1685" y="164"/>
                  <a:pt x="1671" y="110"/>
                </a:cubicBezTo>
                <a:cubicBezTo>
                  <a:pt x="1657" y="57"/>
                  <a:pt x="1609" y="8"/>
                  <a:pt x="1545" y="2"/>
                </a:cubicBezTo>
                <a:cubicBezTo>
                  <a:pt x="1541" y="1"/>
                  <a:pt x="1536" y="1"/>
                  <a:pt x="15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3" name="Google Shape;4663;p42"/>
          <p:cNvSpPr/>
          <p:nvPr/>
        </p:nvSpPr>
        <p:spPr>
          <a:xfrm>
            <a:off x="14230522" y="4135248"/>
            <a:ext cx="97859" cy="258433"/>
          </a:xfrm>
          <a:custGeom>
            <a:avLst/>
            <a:gdLst/>
            <a:ahLst/>
            <a:cxnLst/>
            <a:rect l="l" t="t" r="r" b="b"/>
            <a:pathLst>
              <a:path w="646" h="1706" fill="none" extrusionOk="0">
                <a:moveTo>
                  <a:pt x="645" y="0"/>
                </a:moveTo>
                <a:cubicBezTo>
                  <a:pt x="347" y="537"/>
                  <a:pt x="130" y="1113"/>
                  <a:pt x="1" y="170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42"/>
          <p:cNvSpPr/>
          <p:nvPr/>
        </p:nvSpPr>
        <p:spPr>
          <a:xfrm>
            <a:off x="14228856" y="4291582"/>
            <a:ext cx="183600" cy="103161"/>
          </a:xfrm>
          <a:custGeom>
            <a:avLst/>
            <a:gdLst/>
            <a:ahLst/>
            <a:cxnLst/>
            <a:rect l="l" t="t" r="r" b="b"/>
            <a:pathLst>
              <a:path w="1212" h="681" fill="none" extrusionOk="0">
                <a:moveTo>
                  <a:pt x="1211" y="1"/>
                </a:moveTo>
                <a:cubicBezTo>
                  <a:pt x="746" y="104"/>
                  <a:pt x="317" y="345"/>
                  <a:pt x="0" y="68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42"/>
          <p:cNvSpPr/>
          <p:nvPr/>
        </p:nvSpPr>
        <p:spPr>
          <a:xfrm>
            <a:off x="14131753" y="4227352"/>
            <a:ext cx="98162" cy="165422"/>
          </a:xfrm>
          <a:custGeom>
            <a:avLst/>
            <a:gdLst/>
            <a:ahLst/>
            <a:cxnLst/>
            <a:rect l="l" t="t" r="r" b="b"/>
            <a:pathLst>
              <a:path w="648" h="1092" fill="none" extrusionOk="0">
                <a:moveTo>
                  <a:pt x="0" y="1"/>
                </a:moveTo>
                <a:cubicBezTo>
                  <a:pt x="235" y="355"/>
                  <a:pt x="535" y="686"/>
                  <a:pt x="647" y="109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6" name="Google Shape;4666;p42"/>
          <p:cNvSpPr/>
          <p:nvPr/>
        </p:nvSpPr>
        <p:spPr>
          <a:xfrm>
            <a:off x="14170534" y="4386412"/>
            <a:ext cx="128459" cy="61048"/>
          </a:xfrm>
          <a:custGeom>
            <a:avLst/>
            <a:gdLst/>
            <a:ahLst/>
            <a:cxnLst/>
            <a:rect l="l" t="t" r="r" b="b"/>
            <a:pathLst>
              <a:path w="848" h="403" extrusionOk="0">
                <a:moveTo>
                  <a:pt x="471" y="0"/>
                </a:moveTo>
                <a:cubicBezTo>
                  <a:pt x="410" y="0"/>
                  <a:pt x="348" y="5"/>
                  <a:pt x="288" y="15"/>
                </a:cubicBezTo>
                <a:cubicBezTo>
                  <a:pt x="212" y="29"/>
                  <a:pt x="133" y="51"/>
                  <a:pt x="81" y="101"/>
                </a:cubicBezTo>
                <a:cubicBezTo>
                  <a:pt x="10" y="169"/>
                  <a:pt x="4" y="267"/>
                  <a:pt x="1" y="357"/>
                </a:cubicBezTo>
                <a:cubicBezTo>
                  <a:pt x="185" y="386"/>
                  <a:pt x="380" y="403"/>
                  <a:pt x="577" y="403"/>
                </a:cubicBezTo>
                <a:cubicBezTo>
                  <a:pt x="645" y="403"/>
                  <a:pt x="712" y="401"/>
                  <a:pt x="780" y="397"/>
                </a:cubicBezTo>
                <a:cubicBezTo>
                  <a:pt x="806" y="344"/>
                  <a:pt x="832" y="289"/>
                  <a:pt x="840" y="232"/>
                </a:cubicBezTo>
                <a:cubicBezTo>
                  <a:pt x="847" y="175"/>
                  <a:pt x="832" y="113"/>
                  <a:pt x="784" y="72"/>
                </a:cubicBezTo>
                <a:cubicBezTo>
                  <a:pt x="740" y="34"/>
                  <a:pt x="677" y="18"/>
                  <a:pt x="615" y="10"/>
                </a:cubicBezTo>
                <a:cubicBezTo>
                  <a:pt x="567" y="3"/>
                  <a:pt x="519" y="0"/>
                  <a:pt x="4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7" name="Google Shape;4667;p42"/>
          <p:cNvSpPr/>
          <p:nvPr/>
        </p:nvSpPr>
        <p:spPr>
          <a:xfrm>
            <a:off x="14205678" y="4417012"/>
            <a:ext cx="148001" cy="41658"/>
          </a:xfrm>
          <a:custGeom>
            <a:avLst/>
            <a:gdLst/>
            <a:ahLst/>
            <a:cxnLst/>
            <a:rect l="l" t="t" r="r" b="b"/>
            <a:pathLst>
              <a:path w="977" h="275" extrusionOk="0">
                <a:moveTo>
                  <a:pt x="721" y="0"/>
                </a:moveTo>
                <a:cubicBezTo>
                  <a:pt x="615" y="0"/>
                  <a:pt x="553" y="135"/>
                  <a:pt x="553" y="135"/>
                </a:cubicBezTo>
                <a:cubicBezTo>
                  <a:pt x="553" y="135"/>
                  <a:pt x="558" y="61"/>
                  <a:pt x="490" y="52"/>
                </a:cubicBezTo>
                <a:cubicBezTo>
                  <a:pt x="486" y="52"/>
                  <a:pt x="482" y="51"/>
                  <a:pt x="478" y="51"/>
                </a:cubicBezTo>
                <a:cubicBezTo>
                  <a:pt x="418" y="51"/>
                  <a:pt x="388" y="106"/>
                  <a:pt x="388" y="106"/>
                </a:cubicBezTo>
                <a:cubicBezTo>
                  <a:pt x="388" y="106"/>
                  <a:pt x="370" y="8"/>
                  <a:pt x="264" y="8"/>
                </a:cubicBezTo>
                <a:cubicBezTo>
                  <a:pt x="254" y="8"/>
                  <a:pt x="244" y="9"/>
                  <a:pt x="233" y="11"/>
                </a:cubicBezTo>
                <a:cubicBezTo>
                  <a:pt x="99" y="31"/>
                  <a:pt x="140" y="188"/>
                  <a:pt x="140" y="188"/>
                </a:cubicBezTo>
                <a:cubicBezTo>
                  <a:pt x="140" y="188"/>
                  <a:pt x="117" y="175"/>
                  <a:pt x="89" y="175"/>
                </a:cubicBezTo>
                <a:cubicBezTo>
                  <a:pt x="74" y="175"/>
                  <a:pt x="59" y="178"/>
                  <a:pt x="45" y="188"/>
                </a:cubicBezTo>
                <a:cubicBezTo>
                  <a:pt x="0" y="219"/>
                  <a:pt x="11" y="267"/>
                  <a:pt x="11" y="267"/>
                </a:cubicBezTo>
                <a:cubicBezTo>
                  <a:pt x="109" y="272"/>
                  <a:pt x="213" y="274"/>
                  <a:pt x="315" y="274"/>
                </a:cubicBezTo>
                <a:cubicBezTo>
                  <a:pt x="647" y="274"/>
                  <a:pt x="955" y="253"/>
                  <a:pt x="955" y="253"/>
                </a:cubicBezTo>
                <a:cubicBezTo>
                  <a:pt x="976" y="145"/>
                  <a:pt x="918" y="127"/>
                  <a:pt x="877" y="127"/>
                </a:cubicBezTo>
                <a:cubicBezTo>
                  <a:pt x="855" y="127"/>
                  <a:pt x="838" y="132"/>
                  <a:pt x="838" y="132"/>
                </a:cubicBezTo>
                <a:cubicBezTo>
                  <a:pt x="838" y="132"/>
                  <a:pt x="867" y="24"/>
                  <a:pt x="745" y="2"/>
                </a:cubicBezTo>
                <a:cubicBezTo>
                  <a:pt x="737" y="1"/>
                  <a:pt x="729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8" name="Google Shape;4668;p42"/>
          <p:cNvSpPr/>
          <p:nvPr/>
        </p:nvSpPr>
        <p:spPr>
          <a:xfrm>
            <a:off x="14092064" y="4408832"/>
            <a:ext cx="123915" cy="48930"/>
          </a:xfrm>
          <a:custGeom>
            <a:avLst/>
            <a:gdLst/>
            <a:ahLst/>
            <a:cxnLst/>
            <a:rect l="l" t="t" r="r" b="b"/>
            <a:pathLst>
              <a:path w="818" h="323" extrusionOk="0">
                <a:moveTo>
                  <a:pt x="491" y="0"/>
                </a:moveTo>
                <a:cubicBezTo>
                  <a:pt x="379" y="0"/>
                  <a:pt x="332" y="99"/>
                  <a:pt x="332" y="99"/>
                </a:cubicBezTo>
                <a:cubicBezTo>
                  <a:pt x="332" y="99"/>
                  <a:pt x="311" y="38"/>
                  <a:pt x="240" y="38"/>
                </a:cubicBezTo>
                <a:cubicBezTo>
                  <a:pt x="226" y="38"/>
                  <a:pt x="210" y="40"/>
                  <a:pt x="192" y="46"/>
                </a:cubicBezTo>
                <a:cubicBezTo>
                  <a:pt x="83" y="79"/>
                  <a:pt x="119" y="156"/>
                  <a:pt x="119" y="156"/>
                </a:cubicBezTo>
                <a:cubicBezTo>
                  <a:pt x="119" y="156"/>
                  <a:pt x="111" y="153"/>
                  <a:pt x="99" y="153"/>
                </a:cubicBezTo>
                <a:cubicBezTo>
                  <a:pt x="82" y="153"/>
                  <a:pt x="57" y="158"/>
                  <a:pt x="36" y="183"/>
                </a:cubicBezTo>
                <a:cubicBezTo>
                  <a:pt x="1" y="223"/>
                  <a:pt x="38" y="263"/>
                  <a:pt x="38" y="263"/>
                </a:cubicBezTo>
                <a:cubicBezTo>
                  <a:pt x="199" y="300"/>
                  <a:pt x="772" y="322"/>
                  <a:pt x="772" y="322"/>
                </a:cubicBezTo>
                <a:cubicBezTo>
                  <a:pt x="772" y="322"/>
                  <a:pt x="817" y="186"/>
                  <a:pt x="765" y="144"/>
                </a:cubicBezTo>
                <a:cubicBezTo>
                  <a:pt x="744" y="129"/>
                  <a:pt x="723" y="124"/>
                  <a:pt x="703" y="124"/>
                </a:cubicBezTo>
                <a:cubicBezTo>
                  <a:pt x="672" y="124"/>
                  <a:pt x="647" y="137"/>
                  <a:pt x="647" y="137"/>
                </a:cubicBezTo>
                <a:cubicBezTo>
                  <a:pt x="647" y="137"/>
                  <a:pt x="627" y="8"/>
                  <a:pt x="504" y="1"/>
                </a:cubicBezTo>
                <a:cubicBezTo>
                  <a:pt x="500" y="0"/>
                  <a:pt x="495" y="0"/>
                  <a:pt x="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42"/>
          <p:cNvSpPr/>
          <p:nvPr/>
        </p:nvSpPr>
        <p:spPr>
          <a:xfrm>
            <a:off x="14333381" y="3985580"/>
            <a:ext cx="79075" cy="34690"/>
          </a:xfrm>
          <a:custGeom>
            <a:avLst/>
            <a:gdLst/>
            <a:ahLst/>
            <a:cxnLst/>
            <a:rect l="l" t="t" r="r" b="b"/>
            <a:pathLst>
              <a:path w="522" h="229" extrusionOk="0">
                <a:moveTo>
                  <a:pt x="191" y="0"/>
                </a:moveTo>
                <a:cubicBezTo>
                  <a:pt x="122" y="0"/>
                  <a:pt x="104" y="65"/>
                  <a:pt x="104" y="65"/>
                </a:cubicBezTo>
                <a:cubicBezTo>
                  <a:pt x="104" y="65"/>
                  <a:pt x="83" y="39"/>
                  <a:pt x="59" y="39"/>
                </a:cubicBezTo>
                <a:cubicBezTo>
                  <a:pt x="51" y="39"/>
                  <a:pt x="42" y="42"/>
                  <a:pt x="34" y="51"/>
                </a:cubicBezTo>
                <a:cubicBezTo>
                  <a:pt x="0" y="84"/>
                  <a:pt x="34" y="105"/>
                  <a:pt x="34" y="105"/>
                </a:cubicBezTo>
                <a:lnTo>
                  <a:pt x="29" y="227"/>
                </a:lnTo>
                <a:cubicBezTo>
                  <a:pt x="62" y="228"/>
                  <a:pt x="96" y="228"/>
                  <a:pt x="130" y="228"/>
                </a:cubicBezTo>
                <a:cubicBezTo>
                  <a:pt x="256" y="228"/>
                  <a:pt x="388" y="220"/>
                  <a:pt x="521" y="206"/>
                </a:cubicBezTo>
                <a:cubicBezTo>
                  <a:pt x="510" y="139"/>
                  <a:pt x="463" y="132"/>
                  <a:pt x="442" y="132"/>
                </a:cubicBezTo>
                <a:cubicBezTo>
                  <a:pt x="436" y="132"/>
                  <a:pt x="432" y="132"/>
                  <a:pt x="432" y="132"/>
                </a:cubicBezTo>
                <a:cubicBezTo>
                  <a:pt x="432" y="132"/>
                  <a:pt x="444" y="66"/>
                  <a:pt x="378" y="52"/>
                </a:cubicBezTo>
                <a:cubicBezTo>
                  <a:pt x="368" y="50"/>
                  <a:pt x="358" y="49"/>
                  <a:pt x="349" y="49"/>
                </a:cubicBezTo>
                <a:cubicBezTo>
                  <a:pt x="298" y="49"/>
                  <a:pt x="264" y="78"/>
                  <a:pt x="264" y="78"/>
                </a:cubicBezTo>
                <a:cubicBezTo>
                  <a:pt x="264" y="78"/>
                  <a:pt x="258" y="0"/>
                  <a:pt x="1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42"/>
          <p:cNvSpPr/>
          <p:nvPr/>
        </p:nvSpPr>
        <p:spPr>
          <a:xfrm>
            <a:off x="14194468" y="3978157"/>
            <a:ext cx="79075" cy="38477"/>
          </a:xfrm>
          <a:custGeom>
            <a:avLst/>
            <a:gdLst/>
            <a:ahLst/>
            <a:cxnLst/>
            <a:rect l="l" t="t" r="r" b="b"/>
            <a:pathLst>
              <a:path w="522" h="254" extrusionOk="0">
                <a:moveTo>
                  <a:pt x="332" y="1"/>
                </a:moveTo>
                <a:cubicBezTo>
                  <a:pt x="264" y="1"/>
                  <a:pt x="258" y="78"/>
                  <a:pt x="258" y="78"/>
                </a:cubicBezTo>
                <a:cubicBezTo>
                  <a:pt x="258" y="78"/>
                  <a:pt x="223" y="49"/>
                  <a:pt x="173" y="49"/>
                </a:cubicBezTo>
                <a:cubicBezTo>
                  <a:pt x="164" y="49"/>
                  <a:pt x="154" y="50"/>
                  <a:pt x="144" y="52"/>
                </a:cubicBezTo>
                <a:cubicBezTo>
                  <a:pt x="78" y="66"/>
                  <a:pt x="90" y="132"/>
                  <a:pt x="90" y="132"/>
                </a:cubicBezTo>
                <a:cubicBezTo>
                  <a:pt x="90" y="132"/>
                  <a:pt x="86" y="131"/>
                  <a:pt x="81" y="131"/>
                </a:cubicBezTo>
                <a:cubicBezTo>
                  <a:pt x="61" y="131"/>
                  <a:pt x="12" y="138"/>
                  <a:pt x="1" y="205"/>
                </a:cubicBezTo>
                <a:cubicBezTo>
                  <a:pt x="134" y="231"/>
                  <a:pt x="248" y="253"/>
                  <a:pt x="359" y="253"/>
                </a:cubicBezTo>
                <a:cubicBezTo>
                  <a:pt x="404" y="253"/>
                  <a:pt x="447" y="250"/>
                  <a:pt x="492" y="241"/>
                </a:cubicBezTo>
                <a:lnTo>
                  <a:pt x="489" y="105"/>
                </a:lnTo>
                <a:cubicBezTo>
                  <a:pt x="489" y="105"/>
                  <a:pt x="522" y="84"/>
                  <a:pt x="489" y="50"/>
                </a:cubicBezTo>
                <a:cubicBezTo>
                  <a:pt x="480" y="42"/>
                  <a:pt x="472" y="39"/>
                  <a:pt x="463" y="39"/>
                </a:cubicBezTo>
                <a:cubicBezTo>
                  <a:pt x="439" y="39"/>
                  <a:pt x="418" y="65"/>
                  <a:pt x="418" y="65"/>
                </a:cubicBezTo>
                <a:cubicBezTo>
                  <a:pt x="418" y="65"/>
                  <a:pt x="400" y="1"/>
                  <a:pt x="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1" name="Google Shape;4671;p42"/>
          <p:cNvSpPr/>
          <p:nvPr/>
        </p:nvSpPr>
        <p:spPr>
          <a:xfrm>
            <a:off x="14207648" y="3776681"/>
            <a:ext cx="251314" cy="212230"/>
          </a:xfrm>
          <a:custGeom>
            <a:avLst/>
            <a:gdLst/>
            <a:ahLst/>
            <a:cxnLst/>
            <a:rect l="l" t="t" r="r" b="b"/>
            <a:pathLst>
              <a:path w="1659" h="1401" extrusionOk="0">
                <a:moveTo>
                  <a:pt x="1121" y="0"/>
                </a:moveTo>
                <a:cubicBezTo>
                  <a:pt x="1087" y="0"/>
                  <a:pt x="1055" y="15"/>
                  <a:pt x="1028" y="32"/>
                </a:cubicBezTo>
                <a:cubicBezTo>
                  <a:pt x="921" y="97"/>
                  <a:pt x="845" y="189"/>
                  <a:pt x="784" y="285"/>
                </a:cubicBezTo>
                <a:cubicBezTo>
                  <a:pt x="654" y="491"/>
                  <a:pt x="586" y="724"/>
                  <a:pt x="588" y="959"/>
                </a:cubicBezTo>
                <a:cubicBezTo>
                  <a:pt x="549" y="790"/>
                  <a:pt x="388" y="530"/>
                  <a:pt x="236" y="458"/>
                </a:cubicBezTo>
                <a:cubicBezTo>
                  <a:pt x="202" y="442"/>
                  <a:pt x="170" y="435"/>
                  <a:pt x="141" y="435"/>
                </a:cubicBezTo>
                <a:cubicBezTo>
                  <a:pt x="56" y="435"/>
                  <a:pt x="1" y="498"/>
                  <a:pt x="8" y="579"/>
                </a:cubicBezTo>
                <a:cubicBezTo>
                  <a:pt x="29" y="804"/>
                  <a:pt x="407" y="1170"/>
                  <a:pt x="619" y="1401"/>
                </a:cubicBezTo>
                <a:cubicBezTo>
                  <a:pt x="886" y="1284"/>
                  <a:pt x="1258" y="1136"/>
                  <a:pt x="1537" y="1001"/>
                </a:cubicBezTo>
                <a:cubicBezTo>
                  <a:pt x="1588" y="977"/>
                  <a:pt x="1639" y="944"/>
                  <a:pt x="1646" y="897"/>
                </a:cubicBezTo>
                <a:cubicBezTo>
                  <a:pt x="1658" y="816"/>
                  <a:pt x="1538" y="767"/>
                  <a:pt x="1439" y="763"/>
                </a:cubicBezTo>
                <a:cubicBezTo>
                  <a:pt x="1430" y="763"/>
                  <a:pt x="1421" y="763"/>
                  <a:pt x="1412" y="763"/>
                </a:cubicBezTo>
                <a:cubicBezTo>
                  <a:pt x="1173" y="763"/>
                  <a:pt x="939" y="878"/>
                  <a:pt x="825" y="1053"/>
                </a:cubicBezTo>
                <a:cubicBezTo>
                  <a:pt x="975" y="774"/>
                  <a:pt x="1125" y="494"/>
                  <a:pt x="1212" y="196"/>
                </a:cubicBezTo>
                <a:cubicBezTo>
                  <a:pt x="1222" y="159"/>
                  <a:pt x="1233" y="118"/>
                  <a:pt x="1222" y="80"/>
                </a:cubicBezTo>
                <a:cubicBezTo>
                  <a:pt x="1212" y="41"/>
                  <a:pt x="1177" y="5"/>
                  <a:pt x="1130" y="1"/>
                </a:cubicBezTo>
                <a:cubicBezTo>
                  <a:pt x="1127" y="0"/>
                  <a:pt x="1124" y="0"/>
                  <a:pt x="11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2" name="Google Shape;4672;p42"/>
          <p:cNvSpPr/>
          <p:nvPr/>
        </p:nvSpPr>
        <p:spPr>
          <a:xfrm>
            <a:off x="14300812" y="3795768"/>
            <a:ext cx="71501" cy="189205"/>
          </a:xfrm>
          <a:custGeom>
            <a:avLst/>
            <a:gdLst/>
            <a:ahLst/>
            <a:cxnLst/>
            <a:rect l="l" t="t" r="r" b="b"/>
            <a:pathLst>
              <a:path w="472" h="1249" fill="none" extrusionOk="0">
                <a:moveTo>
                  <a:pt x="472" y="1"/>
                </a:moveTo>
                <a:cubicBezTo>
                  <a:pt x="254" y="393"/>
                  <a:pt x="95" y="814"/>
                  <a:pt x="1" y="124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3" name="Google Shape;4673;p42"/>
          <p:cNvSpPr/>
          <p:nvPr/>
        </p:nvSpPr>
        <p:spPr>
          <a:xfrm>
            <a:off x="14299448" y="3910140"/>
            <a:ext cx="134216" cy="75440"/>
          </a:xfrm>
          <a:custGeom>
            <a:avLst/>
            <a:gdLst/>
            <a:ahLst/>
            <a:cxnLst/>
            <a:rect l="l" t="t" r="r" b="b"/>
            <a:pathLst>
              <a:path w="886" h="498" fill="none" extrusionOk="0">
                <a:moveTo>
                  <a:pt x="886" y="0"/>
                </a:moveTo>
                <a:cubicBezTo>
                  <a:pt x="547" y="76"/>
                  <a:pt x="233" y="251"/>
                  <a:pt x="0" y="4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4" name="Google Shape;4674;p42"/>
          <p:cNvSpPr/>
          <p:nvPr/>
        </p:nvSpPr>
        <p:spPr>
          <a:xfrm>
            <a:off x="14228401" y="3863179"/>
            <a:ext cx="71804" cy="120734"/>
          </a:xfrm>
          <a:custGeom>
            <a:avLst/>
            <a:gdLst/>
            <a:ahLst/>
            <a:cxnLst/>
            <a:rect l="l" t="t" r="r" b="b"/>
            <a:pathLst>
              <a:path w="474" h="797" fill="none" extrusionOk="0">
                <a:moveTo>
                  <a:pt x="0" y="0"/>
                </a:moveTo>
                <a:cubicBezTo>
                  <a:pt x="172" y="259"/>
                  <a:pt x="392" y="501"/>
                  <a:pt x="473" y="7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5" name="Google Shape;4675;p42"/>
          <p:cNvSpPr/>
          <p:nvPr/>
        </p:nvSpPr>
        <p:spPr>
          <a:xfrm>
            <a:off x="14257032" y="3979369"/>
            <a:ext cx="93769" cy="44840"/>
          </a:xfrm>
          <a:custGeom>
            <a:avLst/>
            <a:gdLst/>
            <a:ahLst/>
            <a:cxnLst/>
            <a:rect l="l" t="t" r="r" b="b"/>
            <a:pathLst>
              <a:path w="619" h="296" extrusionOk="0">
                <a:moveTo>
                  <a:pt x="339" y="1"/>
                </a:moveTo>
                <a:cubicBezTo>
                  <a:pt x="296" y="1"/>
                  <a:pt x="252" y="4"/>
                  <a:pt x="209" y="11"/>
                </a:cubicBezTo>
                <a:cubicBezTo>
                  <a:pt x="153" y="22"/>
                  <a:pt x="95" y="38"/>
                  <a:pt x="58" y="75"/>
                </a:cubicBezTo>
                <a:cubicBezTo>
                  <a:pt x="6" y="124"/>
                  <a:pt x="1" y="196"/>
                  <a:pt x="0" y="262"/>
                </a:cubicBezTo>
                <a:cubicBezTo>
                  <a:pt x="133" y="283"/>
                  <a:pt x="273" y="296"/>
                  <a:pt x="415" y="296"/>
                </a:cubicBezTo>
                <a:cubicBezTo>
                  <a:pt x="466" y="296"/>
                  <a:pt x="518" y="294"/>
                  <a:pt x="570" y="290"/>
                </a:cubicBezTo>
                <a:cubicBezTo>
                  <a:pt x="589" y="252"/>
                  <a:pt x="608" y="213"/>
                  <a:pt x="613" y="170"/>
                </a:cubicBezTo>
                <a:cubicBezTo>
                  <a:pt x="618" y="128"/>
                  <a:pt x="607" y="83"/>
                  <a:pt x="572" y="53"/>
                </a:cubicBezTo>
                <a:cubicBezTo>
                  <a:pt x="540" y="25"/>
                  <a:pt x="493" y="14"/>
                  <a:pt x="448" y="7"/>
                </a:cubicBezTo>
                <a:cubicBezTo>
                  <a:pt x="412" y="3"/>
                  <a:pt x="376" y="1"/>
                  <a:pt x="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6" name="Google Shape;4676;p42"/>
          <p:cNvSpPr/>
          <p:nvPr/>
        </p:nvSpPr>
        <p:spPr>
          <a:xfrm>
            <a:off x="14282330" y="4001940"/>
            <a:ext cx="108160" cy="30448"/>
          </a:xfrm>
          <a:custGeom>
            <a:avLst/>
            <a:gdLst/>
            <a:ahLst/>
            <a:cxnLst/>
            <a:rect l="l" t="t" r="r" b="b"/>
            <a:pathLst>
              <a:path w="714" h="201" extrusionOk="0">
                <a:moveTo>
                  <a:pt x="528" y="0"/>
                </a:moveTo>
                <a:cubicBezTo>
                  <a:pt x="450" y="0"/>
                  <a:pt x="405" y="99"/>
                  <a:pt x="405" y="99"/>
                </a:cubicBezTo>
                <a:cubicBezTo>
                  <a:pt x="405" y="99"/>
                  <a:pt x="408" y="45"/>
                  <a:pt x="358" y="38"/>
                </a:cubicBezTo>
                <a:cubicBezTo>
                  <a:pt x="355" y="38"/>
                  <a:pt x="352" y="37"/>
                  <a:pt x="349" y="37"/>
                </a:cubicBezTo>
                <a:cubicBezTo>
                  <a:pt x="305" y="37"/>
                  <a:pt x="284" y="77"/>
                  <a:pt x="284" y="77"/>
                </a:cubicBezTo>
                <a:cubicBezTo>
                  <a:pt x="284" y="77"/>
                  <a:pt x="272" y="7"/>
                  <a:pt x="194" y="7"/>
                </a:cubicBezTo>
                <a:cubicBezTo>
                  <a:pt x="187" y="7"/>
                  <a:pt x="179" y="8"/>
                  <a:pt x="171" y="9"/>
                </a:cubicBezTo>
                <a:cubicBezTo>
                  <a:pt x="73" y="24"/>
                  <a:pt x="103" y="138"/>
                  <a:pt x="103" y="138"/>
                </a:cubicBezTo>
                <a:cubicBezTo>
                  <a:pt x="103" y="138"/>
                  <a:pt x="86" y="128"/>
                  <a:pt x="66" y="128"/>
                </a:cubicBezTo>
                <a:cubicBezTo>
                  <a:pt x="55" y="128"/>
                  <a:pt x="44" y="131"/>
                  <a:pt x="33" y="138"/>
                </a:cubicBezTo>
                <a:cubicBezTo>
                  <a:pt x="1" y="160"/>
                  <a:pt x="9" y="195"/>
                  <a:pt x="9" y="195"/>
                </a:cubicBezTo>
                <a:cubicBezTo>
                  <a:pt x="83" y="199"/>
                  <a:pt x="161" y="201"/>
                  <a:pt x="237" y="201"/>
                </a:cubicBezTo>
                <a:cubicBezTo>
                  <a:pt x="478" y="201"/>
                  <a:pt x="699" y="185"/>
                  <a:pt x="698" y="185"/>
                </a:cubicBezTo>
                <a:cubicBezTo>
                  <a:pt x="713" y="107"/>
                  <a:pt x="671" y="93"/>
                  <a:pt x="640" y="93"/>
                </a:cubicBezTo>
                <a:cubicBezTo>
                  <a:pt x="625" y="93"/>
                  <a:pt x="612" y="97"/>
                  <a:pt x="612" y="97"/>
                </a:cubicBezTo>
                <a:cubicBezTo>
                  <a:pt x="612" y="97"/>
                  <a:pt x="635" y="19"/>
                  <a:pt x="545" y="2"/>
                </a:cubicBezTo>
                <a:cubicBezTo>
                  <a:pt x="539" y="1"/>
                  <a:pt x="533" y="0"/>
                  <a:pt x="5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42"/>
          <p:cNvSpPr/>
          <p:nvPr/>
        </p:nvSpPr>
        <p:spPr>
          <a:xfrm>
            <a:off x="14199468" y="3995881"/>
            <a:ext cx="90740" cy="35902"/>
          </a:xfrm>
          <a:custGeom>
            <a:avLst/>
            <a:gdLst/>
            <a:ahLst/>
            <a:cxnLst/>
            <a:rect l="l" t="t" r="r" b="b"/>
            <a:pathLst>
              <a:path w="599" h="237" extrusionOk="0">
                <a:moveTo>
                  <a:pt x="360" y="0"/>
                </a:moveTo>
                <a:cubicBezTo>
                  <a:pt x="278" y="0"/>
                  <a:pt x="243" y="73"/>
                  <a:pt x="243" y="73"/>
                </a:cubicBezTo>
                <a:cubicBezTo>
                  <a:pt x="243" y="73"/>
                  <a:pt x="228" y="29"/>
                  <a:pt x="176" y="29"/>
                </a:cubicBezTo>
                <a:cubicBezTo>
                  <a:pt x="165" y="29"/>
                  <a:pt x="154" y="30"/>
                  <a:pt x="140" y="35"/>
                </a:cubicBezTo>
                <a:cubicBezTo>
                  <a:pt x="61" y="58"/>
                  <a:pt x="87" y="114"/>
                  <a:pt x="87" y="114"/>
                </a:cubicBezTo>
                <a:cubicBezTo>
                  <a:pt x="87" y="114"/>
                  <a:pt x="81" y="112"/>
                  <a:pt x="72" y="112"/>
                </a:cubicBezTo>
                <a:cubicBezTo>
                  <a:pt x="59" y="112"/>
                  <a:pt x="40" y="116"/>
                  <a:pt x="26" y="134"/>
                </a:cubicBezTo>
                <a:cubicBezTo>
                  <a:pt x="1" y="162"/>
                  <a:pt x="29" y="192"/>
                  <a:pt x="29" y="192"/>
                </a:cubicBezTo>
                <a:cubicBezTo>
                  <a:pt x="146" y="221"/>
                  <a:pt x="564" y="236"/>
                  <a:pt x="564" y="236"/>
                </a:cubicBezTo>
                <a:cubicBezTo>
                  <a:pt x="564" y="236"/>
                  <a:pt x="598" y="135"/>
                  <a:pt x="559" y="106"/>
                </a:cubicBezTo>
                <a:cubicBezTo>
                  <a:pt x="545" y="95"/>
                  <a:pt x="530" y="91"/>
                  <a:pt x="516" y="91"/>
                </a:cubicBezTo>
                <a:cubicBezTo>
                  <a:pt x="493" y="91"/>
                  <a:pt x="474" y="102"/>
                  <a:pt x="474" y="102"/>
                </a:cubicBezTo>
                <a:cubicBezTo>
                  <a:pt x="474" y="102"/>
                  <a:pt x="459" y="6"/>
                  <a:pt x="369" y="0"/>
                </a:cubicBezTo>
                <a:cubicBezTo>
                  <a:pt x="366" y="0"/>
                  <a:pt x="363" y="0"/>
                  <a:pt x="3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8" name="Google Shape;4678;p42"/>
          <p:cNvSpPr/>
          <p:nvPr/>
        </p:nvSpPr>
        <p:spPr>
          <a:xfrm>
            <a:off x="14186288" y="4985539"/>
            <a:ext cx="131337" cy="57413"/>
          </a:xfrm>
          <a:custGeom>
            <a:avLst/>
            <a:gdLst/>
            <a:ahLst/>
            <a:cxnLst/>
            <a:rect l="l" t="t" r="r" b="b"/>
            <a:pathLst>
              <a:path w="867" h="379" extrusionOk="0">
                <a:moveTo>
                  <a:pt x="315" y="1"/>
                </a:moveTo>
                <a:cubicBezTo>
                  <a:pt x="204" y="1"/>
                  <a:pt x="173" y="107"/>
                  <a:pt x="173" y="107"/>
                </a:cubicBezTo>
                <a:cubicBezTo>
                  <a:pt x="173" y="107"/>
                  <a:pt x="138" y="65"/>
                  <a:pt x="98" y="65"/>
                </a:cubicBezTo>
                <a:cubicBezTo>
                  <a:pt x="84" y="65"/>
                  <a:pt x="69" y="70"/>
                  <a:pt x="55" y="85"/>
                </a:cubicBezTo>
                <a:cubicBezTo>
                  <a:pt x="0" y="138"/>
                  <a:pt x="55" y="173"/>
                  <a:pt x="55" y="173"/>
                </a:cubicBezTo>
                <a:lnTo>
                  <a:pt x="47" y="375"/>
                </a:lnTo>
                <a:cubicBezTo>
                  <a:pt x="105" y="377"/>
                  <a:pt x="164" y="379"/>
                  <a:pt x="223" y="379"/>
                </a:cubicBezTo>
                <a:cubicBezTo>
                  <a:pt x="431" y="379"/>
                  <a:pt x="647" y="364"/>
                  <a:pt x="866" y="340"/>
                </a:cubicBezTo>
                <a:cubicBezTo>
                  <a:pt x="847" y="229"/>
                  <a:pt x="767" y="217"/>
                  <a:pt x="734" y="217"/>
                </a:cubicBezTo>
                <a:cubicBezTo>
                  <a:pt x="724" y="217"/>
                  <a:pt x="718" y="218"/>
                  <a:pt x="718" y="218"/>
                </a:cubicBezTo>
                <a:cubicBezTo>
                  <a:pt x="718" y="218"/>
                  <a:pt x="737" y="107"/>
                  <a:pt x="628" y="85"/>
                </a:cubicBezTo>
                <a:cubicBezTo>
                  <a:pt x="612" y="81"/>
                  <a:pt x="596" y="79"/>
                  <a:pt x="581" y="79"/>
                </a:cubicBezTo>
                <a:cubicBezTo>
                  <a:pt x="496" y="79"/>
                  <a:pt x="438" y="128"/>
                  <a:pt x="438" y="128"/>
                </a:cubicBezTo>
                <a:cubicBezTo>
                  <a:pt x="438" y="128"/>
                  <a:pt x="428" y="1"/>
                  <a:pt x="3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42"/>
          <p:cNvSpPr/>
          <p:nvPr/>
        </p:nvSpPr>
        <p:spPr>
          <a:xfrm>
            <a:off x="13930428" y="4968724"/>
            <a:ext cx="131337" cy="63775"/>
          </a:xfrm>
          <a:custGeom>
            <a:avLst/>
            <a:gdLst/>
            <a:ahLst/>
            <a:cxnLst/>
            <a:rect l="l" t="t" r="r" b="b"/>
            <a:pathLst>
              <a:path w="867" h="421" extrusionOk="0">
                <a:moveTo>
                  <a:pt x="551" y="0"/>
                </a:moveTo>
                <a:cubicBezTo>
                  <a:pt x="439" y="0"/>
                  <a:pt x="428" y="128"/>
                  <a:pt x="428" y="128"/>
                </a:cubicBezTo>
                <a:cubicBezTo>
                  <a:pt x="428" y="128"/>
                  <a:pt x="370" y="79"/>
                  <a:pt x="284" y="79"/>
                </a:cubicBezTo>
                <a:cubicBezTo>
                  <a:pt x="269" y="79"/>
                  <a:pt x="254" y="81"/>
                  <a:pt x="238" y="84"/>
                </a:cubicBezTo>
                <a:cubicBezTo>
                  <a:pt x="130" y="108"/>
                  <a:pt x="148" y="217"/>
                  <a:pt x="148" y="217"/>
                </a:cubicBezTo>
                <a:cubicBezTo>
                  <a:pt x="148" y="217"/>
                  <a:pt x="142" y="216"/>
                  <a:pt x="133" y="216"/>
                </a:cubicBezTo>
                <a:cubicBezTo>
                  <a:pt x="99" y="216"/>
                  <a:pt x="19" y="228"/>
                  <a:pt x="0" y="340"/>
                </a:cubicBezTo>
                <a:cubicBezTo>
                  <a:pt x="222" y="384"/>
                  <a:pt x="413" y="420"/>
                  <a:pt x="598" y="420"/>
                </a:cubicBezTo>
                <a:cubicBezTo>
                  <a:pt x="672" y="420"/>
                  <a:pt x="745" y="414"/>
                  <a:pt x="819" y="401"/>
                </a:cubicBezTo>
                <a:lnTo>
                  <a:pt x="813" y="173"/>
                </a:lnTo>
                <a:cubicBezTo>
                  <a:pt x="813" y="173"/>
                  <a:pt x="866" y="139"/>
                  <a:pt x="813" y="84"/>
                </a:cubicBezTo>
                <a:cubicBezTo>
                  <a:pt x="799" y="70"/>
                  <a:pt x="784" y="65"/>
                  <a:pt x="770" y="65"/>
                </a:cubicBezTo>
                <a:cubicBezTo>
                  <a:pt x="730" y="65"/>
                  <a:pt x="695" y="108"/>
                  <a:pt x="695" y="108"/>
                </a:cubicBezTo>
                <a:cubicBezTo>
                  <a:pt x="695" y="108"/>
                  <a:pt x="664" y="0"/>
                  <a:pt x="5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0" name="Google Shape;4680;p42"/>
          <p:cNvSpPr/>
          <p:nvPr/>
        </p:nvSpPr>
        <p:spPr>
          <a:xfrm>
            <a:off x="13879075" y="4524113"/>
            <a:ext cx="509444" cy="434762"/>
          </a:xfrm>
          <a:custGeom>
            <a:avLst/>
            <a:gdLst/>
            <a:ahLst/>
            <a:cxnLst/>
            <a:rect l="l" t="t" r="r" b="b"/>
            <a:pathLst>
              <a:path w="3363" h="2870" extrusionOk="0">
                <a:moveTo>
                  <a:pt x="1662" y="1"/>
                </a:moveTo>
                <a:cubicBezTo>
                  <a:pt x="1658" y="1"/>
                  <a:pt x="1653" y="1"/>
                  <a:pt x="1649" y="1"/>
                </a:cubicBezTo>
                <a:cubicBezTo>
                  <a:pt x="1511" y="7"/>
                  <a:pt x="1395" y="110"/>
                  <a:pt x="1334" y="233"/>
                </a:cubicBezTo>
                <a:cubicBezTo>
                  <a:pt x="1272" y="354"/>
                  <a:pt x="1257" y="495"/>
                  <a:pt x="1248" y="632"/>
                </a:cubicBezTo>
                <a:cubicBezTo>
                  <a:pt x="1215" y="1155"/>
                  <a:pt x="1258" y="1681"/>
                  <a:pt x="1379" y="2190"/>
                </a:cubicBezTo>
                <a:cubicBezTo>
                  <a:pt x="1160" y="1798"/>
                  <a:pt x="837" y="1386"/>
                  <a:pt x="389" y="1376"/>
                </a:cubicBezTo>
                <a:cubicBezTo>
                  <a:pt x="386" y="1376"/>
                  <a:pt x="384" y="1376"/>
                  <a:pt x="381" y="1376"/>
                </a:cubicBezTo>
                <a:cubicBezTo>
                  <a:pt x="207" y="1376"/>
                  <a:pt x="0" y="1507"/>
                  <a:pt x="51" y="1673"/>
                </a:cubicBezTo>
                <a:cubicBezTo>
                  <a:pt x="63" y="1717"/>
                  <a:pt x="93" y="1753"/>
                  <a:pt x="124" y="1787"/>
                </a:cubicBezTo>
                <a:cubicBezTo>
                  <a:pt x="480" y="2177"/>
                  <a:pt x="1166" y="2553"/>
                  <a:pt x="1617" y="2869"/>
                </a:cubicBezTo>
                <a:cubicBezTo>
                  <a:pt x="2145" y="2514"/>
                  <a:pt x="3361" y="2373"/>
                  <a:pt x="3362" y="1659"/>
                </a:cubicBezTo>
                <a:cubicBezTo>
                  <a:pt x="3362" y="1531"/>
                  <a:pt x="3278" y="1469"/>
                  <a:pt x="3141" y="1469"/>
                </a:cubicBezTo>
                <a:cubicBezTo>
                  <a:pt x="2845" y="1469"/>
                  <a:pt x="2302" y="1763"/>
                  <a:pt x="1842" y="2322"/>
                </a:cubicBezTo>
                <a:cubicBezTo>
                  <a:pt x="2049" y="1824"/>
                  <a:pt x="2135" y="1151"/>
                  <a:pt x="2090" y="614"/>
                </a:cubicBezTo>
                <a:cubicBezTo>
                  <a:pt x="2079" y="475"/>
                  <a:pt x="2057" y="332"/>
                  <a:pt x="1987" y="211"/>
                </a:cubicBezTo>
                <a:cubicBezTo>
                  <a:pt x="1920" y="93"/>
                  <a:pt x="1796" y="1"/>
                  <a:pt x="16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1" name="Google Shape;4681;p42"/>
          <p:cNvSpPr/>
          <p:nvPr/>
        </p:nvSpPr>
        <p:spPr>
          <a:xfrm>
            <a:off x="14124936" y="4561681"/>
            <a:ext cx="16966" cy="389922"/>
          </a:xfrm>
          <a:custGeom>
            <a:avLst/>
            <a:gdLst/>
            <a:ahLst/>
            <a:cxnLst/>
            <a:rect l="l" t="t" r="r" b="b"/>
            <a:pathLst>
              <a:path w="112" h="2574" fill="none" extrusionOk="0">
                <a:moveTo>
                  <a:pt x="10" y="0"/>
                </a:moveTo>
                <a:cubicBezTo>
                  <a:pt x="112" y="632"/>
                  <a:pt x="76" y="1277"/>
                  <a:pt x="38" y="1915"/>
                </a:cubicBezTo>
                <a:cubicBezTo>
                  <a:pt x="26" y="2134"/>
                  <a:pt x="12" y="2354"/>
                  <a:pt x="1" y="2574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2" name="Google Shape;4682;p42"/>
          <p:cNvSpPr/>
          <p:nvPr/>
        </p:nvSpPr>
        <p:spPr>
          <a:xfrm>
            <a:off x="14124027" y="4779215"/>
            <a:ext cx="233741" cy="169663"/>
          </a:xfrm>
          <a:custGeom>
            <a:avLst/>
            <a:gdLst/>
            <a:ahLst/>
            <a:cxnLst/>
            <a:rect l="l" t="t" r="r" b="b"/>
            <a:pathLst>
              <a:path w="1543" h="1120" fill="none" extrusionOk="0">
                <a:moveTo>
                  <a:pt x="1543" y="1"/>
                </a:moveTo>
                <a:cubicBezTo>
                  <a:pt x="1185" y="532"/>
                  <a:pt x="442" y="657"/>
                  <a:pt x="1" y="11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3" name="Google Shape;4683;p42"/>
          <p:cNvSpPr/>
          <p:nvPr/>
        </p:nvSpPr>
        <p:spPr>
          <a:xfrm>
            <a:off x="13933004" y="4771338"/>
            <a:ext cx="198142" cy="179964"/>
          </a:xfrm>
          <a:custGeom>
            <a:avLst/>
            <a:gdLst/>
            <a:ahLst/>
            <a:cxnLst/>
            <a:rect l="l" t="t" r="r" b="b"/>
            <a:pathLst>
              <a:path w="1308" h="1188" fill="none" extrusionOk="0">
                <a:moveTo>
                  <a:pt x="1" y="0"/>
                </a:moveTo>
                <a:cubicBezTo>
                  <a:pt x="201" y="63"/>
                  <a:pt x="369" y="201"/>
                  <a:pt x="525" y="340"/>
                </a:cubicBezTo>
                <a:cubicBezTo>
                  <a:pt x="811" y="598"/>
                  <a:pt x="1073" y="883"/>
                  <a:pt x="1307" y="118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42"/>
          <p:cNvSpPr/>
          <p:nvPr/>
        </p:nvSpPr>
        <p:spPr>
          <a:xfrm>
            <a:off x="14022229" y="4945396"/>
            <a:ext cx="186478" cy="100889"/>
          </a:xfrm>
          <a:custGeom>
            <a:avLst/>
            <a:gdLst/>
            <a:ahLst/>
            <a:cxnLst/>
            <a:rect l="l" t="t" r="r" b="b"/>
            <a:pathLst>
              <a:path w="1231" h="666" extrusionOk="0">
                <a:moveTo>
                  <a:pt x="680" y="1"/>
                </a:moveTo>
                <a:cubicBezTo>
                  <a:pt x="592" y="1"/>
                  <a:pt x="505" y="9"/>
                  <a:pt x="419" y="26"/>
                </a:cubicBezTo>
                <a:cubicBezTo>
                  <a:pt x="307" y="48"/>
                  <a:pt x="193" y="87"/>
                  <a:pt x="117" y="169"/>
                </a:cubicBezTo>
                <a:cubicBezTo>
                  <a:pt x="12" y="279"/>
                  <a:pt x="3" y="443"/>
                  <a:pt x="0" y="592"/>
                </a:cubicBezTo>
                <a:cubicBezTo>
                  <a:pt x="266" y="638"/>
                  <a:pt x="549" y="665"/>
                  <a:pt x="833" y="665"/>
                </a:cubicBezTo>
                <a:cubicBezTo>
                  <a:pt x="933" y="665"/>
                  <a:pt x="1033" y="662"/>
                  <a:pt x="1133" y="654"/>
                </a:cubicBezTo>
                <a:cubicBezTo>
                  <a:pt x="1171" y="567"/>
                  <a:pt x="1210" y="477"/>
                  <a:pt x="1221" y="383"/>
                </a:cubicBezTo>
                <a:cubicBezTo>
                  <a:pt x="1231" y="290"/>
                  <a:pt x="1209" y="187"/>
                  <a:pt x="1139" y="119"/>
                </a:cubicBezTo>
                <a:cubicBezTo>
                  <a:pt x="1076" y="56"/>
                  <a:pt x="983" y="31"/>
                  <a:pt x="894" y="17"/>
                </a:cubicBezTo>
                <a:cubicBezTo>
                  <a:pt x="823" y="6"/>
                  <a:pt x="752" y="1"/>
                  <a:pt x="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42"/>
          <p:cNvSpPr/>
          <p:nvPr/>
        </p:nvSpPr>
        <p:spPr>
          <a:xfrm>
            <a:off x="14101305" y="5012504"/>
            <a:ext cx="180116" cy="50596"/>
          </a:xfrm>
          <a:custGeom>
            <a:avLst/>
            <a:gdLst/>
            <a:ahLst/>
            <a:cxnLst/>
            <a:rect l="l" t="t" r="r" b="b"/>
            <a:pathLst>
              <a:path w="1189" h="334" extrusionOk="0">
                <a:moveTo>
                  <a:pt x="881" y="0"/>
                </a:moveTo>
                <a:cubicBezTo>
                  <a:pt x="749" y="0"/>
                  <a:pt x="674" y="166"/>
                  <a:pt x="674" y="166"/>
                </a:cubicBezTo>
                <a:cubicBezTo>
                  <a:pt x="674" y="166"/>
                  <a:pt x="680" y="77"/>
                  <a:pt x="597" y="65"/>
                </a:cubicBezTo>
                <a:cubicBezTo>
                  <a:pt x="592" y="64"/>
                  <a:pt x="586" y="64"/>
                  <a:pt x="581" y="64"/>
                </a:cubicBezTo>
                <a:cubicBezTo>
                  <a:pt x="509" y="64"/>
                  <a:pt x="473" y="130"/>
                  <a:pt x="473" y="130"/>
                </a:cubicBezTo>
                <a:cubicBezTo>
                  <a:pt x="473" y="130"/>
                  <a:pt x="452" y="12"/>
                  <a:pt x="323" y="12"/>
                </a:cubicBezTo>
                <a:cubicBezTo>
                  <a:pt x="311" y="12"/>
                  <a:pt x="299" y="13"/>
                  <a:pt x="285" y="15"/>
                </a:cubicBezTo>
                <a:cubicBezTo>
                  <a:pt x="122" y="40"/>
                  <a:pt x="171" y="229"/>
                  <a:pt x="171" y="229"/>
                </a:cubicBezTo>
                <a:cubicBezTo>
                  <a:pt x="171" y="229"/>
                  <a:pt x="144" y="212"/>
                  <a:pt x="109" y="212"/>
                </a:cubicBezTo>
                <a:cubicBezTo>
                  <a:pt x="92" y="212"/>
                  <a:pt x="73" y="217"/>
                  <a:pt x="55" y="229"/>
                </a:cubicBezTo>
                <a:cubicBezTo>
                  <a:pt x="1" y="267"/>
                  <a:pt x="13" y="325"/>
                  <a:pt x="13" y="325"/>
                </a:cubicBezTo>
                <a:cubicBezTo>
                  <a:pt x="132" y="331"/>
                  <a:pt x="258" y="333"/>
                  <a:pt x="382" y="333"/>
                </a:cubicBezTo>
                <a:cubicBezTo>
                  <a:pt x="788" y="333"/>
                  <a:pt x="1164" y="308"/>
                  <a:pt x="1164" y="308"/>
                </a:cubicBezTo>
                <a:cubicBezTo>
                  <a:pt x="1189" y="177"/>
                  <a:pt x="1118" y="155"/>
                  <a:pt x="1068" y="155"/>
                </a:cubicBezTo>
                <a:cubicBezTo>
                  <a:pt x="1042" y="155"/>
                  <a:pt x="1021" y="161"/>
                  <a:pt x="1021" y="161"/>
                </a:cubicBezTo>
                <a:cubicBezTo>
                  <a:pt x="1021" y="161"/>
                  <a:pt x="1057" y="31"/>
                  <a:pt x="909" y="3"/>
                </a:cubicBezTo>
                <a:cubicBezTo>
                  <a:pt x="900" y="1"/>
                  <a:pt x="890" y="0"/>
                  <a:pt x="8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42"/>
          <p:cNvSpPr/>
          <p:nvPr/>
        </p:nvSpPr>
        <p:spPr>
          <a:xfrm>
            <a:off x="13963452" y="5002203"/>
            <a:ext cx="150425" cy="59685"/>
          </a:xfrm>
          <a:custGeom>
            <a:avLst/>
            <a:gdLst/>
            <a:ahLst/>
            <a:cxnLst/>
            <a:rect l="l" t="t" r="r" b="b"/>
            <a:pathLst>
              <a:path w="993" h="394" extrusionOk="0">
                <a:moveTo>
                  <a:pt x="597" y="1"/>
                </a:moveTo>
                <a:cubicBezTo>
                  <a:pt x="459" y="1"/>
                  <a:pt x="401" y="121"/>
                  <a:pt x="401" y="121"/>
                </a:cubicBezTo>
                <a:cubicBezTo>
                  <a:pt x="401" y="121"/>
                  <a:pt x="377" y="48"/>
                  <a:pt x="291" y="48"/>
                </a:cubicBezTo>
                <a:cubicBezTo>
                  <a:pt x="274" y="48"/>
                  <a:pt x="255" y="50"/>
                  <a:pt x="233" y="57"/>
                </a:cubicBezTo>
                <a:cubicBezTo>
                  <a:pt x="99" y="99"/>
                  <a:pt x="142" y="192"/>
                  <a:pt x="142" y="192"/>
                </a:cubicBezTo>
                <a:cubicBezTo>
                  <a:pt x="142" y="192"/>
                  <a:pt x="132" y="189"/>
                  <a:pt x="117" y="189"/>
                </a:cubicBezTo>
                <a:cubicBezTo>
                  <a:pt x="96" y="189"/>
                  <a:pt x="65" y="195"/>
                  <a:pt x="41" y="224"/>
                </a:cubicBezTo>
                <a:cubicBezTo>
                  <a:pt x="0" y="273"/>
                  <a:pt x="45" y="322"/>
                  <a:pt x="45" y="322"/>
                </a:cubicBezTo>
                <a:cubicBezTo>
                  <a:pt x="241" y="368"/>
                  <a:pt x="937" y="393"/>
                  <a:pt x="937" y="393"/>
                </a:cubicBezTo>
                <a:cubicBezTo>
                  <a:pt x="937" y="393"/>
                  <a:pt x="993" y="226"/>
                  <a:pt x="927" y="176"/>
                </a:cubicBezTo>
                <a:cubicBezTo>
                  <a:pt x="904" y="157"/>
                  <a:pt x="878" y="151"/>
                  <a:pt x="855" y="151"/>
                </a:cubicBezTo>
                <a:cubicBezTo>
                  <a:pt x="817" y="151"/>
                  <a:pt x="786" y="168"/>
                  <a:pt x="786" y="168"/>
                </a:cubicBezTo>
                <a:cubicBezTo>
                  <a:pt x="786" y="168"/>
                  <a:pt x="761" y="11"/>
                  <a:pt x="612" y="1"/>
                </a:cubicBezTo>
                <a:cubicBezTo>
                  <a:pt x="607" y="1"/>
                  <a:pt x="602" y="1"/>
                  <a:pt x="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42"/>
          <p:cNvSpPr/>
          <p:nvPr/>
        </p:nvSpPr>
        <p:spPr>
          <a:xfrm>
            <a:off x="14074037" y="5815683"/>
            <a:ext cx="162089" cy="71046"/>
          </a:xfrm>
          <a:custGeom>
            <a:avLst/>
            <a:gdLst/>
            <a:ahLst/>
            <a:cxnLst/>
            <a:rect l="l" t="t" r="r" b="b"/>
            <a:pathLst>
              <a:path w="1070" h="469" extrusionOk="0">
                <a:moveTo>
                  <a:pt x="390" y="0"/>
                </a:moveTo>
                <a:cubicBezTo>
                  <a:pt x="250" y="0"/>
                  <a:pt x="213" y="133"/>
                  <a:pt x="213" y="133"/>
                </a:cubicBezTo>
                <a:cubicBezTo>
                  <a:pt x="213" y="133"/>
                  <a:pt x="170" y="80"/>
                  <a:pt x="120" y="80"/>
                </a:cubicBezTo>
                <a:cubicBezTo>
                  <a:pt x="103" y="80"/>
                  <a:pt x="85" y="87"/>
                  <a:pt x="67" y="105"/>
                </a:cubicBezTo>
                <a:cubicBezTo>
                  <a:pt x="0" y="174"/>
                  <a:pt x="67" y="216"/>
                  <a:pt x="67" y="216"/>
                </a:cubicBezTo>
                <a:lnTo>
                  <a:pt x="56" y="464"/>
                </a:lnTo>
                <a:cubicBezTo>
                  <a:pt x="129" y="467"/>
                  <a:pt x="203" y="469"/>
                  <a:pt x="277" y="469"/>
                </a:cubicBezTo>
                <a:cubicBezTo>
                  <a:pt x="534" y="469"/>
                  <a:pt x="799" y="451"/>
                  <a:pt x="1070" y="421"/>
                </a:cubicBezTo>
                <a:cubicBezTo>
                  <a:pt x="1046" y="283"/>
                  <a:pt x="944" y="269"/>
                  <a:pt x="903" y="269"/>
                </a:cubicBezTo>
                <a:cubicBezTo>
                  <a:pt x="892" y="269"/>
                  <a:pt x="886" y="270"/>
                  <a:pt x="886" y="270"/>
                </a:cubicBezTo>
                <a:cubicBezTo>
                  <a:pt x="886" y="270"/>
                  <a:pt x="910" y="133"/>
                  <a:pt x="775" y="105"/>
                </a:cubicBezTo>
                <a:cubicBezTo>
                  <a:pt x="756" y="100"/>
                  <a:pt x="737" y="99"/>
                  <a:pt x="719" y="99"/>
                </a:cubicBezTo>
                <a:cubicBezTo>
                  <a:pt x="614" y="99"/>
                  <a:pt x="541" y="159"/>
                  <a:pt x="541" y="159"/>
                </a:cubicBezTo>
                <a:cubicBezTo>
                  <a:pt x="541" y="159"/>
                  <a:pt x="529" y="0"/>
                  <a:pt x="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42"/>
          <p:cNvSpPr/>
          <p:nvPr/>
        </p:nvSpPr>
        <p:spPr>
          <a:xfrm>
            <a:off x="13757583" y="5794778"/>
            <a:ext cx="162240" cy="78924"/>
          </a:xfrm>
          <a:custGeom>
            <a:avLst/>
            <a:gdLst/>
            <a:ahLst/>
            <a:cxnLst/>
            <a:rect l="l" t="t" r="r" b="b"/>
            <a:pathLst>
              <a:path w="1071" h="521" extrusionOk="0">
                <a:moveTo>
                  <a:pt x="679" y="1"/>
                </a:moveTo>
                <a:cubicBezTo>
                  <a:pt x="540" y="1"/>
                  <a:pt x="529" y="160"/>
                  <a:pt x="529" y="160"/>
                </a:cubicBezTo>
                <a:cubicBezTo>
                  <a:pt x="529" y="160"/>
                  <a:pt x="457" y="100"/>
                  <a:pt x="353" y="100"/>
                </a:cubicBezTo>
                <a:cubicBezTo>
                  <a:pt x="334" y="100"/>
                  <a:pt x="315" y="102"/>
                  <a:pt x="295" y="106"/>
                </a:cubicBezTo>
                <a:cubicBezTo>
                  <a:pt x="161" y="134"/>
                  <a:pt x="183" y="271"/>
                  <a:pt x="183" y="271"/>
                </a:cubicBezTo>
                <a:cubicBezTo>
                  <a:pt x="183" y="271"/>
                  <a:pt x="176" y="270"/>
                  <a:pt x="165" y="270"/>
                </a:cubicBezTo>
                <a:cubicBezTo>
                  <a:pt x="123" y="270"/>
                  <a:pt x="23" y="285"/>
                  <a:pt x="0" y="422"/>
                </a:cubicBezTo>
                <a:cubicBezTo>
                  <a:pt x="274" y="476"/>
                  <a:pt x="509" y="521"/>
                  <a:pt x="739" y="521"/>
                </a:cubicBezTo>
                <a:cubicBezTo>
                  <a:pt x="830" y="521"/>
                  <a:pt x="921" y="514"/>
                  <a:pt x="1012" y="497"/>
                </a:cubicBezTo>
                <a:lnTo>
                  <a:pt x="1003" y="217"/>
                </a:lnTo>
                <a:cubicBezTo>
                  <a:pt x="1003" y="217"/>
                  <a:pt x="1070" y="174"/>
                  <a:pt x="1003" y="106"/>
                </a:cubicBezTo>
                <a:cubicBezTo>
                  <a:pt x="985" y="88"/>
                  <a:pt x="967" y="81"/>
                  <a:pt x="949" y="81"/>
                </a:cubicBezTo>
                <a:cubicBezTo>
                  <a:pt x="899" y="81"/>
                  <a:pt x="856" y="134"/>
                  <a:pt x="856" y="134"/>
                </a:cubicBezTo>
                <a:cubicBezTo>
                  <a:pt x="856" y="134"/>
                  <a:pt x="819" y="1"/>
                  <a:pt x="6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9" name="Google Shape;4689;p42"/>
          <p:cNvSpPr/>
          <p:nvPr/>
        </p:nvSpPr>
        <p:spPr>
          <a:xfrm>
            <a:off x="13737284" y="5177927"/>
            <a:ext cx="689408" cy="631692"/>
          </a:xfrm>
          <a:custGeom>
            <a:avLst/>
            <a:gdLst/>
            <a:ahLst/>
            <a:cxnLst/>
            <a:rect l="l" t="t" r="r" b="b"/>
            <a:pathLst>
              <a:path w="4551" h="4170" extrusionOk="0">
                <a:moveTo>
                  <a:pt x="3075" y="1"/>
                </a:moveTo>
                <a:cubicBezTo>
                  <a:pt x="2983" y="1"/>
                  <a:pt x="2896" y="45"/>
                  <a:pt x="2820" y="93"/>
                </a:cubicBezTo>
                <a:cubicBezTo>
                  <a:pt x="2529" y="284"/>
                  <a:pt x="2318" y="560"/>
                  <a:pt x="2151" y="847"/>
                </a:cubicBezTo>
                <a:cubicBezTo>
                  <a:pt x="1791" y="1462"/>
                  <a:pt x="1604" y="2157"/>
                  <a:pt x="1610" y="2851"/>
                </a:cubicBezTo>
                <a:cubicBezTo>
                  <a:pt x="1503" y="2350"/>
                  <a:pt x="1061" y="1576"/>
                  <a:pt x="647" y="1361"/>
                </a:cubicBezTo>
                <a:cubicBezTo>
                  <a:pt x="554" y="1312"/>
                  <a:pt x="466" y="1290"/>
                  <a:pt x="387" y="1290"/>
                </a:cubicBezTo>
                <a:cubicBezTo>
                  <a:pt x="154" y="1290"/>
                  <a:pt x="1" y="1481"/>
                  <a:pt x="22" y="1724"/>
                </a:cubicBezTo>
                <a:cubicBezTo>
                  <a:pt x="79" y="2387"/>
                  <a:pt x="1117" y="3481"/>
                  <a:pt x="1697" y="4170"/>
                </a:cubicBezTo>
                <a:cubicBezTo>
                  <a:pt x="2432" y="3819"/>
                  <a:pt x="3453" y="3379"/>
                  <a:pt x="4219" y="2976"/>
                </a:cubicBezTo>
                <a:cubicBezTo>
                  <a:pt x="4354" y="2906"/>
                  <a:pt x="4497" y="2808"/>
                  <a:pt x="4516" y="2668"/>
                </a:cubicBezTo>
                <a:cubicBezTo>
                  <a:pt x="4550" y="2427"/>
                  <a:pt x="4220" y="2283"/>
                  <a:pt x="3950" y="2271"/>
                </a:cubicBezTo>
                <a:cubicBezTo>
                  <a:pt x="3924" y="2270"/>
                  <a:pt x="3897" y="2270"/>
                  <a:pt x="3871" y="2270"/>
                </a:cubicBezTo>
                <a:cubicBezTo>
                  <a:pt x="3217" y="2270"/>
                  <a:pt x="2575" y="2614"/>
                  <a:pt x="2266" y="3133"/>
                </a:cubicBezTo>
                <a:cubicBezTo>
                  <a:pt x="2678" y="2303"/>
                  <a:pt x="3091" y="1467"/>
                  <a:pt x="3325" y="584"/>
                </a:cubicBezTo>
                <a:cubicBezTo>
                  <a:pt x="3355" y="470"/>
                  <a:pt x="3382" y="351"/>
                  <a:pt x="3355" y="238"/>
                </a:cubicBezTo>
                <a:cubicBezTo>
                  <a:pt x="3327" y="124"/>
                  <a:pt x="3231" y="15"/>
                  <a:pt x="3103" y="2"/>
                </a:cubicBezTo>
                <a:cubicBezTo>
                  <a:pt x="3093" y="1"/>
                  <a:pt x="3084" y="1"/>
                  <a:pt x="3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42"/>
          <p:cNvSpPr/>
          <p:nvPr/>
        </p:nvSpPr>
        <p:spPr>
          <a:xfrm>
            <a:off x="13992689" y="5233825"/>
            <a:ext cx="196173" cy="563070"/>
          </a:xfrm>
          <a:custGeom>
            <a:avLst/>
            <a:gdLst/>
            <a:ahLst/>
            <a:cxnLst/>
            <a:rect l="l" t="t" r="r" b="b"/>
            <a:pathLst>
              <a:path w="1295" h="3717" fill="none" extrusionOk="0">
                <a:moveTo>
                  <a:pt x="1295" y="1"/>
                </a:moveTo>
                <a:cubicBezTo>
                  <a:pt x="697" y="1170"/>
                  <a:pt x="260" y="2424"/>
                  <a:pt x="1" y="371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42"/>
          <p:cNvSpPr/>
          <p:nvPr/>
        </p:nvSpPr>
        <p:spPr>
          <a:xfrm>
            <a:off x="13988902" y="5574517"/>
            <a:ext cx="368714" cy="224501"/>
          </a:xfrm>
          <a:custGeom>
            <a:avLst/>
            <a:gdLst/>
            <a:ahLst/>
            <a:cxnLst/>
            <a:rect l="l" t="t" r="r" b="b"/>
            <a:pathLst>
              <a:path w="2434" h="1482" fill="none" extrusionOk="0">
                <a:moveTo>
                  <a:pt x="2434" y="1"/>
                </a:moveTo>
                <a:cubicBezTo>
                  <a:pt x="1501" y="226"/>
                  <a:pt x="640" y="750"/>
                  <a:pt x="1" y="148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42"/>
          <p:cNvSpPr/>
          <p:nvPr/>
        </p:nvSpPr>
        <p:spPr>
          <a:xfrm>
            <a:off x="13794091" y="5434999"/>
            <a:ext cx="197082" cy="359777"/>
          </a:xfrm>
          <a:custGeom>
            <a:avLst/>
            <a:gdLst/>
            <a:ahLst/>
            <a:cxnLst/>
            <a:rect l="l" t="t" r="r" b="b"/>
            <a:pathLst>
              <a:path w="1301" h="2375" fill="none" extrusionOk="0">
                <a:moveTo>
                  <a:pt x="0" y="1"/>
                </a:moveTo>
                <a:cubicBezTo>
                  <a:pt x="475" y="773"/>
                  <a:pt x="1074" y="1493"/>
                  <a:pt x="1300" y="237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3" name="Google Shape;4693;p42"/>
          <p:cNvSpPr/>
          <p:nvPr/>
        </p:nvSpPr>
        <p:spPr>
          <a:xfrm>
            <a:off x="13868470" y="5752362"/>
            <a:ext cx="261312" cy="144365"/>
          </a:xfrm>
          <a:custGeom>
            <a:avLst/>
            <a:gdLst/>
            <a:ahLst/>
            <a:cxnLst/>
            <a:rect l="l" t="t" r="r" b="b"/>
            <a:pathLst>
              <a:path w="1725" h="953" extrusionOk="0">
                <a:moveTo>
                  <a:pt x="954" y="1"/>
                </a:moveTo>
                <a:cubicBezTo>
                  <a:pt x="830" y="1"/>
                  <a:pt x="707" y="13"/>
                  <a:pt x="586" y="37"/>
                </a:cubicBezTo>
                <a:cubicBezTo>
                  <a:pt x="429" y="68"/>
                  <a:pt x="270" y="124"/>
                  <a:pt x="164" y="240"/>
                </a:cubicBezTo>
                <a:cubicBezTo>
                  <a:pt x="19" y="400"/>
                  <a:pt x="5" y="632"/>
                  <a:pt x="0" y="847"/>
                </a:cubicBezTo>
                <a:cubicBezTo>
                  <a:pt x="377" y="912"/>
                  <a:pt x="778" y="953"/>
                  <a:pt x="1181" y="953"/>
                </a:cubicBezTo>
                <a:cubicBezTo>
                  <a:pt x="1317" y="953"/>
                  <a:pt x="1454" y="948"/>
                  <a:pt x="1590" y="938"/>
                </a:cubicBezTo>
                <a:cubicBezTo>
                  <a:pt x="1642" y="811"/>
                  <a:pt x="1697" y="683"/>
                  <a:pt x="1711" y="548"/>
                </a:cubicBezTo>
                <a:cubicBezTo>
                  <a:pt x="1725" y="413"/>
                  <a:pt x="1694" y="267"/>
                  <a:pt x="1597" y="170"/>
                </a:cubicBezTo>
                <a:cubicBezTo>
                  <a:pt x="1508" y="81"/>
                  <a:pt x="1378" y="44"/>
                  <a:pt x="1253" y="24"/>
                </a:cubicBezTo>
                <a:cubicBezTo>
                  <a:pt x="1154" y="9"/>
                  <a:pt x="1054" y="1"/>
                  <a:pt x="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4" name="Google Shape;4694;p42"/>
          <p:cNvSpPr/>
          <p:nvPr/>
        </p:nvSpPr>
        <p:spPr>
          <a:xfrm>
            <a:off x="13968906" y="5849313"/>
            <a:ext cx="222986" cy="62563"/>
          </a:xfrm>
          <a:custGeom>
            <a:avLst/>
            <a:gdLst/>
            <a:ahLst/>
            <a:cxnLst/>
            <a:rect l="l" t="t" r="r" b="b"/>
            <a:pathLst>
              <a:path w="1472" h="413" extrusionOk="0">
                <a:moveTo>
                  <a:pt x="1087" y="1"/>
                </a:moveTo>
                <a:cubicBezTo>
                  <a:pt x="925" y="1"/>
                  <a:pt x="834" y="205"/>
                  <a:pt x="834" y="205"/>
                </a:cubicBezTo>
                <a:cubicBezTo>
                  <a:pt x="834" y="205"/>
                  <a:pt x="840" y="93"/>
                  <a:pt x="737" y="79"/>
                </a:cubicBezTo>
                <a:cubicBezTo>
                  <a:pt x="731" y="78"/>
                  <a:pt x="724" y="78"/>
                  <a:pt x="718" y="78"/>
                </a:cubicBezTo>
                <a:cubicBezTo>
                  <a:pt x="629" y="78"/>
                  <a:pt x="584" y="159"/>
                  <a:pt x="584" y="159"/>
                </a:cubicBezTo>
                <a:cubicBezTo>
                  <a:pt x="584" y="159"/>
                  <a:pt x="557" y="13"/>
                  <a:pt x="397" y="13"/>
                </a:cubicBezTo>
                <a:cubicBezTo>
                  <a:pt x="383" y="13"/>
                  <a:pt x="367" y="14"/>
                  <a:pt x="351" y="17"/>
                </a:cubicBezTo>
                <a:cubicBezTo>
                  <a:pt x="149" y="48"/>
                  <a:pt x="210" y="283"/>
                  <a:pt x="210" y="283"/>
                </a:cubicBezTo>
                <a:cubicBezTo>
                  <a:pt x="210" y="283"/>
                  <a:pt x="176" y="263"/>
                  <a:pt x="133" y="263"/>
                </a:cubicBezTo>
                <a:cubicBezTo>
                  <a:pt x="112" y="263"/>
                  <a:pt x="88" y="268"/>
                  <a:pt x="66" y="283"/>
                </a:cubicBezTo>
                <a:cubicBezTo>
                  <a:pt x="1" y="330"/>
                  <a:pt x="16" y="402"/>
                  <a:pt x="16" y="402"/>
                </a:cubicBezTo>
                <a:cubicBezTo>
                  <a:pt x="163" y="410"/>
                  <a:pt x="319" y="413"/>
                  <a:pt x="471" y="413"/>
                </a:cubicBezTo>
                <a:cubicBezTo>
                  <a:pt x="973" y="413"/>
                  <a:pt x="1440" y="382"/>
                  <a:pt x="1439" y="382"/>
                </a:cubicBezTo>
                <a:cubicBezTo>
                  <a:pt x="1471" y="220"/>
                  <a:pt x="1384" y="193"/>
                  <a:pt x="1321" y="193"/>
                </a:cubicBezTo>
                <a:cubicBezTo>
                  <a:pt x="1289" y="193"/>
                  <a:pt x="1264" y="200"/>
                  <a:pt x="1264" y="200"/>
                </a:cubicBezTo>
                <a:cubicBezTo>
                  <a:pt x="1264" y="200"/>
                  <a:pt x="1307" y="38"/>
                  <a:pt x="1124" y="4"/>
                </a:cubicBezTo>
                <a:cubicBezTo>
                  <a:pt x="1111" y="2"/>
                  <a:pt x="1099" y="1"/>
                  <a:pt x="1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5" name="Google Shape;4695;p42"/>
          <p:cNvSpPr/>
          <p:nvPr/>
        </p:nvSpPr>
        <p:spPr>
          <a:xfrm>
            <a:off x="13797878" y="5836588"/>
            <a:ext cx="186175" cy="73622"/>
          </a:xfrm>
          <a:custGeom>
            <a:avLst/>
            <a:gdLst/>
            <a:ahLst/>
            <a:cxnLst/>
            <a:rect l="l" t="t" r="r" b="b"/>
            <a:pathLst>
              <a:path w="1229" h="486" extrusionOk="0">
                <a:moveTo>
                  <a:pt x="739" y="0"/>
                </a:moveTo>
                <a:cubicBezTo>
                  <a:pt x="567" y="0"/>
                  <a:pt x="496" y="149"/>
                  <a:pt x="496" y="149"/>
                </a:cubicBezTo>
                <a:cubicBezTo>
                  <a:pt x="496" y="149"/>
                  <a:pt x="466" y="57"/>
                  <a:pt x="359" y="57"/>
                </a:cubicBezTo>
                <a:cubicBezTo>
                  <a:pt x="338" y="57"/>
                  <a:pt x="314" y="60"/>
                  <a:pt x="287" y="69"/>
                </a:cubicBezTo>
                <a:cubicBezTo>
                  <a:pt x="122" y="120"/>
                  <a:pt x="176" y="235"/>
                  <a:pt x="176" y="235"/>
                </a:cubicBezTo>
                <a:cubicBezTo>
                  <a:pt x="176" y="235"/>
                  <a:pt x="164" y="232"/>
                  <a:pt x="146" y="232"/>
                </a:cubicBezTo>
                <a:cubicBezTo>
                  <a:pt x="121" y="232"/>
                  <a:pt x="83" y="239"/>
                  <a:pt x="52" y="276"/>
                </a:cubicBezTo>
                <a:cubicBezTo>
                  <a:pt x="0" y="336"/>
                  <a:pt x="57" y="397"/>
                  <a:pt x="57" y="397"/>
                </a:cubicBezTo>
                <a:cubicBezTo>
                  <a:pt x="300" y="455"/>
                  <a:pt x="1159" y="485"/>
                  <a:pt x="1159" y="485"/>
                </a:cubicBezTo>
                <a:cubicBezTo>
                  <a:pt x="1159" y="485"/>
                  <a:pt x="1229" y="279"/>
                  <a:pt x="1148" y="217"/>
                </a:cubicBezTo>
                <a:cubicBezTo>
                  <a:pt x="1119" y="193"/>
                  <a:pt x="1087" y="186"/>
                  <a:pt x="1059" y="186"/>
                </a:cubicBezTo>
                <a:cubicBezTo>
                  <a:pt x="1010" y="186"/>
                  <a:pt x="972" y="207"/>
                  <a:pt x="972" y="207"/>
                </a:cubicBezTo>
                <a:cubicBezTo>
                  <a:pt x="972" y="207"/>
                  <a:pt x="942" y="12"/>
                  <a:pt x="758" y="1"/>
                </a:cubicBezTo>
                <a:cubicBezTo>
                  <a:pt x="751" y="0"/>
                  <a:pt x="745" y="0"/>
                  <a:pt x="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6" name="Google Shape;4696;p42"/>
          <p:cNvSpPr/>
          <p:nvPr/>
        </p:nvSpPr>
        <p:spPr>
          <a:xfrm>
            <a:off x="12344218" y="3801524"/>
            <a:ext cx="54080" cy="23783"/>
          </a:xfrm>
          <a:custGeom>
            <a:avLst/>
            <a:gdLst/>
            <a:ahLst/>
            <a:cxnLst/>
            <a:rect l="l" t="t" r="r" b="b"/>
            <a:pathLst>
              <a:path w="357" h="157" extrusionOk="0">
                <a:moveTo>
                  <a:pt x="130" y="1"/>
                </a:moveTo>
                <a:cubicBezTo>
                  <a:pt x="83" y="1"/>
                  <a:pt x="71" y="44"/>
                  <a:pt x="71" y="44"/>
                </a:cubicBezTo>
                <a:cubicBezTo>
                  <a:pt x="71" y="44"/>
                  <a:pt x="57" y="27"/>
                  <a:pt x="41" y="27"/>
                </a:cubicBezTo>
                <a:cubicBezTo>
                  <a:pt x="35" y="27"/>
                  <a:pt x="28" y="30"/>
                  <a:pt x="22" y="36"/>
                </a:cubicBezTo>
                <a:cubicBezTo>
                  <a:pt x="1" y="58"/>
                  <a:pt x="22" y="72"/>
                  <a:pt x="22" y="72"/>
                </a:cubicBezTo>
                <a:lnTo>
                  <a:pt x="19" y="155"/>
                </a:lnTo>
                <a:cubicBezTo>
                  <a:pt x="43" y="156"/>
                  <a:pt x="68" y="157"/>
                  <a:pt x="92" y="157"/>
                </a:cubicBezTo>
                <a:cubicBezTo>
                  <a:pt x="178" y="157"/>
                  <a:pt x="265" y="150"/>
                  <a:pt x="356" y="140"/>
                </a:cubicBezTo>
                <a:cubicBezTo>
                  <a:pt x="349" y="94"/>
                  <a:pt x="314" y="89"/>
                  <a:pt x="301" y="89"/>
                </a:cubicBezTo>
                <a:cubicBezTo>
                  <a:pt x="297" y="89"/>
                  <a:pt x="295" y="90"/>
                  <a:pt x="295" y="90"/>
                </a:cubicBezTo>
                <a:cubicBezTo>
                  <a:pt x="295" y="90"/>
                  <a:pt x="301" y="44"/>
                  <a:pt x="258" y="36"/>
                </a:cubicBezTo>
                <a:cubicBezTo>
                  <a:pt x="251" y="35"/>
                  <a:pt x="245" y="34"/>
                  <a:pt x="239" y="34"/>
                </a:cubicBezTo>
                <a:cubicBezTo>
                  <a:pt x="204" y="34"/>
                  <a:pt x="180" y="54"/>
                  <a:pt x="180" y="54"/>
                </a:cubicBezTo>
                <a:cubicBezTo>
                  <a:pt x="180" y="54"/>
                  <a:pt x="176" y="1"/>
                  <a:pt x="1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7" name="Google Shape;4697;p42"/>
          <p:cNvSpPr/>
          <p:nvPr/>
        </p:nvSpPr>
        <p:spPr>
          <a:xfrm>
            <a:off x="12249388" y="3796374"/>
            <a:ext cx="53929" cy="26358"/>
          </a:xfrm>
          <a:custGeom>
            <a:avLst/>
            <a:gdLst/>
            <a:ahLst/>
            <a:cxnLst/>
            <a:rect l="l" t="t" r="r" b="b"/>
            <a:pathLst>
              <a:path w="356" h="174" extrusionOk="0">
                <a:moveTo>
                  <a:pt x="227" y="1"/>
                </a:moveTo>
                <a:cubicBezTo>
                  <a:pt x="180" y="1"/>
                  <a:pt x="176" y="55"/>
                  <a:pt x="176" y="55"/>
                </a:cubicBezTo>
                <a:cubicBezTo>
                  <a:pt x="176" y="55"/>
                  <a:pt x="151" y="34"/>
                  <a:pt x="116" y="34"/>
                </a:cubicBezTo>
                <a:cubicBezTo>
                  <a:pt x="111" y="34"/>
                  <a:pt x="105" y="35"/>
                  <a:pt x="99" y="36"/>
                </a:cubicBezTo>
                <a:cubicBezTo>
                  <a:pt x="53" y="45"/>
                  <a:pt x="61" y="91"/>
                  <a:pt x="61" y="91"/>
                </a:cubicBezTo>
                <a:cubicBezTo>
                  <a:pt x="61" y="91"/>
                  <a:pt x="59" y="90"/>
                  <a:pt x="55" y="90"/>
                </a:cubicBezTo>
                <a:cubicBezTo>
                  <a:pt x="40" y="90"/>
                  <a:pt x="8" y="95"/>
                  <a:pt x="0" y="140"/>
                </a:cubicBezTo>
                <a:cubicBezTo>
                  <a:pt x="90" y="158"/>
                  <a:pt x="169" y="173"/>
                  <a:pt x="245" y="173"/>
                </a:cubicBezTo>
                <a:cubicBezTo>
                  <a:pt x="276" y="173"/>
                  <a:pt x="306" y="171"/>
                  <a:pt x="336" y="165"/>
                </a:cubicBezTo>
                <a:lnTo>
                  <a:pt x="333" y="72"/>
                </a:lnTo>
                <a:cubicBezTo>
                  <a:pt x="333" y="72"/>
                  <a:pt x="356" y="59"/>
                  <a:pt x="333" y="36"/>
                </a:cubicBezTo>
                <a:cubicBezTo>
                  <a:pt x="327" y="30"/>
                  <a:pt x="321" y="28"/>
                  <a:pt x="316" y="28"/>
                </a:cubicBezTo>
                <a:cubicBezTo>
                  <a:pt x="300" y="28"/>
                  <a:pt x="286" y="45"/>
                  <a:pt x="286" y="45"/>
                </a:cubicBezTo>
                <a:cubicBezTo>
                  <a:pt x="286" y="45"/>
                  <a:pt x="273" y="1"/>
                  <a:pt x="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8" name="Google Shape;4698;p42"/>
          <p:cNvSpPr/>
          <p:nvPr/>
        </p:nvSpPr>
        <p:spPr>
          <a:xfrm>
            <a:off x="12239086" y="3618226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4"/>
                  <a:pt x="886" y="28"/>
                </a:cubicBezTo>
                <a:cubicBezTo>
                  <a:pt x="794" y="83"/>
                  <a:pt x="728" y="163"/>
                  <a:pt x="675" y="246"/>
                </a:cubicBezTo>
                <a:cubicBezTo>
                  <a:pt x="562" y="423"/>
                  <a:pt x="503" y="625"/>
                  <a:pt x="505" y="826"/>
                </a:cubicBezTo>
                <a:cubicBezTo>
                  <a:pt x="472" y="682"/>
                  <a:pt x="334" y="458"/>
                  <a:pt x="204" y="394"/>
                </a:cubicBezTo>
                <a:cubicBezTo>
                  <a:pt x="174" y="380"/>
                  <a:pt x="147" y="374"/>
                  <a:pt x="122" y="374"/>
                </a:cubicBezTo>
                <a:cubicBezTo>
                  <a:pt x="48" y="374"/>
                  <a:pt x="0" y="430"/>
                  <a:pt x="7" y="501"/>
                </a:cubicBezTo>
                <a:cubicBezTo>
                  <a:pt x="24" y="692"/>
                  <a:pt x="349" y="1008"/>
                  <a:pt x="532" y="1207"/>
                </a:cubicBezTo>
                <a:cubicBezTo>
                  <a:pt x="763" y="1105"/>
                  <a:pt x="1083" y="978"/>
                  <a:pt x="1324" y="863"/>
                </a:cubicBezTo>
                <a:cubicBezTo>
                  <a:pt x="1366" y="842"/>
                  <a:pt x="1412" y="813"/>
                  <a:pt x="1417" y="773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3" y="658"/>
                  <a:pt x="1226" y="658"/>
                  <a:pt x="1218" y="658"/>
                </a:cubicBezTo>
                <a:cubicBezTo>
                  <a:pt x="1012" y="658"/>
                  <a:pt x="809" y="756"/>
                  <a:pt x="711" y="907"/>
                </a:cubicBezTo>
                <a:cubicBezTo>
                  <a:pt x="840" y="667"/>
                  <a:pt x="972" y="425"/>
                  <a:pt x="1044" y="170"/>
                </a:cubicBezTo>
                <a:cubicBezTo>
                  <a:pt x="1052" y="136"/>
                  <a:pt x="1061" y="103"/>
                  <a:pt x="1052" y="69"/>
                </a:cubicBezTo>
                <a:cubicBezTo>
                  <a:pt x="1044" y="36"/>
                  <a:pt x="1014" y="5"/>
                  <a:pt x="974" y="1"/>
                </a:cubicBezTo>
                <a:cubicBezTo>
                  <a:pt x="971" y="0"/>
                  <a:pt x="968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42"/>
          <p:cNvSpPr/>
          <p:nvPr/>
        </p:nvSpPr>
        <p:spPr>
          <a:xfrm>
            <a:off x="12319223" y="3634587"/>
            <a:ext cx="61654" cy="162695"/>
          </a:xfrm>
          <a:custGeom>
            <a:avLst/>
            <a:gdLst/>
            <a:ahLst/>
            <a:cxnLst/>
            <a:rect l="l" t="t" r="r" b="b"/>
            <a:pathLst>
              <a:path w="407" h="1074" fill="none" extrusionOk="0">
                <a:moveTo>
                  <a:pt x="406" y="0"/>
                </a:moveTo>
                <a:cubicBezTo>
                  <a:pt x="218" y="338"/>
                  <a:pt x="81" y="701"/>
                  <a:pt x="0" y="107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0" name="Google Shape;4700;p42"/>
          <p:cNvSpPr/>
          <p:nvPr/>
        </p:nvSpPr>
        <p:spPr>
          <a:xfrm>
            <a:off x="12318162" y="3733204"/>
            <a:ext cx="115583" cy="65139"/>
          </a:xfrm>
          <a:custGeom>
            <a:avLst/>
            <a:gdLst/>
            <a:ahLst/>
            <a:cxnLst/>
            <a:rect l="l" t="t" r="r" b="b"/>
            <a:pathLst>
              <a:path w="763" h="430" fill="none" extrusionOk="0">
                <a:moveTo>
                  <a:pt x="763" y="0"/>
                </a:moveTo>
                <a:cubicBezTo>
                  <a:pt x="470" y="65"/>
                  <a:pt x="199" y="217"/>
                  <a:pt x="0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42"/>
          <p:cNvSpPr/>
          <p:nvPr/>
        </p:nvSpPr>
        <p:spPr>
          <a:xfrm>
            <a:off x="12256659" y="3692606"/>
            <a:ext cx="62109" cy="104222"/>
          </a:xfrm>
          <a:custGeom>
            <a:avLst/>
            <a:gdLst/>
            <a:ahLst/>
            <a:cxnLst/>
            <a:rect l="l" t="t" r="r" b="b"/>
            <a:pathLst>
              <a:path w="410" h="688" fill="none" extrusionOk="0">
                <a:moveTo>
                  <a:pt x="1" y="1"/>
                </a:moveTo>
                <a:cubicBezTo>
                  <a:pt x="150" y="224"/>
                  <a:pt x="339" y="432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2" name="Google Shape;4702;p42"/>
          <p:cNvSpPr/>
          <p:nvPr/>
        </p:nvSpPr>
        <p:spPr>
          <a:xfrm>
            <a:off x="12281503" y="3792890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9" y="0"/>
                </a:moveTo>
                <a:cubicBezTo>
                  <a:pt x="259" y="0"/>
                  <a:pt x="220" y="4"/>
                  <a:pt x="181" y="10"/>
                </a:cubicBezTo>
                <a:cubicBezTo>
                  <a:pt x="133" y="18"/>
                  <a:pt x="84" y="33"/>
                  <a:pt x="51" y="64"/>
                </a:cubicBezTo>
                <a:cubicBezTo>
                  <a:pt x="5" y="108"/>
                  <a:pt x="1" y="170"/>
                  <a:pt x="0" y="226"/>
                </a:cubicBezTo>
                <a:cubicBezTo>
                  <a:pt x="114" y="243"/>
                  <a:pt x="235" y="254"/>
                  <a:pt x="356" y="254"/>
                </a:cubicBezTo>
                <a:cubicBezTo>
                  <a:pt x="401" y="254"/>
                  <a:pt x="445" y="252"/>
                  <a:pt x="489" y="249"/>
                </a:cubicBezTo>
                <a:cubicBezTo>
                  <a:pt x="507" y="216"/>
                  <a:pt x="523" y="182"/>
                  <a:pt x="527" y="146"/>
                </a:cubicBezTo>
                <a:cubicBezTo>
                  <a:pt x="532" y="110"/>
                  <a:pt x="522" y="71"/>
                  <a:pt x="492" y="46"/>
                </a:cubicBezTo>
                <a:cubicBezTo>
                  <a:pt x="465" y="22"/>
                  <a:pt x="425" y="11"/>
                  <a:pt x="387" y="6"/>
                </a:cubicBezTo>
                <a:cubicBezTo>
                  <a:pt x="358" y="2"/>
                  <a:pt x="328" y="0"/>
                  <a:pt x="2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3" name="Google Shape;4703;p42"/>
          <p:cNvSpPr/>
          <p:nvPr/>
        </p:nvSpPr>
        <p:spPr>
          <a:xfrm>
            <a:off x="12309225" y="3812734"/>
            <a:ext cx="74076" cy="20753"/>
          </a:xfrm>
          <a:custGeom>
            <a:avLst/>
            <a:gdLst/>
            <a:ahLst/>
            <a:cxnLst/>
            <a:rect l="l" t="t" r="r" b="b"/>
            <a:pathLst>
              <a:path w="489" h="137" extrusionOk="0">
                <a:moveTo>
                  <a:pt x="478" y="127"/>
                </a:moveTo>
                <a:cubicBezTo>
                  <a:pt x="478" y="127"/>
                  <a:pt x="478" y="127"/>
                  <a:pt x="478" y="127"/>
                </a:cubicBezTo>
                <a:cubicBezTo>
                  <a:pt x="478" y="127"/>
                  <a:pt x="478" y="127"/>
                  <a:pt x="478" y="127"/>
                </a:cubicBezTo>
                <a:close/>
                <a:moveTo>
                  <a:pt x="361" y="0"/>
                </a:moveTo>
                <a:cubicBezTo>
                  <a:pt x="306" y="0"/>
                  <a:pt x="276" y="68"/>
                  <a:pt x="276" y="68"/>
                </a:cubicBezTo>
                <a:cubicBezTo>
                  <a:pt x="276" y="68"/>
                  <a:pt x="278" y="33"/>
                  <a:pt x="245" y="27"/>
                </a:cubicBezTo>
                <a:cubicBezTo>
                  <a:pt x="242" y="27"/>
                  <a:pt x="240" y="27"/>
                  <a:pt x="237" y="27"/>
                </a:cubicBezTo>
                <a:cubicBezTo>
                  <a:pt x="208" y="27"/>
                  <a:pt x="194" y="53"/>
                  <a:pt x="194" y="53"/>
                </a:cubicBezTo>
                <a:cubicBezTo>
                  <a:pt x="194" y="53"/>
                  <a:pt x="186" y="6"/>
                  <a:pt x="134" y="6"/>
                </a:cubicBezTo>
                <a:cubicBezTo>
                  <a:pt x="129" y="6"/>
                  <a:pt x="123" y="6"/>
                  <a:pt x="117" y="8"/>
                </a:cubicBezTo>
                <a:cubicBezTo>
                  <a:pt x="50" y="18"/>
                  <a:pt x="70" y="95"/>
                  <a:pt x="70" y="95"/>
                </a:cubicBezTo>
                <a:cubicBezTo>
                  <a:pt x="70" y="95"/>
                  <a:pt x="59" y="88"/>
                  <a:pt x="45" y="88"/>
                </a:cubicBezTo>
                <a:cubicBezTo>
                  <a:pt x="38" y="88"/>
                  <a:pt x="30" y="90"/>
                  <a:pt x="23" y="95"/>
                </a:cubicBezTo>
                <a:cubicBezTo>
                  <a:pt x="0" y="109"/>
                  <a:pt x="5" y="134"/>
                  <a:pt x="5" y="134"/>
                </a:cubicBezTo>
                <a:cubicBezTo>
                  <a:pt x="53" y="136"/>
                  <a:pt x="104" y="137"/>
                  <a:pt x="154" y="137"/>
                </a:cubicBezTo>
                <a:cubicBezTo>
                  <a:pt x="316" y="137"/>
                  <a:pt x="467" y="127"/>
                  <a:pt x="477" y="127"/>
                </a:cubicBezTo>
                <a:cubicBezTo>
                  <a:pt x="477" y="127"/>
                  <a:pt x="478" y="127"/>
                  <a:pt x="478" y="127"/>
                </a:cubicBezTo>
                <a:lnTo>
                  <a:pt x="478" y="127"/>
                </a:lnTo>
                <a:cubicBezTo>
                  <a:pt x="489" y="73"/>
                  <a:pt x="459" y="64"/>
                  <a:pt x="438" y="64"/>
                </a:cubicBezTo>
                <a:cubicBezTo>
                  <a:pt x="427" y="64"/>
                  <a:pt x="419" y="66"/>
                  <a:pt x="419" y="66"/>
                </a:cubicBezTo>
                <a:cubicBezTo>
                  <a:pt x="419" y="66"/>
                  <a:pt x="433" y="14"/>
                  <a:pt x="372" y="1"/>
                </a:cubicBezTo>
                <a:cubicBezTo>
                  <a:pt x="368" y="1"/>
                  <a:pt x="364" y="0"/>
                  <a:pt x="3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4" name="Google Shape;4704;p42"/>
          <p:cNvSpPr/>
          <p:nvPr/>
        </p:nvSpPr>
        <p:spPr>
          <a:xfrm>
            <a:off x="12252417" y="3808644"/>
            <a:ext cx="62109" cy="24389"/>
          </a:xfrm>
          <a:custGeom>
            <a:avLst/>
            <a:gdLst/>
            <a:ahLst/>
            <a:cxnLst/>
            <a:rect l="l" t="t" r="r" b="b"/>
            <a:pathLst>
              <a:path w="410" h="161" extrusionOk="0">
                <a:moveTo>
                  <a:pt x="248" y="0"/>
                </a:moveTo>
                <a:cubicBezTo>
                  <a:pt x="191" y="0"/>
                  <a:pt x="167" y="50"/>
                  <a:pt x="167" y="50"/>
                </a:cubicBezTo>
                <a:cubicBezTo>
                  <a:pt x="167" y="50"/>
                  <a:pt x="157" y="18"/>
                  <a:pt x="121" y="18"/>
                </a:cubicBezTo>
                <a:cubicBezTo>
                  <a:pt x="114" y="18"/>
                  <a:pt x="107" y="20"/>
                  <a:pt x="98" y="22"/>
                </a:cubicBezTo>
                <a:cubicBezTo>
                  <a:pt x="42" y="40"/>
                  <a:pt x="60" y="78"/>
                  <a:pt x="60" y="78"/>
                </a:cubicBezTo>
                <a:cubicBezTo>
                  <a:pt x="60" y="78"/>
                  <a:pt x="56" y="77"/>
                  <a:pt x="50" y="77"/>
                </a:cubicBezTo>
                <a:cubicBezTo>
                  <a:pt x="41" y="77"/>
                  <a:pt x="29" y="79"/>
                  <a:pt x="19" y="91"/>
                </a:cubicBezTo>
                <a:cubicBezTo>
                  <a:pt x="1" y="112"/>
                  <a:pt x="21" y="131"/>
                  <a:pt x="21" y="131"/>
                </a:cubicBezTo>
                <a:cubicBezTo>
                  <a:pt x="100" y="150"/>
                  <a:pt x="388" y="161"/>
                  <a:pt x="388" y="161"/>
                </a:cubicBezTo>
                <a:cubicBezTo>
                  <a:pt x="388" y="161"/>
                  <a:pt x="409" y="92"/>
                  <a:pt x="383" y="72"/>
                </a:cubicBezTo>
                <a:cubicBezTo>
                  <a:pt x="374" y="64"/>
                  <a:pt x="363" y="62"/>
                  <a:pt x="354" y="62"/>
                </a:cubicBezTo>
                <a:cubicBezTo>
                  <a:pt x="338" y="62"/>
                  <a:pt x="325" y="69"/>
                  <a:pt x="325" y="69"/>
                </a:cubicBezTo>
                <a:cubicBezTo>
                  <a:pt x="325" y="69"/>
                  <a:pt x="315" y="5"/>
                  <a:pt x="254" y="0"/>
                </a:cubicBezTo>
                <a:cubicBezTo>
                  <a:pt x="252" y="0"/>
                  <a:pt x="250" y="0"/>
                  <a:pt x="2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5" name="Google Shape;4705;p42"/>
          <p:cNvSpPr/>
          <p:nvPr/>
        </p:nvSpPr>
        <p:spPr>
          <a:xfrm>
            <a:off x="8290451" y="5904302"/>
            <a:ext cx="242830" cy="106645"/>
          </a:xfrm>
          <a:custGeom>
            <a:avLst/>
            <a:gdLst/>
            <a:ahLst/>
            <a:cxnLst/>
            <a:rect l="l" t="t" r="r" b="b"/>
            <a:pathLst>
              <a:path w="1603" h="704" extrusionOk="0">
                <a:moveTo>
                  <a:pt x="583" y="0"/>
                </a:moveTo>
                <a:cubicBezTo>
                  <a:pt x="376" y="0"/>
                  <a:pt x="319" y="200"/>
                  <a:pt x="319" y="200"/>
                </a:cubicBezTo>
                <a:cubicBezTo>
                  <a:pt x="319" y="200"/>
                  <a:pt x="255" y="121"/>
                  <a:pt x="182" y="121"/>
                </a:cubicBezTo>
                <a:cubicBezTo>
                  <a:pt x="155" y="121"/>
                  <a:pt x="128" y="130"/>
                  <a:pt x="102" y="157"/>
                </a:cubicBezTo>
                <a:cubicBezTo>
                  <a:pt x="1" y="260"/>
                  <a:pt x="102" y="324"/>
                  <a:pt x="102" y="324"/>
                </a:cubicBezTo>
                <a:lnTo>
                  <a:pt x="83" y="697"/>
                </a:lnTo>
                <a:cubicBezTo>
                  <a:pt x="194" y="701"/>
                  <a:pt x="306" y="704"/>
                  <a:pt x="418" y="704"/>
                </a:cubicBezTo>
                <a:cubicBezTo>
                  <a:pt x="803" y="704"/>
                  <a:pt x="1199" y="677"/>
                  <a:pt x="1603" y="633"/>
                </a:cubicBezTo>
                <a:cubicBezTo>
                  <a:pt x="1569" y="425"/>
                  <a:pt x="1418" y="404"/>
                  <a:pt x="1356" y="404"/>
                </a:cubicBezTo>
                <a:cubicBezTo>
                  <a:pt x="1339" y="404"/>
                  <a:pt x="1329" y="405"/>
                  <a:pt x="1329" y="405"/>
                </a:cubicBezTo>
                <a:cubicBezTo>
                  <a:pt x="1329" y="405"/>
                  <a:pt x="1364" y="201"/>
                  <a:pt x="1162" y="157"/>
                </a:cubicBezTo>
                <a:cubicBezTo>
                  <a:pt x="1132" y="151"/>
                  <a:pt x="1103" y="148"/>
                  <a:pt x="1076" y="148"/>
                </a:cubicBezTo>
                <a:cubicBezTo>
                  <a:pt x="919" y="148"/>
                  <a:pt x="811" y="238"/>
                  <a:pt x="811" y="238"/>
                </a:cubicBezTo>
                <a:cubicBezTo>
                  <a:pt x="811" y="238"/>
                  <a:pt x="794" y="0"/>
                  <a:pt x="585" y="0"/>
                </a:cubicBezTo>
                <a:cubicBezTo>
                  <a:pt x="584" y="0"/>
                  <a:pt x="583" y="0"/>
                  <a:pt x="5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42"/>
          <p:cNvSpPr/>
          <p:nvPr/>
        </p:nvSpPr>
        <p:spPr>
          <a:xfrm>
            <a:off x="7862654" y="5881276"/>
            <a:ext cx="242830" cy="118158"/>
          </a:xfrm>
          <a:custGeom>
            <a:avLst/>
            <a:gdLst/>
            <a:ahLst/>
            <a:cxnLst/>
            <a:rect l="l" t="t" r="r" b="b"/>
            <a:pathLst>
              <a:path w="1603" h="780" extrusionOk="0">
                <a:moveTo>
                  <a:pt x="1020" y="0"/>
                </a:moveTo>
                <a:cubicBezTo>
                  <a:pt x="1019" y="0"/>
                  <a:pt x="1019" y="0"/>
                  <a:pt x="1018" y="0"/>
                </a:cubicBezTo>
                <a:cubicBezTo>
                  <a:pt x="808" y="0"/>
                  <a:pt x="792" y="238"/>
                  <a:pt x="792" y="238"/>
                </a:cubicBezTo>
                <a:cubicBezTo>
                  <a:pt x="792" y="238"/>
                  <a:pt x="683" y="147"/>
                  <a:pt x="525" y="147"/>
                </a:cubicBezTo>
                <a:cubicBezTo>
                  <a:pt x="498" y="147"/>
                  <a:pt x="470" y="150"/>
                  <a:pt x="441" y="156"/>
                </a:cubicBezTo>
                <a:cubicBezTo>
                  <a:pt x="239" y="201"/>
                  <a:pt x="274" y="404"/>
                  <a:pt x="274" y="404"/>
                </a:cubicBezTo>
                <a:cubicBezTo>
                  <a:pt x="274" y="404"/>
                  <a:pt x="264" y="403"/>
                  <a:pt x="247" y="403"/>
                </a:cubicBezTo>
                <a:cubicBezTo>
                  <a:pt x="185" y="403"/>
                  <a:pt x="34" y="425"/>
                  <a:pt x="0" y="632"/>
                </a:cubicBezTo>
                <a:cubicBezTo>
                  <a:pt x="411" y="712"/>
                  <a:pt x="764" y="780"/>
                  <a:pt x="1108" y="780"/>
                </a:cubicBezTo>
                <a:cubicBezTo>
                  <a:pt x="1244" y="780"/>
                  <a:pt x="1380" y="769"/>
                  <a:pt x="1516" y="744"/>
                </a:cubicBezTo>
                <a:lnTo>
                  <a:pt x="1501" y="323"/>
                </a:lnTo>
                <a:cubicBezTo>
                  <a:pt x="1501" y="323"/>
                  <a:pt x="1602" y="260"/>
                  <a:pt x="1501" y="156"/>
                </a:cubicBezTo>
                <a:cubicBezTo>
                  <a:pt x="1475" y="129"/>
                  <a:pt x="1447" y="120"/>
                  <a:pt x="1421" y="120"/>
                </a:cubicBezTo>
                <a:cubicBezTo>
                  <a:pt x="1348" y="120"/>
                  <a:pt x="1284" y="199"/>
                  <a:pt x="1284" y="199"/>
                </a:cubicBezTo>
                <a:cubicBezTo>
                  <a:pt x="1284" y="199"/>
                  <a:pt x="1227" y="0"/>
                  <a:pt x="10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42"/>
          <p:cNvSpPr/>
          <p:nvPr/>
        </p:nvSpPr>
        <p:spPr>
          <a:xfrm>
            <a:off x="7804181" y="5110667"/>
            <a:ext cx="872251" cy="805749"/>
          </a:xfrm>
          <a:custGeom>
            <a:avLst/>
            <a:gdLst/>
            <a:ahLst/>
            <a:cxnLst/>
            <a:rect l="l" t="t" r="r" b="b"/>
            <a:pathLst>
              <a:path w="5758" h="5319" extrusionOk="0">
                <a:moveTo>
                  <a:pt x="2870" y="0"/>
                </a:moveTo>
                <a:cubicBezTo>
                  <a:pt x="2857" y="0"/>
                  <a:pt x="2844" y="1"/>
                  <a:pt x="2831" y="3"/>
                </a:cubicBezTo>
                <a:cubicBezTo>
                  <a:pt x="2660" y="22"/>
                  <a:pt x="2534" y="168"/>
                  <a:pt x="2451" y="315"/>
                </a:cubicBezTo>
                <a:cubicBezTo>
                  <a:pt x="2214" y="735"/>
                  <a:pt x="2172" y="1228"/>
                  <a:pt x="2167" y="1707"/>
                </a:cubicBezTo>
                <a:cubicBezTo>
                  <a:pt x="2157" y="2494"/>
                  <a:pt x="2232" y="3284"/>
                  <a:pt x="2388" y="4056"/>
                </a:cubicBezTo>
                <a:cubicBezTo>
                  <a:pt x="2239" y="3657"/>
                  <a:pt x="2064" y="3260"/>
                  <a:pt x="1786" y="2933"/>
                </a:cubicBezTo>
                <a:cubicBezTo>
                  <a:pt x="1509" y="2606"/>
                  <a:pt x="1114" y="2353"/>
                  <a:pt x="679" y="2316"/>
                </a:cubicBezTo>
                <a:cubicBezTo>
                  <a:pt x="650" y="2314"/>
                  <a:pt x="621" y="2313"/>
                  <a:pt x="592" y="2313"/>
                </a:cubicBezTo>
                <a:cubicBezTo>
                  <a:pt x="461" y="2313"/>
                  <a:pt x="328" y="2340"/>
                  <a:pt x="225" y="2418"/>
                </a:cubicBezTo>
                <a:cubicBezTo>
                  <a:pt x="1" y="2590"/>
                  <a:pt x="17" y="2938"/>
                  <a:pt x="152" y="3181"/>
                </a:cubicBezTo>
                <a:cubicBezTo>
                  <a:pt x="337" y="3517"/>
                  <a:pt x="681" y="3740"/>
                  <a:pt x="1010" y="3947"/>
                </a:cubicBezTo>
                <a:cubicBezTo>
                  <a:pt x="1626" y="4334"/>
                  <a:pt x="2580" y="5319"/>
                  <a:pt x="2580" y="5319"/>
                </a:cubicBezTo>
                <a:cubicBezTo>
                  <a:pt x="2580" y="5319"/>
                  <a:pt x="4518" y="4079"/>
                  <a:pt x="5269" y="3608"/>
                </a:cubicBezTo>
                <a:cubicBezTo>
                  <a:pt x="5412" y="3518"/>
                  <a:pt x="5560" y="3424"/>
                  <a:pt x="5650" y="3284"/>
                </a:cubicBezTo>
                <a:cubicBezTo>
                  <a:pt x="5741" y="3144"/>
                  <a:pt x="5757" y="2945"/>
                  <a:pt x="5642" y="2823"/>
                </a:cubicBezTo>
                <a:cubicBezTo>
                  <a:pt x="5551" y="2727"/>
                  <a:pt x="5409" y="2703"/>
                  <a:pt x="5272" y="2703"/>
                </a:cubicBezTo>
                <a:cubicBezTo>
                  <a:pt x="5254" y="2703"/>
                  <a:pt x="5236" y="2703"/>
                  <a:pt x="5219" y="2704"/>
                </a:cubicBezTo>
                <a:cubicBezTo>
                  <a:pt x="4321" y="2733"/>
                  <a:pt x="3461" y="3265"/>
                  <a:pt x="3054" y="4042"/>
                </a:cubicBezTo>
                <a:cubicBezTo>
                  <a:pt x="3333" y="3280"/>
                  <a:pt x="3502" y="2480"/>
                  <a:pt x="3554" y="1673"/>
                </a:cubicBezTo>
                <a:cubicBezTo>
                  <a:pt x="3585" y="1191"/>
                  <a:pt x="3566" y="675"/>
                  <a:pt x="3290" y="273"/>
                </a:cubicBezTo>
                <a:cubicBezTo>
                  <a:pt x="3192" y="132"/>
                  <a:pt x="3041" y="0"/>
                  <a:pt x="28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42"/>
          <p:cNvSpPr/>
          <p:nvPr/>
        </p:nvSpPr>
        <p:spPr>
          <a:xfrm>
            <a:off x="8197893" y="5221252"/>
            <a:ext cx="44234" cy="686227"/>
          </a:xfrm>
          <a:custGeom>
            <a:avLst/>
            <a:gdLst/>
            <a:ahLst/>
            <a:cxnLst/>
            <a:rect l="l" t="t" r="r" b="b"/>
            <a:pathLst>
              <a:path w="292" h="4530" fill="none" extrusionOk="0">
                <a:moveTo>
                  <a:pt x="263" y="0"/>
                </a:moveTo>
                <a:cubicBezTo>
                  <a:pt x="291" y="1514"/>
                  <a:pt x="203" y="3030"/>
                  <a:pt x="1" y="453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9" name="Google Shape;4709;p42"/>
          <p:cNvSpPr/>
          <p:nvPr/>
        </p:nvSpPr>
        <p:spPr>
          <a:xfrm>
            <a:off x="8196075" y="5579819"/>
            <a:ext cx="408252" cy="327662"/>
          </a:xfrm>
          <a:custGeom>
            <a:avLst/>
            <a:gdLst/>
            <a:ahLst/>
            <a:cxnLst/>
            <a:rect l="l" t="t" r="r" b="b"/>
            <a:pathLst>
              <a:path w="2695" h="2163" fill="none" extrusionOk="0">
                <a:moveTo>
                  <a:pt x="2695" y="1"/>
                </a:moveTo>
                <a:cubicBezTo>
                  <a:pt x="1671" y="523"/>
                  <a:pt x="748" y="1264"/>
                  <a:pt x="1" y="21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0" name="Google Shape;4710;p42"/>
          <p:cNvSpPr/>
          <p:nvPr/>
        </p:nvSpPr>
        <p:spPr>
          <a:xfrm>
            <a:off x="7894921" y="5527708"/>
            <a:ext cx="298122" cy="383409"/>
          </a:xfrm>
          <a:custGeom>
            <a:avLst/>
            <a:gdLst/>
            <a:ahLst/>
            <a:cxnLst/>
            <a:rect l="l" t="t" r="r" b="b"/>
            <a:pathLst>
              <a:path w="1968" h="2531" fill="none" extrusionOk="0">
                <a:moveTo>
                  <a:pt x="0" y="1"/>
                </a:moveTo>
                <a:cubicBezTo>
                  <a:pt x="416" y="345"/>
                  <a:pt x="834" y="688"/>
                  <a:pt x="1191" y="1099"/>
                </a:cubicBezTo>
                <a:cubicBezTo>
                  <a:pt x="1547" y="1508"/>
                  <a:pt x="1841" y="1992"/>
                  <a:pt x="1968" y="253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42"/>
          <p:cNvSpPr/>
          <p:nvPr/>
        </p:nvSpPr>
        <p:spPr>
          <a:xfrm>
            <a:off x="8074886" y="5875368"/>
            <a:ext cx="242225" cy="143759"/>
          </a:xfrm>
          <a:custGeom>
            <a:avLst/>
            <a:gdLst/>
            <a:ahLst/>
            <a:cxnLst/>
            <a:rect l="l" t="t" r="r" b="b"/>
            <a:pathLst>
              <a:path w="1599" h="949" extrusionOk="0">
                <a:moveTo>
                  <a:pt x="887" y="1"/>
                </a:moveTo>
                <a:cubicBezTo>
                  <a:pt x="772" y="1"/>
                  <a:pt x="656" y="13"/>
                  <a:pt x="543" y="38"/>
                </a:cubicBezTo>
                <a:cubicBezTo>
                  <a:pt x="399" y="69"/>
                  <a:pt x="251" y="124"/>
                  <a:pt x="153" y="241"/>
                </a:cubicBezTo>
                <a:cubicBezTo>
                  <a:pt x="17" y="400"/>
                  <a:pt x="6" y="632"/>
                  <a:pt x="1" y="844"/>
                </a:cubicBezTo>
                <a:cubicBezTo>
                  <a:pt x="347" y="908"/>
                  <a:pt x="715" y="948"/>
                  <a:pt x="1087" y="948"/>
                </a:cubicBezTo>
                <a:cubicBezTo>
                  <a:pt x="1216" y="948"/>
                  <a:pt x="1345" y="943"/>
                  <a:pt x="1473" y="933"/>
                </a:cubicBezTo>
                <a:cubicBezTo>
                  <a:pt x="1522" y="809"/>
                  <a:pt x="1572" y="681"/>
                  <a:pt x="1586" y="547"/>
                </a:cubicBezTo>
                <a:cubicBezTo>
                  <a:pt x="1598" y="412"/>
                  <a:pt x="1570" y="267"/>
                  <a:pt x="1479" y="169"/>
                </a:cubicBezTo>
                <a:cubicBezTo>
                  <a:pt x="1398" y="80"/>
                  <a:pt x="1277" y="44"/>
                  <a:pt x="1160" y="25"/>
                </a:cubicBezTo>
                <a:cubicBezTo>
                  <a:pt x="1070" y="9"/>
                  <a:pt x="979" y="1"/>
                  <a:pt x="8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2" name="Google Shape;4712;p42"/>
          <p:cNvSpPr/>
          <p:nvPr/>
        </p:nvSpPr>
        <p:spPr>
          <a:xfrm>
            <a:off x="8133208" y="5945507"/>
            <a:ext cx="334176" cy="93315"/>
          </a:xfrm>
          <a:custGeom>
            <a:avLst/>
            <a:gdLst/>
            <a:ahLst/>
            <a:cxnLst/>
            <a:rect l="l" t="t" r="r" b="b"/>
            <a:pathLst>
              <a:path w="2206" h="616" extrusionOk="0">
                <a:moveTo>
                  <a:pt x="1631" y="0"/>
                </a:moveTo>
                <a:cubicBezTo>
                  <a:pt x="1388" y="0"/>
                  <a:pt x="1249" y="306"/>
                  <a:pt x="1249" y="306"/>
                </a:cubicBezTo>
                <a:cubicBezTo>
                  <a:pt x="1249" y="306"/>
                  <a:pt x="1261" y="139"/>
                  <a:pt x="1108" y="119"/>
                </a:cubicBezTo>
                <a:cubicBezTo>
                  <a:pt x="1097" y="117"/>
                  <a:pt x="1086" y="116"/>
                  <a:pt x="1076" y="116"/>
                </a:cubicBezTo>
                <a:cubicBezTo>
                  <a:pt x="943" y="116"/>
                  <a:pt x="877" y="238"/>
                  <a:pt x="877" y="238"/>
                </a:cubicBezTo>
                <a:cubicBezTo>
                  <a:pt x="877" y="238"/>
                  <a:pt x="838" y="19"/>
                  <a:pt x="599" y="19"/>
                </a:cubicBezTo>
                <a:cubicBezTo>
                  <a:pt x="577" y="19"/>
                  <a:pt x="554" y="21"/>
                  <a:pt x="529" y="25"/>
                </a:cubicBezTo>
                <a:cubicBezTo>
                  <a:pt x="226" y="72"/>
                  <a:pt x="317" y="424"/>
                  <a:pt x="317" y="424"/>
                </a:cubicBezTo>
                <a:cubicBezTo>
                  <a:pt x="317" y="424"/>
                  <a:pt x="266" y="393"/>
                  <a:pt x="202" y="393"/>
                </a:cubicBezTo>
                <a:cubicBezTo>
                  <a:pt x="170" y="393"/>
                  <a:pt x="135" y="401"/>
                  <a:pt x="101" y="424"/>
                </a:cubicBezTo>
                <a:cubicBezTo>
                  <a:pt x="0" y="492"/>
                  <a:pt x="25" y="600"/>
                  <a:pt x="25" y="600"/>
                </a:cubicBezTo>
                <a:cubicBezTo>
                  <a:pt x="242" y="611"/>
                  <a:pt x="473" y="615"/>
                  <a:pt x="699" y="615"/>
                </a:cubicBezTo>
                <a:cubicBezTo>
                  <a:pt x="1448" y="615"/>
                  <a:pt x="2146" y="569"/>
                  <a:pt x="2158" y="569"/>
                </a:cubicBezTo>
                <a:cubicBezTo>
                  <a:pt x="2158" y="569"/>
                  <a:pt x="2158" y="569"/>
                  <a:pt x="2158" y="569"/>
                </a:cubicBezTo>
                <a:cubicBezTo>
                  <a:pt x="2206" y="327"/>
                  <a:pt x="2074" y="286"/>
                  <a:pt x="1980" y="286"/>
                </a:cubicBezTo>
                <a:cubicBezTo>
                  <a:pt x="1933" y="286"/>
                  <a:pt x="1894" y="296"/>
                  <a:pt x="1894" y="296"/>
                </a:cubicBezTo>
                <a:cubicBezTo>
                  <a:pt x="1894" y="296"/>
                  <a:pt x="1961" y="56"/>
                  <a:pt x="1685" y="5"/>
                </a:cubicBezTo>
                <a:cubicBezTo>
                  <a:pt x="1666" y="2"/>
                  <a:pt x="1648" y="0"/>
                  <a:pt x="1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3" name="Google Shape;4713;p42"/>
          <p:cNvSpPr/>
          <p:nvPr/>
        </p:nvSpPr>
        <p:spPr>
          <a:xfrm>
            <a:off x="7877197" y="5926722"/>
            <a:ext cx="278581" cy="110433"/>
          </a:xfrm>
          <a:custGeom>
            <a:avLst/>
            <a:gdLst/>
            <a:ahLst/>
            <a:cxnLst/>
            <a:rect l="l" t="t" r="r" b="b"/>
            <a:pathLst>
              <a:path w="1839" h="729" extrusionOk="0">
                <a:moveTo>
                  <a:pt x="1108" y="0"/>
                </a:moveTo>
                <a:cubicBezTo>
                  <a:pt x="851" y="0"/>
                  <a:pt x="744" y="223"/>
                  <a:pt x="744" y="223"/>
                </a:cubicBezTo>
                <a:cubicBezTo>
                  <a:pt x="744" y="223"/>
                  <a:pt x="699" y="86"/>
                  <a:pt x="539" y="86"/>
                </a:cubicBezTo>
                <a:cubicBezTo>
                  <a:pt x="507" y="86"/>
                  <a:pt x="472" y="91"/>
                  <a:pt x="431" y="103"/>
                </a:cubicBezTo>
                <a:cubicBezTo>
                  <a:pt x="183" y="179"/>
                  <a:pt x="264" y="351"/>
                  <a:pt x="264" y="351"/>
                </a:cubicBezTo>
                <a:cubicBezTo>
                  <a:pt x="264" y="351"/>
                  <a:pt x="246" y="346"/>
                  <a:pt x="219" y="346"/>
                </a:cubicBezTo>
                <a:cubicBezTo>
                  <a:pt x="181" y="346"/>
                  <a:pt x="124" y="357"/>
                  <a:pt x="78" y="410"/>
                </a:cubicBezTo>
                <a:cubicBezTo>
                  <a:pt x="0" y="501"/>
                  <a:pt x="86" y="591"/>
                  <a:pt x="86" y="591"/>
                </a:cubicBezTo>
                <a:cubicBezTo>
                  <a:pt x="449" y="678"/>
                  <a:pt x="1737" y="728"/>
                  <a:pt x="1737" y="728"/>
                </a:cubicBezTo>
                <a:cubicBezTo>
                  <a:pt x="1737" y="728"/>
                  <a:pt x="1839" y="418"/>
                  <a:pt x="1720" y="325"/>
                </a:cubicBezTo>
                <a:cubicBezTo>
                  <a:pt x="1676" y="291"/>
                  <a:pt x="1628" y="280"/>
                  <a:pt x="1585" y="280"/>
                </a:cubicBezTo>
                <a:cubicBezTo>
                  <a:pt x="1514" y="280"/>
                  <a:pt x="1457" y="311"/>
                  <a:pt x="1457" y="311"/>
                </a:cubicBezTo>
                <a:cubicBezTo>
                  <a:pt x="1457" y="311"/>
                  <a:pt x="1411" y="17"/>
                  <a:pt x="1135" y="1"/>
                </a:cubicBezTo>
                <a:cubicBezTo>
                  <a:pt x="1126" y="0"/>
                  <a:pt x="1117" y="0"/>
                  <a:pt x="11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5" name="Google Shape;4715;p42"/>
          <p:cNvSpPr txBox="1">
            <a:spLocks noGrp="1"/>
          </p:cNvSpPr>
          <p:nvPr>
            <p:ph type="title"/>
          </p:nvPr>
        </p:nvSpPr>
        <p:spPr>
          <a:xfrm>
            <a:off x="1902393" y="164892"/>
            <a:ext cx="5185800" cy="36523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TEAM</a:t>
            </a:r>
            <a:br>
              <a:rPr lang="en" b="1" dirty="0">
                <a:solidFill>
                  <a:srgbClr val="06A227"/>
                </a:solidFill>
              </a:rPr>
            </a:br>
            <a:r>
              <a:rPr lang="en" b="1" dirty="0">
                <a:solidFill>
                  <a:srgbClr val="06A227"/>
                </a:solidFill>
              </a:rPr>
              <a:t> Qubits</a:t>
            </a:r>
            <a:endParaRPr b="1" dirty="0">
              <a:solidFill>
                <a:srgbClr val="06A227"/>
              </a:solidFill>
            </a:endParaRPr>
          </a:p>
        </p:txBody>
      </p:sp>
      <p:sp>
        <p:nvSpPr>
          <p:cNvPr id="6" name="Google Shape;4765;p43">
            <a:extLst>
              <a:ext uri="{FF2B5EF4-FFF2-40B4-BE49-F238E27FC236}">
                <a16:creationId xmlns:a16="http://schemas.microsoft.com/office/drawing/2014/main" id="{AC6F3E92-6DAF-22C8-2886-29D271984402}"/>
              </a:ext>
            </a:extLst>
          </p:cNvPr>
          <p:cNvSpPr txBox="1">
            <a:spLocks/>
          </p:cNvSpPr>
          <p:nvPr/>
        </p:nvSpPr>
        <p:spPr>
          <a:xfrm>
            <a:off x="6124476" y="6489930"/>
            <a:ext cx="35448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123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</a:t>
            </a:r>
            <a:endParaRPr 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oogle Shape;4720;p43">
            <a:extLst>
              <a:ext uri="{FF2B5EF4-FFF2-40B4-BE49-F238E27FC236}">
                <a16:creationId xmlns:a16="http://schemas.microsoft.com/office/drawing/2014/main" id="{5371DA9D-A11E-F4FA-155E-C1BC0DDBCA0A}"/>
              </a:ext>
            </a:extLst>
          </p:cNvPr>
          <p:cNvGrpSpPr/>
          <p:nvPr/>
        </p:nvGrpSpPr>
        <p:grpSpPr>
          <a:xfrm>
            <a:off x="-4471287" y="972830"/>
            <a:ext cx="3438979" cy="4608499"/>
            <a:chOff x="-620737" y="306400"/>
            <a:chExt cx="3438979" cy="4608499"/>
          </a:xfrm>
        </p:grpSpPr>
        <p:sp>
          <p:nvSpPr>
            <p:cNvPr id="8" name="Google Shape;4721;p43">
              <a:extLst>
                <a:ext uri="{FF2B5EF4-FFF2-40B4-BE49-F238E27FC236}">
                  <a16:creationId xmlns:a16="http://schemas.microsoft.com/office/drawing/2014/main" id="{B4D29760-1AAA-ECC4-C2A1-F596506AE255}"/>
                </a:ext>
              </a:extLst>
            </p:cNvPr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22;p43">
              <a:extLst>
                <a:ext uri="{FF2B5EF4-FFF2-40B4-BE49-F238E27FC236}">
                  <a16:creationId xmlns:a16="http://schemas.microsoft.com/office/drawing/2014/main" id="{230E2DE2-6291-E9DC-6C07-E724ADE30D86}"/>
                </a:ext>
              </a:extLst>
            </p:cNvPr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23;p43">
              <a:extLst>
                <a:ext uri="{FF2B5EF4-FFF2-40B4-BE49-F238E27FC236}">
                  <a16:creationId xmlns:a16="http://schemas.microsoft.com/office/drawing/2014/main" id="{E8275F52-7F35-3D89-9D9C-272D54FFAF50}"/>
                </a:ext>
              </a:extLst>
            </p:cNvPr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24;p43">
              <a:extLst>
                <a:ext uri="{FF2B5EF4-FFF2-40B4-BE49-F238E27FC236}">
                  <a16:creationId xmlns:a16="http://schemas.microsoft.com/office/drawing/2014/main" id="{ED252F87-D0F3-68AC-7525-E816620799BB}"/>
                </a:ext>
              </a:extLst>
            </p:cNvPr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5;p43">
              <a:extLst>
                <a:ext uri="{FF2B5EF4-FFF2-40B4-BE49-F238E27FC236}">
                  <a16:creationId xmlns:a16="http://schemas.microsoft.com/office/drawing/2014/main" id="{CCB646D4-E4F4-061B-2E7E-907A1DBEF095}"/>
                </a:ext>
              </a:extLst>
            </p:cNvPr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26;p43">
              <a:extLst>
                <a:ext uri="{FF2B5EF4-FFF2-40B4-BE49-F238E27FC236}">
                  <a16:creationId xmlns:a16="http://schemas.microsoft.com/office/drawing/2014/main" id="{1EFAECB6-ABD1-25EE-29E8-690E0CC077E5}"/>
                </a:ext>
              </a:extLst>
            </p:cNvPr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7;p43">
              <a:extLst>
                <a:ext uri="{FF2B5EF4-FFF2-40B4-BE49-F238E27FC236}">
                  <a16:creationId xmlns:a16="http://schemas.microsoft.com/office/drawing/2014/main" id="{AA230DFF-CDFF-9FEA-948D-0751834CB3E8}"/>
                </a:ext>
              </a:extLst>
            </p:cNvPr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8;p43">
              <a:extLst>
                <a:ext uri="{FF2B5EF4-FFF2-40B4-BE49-F238E27FC236}">
                  <a16:creationId xmlns:a16="http://schemas.microsoft.com/office/drawing/2014/main" id="{D4D66083-32DA-8D0D-AB64-498CE8609DCD}"/>
                </a:ext>
              </a:extLst>
            </p:cNvPr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29;p43">
              <a:extLst>
                <a:ext uri="{FF2B5EF4-FFF2-40B4-BE49-F238E27FC236}">
                  <a16:creationId xmlns:a16="http://schemas.microsoft.com/office/drawing/2014/main" id="{AB6A4921-479B-137B-ABFB-6B174E537B07}"/>
                </a:ext>
              </a:extLst>
            </p:cNvPr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30;p43">
              <a:extLst>
                <a:ext uri="{FF2B5EF4-FFF2-40B4-BE49-F238E27FC236}">
                  <a16:creationId xmlns:a16="http://schemas.microsoft.com/office/drawing/2014/main" id="{E250A9E5-5686-D9E9-49A4-58F26E5D569D}"/>
                </a:ext>
              </a:extLst>
            </p:cNvPr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4731;p43">
              <a:extLst>
                <a:ext uri="{FF2B5EF4-FFF2-40B4-BE49-F238E27FC236}">
                  <a16:creationId xmlns:a16="http://schemas.microsoft.com/office/drawing/2014/main" id="{03202F43-6DE5-BBFC-6CFB-D321E85DCC50}"/>
                </a:ext>
              </a:extLst>
            </p:cNvPr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50" name="Google Shape;4732;p43">
                <a:extLst>
                  <a:ext uri="{FF2B5EF4-FFF2-40B4-BE49-F238E27FC236}">
                    <a16:creationId xmlns:a16="http://schemas.microsoft.com/office/drawing/2014/main" id="{6928AC3C-3AE1-E7D1-EB1B-5D8867A01B38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33;p43">
                <a:extLst>
                  <a:ext uri="{FF2B5EF4-FFF2-40B4-BE49-F238E27FC236}">
                    <a16:creationId xmlns:a16="http://schemas.microsoft.com/office/drawing/2014/main" id="{35E12662-AEF8-6EA6-CD23-18EC78C79988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4734;p43">
              <a:extLst>
                <a:ext uri="{FF2B5EF4-FFF2-40B4-BE49-F238E27FC236}">
                  <a16:creationId xmlns:a16="http://schemas.microsoft.com/office/drawing/2014/main" id="{41DF1F4D-8613-91CE-AC68-633AF340DF3F}"/>
                </a:ext>
              </a:extLst>
            </p:cNvPr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35;p43">
              <a:extLst>
                <a:ext uri="{FF2B5EF4-FFF2-40B4-BE49-F238E27FC236}">
                  <a16:creationId xmlns:a16="http://schemas.microsoft.com/office/drawing/2014/main" id="{49058F20-D9FA-06AB-523D-5E62181F1BEF}"/>
                </a:ext>
              </a:extLst>
            </p:cNvPr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36;p43">
              <a:extLst>
                <a:ext uri="{FF2B5EF4-FFF2-40B4-BE49-F238E27FC236}">
                  <a16:creationId xmlns:a16="http://schemas.microsoft.com/office/drawing/2014/main" id="{5A8E5F4C-89C0-1543-66CC-E35E0FDCD812}"/>
                </a:ext>
              </a:extLst>
            </p:cNvPr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37;p43">
              <a:extLst>
                <a:ext uri="{FF2B5EF4-FFF2-40B4-BE49-F238E27FC236}">
                  <a16:creationId xmlns:a16="http://schemas.microsoft.com/office/drawing/2014/main" id="{EB271883-2894-2C9C-8F19-ACE6652EB32B}"/>
                </a:ext>
              </a:extLst>
            </p:cNvPr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38;p43">
              <a:extLst>
                <a:ext uri="{FF2B5EF4-FFF2-40B4-BE49-F238E27FC236}">
                  <a16:creationId xmlns:a16="http://schemas.microsoft.com/office/drawing/2014/main" id="{5313BF06-CCB5-C131-7269-004AEBBE165D}"/>
                </a:ext>
              </a:extLst>
            </p:cNvPr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39;p43">
              <a:extLst>
                <a:ext uri="{FF2B5EF4-FFF2-40B4-BE49-F238E27FC236}">
                  <a16:creationId xmlns:a16="http://schemas.microsoft.com/office/drawing/2014/main" id="{7848B43A-63B5-8A04-E951-295FB0FBCF71}"/>
                </a:ext>
              </a:extLst>
            </p:cNvPr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0;p43">
              <a:extLst>
                <a:ext uri="{FF2B5EF4-FFF2-40B4-BE49-F238E27FC236}">
                  <a16:creationId xmlns:a16="http://schemas.microsoft.com/office/drawing/2014/main" id="{F20C5E61-6487-06A4-E15C-2CF3F926E125}"/>
                </a:ext>
              </a:extLst>
            </p:cNvPr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1;p43">
              <a:extLst>
                <a:ext uri="{FF2B5EF4-FFF2-40B4-BE49-F238E27FC236}">
                  <a16:creationId xmlns:a16="http://schemas.microsoft.com/office/drawing/2014/main" id="{281CA65F-F62A-0BEB-278C-4EE356084C68}"/>
                </a:ext>
              </a:extLst>
            </p:cNvPr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2;p43">
              <a:extLst>
                <a:ext uri="{FF2B5EF4-FFF2-40B4-BE49-F238E27FC236}">
                  <a16:creationId xmlns:a16="http://schemas.microsoft.com/office/drawing/2014/main" id="{86C65E19-2E4A-C7C7-440E-B7FC22E0A4D2}"/>
                </a:ext>
              </a:extLst>
            </p:cNvPr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3;p43">
              <a:extLst>
                <a:ext uri="{FF2B5EF4-FFF2-40B4-BE49-F238E27FC236}">
                  <a16:creationId xmlns:a16="http://schemas.microsoft.com/office/drawing/2014/main" id="{20C07F3D-AD0E-AD81-F094-CB61B411E5A9}"/>
                </a:ext>
              </a:extLst>
            </p:cNvPr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4;p43">
              <a:extLst>
                <a:ext uri="{FF2B5EF4-FFF2-40B4-BE49-F238E27FC236}">
                  <a16:creationId xmlns:a16="http://schemas.microsoft.com/office/drawing/2014/main" id="{76EDBE91-D211-A0DF-5B9D-DECFF224066B}"/>
                </a:ext>
              </a:extLst>
            </p:cNvPr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5;p43">
              <a:extLst>
                <a:ext uri="{FF2B5EF4-FFF2-40B4-BE49-F238E27FC236}">
                  <a16:creationId xmlns:a16="http://schemas.microsoft.com/office/drawing/2014/main" id="{091DA085-7F38-F485-6707-9FFA9A2A1693}"/>
                </a:ext>
              </a:extLst>
            </p:cNvPr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6;p43">
              <a:extLst>
                <a:ext uri="{FF2B5EF4-FFF2-40B4-BE49-F238E27FC236}">
                  <a16:creationId xmlns:a16="http://schemas.microsoft.com/office/drawing/2014/main" id="{2B821A43-7928-4DB2-BE34-B392FE02A2E8}"/>
                </a:ext>
              </a:extLst>
            </p:cNvPr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47;p43">
              <a:extLst>
                <a:ext uri="{FF2B5EF4-FFF2-40B4-BE49-F238E27FC236}">
                  <a16:creationId xmlns:a16="http://schemas.microsoft.com/office/drawing/2014/main" id="{5C89AE4C-B5CA-064D-F69E-E17FF0C24DE0}"/>
                </a:ext>
              </a:extLst>
            </p:cNvPr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48;p43">
              <a:extLst>
                <a:ext uri="{FF2B5EF4-FFF2-40B4-BE49-F238E27FC236}">
                  <a16:creationId xmlns:a16="http://schemas.microsoft.com/office/drawing/2014/main" id="{B4188E1D-09A6-BFA9-4435-DEA45F05A3FF}"/>
                </a:ext>
              </a:extLst>
            </p:cNvPr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9;p43">
              <a:extLst>
                <a:ext uri="{FF2B5EF4-FFF2-40B4-BE49-F238E27FC236}">
                  <a16:creationId xmlns:a16="http://schemas.microsoft.com/office/drawing/2014/main" id="{02482D62-4D5D-0F79-35FD-34108E28EEF3}"/>
                </a:ext>
              </a:extLst>
            </p:cNvPr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50;p43">
              <a:extLst>
                <a:ext uri="{FF2B5EF4-FFF2-40B4-BE49-F238E27FC236}">
                  <a16:creationId xmlns:a16="http://schemas.microsoft.com/office/drawing/2014/main" id="{074816F1-41B7-42F8-EC7E-C5432DC38B99}"/>
                </a:ext>
              </a:extLst>
            </p:cNvPr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51;p43">
              <a:extLst>
                <a:ext uri="{FF2B5EF4-FFF2-40B4-BE49-F238E27FC236}">
                  <a16:creationId xmlns:a16="http://schemas.microsoft.com/office/drawing/2014/main" id="{433561C5-3F70-E2C3-545D-8A08772645B0}"/>
                </a:ext>
              </a:extLst>
            </p:cNvPr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52;p43">
              <a:extLst>
                <a:ext uri="{FF2B5EF4-FFF2-40B4-BE49-F238E27FC236}">
                  <a16:creationId xmlns:a16="http://schemas.microsoft.com/office/drawing/2014/main" id="{B918AB20-2CE1-2551-6DDD-E9C26ECAB5C7}"/>
                </a:ext>
              </a:extLst>
            </p:cNvPr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53;p43">
              <a:extLst>
                <a:ext uri="{FF2B5EF4-FFF2-40B4-BE49-F238E27FC236}">
                  <a16:creationId xmlns:a16="http://schemas.microsoft.com/office/drawing/2014/main" id="{A1355E56-4CCB-A6E3-2F08-C5B906AEC72B}"/>
                </a:ext>
              </a:extLst>
            </p:cNvPr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4;p43">
              <a:extLst>
                <a:ext uri="{FF2B5EF4-FFF2-40B4-BE49-F238E27FC236}">
                  <a16:creationId xmlns:a16="http://schemas.microsoft.com/office/drawing/2014/main" id="{13E160F6-9FAF-7EBB-743A-7C172D8F7FB0}"/>
                </a:ext>
              </a:extLst>
            </p:cNvPr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55;p43">
              <a:extLst>
                <a:ext uri="{FF2B5EF4-FFF2-40B4-BE49-F238E27FC236}">
                  <a16:creationId xmlns:a16="http://schemas.microsoft.com/office/drawing/2014/main" id="{C328B430-E958-53FB-4EBE-81B001FDFE68}"/>
                </a:ext>
              </a:extLst>
            </p:cNvPr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56;p43">
              <a:extLst>
                <a:ext uri="{FF2B5EF4-FFF2-40B4-BE49-F238E27FC236}">
                  <a16:creationId xmlns:a16="http://schemas.microsoft.com/office/drawing/2014/main" id="{C0D03F1D-6B74-DF20-14D0-391D49035523}"/>
                </a:ext>
              </a:extLst>
            </p:cNvPr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57;p43">
              <a:extLst>
                <a:ext uri="{FF2B5EF4-FFF2-40B4-BE49-F238E27FC236}">
                  <a16:creationId xmlns:a16="http://schemas.microsoft.com/office/drawing/2014/main" id="{43621F14-96C2-B728-D1B5-835EE5E44021}"/>
                </a:ext>
              </a:extLst>
            </p:cNvPr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58;p43">
              <a:extLst>
                <a:ext uri="{FF2B5EF4-FFF2-40B4-BE49-F238E27FC236}">
                  <a16:creationId xmlns:a16="http://schemas.microsoft.com/office/drawing/2014/main" id="{22AD7B85-F29E-7CD9-AF5B-A12489A9499E}"/>
                </a:ext>
              </a:extLst>
            </p:cNvPr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59;p43">
              <a:extLst>
                <a:ext uri="{FF2B5EF4-FFF2-40B4-BE49-F238E27FC236}">
                  <a16:creationId xmlns:a16="http://schemas.microsoft.com/office/drawing/2014/main" id="{B0019B27-9E8F-8D2C-636E-8CA253A9629E}"/>
                </a:ext>
              </a:extLst>
            </p:cNvPr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0;p43">
              <a:extLst>
                <a:ext uri="{FF2B5EF4-FFF2-40B4-BE49-F238E27FC236}">
                  <a16:creationId xmlns:a16="http://schemas.microsoft.com/office/drawing/2014/main" id="{7F0A7B22-FAFE-9666-BDBD-0E433F6D5EEA}"/>
                </a:ext>
              </a:extLst>
            </p:cNvPr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1;p43">
              <a:extLst>
                <a:ext uri="{FF2B5EF4-FFF2-40B4-BE49-F238E27FC236}">
                  <a16:creationId xmlns:a16="http://schemas.microsoft.com/office/drawing/2014/main" id="{C1D79378-DD22-D5C9-A5C2-F74B4E3B6084}"/>
                </a:ext>
              </a:extLst>
            </p:cNvPr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62;p43">
              <a:extLst>
                <a:ext uri="{FF2B5EF4-FFF2-40B4-BE49-F238E27FC236}">
                  <a16:creationId xmlns:a16="http://schemas.microsoft.com/office/drawing/2014/main" id="{0DFD0B84-5964-9BA8-8E2F-E347610DE85B}"/>
                </a:ext>
              </a:extLst>
            </p:cNvPr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63;p43">
              <a:extLst>
                <a:ext uri="{FF2B5EF4-FFF2-40B4-BE49-F238E27FC236}">
                  <a16:creationId xmlns:a16="http://schemas.microsoft.com/office/drawing/2014/main" id="{CEB13DA3-CED8-72B5-D8F9-5363012A0B8E}"/>
                </a:ext>
              </a:extLst>
            </p:cNvPr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64;p43">
              <a:extLst>
                <a:ext uri="{FF2B5EF4-FFF2-40B4-BE49-F238E27FC236}">
                  <a16:creationId xmlns:a16="http://schemas.microsoft.com/office/drawing/2014/main" id="{0A690C04-9FF6-66C3-E1A5-C10467DD0FCE}"/>
                </a:ext>
              </a:extLst>
            </p:cNvPr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3B4A35C-5AF1-2769-A713-D72D66D54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29" b="98145" l="9961" r="89893">
                        <a14:foregroundMark x1="29932" y1="94531" x2="29932" y2="94531"/>
                        <a14:foregroundMark x1="30811" y1="98145" x2="30811" y2="98145"/>
                        <a14:foregroundMark x1="51807" y1="5029" x2="51807" y2="5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2665" y="0"/>
            <a:ext cx="2088881" cy="2088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0">
          <a:extLst>
            <a:ext uri="{FF2B5EF4-FFF2-40B4-BE49-F238E27FC236}">
              <a16:creationId xmlns:a16="http://schemas.microsoft.com/office/drawing/2014/main" id="{B6C4710F-C026-2398-8E45-230BF1948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p54">
            <a:extLst>
              <a:ext uri="{FF2B5EF4-FFF2-40B4-BE49-F238E27FC236}">
                <a16:creationId xmlns:a16="http://schemas.microsoft.com/office/drawing/2014/main" id="{A080BD9E-77CA-EE91-A740-636EFCBFE2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8737" y="640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Farmers Would Use this?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33A07-D937-97ED-53B2-16F83C14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82" y="744279"/>
            <a:ext cx="6017236" cy="5143500"/>
          </a:xfrm>
          <a:prstGeom prst="rect">
            <a:avLst/>
          </a:prstGeom>
        </p:spPr>
      </p:pic>
      <p:sp>
        <p:nvSpPr>
          <p:cNvPr id="2" name="Google Shape;5011;p54">
            <a:extLst>
              <a:ext uri="{FF2B5EF4-FFF2-40B4-BE49-F238E27FC236}">
                <a16:creationId xmlns:a16="http://schemas.microsoft.com/office/drawing/2014/main" id="{5E4351FC-2102-6478-3A35-2DA04677E6E0}"/>
              </a:ext>
            </a:extLst>
          </p:cNvPr>
          <p:cNvSpPr txBox="1">
            <a:spLocks/>
          </p:cNvSpPr>
          <p:nvPr/>
        </p:nvSpPr>
        <p:spPr>
          <a:xfrm>
            <a:off x="-10058400" y="1663183"/>
            <a:ext cx="37001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3600">
                <a:solidFill>
                  <a:srgbClr val="06A227"/>
                </a:solidFill>
              </a:rPr>
              <a:t>Feature</a:t>
            </a:r>
            <a:r>
              <a:rPr lang="en-US" sz="3600"/>
              <a:t> Workflow</a:t>
            </a:r>
            <a:br>
              <a:rPr lang="en-US" sz="3600"/>
            </a:br>
            <a:br>
              <a:rPr lang="en-US" sz="3600"/>
            </a:b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6DA41-CBDB-9C44-DAEB-2E3C53C00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4960" y="64008"/>
            <a:ext cx="5443869" cy="5143500"/>
          </a:xfrm>
          <a:prstGeom prst="roundRect">
            <a:avLst/>
          </a:prstGeom>
        </p:spPr>
      </p:pic>
      <p:sp>
        <p:nvSpPr>
          <p:cNvPr id="5" name="Google Shape;4715;p42">
            <a:extLst>
              <a:ext uri="{FF2B5EF4-FFF2-40B4-BE49-F238E27FC236}">
                <a16:creationId xmlns:a16="http://schemas.microsoft.com/office/drawing/2014/main" id="{AA0B2745-6118-323B-23EF-890D801A9AB7}"/>
              </a:ext>
            </a:extLst>
          </p:cNvPr>
          <p:cNvSpPr txBox="1">
            <a:spLocks/>
          </p:cNvSpPr>
          <p:nvPr/>
        </p:nvSpPr>
        <p:spPr>
          <a:xfrm>
            <a:off x="12799526" y="5590111"/>
            <a:ext cx="7219303" cy="335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5400"/>
              <a:t>The Marketplace &amp; </a:t>
            </a:r>
            <a:r>
              <a:rPr lang="en-US" sz="5400">
                <a:solidFill>
                  <a:srgbClr val="06A227"/>
                </a:solidFill>
              </a:rPr>
              <a:t>Voice Transcription</a:t>
            </a:r>
            <a:endParaRPr lang="en-US" sz="2800" b="1" dirty="0">
              <a:solidFill>
                <a:srgbClr val="06A2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76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0">
          <a:extLst>
            <a:ext uri="{FF2B5EF4-FFF2-40B4-BE49-F238E27FC236}">
              <a16:creationId xmlns:a16="http://schemas.microsoft.com/office/drawing/2014/main" id="{9BE2CCA4-0681-B744-9D13-4F91AFA3C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42">
            <a:extLst>
              <a:ext uri="{FF2B5EF4-FFF2-40B4-BE49-F238E27FC236}">
                <a16:creationId xmlns:a16="http://schemas.microsoft.com/office/drawing/2014/main" id="{2AFE33EF-2C63-F40C-59DE-FB97A67BD31D}"/>
              </a:ext>
            </a:extLst>
          </p:cNvPr>
          <p:cNvSpPr/>
          <p:nvPr/>
        </p:nvSpPr>
        <p:spPr>
          <a:xfrm>
            <a:off x="4956697" y="5563762"/>
            <a:ext cx="212836" cy="93466"/>
          </a:xfrm>
          <a:custGeom>
            <a:avLst/>
            <a:gdLst/>
            <a:ahLst/>
            <a:cxnLst/>
            <a:rect l="l" t="t" r="r" b="b"/>
            <a:pathLst>
              <a:path w="1405" h="617" extrusionOk="0">
                <a:moveTo>
                  <a:pt x="893" y="0"/>
                </a:moveTo>
                <a:cubicBezTo>
                  <a:pt x="711" y="0"/>
                  <a:pt x="695" y="209"/>
                  <a:pt x="695" y="209"/>
                </a:cubicBezTo>
                <a:cubicBezTo>
                  <a:pt x="695" y="209"/>
                  <a:pt x="599" y="130"/>
                  <a:pt x="461" y="130"/>
                </a:cubicBezTo>
                <a:cubicBezTo>
                  <a:pt x="438" y="130"/>
                  <a:pt x="413" y="132"/>
                  <a:pt x="387" y="138"/>
                </a:cubicBezTo>
                <a:cubicBezTo>
                  <a:pt x="210" y="175"/>
                  <a:pt x="241" y="355"/>
                  <a:pt x="241" y="355"/>
                </a:cubicBezTo>
                <a:cubicBezTo>
                  <a:pt x="241" y="355"/>
                  <a:pt x="232" y="353"/>
                  <a:pt x="217" y="353"/>
                </a:cubicBezTo>
                <a:cubicBezTo>
                  <a:pt x="163" y="353"/>
                  <a:pt x="31" y="373"/>
                  <a:pt x="1" y="553"/>
                </a:cubicBezTo>
                <a:cubicBezTo>
                  <a:pt x="356" y="592"/>
                  <a:pt x="703" y="616"/>
                  <a:pt x="1041" y="616"/>
                </a:cubicBezTo>
                <a:cubicBezTo>
                  <a:pt x="1139" y="616"/>
                  <a:pt x="1236" y="614"/>
                  <a:pt x="1332" y="610"/>
                </a:cubicBezTo>
                <a:lnTo>
                  <a:pt x="1317" y="285"/>
                </a:lnTo>
                <a:cubicBezTo>
                  <a:pt x="1317" y="285"/>
                  <a:pt x="1405" y="230"/>
                  <a:pt x="1317" y="139"/>
                </a:cubicBezTo>
                <a:cubicBezTo>
                  <a:pt x="1294" y="116"/>
                  <a:pt x="1270" y="107"/>
                  <a:pt x="1247" y="107"/>
                </a:cubicBezTo>
                <a:cubicBezTo>
                  <a:pt x="1182" y="107"/>
                  <a:pt x="1126" y="175"/>
                  <a:pt x="1126" y="175"/>
                </a:cubicBezTo>
                <a:cubicBezTo>
                  <a:pt x="1126" y="175"/>
                  <a:pt x="1077" y="0"/>
                  <a:pt x="8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42">
            <a:extLst>
              <a:ext uri="{FF2B5EF4-FFF2-40B4-BE49-F238E27FC236}">
                <a16:creationId xmlns:a16="http://schemas.microsoft.com/office/drawing/2014/main" id="{CB73E591-9FF5-6681-2F82-BEEF9519C18B}"/>
              </a:ext>
            </a:extLst>
          </p:cNvPr>
          <p:cNvSpPr/>
          <p:nvPr/>
        </p:nvSpPr>
        <p:spPr>
          <a:xfrm>
            <a:off x="5023503" y="5179896"/>
            <a:ext cx="220865" cy="403405"/>
          </a:xfrm>
          <a:custGeom>
            <a:avLst/>
            <a:gdLst/>
            <a:ahLst/>
            <a:cxnLst/>
            <a:rect l="l" t="t" r="r" b="b"/>
            <a:pathLst>
              <a:path w="1458" h="2663" fill="none" extrusionOk="0">
                <a:moveTo>
                  <a:pt x="1" y="0"/>
                </a:moveTo>
                <a:cubicBezTo>
                  <a:pt x="531" y="865"/>
                  <a:pt x="1205" y="1675"/>
                  <a:pt x="1458" y="266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42">
            <a:extLst>
              <a:ext uri="{FF2B5EF4-FFF2-40B4-BE49-F238E27FC236}">
                <a16:creationId xmlns:a16="http://schemas.microsoft.com/office/drawing/2014/main" id="{565EB6CF-97D6-6D51-3960-C7EE39C0C6F5}"/>
              </a:ext>
            </a:extLst>
          </p:cNvPr>
          <p:cNvSpPr/>
          <p:nvPr/>
        </p:nvSpPr>
        <p:spPr>
          <a:xfrm>
            <a:off x="5008051" y="5610268"/>
            <a:ext cx="244194" cy="96496"/>
          </a:xfrm>
          <a:custGeom>
            <a:avLst/>
            <a:gdLst/>
            <a:ahLst/>
            <a:cxnLst/>
            <a:rect l="l" t="t" r="r" b="b"/>
            <a:pathLst>
              <a:path w="1612" h="637" extrusionOk="0">
                <a:moveTo>
                  <a:pt x="970" y="1"/>
                </a:moveTo>
                <a:cubicBezTo>
                  <a:pt x="744" y="1"/>
                  <a:pt x="652" y="197"/>
                  <a:pt x="652" y="197"/>
                </a:cubicBezTo>
                <a:cubicBezTo>
                  <a:pt x="652" y="197"/>
                  <a:pt x="611" y="75"/>
                  <a:pt x="470" y="75"/>
                </a:cubicBezTo>
                <a:cubicBezTo>
                  <a:pt x="443" y="75"/>
                  <a:pt x="412" y="79"/>
                  <a:pt x="377" y="90"/>
                </a:cubicBezTo>
                <a:cubicBezTo>
                  <a:pt x="160" y="157"/>
                  <a:pt x="230" y="308"/>
                  <a:pt x="230" y="308"/>
                </a:cubicBezTo>
                <a:cubicBezTo>
                  <a:pt x="230" y="308"/>
                  <a:pt x="215" y="304"/>
                  <a:pt x="192" y="304"/>
                </a:cubicBezTo>
                <a:cubicBezTo>
                  <a:pt x="159" y="304"/>
                  <a:pt x="109" y="314"/>
                  <a:pt x="68" y="362"/>
                </a:cubicBezTo>
                <a:cubicBezTo>
                  <a:pt x="1" y="442"/>
                  <a:pt x="74" y="520"/>
                  <a:pt x="74" y="520"/>
                </a:cubicBezTo>
                <a:cubicBezTo>
                  <a:pt x="392" y="597"/>
                  <a:pt x="1521" y="637"/>
                  <a:pt x="1521" y="637"/>
                </a:cubicBezTo>
                <a:cubicBezTo>
                  <a:pt x="1521" y="637"/>
                  <a:pt x="1612" y="365"/>
                  <a:pt x="1506" y="283"/>
                </a:cubicBezTo>
                <a:cubicBezTo>
                  <a:pt x="1468" y="254"/>
                  <a:pt x="1426" y="244"/>
                  <a:pt x="1390" y="244"/>
                </a:cubicBezTo>
                <a:cubicBezTo>
                  <a:pt x="1326" y="244"/>
                  <a:pt x="1276" y="272"/>
                  <a:pt x="1276" y="272"/>
                </a:cubicBezTo>
                <a:cubicBezTo>
                  <a:pt x="1276" y="272"/>
                  <a:pt x="1237" y="17"/>
                  <a:pt x="994" y="1"/>
                </a:cubicBezTo>
                <a:cubicBezTo>
                  <a:pt x="986" y="1"/>
                  <a:pt x="978" y="1"/>
                  <a:pt x="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42">
            <a:extLst>
              <a:ext uri="{FF2B5EF4-FFF2-40B4-BE49-F238E27FC236}">
                <a16:creationId xmlns:a16="http://schemas.microsoft.com/office/drawing/2014/main" id="{38D30B78-A0BF-1B96-A50C-022CB25415A2}"/>
              </a:ext>
            </a:extLst>
          </p:cNvPr>
          <p:cNvSpPr/>
          <p:nvPr/>
        </p:nvSpPr>
        <p:spPr>
          <a:xfrm>
            <a:off x="14339744" y="3565206"/>
            <a:ext cx="316907" cy="2400280"/>
          </a:xfrm>
          <a:custGeom>
            <a:avLst/>
            <a:gdLst/>
            <a:ahLst/>
            <a:cxnLst/>
            <a:rect l="l" t="t" r="r" b="b"/>
            <a:pathLst>
              <a:path w="2092" h="15845" extrusionOk="0">
                <a:moveTo>
                  <a:pt x="1256" y="0"/>
                </a:moveTo>
                <a:cubicBezTo>
                  <a:pt x="838" y="5281"/>
                  <a:pt x="419" y="10563"/>
                  <a:pt x="1" y="15844"/>
                </a:cubicBezTo>
                <a:lnTo>
                  <a:pt x="2092" y="15844"/>
                </a:lnTo>
                <a:lnTo>
                  <a:pt x="2092" y="144"/>
                </a:lnTo>
                <a:cubicBezTo>
                  <a:pt x="1817" y="94"/>
                  <a:pt x="1539" y="47"/>
                  <a:pt x="12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42">
            <a:extLst>
              <a:ext uri="{FF2B5EF4-FFF2-40B4-BE49-F238E27FC236}">
                <a16:creationId xmlns:a16="http://schemas.microsoft.com/office/drawing/2014/main" id="{886F0087-C678-D901-3788-E762F8D17BC7}"/>
              </a:ext>
            </a:extLst>
          </p:cNvPr>
          <p:cNvSpPr/>
          <p:nvPr/>
        </p:nvSpPr>
        <p:spPr>
          <a:xfrm>
            <a:off x="12330281" y="3513549"/>
            <a:ext cx="1960670" cy="2451936"/>
          </a:xfrm>
          <a:custGeom>
            <a:avLst/>
            <a:gdLst/>
            <a:ahLst/>
            <a:cxnLst/>
            <a:rect l="l" t="t" r="r" b="b"/>
            <a:pathLst>
              <a:path w="12943" h="16186" extrusionOk="0">
                <a:moveTo>
                  <a:pt x="12267" y="0"/>
                </a:moveTo>
                <a:cubicBezTo>
                  <a:pt x="11722" y="397"/>
                  <a:pt x="11166" y="946"/>
                  <a:pt x="10645" y="1490"/>
                </a:cubicBezTo>
                <a:cubicBezTo>
                  <a:pt x="6451" y="5873"/>
                  <a:pt x="2858" y="10835"/>
                  <a:pt x="1" y="16185"/>
                </a:cubicBezTo>
                <a:lnTo>
                  <a:pt x="8141" y="16185"/>
                </a:lnTo>
                <a:cubicBezTo>
                  <a:pt x="9541" y="10765"/>
                  <a:pt x="11144" y="5396"/>
                  <a:pt x="12942" y="94"/>
                </a:cubicBezTo>
                <a:lnTo>
                  <a:pt x="122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42">
            <a:extLst>
              <a:ext uri="{FF2B5EF4-FFF2-40B4-BE49-F238E27FC236}">
                <a16:creationId xmlns:a16="http://schemas.microsoft.com/office/drawing/2014/main" id="{0AA22E60-0BE0-4727-AB00-D025D3CDA6AF}"/>
              </a:ext>
            </a:extLst>
          </p:cNvPr>
          <p:cNvSpPr/>
          <p:nvPr/>
        </p:nvSpPr>
        <p:spPr>
          <a:xfrm>
            <a:off x="9065757" y="3451137"/>
            <a:ext cx="4821616" cy="2514348"/>
          </a:xfrm>
          <a:custGeom>
            <a:avLst/>
            <a:gdLst/>
            <a:ahLst/>
            <a:cxnLst/>
            <a:rect l="l" t="t" r="r" b="b"/>
            <a:pathLst>
              <a:path w="31829" h="16598" extrusionOk="0">
                <a:moveTo>
                  <a:pt x="30302" y="0"/>
                </a:moveTo>
                <a:cubicBezTo>
                  <a:pt x="24758" y="1382"/>
                  <a:pt x="19117" y="3937"/>
                  <a:pt x="13834" y="7032"/>
                </a:cubicBezTo>
                <a:cubicBezTo>
                  <a:pt x="8992" y="9867"/>
                  <a:pt x="4434" y="13153"/>
                  <a:pt x="0" y="16597"/>
                </a:cubicBezTo>
                <a:lnTo>
                  <a:pt x="8001" y="16597"/>
                </a:lnTo>
                <a:cubicBezTo>
                  <a:pt x="15577" y="10612"/>
                  <a:pt x="23542" y="5118"/>
                  <a:pt x="31828" y="162"/>
                </a:cubicBezTo>
                <a:lnTo>
                  <a:pt x="303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42">
            <a:extLst>
              <a:ext uri="{FF2B5EF4-FFF2-40B4-BE49-F238E27FC236}">
                <a16:creationId xmlns:a16="http://schemas.microsoft.com/office/drawing/2014/main" id="{E60BCD88-06E4-EF45-1A49-002F8A79B2BA}"/>
              </a:ext>
            </a:extLst>
          </p:cNvPr>
          <p:cNvSpPr/>
          <p:nvPr/>
        </p:nvSpPr>
        <p:spPr>
          <a:xfrm>
            <a:off x="5369951" y="5583909"/>
            <a:ext cx="212988" cy="93466"/>
          </a:xfrm>
          <a:custGeom>
            <a:avLst/>
            <a:gdLst/>
            <a:ahLst/>
            <a:cxnLst/>
            <a:rect l="l" t="t" r="r" b="b"/>
            <a:pathLst>
              <a:path w="1406" h="617" extrusionOk="0">
                <a:moveTo>
                  <a:pt x="512" y="1"/>
                </a:moveTo>
                <a:cubicBezTo>
                  <a:pt x="329" y="1"/>
                  <a:pt x="280" y="175"/>
                  <a:pt x="280" y="175"/>
                </a:cubicBezTo>
                <a:cubicBezTo>
                  <a:pt x="280" y="175"/>
                  <a:pt x="224" y="107"/>
                  <a:pt x="159" y="107"/>
                </a:cubicBezTo>
                <a:cubicBezTo>
                  <a:pt x="136" y="107"/>
                  <a:pt x="112" y="116"/>
                  <a:pt x="89" y="139"/>
                </a:cubicBezTo>
                <a:cubicBezTo>
                  <a:pt x="1" y="229"/>
                  <a:pt x="89" y="285"/>
                  <a:pt x="89" y="285"/>
                </a:cubicBezTo>
                <a:lnTo>
                  <a:pt x="74" y="609"/>
                </a:lnTo>
                <a:cubicBezTo>
                  <a:pt x="174" y="614"/>
                  <a:pt x="274" y="616"/>
                  <a:pt x="375" y="616"/>
                </a:cubicBezTo>
                <a:cubicBezTo>
                  <a:pt x="710" y="616"/>
                  <a:pt x="1054" y="592"/>
                  <a:pt x="1405" y="554"/>
                </a:cubicBezTo>
                <a:cubicBezTo>
                  <a:pt x="1376" y="373"/>
                  <a:pt x="1244" y="354"/>
                  <a:pt x="1189" y="354"/>
                </a:cubicBezTo>
                <a:cubicBezTo>
                  <a:pt x="1174" y="354"/>
                  <a:pt x="1164" y="355"/>
                  <a:pt x="1164" y="355"/>
                </a:cubicBezTo>
                <a:cubicBezTo>
                  <a:pt x="1164" y="355"/>
                  <a:pt x="1197" y="175"/>
                  <a:pt x="1019" y="138"/>
                </a:cubicBezTo>
                <a:cubicBezTo>
                  <a:pt x="992" y="132"/>
                  <a:pt x="967" y="130"/>
                  <a:pt x="943" y="130"/>
                </a:cubicBezTo>
                <a:cubicBezTo>
                  <a:pt x="806" y="130"/>
                  <a:pt x="712" y="208"/>
                  <a:pt x="712" y="208"/>
                </a:cubicBezTo>
                <a:cubicBezTo>
                  <a:pt x="712" y="208"/>
                  <a:pt x="696" y="1"/>
                  <a:pt x="5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42">
            <a:extLst>
              <a:ext uri="{FF2B5EF4-FFF2-40B4-BE49-F238E27FC236}">
                <a16:creationId xmlns:a16="http://schemas.microsoft.com/office/drawing/2014/main" id="{34D45414-36D6-6264-6E1D-D66A65E1E6EA}"/>
              </a:ext>
            </a:extLst>
          </p:cNvPr>
          <p:cNvSpPr/>
          <p:nvPr/>
        </p:nvSpPr>
        <p:spPr>
          <a:xfrm>
            <a:off x="5246187" y="4954333"/>
            <a:ext cx="220108" cy="631238"/>
          </a:xfrm>
          <a:custGeom>
            <a:avLst/>
            <a:gdLst/>
            <a:ahLst/>
            <a:cxnLst/>
            <a:rect l="l" t="t" r="r" b="b"/>
            <a:pathLst>
              <a:path w="1453" h="4167" fill="none" extrusionOk="0">
                <a:moveTo>
                  <a:pt x="1452" y="0"/>
                </a:moveTo>
                <a:cubicBezTo>
                  <a:pt x="782" y="1311"/>
                  <a:pt x="291" y="2718"/>
                  <a:pt x="0" y="416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42">
            <a:extLst>
              <a:ext uri="{FF2B5EF4-FFF2-40B4-BE49-F238E27FC236}">
                <a16:creationId xmlns:a16="http://schemas.microsoft.com/office/drawing/2014/main" id="{2F3EC31A-24E4-46D5-56DB-6624C2C94FD3}"/>
              </a:ext>
            </a:extLst>
          </p:cNvPr>
          <p:cNvSpPr/>
          <p:nvPr/>
        </p:nvSpPr>
        <p:spPr>
          <a:xfrm>
            <a:off x="5242097" y="5336533"/>
            <a:ext cx="413403" cy="251920"/>
          </a:xfrm>
          <a:custGeom>
            <a:avLst/>
            <a:gdLst/>
            <a:ahLst/>
            <a:cxnLst/>
            <a:rect l="l" t="t" r="r" b="b"/>
            <a:pathLst>
              <a:path w="2729" h="1663" fill="none" extrusionOk="0">
                <a:moveTo>
                  <a:pt x="2729" y="1"/>
                </a:moveTo>
                <a:cubicBezTo>
                  <a:pt x="1682" y="253"/>
                  <a:pt x="716" y="842"/>
                  <a:pt x="1" y="16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42">
            <a:extLst>
              <a:ext uri="{FF2B5EF4-FFF2-40B4-BE49-F238E27FC236}">
                <a16:creationId xmlns:a16="http://schemas.microsoft.com/office/drawing/2014/main" id="{CCE4D3FE-A306-F989-74E5-3A6B064E7684}"/>
              </a:ext>
            </a:extLst>
          </p:cNvPr>
          <p:cNvSpPr/>
          <p:nvPr/>
        </p:nvSpPr>
        <p:spPr>
          <a:xfrm>
            <a:off x="5106971" y="5535585"/>
            <a:ext cx="293275" cy="161937"/>
          </a:xfrm>
          <a:custGeom>
            <a:avLst/>
            <a:gdLst/>
            <a:ahLst/>
            <a:cxnLst/>
            <a:rect l="l" t="t" r="r" b="b"/>
            <a:pathLst>
              <a:path w="1936" h="1069" extrusionOk="0">
                <a:moveTo>
                  <a:pt x="1076" y="1"/>
                </a:moveTo>
                <a:cubicBezTo>
                  <a:pt x="936" y="1"/>
                  <a:pt x="796" y="14"/>
                  <a:pt x="659" y="42"/>
                </a:cubicBezTo>
                <a:cubicBezTo>
                  <a:pt x="483" y="78"/>
                  <a:pt x="304" y="140"/>
                  <a:pt x="186" y="271"/>
                </a:cubicBezTo>
                <a:cubicBezTo>
                  <a:pt x="21" y="450"/>
                  <a:pt x="8" y="711"/>
                  <a:pt x="1" y="951"/>
                </a:cubicBezTo>
                <a:cubicBezTo>
                  <a:pt x="411" y="1023"/>
                  <a:pt x="848" y="1068"/>
                  <a:pt x="1289" y="1068"/>
                </a:cubicBezTo>
                <a:cubicBezTo>
                  <a:pt x="1453" y="1068"/>
                  <a:pt x="1618" y="1062"/>
                  <a:pt x="1782" y="1048"/>
                </a:cubicBezTo>
                <a:cubicBezTo>
                  <a:pt x="1843" y="908"/>
                  <a:pt x="1902" y="764"/>
                  <a:pt x="1920" y="613"/>
                </a:cubicBezTo>
                <a:cubicBezTo>
                  <a:pt x="1935" y="462"/>
                  <a:pt x="1900" y="298"/>
                  <a:pt x="1792" y="189"/>
                </a:cubicBezTo>
                <a:cubicBezTo>
                  <a:pt x="1692" y="90"/>
                  <a:pt x="1546" y="49"/>
                  <a:pt x="1405" y="26"/>
                </a:cubicBezTo>
                <a:cubicBezTo>
                  <a:pt x="1296" y="9"/>
                  <a:pt x="1186" y="1"/>
                  <a:pt x="10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42">
            <a:extLst>
              <a:ext uri="{FF2B5EF4-FFF2-40B4-BE49-F238E27FC236}">
                <a16:creationId xmlns:a16="http://schemas.microsoft.com/office/drawing/2014/main" id="{7E79D800-CA4A-811F-39C2-808F801BD352}"/>
              </a:ext>
            </a:extLst>
          </p:cNvPr>
          <p:cNvSpPr/>
          <p:nvPr/>
        </p:nvSpPr>
        <p:spPr>
          <a:xfrm>
            <a:off x="5232250" y="5626931"/>
            <a:ext cx="293123" cy="81953"/>
          </a:xfrm>
          <a:custGeom>
            <a:avLst/>
            <a:gdLst/>
            <a:ahLst/>
            <a:cxnLst/>
            <a:rect l="l" t="t" r="r" b="b"/>
            <a:pathLst>
              <a:path w="1935" h="541" extrusionOk="0">
                <a:moveTo>
                  <a:pt x="1430" y="1"/>
                </a:moveTo>
                <a:cubicBezTo>
                  <a:pt x="1216" y="1"/>
                  <a:pt x="1095" y="269"/>
                  <a:pt x="1095" y="269"/>
                </a:cubicBezTo>
                <a:cubicBezTo>
                  <a:pt x="1095" y="269"/>
                  <a:pt x="1105" y="122"/>
                  <a:pt x="971" y="104"/>
                </a:cubicBezTo>
                <a:cubicBezTo>
                  <a:pt x="962" y="103"/>
                  <a:pt x="953" y="102"/>
                  <a:pt x="945" y="102"/>
                </a:cubicBezTo>
                <a:cubicBezTo>
                  <a:pt x="828" y="102"/>
                  <a:pt x="769" y="209"/>
                  <a:pt x="769" y="209"/>
                </a:cubicBezTo>
                <a:cubicBezTo>
                  <a:pt x="769" y="209"/>
                  <a:pt x="735" y="18"/>
                  <a:pt x="525" y="18"/>
                </a:cubicBezTo>
                <a:cubicBezTo>
                  <a:pt x="506" y="18"/>
                  <a:pt x="485" y="19"/>
                  <a:pt x="463" y="23"/>
                </a:cubicBezTo>
                <a:cubicBezTo>
                  <a:pt x="199" y="63"/>
                  <a:pt x="278" y="372"/>
                  <a:pt x="278" y="372"/>
                </a:cubicBezTo>
                <a:cubicBezTo>
                  <a:pt x="278" y="372"/>
                  <a:pt x="233" y="345"/>
                  <a:pt x="177" y="345"/>
                </a:cubicBezTo>
                <a:cubicBezTo>
                  <a:pt x="148" y="345"/>
                  <a:pt x="118" y="352"/>
                  <a:pt x="88" y="372"/>
                </a:cubicBezTo>
                <a:cubicBezTo>
                  <a:pt x="0" y="431"/>
                  <a:pt x="21" y="527"/>
                  <a:pt x="21" y="527"/>
                </a:cubicBezTo>
                <a:cubicBezTo>
                  <a:pt x="215" y="537"/>
                  <a:pt x="420" y="541"/>
                  <a:pt x="621" y="541"/>
                </a:cubicBezTo>
                <a:cubicBezTo>
                  <a:pt x="1279" y="541"/>
                  <a:pt x="1890" y="500"/>
                  <a:pt x="1892" y="500"/>
                </a:cubicBezTo>
                <a:cubicBezTo>
                  <a:pt x="1934" y="287"/>
                  <a:pt x="1818" y="251"/>
                  <a:pt x="1736" y="251"/>
                </a:cubicBezTo>
                <a:cubicBezTo>
                  <a:pt x="1694" y="251"/>
                  <a:pt x="1661" y="260"/>
                  <a:pt x="1661" y="260"/>
                </a:cubicBezTo>
                <a:cubicBezTo>
                  <a:pt x="1661" y="260"/>
                  <a:pt x="1719" y="48"/>
                  <a:pt x="1477" y="5"/>
                </a:cubicBezTo>
                <a:cubicBezTo>
                  <a:pt x="1461" y="2"/>
                  <a:pt x="1445" y="1"/>
                  <a:pt x="1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42">
            <a:extLst>
              <a:ext uri="{FF2B5EF4-FFF2-40B4-BE49-F238E27FC236}">
                <a16:creationId xmlns:a16="http://schemas.microsoft.com/office/drawing/2014/main" id="{EE0FB701-8D75-435D-2D4D-A9F3130F5D6E}"/>
              </a:ext>
            </a:extLst>
          </p:cNvPr>
          <p:cNvSpPr/>
          <p:nvPr/>
        </p:nvSpPr>
        <p:spPr>
          <a:xfrm>
            <a:off x="9996638" y="3918169"/>
            <a:ext cx="100283" cy="44234"/>
          </a:xfrm>
          <a:custGeom>
            <a:avLst/>
            <a:gdLst/>
            <a:ahLst/>
            <a:cxnLst/>
            <a:rect l="l" t="t" r="r" b="b"/>
            <a:pathLst>
              <a:path w="662" h="292" extrusionOk="0">
                <a:moveTo>
                  <a:pt x="242" y="1"/>
                </a:moveTo>
                <a:cubicBezTo>
                  <a:pt x="155" y="1"/>
                  <a:pt x="131" y="83"/>
                  <a:pt x="131" y="83"/>
                </a:cubicBezTo>
                <a:cubicBezTo>
                  <a:pt x="131" y="83"/>
                  <a:pt x="105" y="51"/>
                  <a:pt x="75" y="51"/>
                </a:cubicBezTo>
                <a:cubicBezTo>
                  <a:pt x="64" y="51"/>
                  <a:pt x="52" y="55"/>
                  <a:pt x="41" y="67"/>
                </a:cubicBezTo>
                <a:cubicBezTo>
                  <a:pt x="0" y="109"/>
                  <a:pt x="41" y="135"/>
                  <a:pt x="41" y="135"/>
                </a:cubicBezTo>
                <a:lnTo>
                  <a:pt x="33" y="289"/>
                </a:lnTo>
                <a:cubicBezTo>
                  <a:pt x="74" y="291"/>
                  <a:pt x="115" y="291"/>
                  <a:pt x="157" y="291"/>
                </a:cubicBezTo>
                <a:cubicBezTo>
                  <a:pt x="320" y="291"/>
                  <a:pt x="489" y="280"/>
                  <a:pt x="662" y="262"/>
                </a:cubicBezTo>
                <a:cubicBezTo>
                  <a:pt x="647" y="175"/>
                  <a:pt x="583" y="167"/>
                  <a:pt x="558" y="167"/>
                </a:cubicBezTo>
                <a:cubicBezTo>
                  <a:pt x="552" y="167"/>
                  <a:pt x="548" y="167"/>
                  <a:pt x="548" y="167"/>
                </a:cubicBezTo>
                <a:cubicBezTo>
                  <a:pt x="548" y="167"/>
                  <a:pt x="563" y="83"/>
                  <a:pt x="480" y="66"/>
                </a:cubicBezTo>
                <a:cubicBezTo>
                  <a:pt x="467" y="63"/>
                  <a:pt x="455" y="62"/>
                  <a:pt x="443" y="62"/>
                </a:cubicBezTo>
                <a:cubicBezTo>
                  <a:pt x="379" y="62"/>
                  <a:pt x="335" y="99"/>
                  <a:pt x="335" y="99"/>
                </a:cubicBezTo>
                <a:cubicBezTo>
                  <a:pt x="335" y="99"/>
                  <a:pt x="328" y="1"/>
                  <a:pt x="2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42">
            <a:extLst>
              <a:ext uri="{FF2B5EF4-FFF2-40B4-BE49-F238E27FC236}">
                <a16:creationId xmlns:a16="http://schemas.microsoft.com/office/drawing/2014/main" id="{AB0EC414-99C2-957C-A0A2-C6F9C1CDDD38}"/>
              </a:ext>
            </a:extLst>
          </p:cNvPr>
          <p:cNvSpPr/>
          <p:nvPr/>
        </p:nvSpPr>
        <p:spPr>
          <a:xfrm>
            <a:off x="9819854" y="3908776"/>
            <a:ext cx="100283" cy="48930"/>
          </a:xfrm>
          <a:custGeom>
            <a:avLst/>
            <a:gdLst/>
            <a:ahLst/>
            <a:cxnLst/>
            <a:rect l="l" t="t" r="r" b="b"/>
            <a:pathLst>
              <a:path w="662" h="323" extrusionOk="0">
                <a:moveTo>
                  <a:pt x="420" y="1"/>
                </a:moveTo>
                <a:cubicBezTo>
                  <a:pt x="334" y="1"/>
                  <a:pt x="327" y="99"/>
                  <a:pt x="327" y="99"/>
                </a:cubicBezTo>
                <a:cubicBezTo>
                  <a:pt x="327" y="99"/>
                  <a:pt x="282" y="62"/>
                  <a:pt x="218" y="62"/>
                </a:cubicBezTo>
                <a:cubicBezTo>
                  <a:pt x="207" y="62"/>
                  <a:pt x="195" y="63"/>
                  <a:pt x="182" y="66"/>
                </a:cubicBezTo>
                <a:cubicBezTo>
                  <a:pt x="99" y="83"/>
                  <a:pt x="114" y="167"/>
                  <a:pt x="114" y="167"/>
                </a:cubicBezTo>
                <a:cubicBezTo>
                  <a:pt x="114" y="167"/>
                  <a:pt x="110" y="167"/>
                  <a:pt x="104" y="167"/>
                </a:cubicBezTo>
                <a:cubicBezTo>
                  <a:pt x="79" y="167"/>
                  <a:pt x="15" y="175"/>
                  <a:pt x="0" y="262"/>
                </a:cubicBezTo>
                <a:cubicBezTo>
                  <a:pt x="170" y="296"/>
                  <a:pt x="316" y="323"/>
                  <a:pt x="459" y="323"/>
                </a:cubicBezTo>
                <a:cubicBezTo>
                  <a:pt x="515" y="323"/>
                  <a:pt x="571" y="318"/>
                  <a:pt x="627" y="309"/>
                </a:cubicBezTo>
                <a:lnTo>
                  <a:pt x="620" y="135"/>
                </a:lnTo>
                <a:cubicBezTo>
                  <a:pt x="620" y="135"/>
                  <a:pt x="662" y="109"/>
                  <a:pt x="620" y="67"/>
                </a:cubicBezTo>
                <a:cubicBezTo>
                  <a:pt x="609" y="56"/>
                  <a:pt x="598" y="52"/>
                  <a:pt x="587" y="52"/>
                </a:cubicBezTo>
                <a:cubicBezTo>
                  <a:pt x="557" y="52"/>
                  <a:pt x="531" y="83"/>
                  <a:pt x="531" y="83"/>
                </a:cubicBezTo>
                <a:cubicBezTo>
                  <a:pt x="531" y="83"/>
                  <a:pt x="507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42">
            <a:extLst>
              <a:ext uri="{FF2B5EF4-FFF2-40B4-BE49-F238E27FC236}">
                <a16:creationId xmlns:a16="http://schemas.microsoft.com/office/drawing/2014/main" id="{CB4CF285-89AA-F7CD-D9CB-475CBB5C7EF9}"/>
              </a:ext>
            </a:extLst>
          </p:cNvPr>
          <p:cNvSpPr/>
          <p:nvPr/>
        </p:nvSpPr>
        <p:spPr>
          <a:xfrm>
            <a:off x="9734416" y="3531122"/>
            <a:ext cx="465362" cy="368866"/>
          </a:xfrm>
          <a:custGeom>
            <a:avLst/>
            <a:gdLst/>
            <a:ahLst/>
            <a:cxnLst/>
            <a:rect l="l" t="t" r="r" b="b"/>
            <a:pathLst>
              <a:path w="3072" h="2435" extrusionOk="0">
                <a:moveTo>
                  <a:pt x="1518" y="1"/>
                </a:moveTo>
                <a:cubicBezTo>
                  <a:pt x="1514" y="1"/>
                  <a:pt x="1510" y="1"/>
                  <a:pt x="1506" y="1"/>
                </a:cubicBezTo>
                <a:cubicBezTo>
                  <a:pt x="1381" y="6"/>
                  <a:pt x="1273" y="92"/>
                  <a:pt x="1217" y="198"/>
                </a:cubicBezTo>
                <a:cubicBezTo>
                  <a:pt x="1161" y="301"/>
                  <a:pt x="1148" y="420"/>
                  <a:pt x="1140" y="535"/>
                </a:cubicBezTo>
                <a:cubicBezTo>
                  <a:pt x="1111" y="979"/>
                  <a:pt x="1152" y="1425"/>
                  <a:pt x="1261" y="1857"/>
                </a:cubicBezTo>
                <a:cubicBezTo>
                  <a:pt x="1060" y="1525"/>
                  <a:pt x="765" y="1176"/>
                  <a:pt x="357" y="1167"/>
                </a:cubicBezTo>
                <a:cubicBezTo>
                  <a:pt x="354" y="1167"/>
                  <a:pt x="352" y="1167"/>
                  <a:pt x="350" y="1167"/>
                </a:cubicBezTo>
                <a:cubicBezTo>
                  <a:pt x="190" y="1167"/>
                  <a:pt x="1" y="1279"/>
                  <a:pt x="47" y="1419"/>
                </a:cubicBezTo>
                <a:cubicBezTo>
                  <a:pt x="59" y="1456"/>
                  <a:pt x="87" y="1487"/>
                  <a:pt x="115" y="1516"/>
                </a:cubicBezTo>
                <a:cubicBezTo>
                  <a:pt x="440" y="1847"/>
                  <a:pt x="1067" y="2166"/>
                  <a:pt x="1478" y="2435"/>
                </a:cubicBezTo>
                <a:cubicBezTo>
                  <a:pt x="1961" y="2133"/>
                  <a:pt x="3071" y="2014"/>
                  <a:pt x="3071" y="1408"/>
                </a:cubicBezTo>
                <a:cubicBezTo>
                  <a:pt x="3071" y="1299"/>
                  <a:pt x="2994" y="1246"/>
                  <a:pt x="2869" y="1246"/>
                </a:cubicBezTo>
                <a:cubicBezTo>
                  <a:pt x="2598" y="1246"/>
                  <a:pt x="2103" y="1495"/>
                  <a:pt x="1684" y="1971"/>
                </a:cubicBezTo>
                <a:cubicBezTo>
                  <a:pt x="1873" y="1548"/>
                  <a:pt x="1950" y="976"/>
                  <a:pt x="1911" y="520"/>
                </a:cubicBezTo>
                <a:cubicBezTo>
                  <a:pt x="1901" y="402"/>
                  <a:pt x="1881" y="281"/>
                  <a:pt x="1816" y="178"/>
                </a:cubicBezTo>
                <a:cubicBezTo>
                  <a:pt x="1754" y="79"/>
                  <a:pt x="1640" y="1"/>
                  <a:pt x="15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42">
            <a:extLst>
              <a:ext uri="{FF2B5EF4-FFF2-40B4-BE49-F238E27FC236}">
                <a16:creationId xmlns:a16="http://schemas.microsoft.com/office/drawing/2014/main" id="{59517CF9-4CD0-BF48-95F8-6BC5C4212C73}"/>
              </a:ext>
            </a:extLst>
          </p:cNvPr>
          <p:cNvSpPr/>
          <p:nvPr/>
        </p:nvSpPr>
        <p:spPr>
          <a:xfrm>
            <a:off x="9959373" y="3562934"/>
            <a:ext cx="15603" cy="331146"/>
          </a:xfrm>
          <a:custGeom>
            <a:avLst/>
            <a:gdLst/>
            <a:ahLst/>
            <a:cxnLst/>
            <a:rect l="l" t="t" r="r" b="b"/>
            <a:pathLst>
              <a:path w="103" h="2186" fill="none" extrusionOk="0">
                <a:moveTo>
                  <a:pt x="9" y="1"/>
                </a:moveTo>
                <a:cubicBezTo>
                  <a:pt x="102" y="537"/>
                  <a:pt x="69" y="1085"/>
                  <a:pt x="35" y="1627"/>
                </a:cubicBezTo>
                <a:cubicBezTo>
                  <a:pt x="24" y="1813"/>
                  <a:pt x="13" y="1999"/>
                  <a:pt x="0" y="218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42">
            <a:extLst>
              <a:ext uri="{FF2B5EF4-FFF2-40B4-BE49-F238E27FC236}">
                <a16:creationId xmlns:a16="http://schemas.microsoft.com/office/drawing/2014/main" id="{7F62E571-7930-AE80-54C0-BE9ACA88C2CF}"/>
              </a:ext>
            </a:extLst>
          </p:cNvPr>
          <p:cNvSpPr/>
          <p:nvPr/>
        </p:nvSpPr>
        <p:spPr>
          <a:xfrm>
            <a:off x="9958161" y="3747595"/>
            <a:ext cx="213745" cy="144062"/>
          </a:xfrm>
          <a:custGeom>
            <a:avLst/>
            <a:gdLst/>
            <a:ahLst/>
            <a:cxnLst/>
            <a:rect l="l" t="t" r="r" b="b"/>
            <a:pathLst>
              <a:path w="1411" h="951" fill="none" extrusionOk="0">
                <a:moveTo>
                  <a:pt x="1411" y="0"/>
                </a:moveTo>
                <a:cubicBezTo>
                  <a:pt x="1083" y="451"/>
                  <a:pt x="405" y="557"/>
                  <a:pt x="1" y="95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42">
            <a:extLst>
              <a:ext uri="{FF2B5EF4-FFF2-40B4-BE49-F238E27FC236}">
                <a16:creationId xmlns:a16="http://schemas.microsoft.com/office/drawing/2014/main" id="{6D5BF24A-901F-4391-BF82-CC141C894764}"/>
              </a:ext>
            </a:extLst>
          </p:cNvPr>
          <p:cNvSpPr/>
          <p:nvPr/>
        </p:nvSpPr>
        <p:spPr>
          <a:xfrm>
            <a:off x="9783800" y="3740627"/>
            <a:ext cx="180722" cy="153151"/>
          </a:xfrm>
          <a:custGeom>
            <a:avLst/>
            <a:gdLst/>
            <a:ahLst/>
            <a:cxnLst/>
            <a:rect l="l" t="t" r="r" b="b"/>
            <a:pathLst>
              <a:path w="1193" h="1011" fill="none" extrusionOk="0">
                <a:moveTo>
                  <a:pt x="1" y="1"/>
                </a:moveTo>
                <a:cubicBezTo>
                  <a:pt x="183" y="56"/>
                  <a:pt x="337" y="170"/>
                  <a:pt x="479" y="290"/>
                </a:cubicBezTo>
                <a:cubicBezTo>
                  <a:pt x="740" y="509"/>
                  <a:pt x="978" y="750"/>
                  <a:pt x="1192" y="10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8" name="Google Shape;4558;p42">
            <a:extLst>
              <a:ext uri="{FF2B5EF4-FFF2-40B4-BE49-F238E27FC236}">
                <a16:creationId xmlns:a16="http://schemas.microsoft.com/office/drawing/2014/main" id="{26A70E09-11BC-0EA3-4065-FC23613024B3}"/>
              </a:ext>
            </a:extLst>
          </p:cNvPr>
          <p:cNvSpPr/>
          <p:nvPr/>
        </p:nvSpPr>
        <p:spPr>
          <a:xfrm>
            <a:off x="9865451" y="3888477"/>
            <a:ext cx="170724" cy="85741"/>
          </a:xfrm>
          <a:custGeom>
            <a:avLst/>
            <a:gdLst/>
            <a:ahLst/>
            <a:cxnLst/>
            <a:rect l="l" t="t" r="r" b="b"/>
            <a:pathLst>
              <a:path w="1127" h="566" extrusionOk="0">
                <a:moveTo>
                  <a:pt x="622" y="1"/>
                </a:moveTo>
                <a:cubicBezTo>
                  <a:pt x="541" y="1"/>
                  <a:pt x="461" y="8"/>
                  <a:pt x="382" y="22"/>
                </a:cubicBezTo>
                <a:cubicBezTo>
                  <a:pt x="281" y="42"/>
                  <a:pt x="178" y="74"/>
                  <a:pt x="108" y="144"/>
                </a:cubicBezTo>
                <a:cubicBezTo>
                  <a:pt x="12" y="238"/>
                  <a:pt x="4" y="377"/>
                  <a:pt x="0" y="503"/>
                </a:cubicBezTo>
                <a:cubicBezTo>
                  <a:pt x="245" y="541"/>
                  <a:pt x="505" y="565"/>
                  <a:pt x="767" y="565"/>
                </a:cubicBezTo>
                <a:cubicBezTo>
                  <a:pt x="857" y="565"/>
                  <a:pt x="947" y="563"/>
                  <a:pt x="1037" y="556"/>
                </a:cubicBezTo>
                <a:cubicBezTo>
                  <a:pt x="1072" y="482"/>
                  <a:pt x="1108" y="406"/>
                  <a:pt x="1116" y="326"/>
                </a:cubicBezTo>
                <a:cubicBezTo>
                  <a:pt x="1127" y="245"/>
                  <a:pt x="1106" y="160"/>
                  <a:pt x="1043" y="102"/>
                </a:cubicBezTo>
                <a:cubicBezTo>
                  <a:pt x="985" y="48"/>
                  <a:pt x="901" y="26"/>
                  <a:pt x="819" y="15"/>
                </a:cubicBezTo>
                <a:cubicBezTo>
                  <a:pt x="753" y="6"/>
                  <a:pt x="688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9" name="Google Shape;4559;p42">
            <a:extLst>
              <a:ext uri="{FF2B5EF4-FFF2-40B4-BE49-F238E27FC236}">
                <a16:creationId xmlns:a16="http://schemas.microsoft.com/office/drawing/2014/main" id="{DAD55298-2E28-0B75-6803-4461F57BBEF4}"/>
              </a:ext>
            </a:extLst>
          </p:cNvPr>
          <p:cNvSpPr/>
          <p:nvPr/>
        </p:nvSpPr>
        <p:spPr>
          <a:xfrm>
            <a:off x="9931651" y="3940437"/>
            <a:ext cx="137851" cy="38629"/>
          </a:xfrm>
          <a:custGeom>
            <a:avLst/>
            <a:gdLst/>
            <a:ahLst/>
            <a:cxnLst/>
            <a:rect l="l" t="t" r="r" b="b"/>
            <a:pathLst>
              <a:path w="910" h="255" extrusionOk="0">
                <a:moveTo>
                  <a:pt x="673" y="1"/>
                </a:moveTo>
                <a:cubicBezTo>
                  <a:pt x="573" y="1"/>
                  <a:pt x="516" y="127"/>
                  <a:pt x="516" y="127"/>
                </a:cubicBezTo>
                <a:cubicBezTo>
                  <a:pt x="516" y="127"/>
                  <a:pt x="521" y="58"/>
                  <a:pt x="457" y="49"/>
                </a:cubicBezTo>
                <a:cubicBezTo>
                  <a:pt x="452" y="48"/>
                  <a:pt x="448" y="48"/>
                  <a:pt x="443" y="48"/>
                </a:cubicBezTo>
                <a:cubicBezTo>
                  <a:pt x="390" y="48"/>
                  <a:pt x="363" y="98"/>
                  <a:pt x="363" y="98"/>
                </a:cubicBezTo>
                <a:cubicBezTo>
                  <a:pt x="363" y="98"/>
                  <a:pt x="346" y="8"/>
                  <a:pt x="246" y="8"/>
                </a:cubicBezTo>
                <a:cubicBezTo>
                  <a:pt x="238" y="8"/>
                  <a:pt x="228" y="8"/>
                  <a:pt x="218" y="10"/>
                </a:cubicBezTo>
                <a:cubicBezTo>
                  <a:pt x="93" y="30"/>
                  <a:pt x="130" y="174"/>
                  <a:pt x="130" y="174"/>
                </a:cubicBezTo>
                <a:cubicBezTo>
                  <a:pt x="130" y="174"/>
                  <a:pt x="109" y="162"/>
                  <a:pt x="83" y="162"/>
                </a:cubicBezTo>
                <a:cubicBezTo>
                  <a:pt x="70" y="162"/>
                  <a:pt x="55" y="165"/>
                  <a:pt x="42" y="174"/>
                </a:cubicBezTo>
                <a:cubicBezTo>
                  <a:pt x="0" y="203"/>
                  <a:pt x="11" y="248"/>
                  <a:pt x="11" y="248"/>
                </a:cubicBezTo>
                <a:cubicBezTo>
                  <a:pt x="103" y="252"/>
                  <a:pt x="202" y="254"/>
                  <a:pt x="298" y="254"/>
                </a:cubicBezTo>
                <a:cubicBezTo>
                  <a:pt x="606" y="254"/>
                  <a:pt x="891" y="235"/>
                  <a:pt x="890" y="235"/>
                </a:cubicBezTo>
                <a:cubicBezTo>
                  <a:pt x="910" y="135"/>
                  <a:pt x="856" y="118"/>
                  <a:pt x="817" y="118"/>
                </a:cubicBezTo>
                <a:cubicBezTo>
                  <a:pt x="797" y="118"/>
                  <a:pt x="782" y="123"/>
                  <a:pt x="782" y="123"/>
                </a:cubicBezTo>
                <a:cubicBezTo>
                  <a:pt x="782" y="123"/>
                  <a:pt x="808" y="23"/>
                  <a:pt x="695" y="3"/>
                </a:cubicBezTo>
                <a:cubicBezTo>
                  <a:pt x="687" y="1"/>
                  <a:pt x="680" y="1"/>
                  <a:pt x="6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0" name="Google Shape;4560;p42">
            <a:extLst>
              <a:ext uri="{FF2B5EF4-FFF2-40B4-BE49-F238E27FC236}">
                <a16:creationId xmlns:a16="http://schemas.microsoft.com/office/drawing/2014/main" id="{C17C626F-DC97-D9BB-F3AC-1A8C584A2DA0}"/>
              </a:ext>
            </a:extLst>
          </p:cNvPr>
          <p:cNvSpPr/>
          <p:nvPr/>
        </p:nvSpPr>
        <p:spPr>
          <a:xfrm>
            <a:off x="9825914" y="3932711"/>
            <a:ext cx="115129" cy="45597"/>
          </a:xfrm>
          <a:custGeom>
            <a:avLst/>
            <a:gdLst/>
            <a:ahLst/>
            <a:cxnLst/>
            <a:rect l="l" t="t" r="r" b="b"/>
            <a:pathLst>
              <a:path w="760" h="301" extrusionOk="0">
                <a:moveTo>
                  <a:pt x="454" y="0"/>
                </a:moveTo>
                <a:cubicBezTo>
                  <a:pt x="349" y="0"/>
                  <a:pt x="307" y="92"/>
                  <a:pt x="307" y="92"/>
                </a:cubicBezTo>
                <a:cubicBezTo>
                  <a:pt x="307" y="92"/>
                  <a:pt x="288" y="34"/>
                  <a:pt x="222" y="34"/>
                </a:cubicBezTo>
                <a:cubicBezTo>
                  <a:pt x="209" y="34"/>
                  <a:pt x="194" y="37"/>
                  <a:pt x="177" y="42"/>
                </a:cubicBezTo>
                <a:cubicBezTo>
                  <a:pt x="75" y="74"/>
                  <a:pt x="109" y="146"/>
                  <a:pt x="109" y="146"/>
                </a:cubicBezTo>
                <a:cubicBezTo>
                  <a:pt x="109" y="146"/>
                  <a:pt x="101" y="143"/>
                  <a:pt x="90" y="143"/>
                </a:cubicBezTo>
                <a:cubicBezTo>
                  <a:pt x="74" y="143"/>
                  <a:pt x="51" y="148"/>
                  <a:pt x="33" y="169"/>
                </a:cubicBezTo>
                <a:cubicBezTo>
                  <a:pt x="1" y="208"/>
                  <a:pt x="36" y="245"/>
                  <a:pt x="36" y="245"/>
                </a:cubicBezTo>
                <a:cubicBezTo>
                  <a:pt x="186" y="281"/>
                  <a:pt x="716" y="301"/>
                  <a:pt x="716" y="301"/>
                </a:cubicBezTo>
                <a:cubicBezTo>
                  <a:pt x="716" y="301"/>
                  <a:pt x="759" y="171"/>
                  <a:pt x="710" y="133"/>
                </a:cubicBezTo>
                <a:cubicBezTo>
                  <a:pt x="692" y="120"/>
                  <a:pt x="672" y="115"/>
                  <a:pt x="655" y="115"/>
                </a:cubicBezTo>
                <a:cubicBezTo>
                  <a:pt x="625" y="115"/>
                  <a:pt x="601" y="128"/>
                  <a:pt x="601" y="128"/>
                </a:cubicBezTo>
                <a:cubicBezTo>
                  <a:pt x="601" y="128"/>
                  <a:pt x="581" y="7"/>
                  <a:pt x="468" y="1"/>
                </a:cubicBezTo>
                <a:cubicBezTo>
                  <a:pt x="463" y="1"/>
                  <a:pt x="459" y="0"/>
                  <a:pt x="4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1" name="Google Shape;4561;p42">
            <a:extLst>
              <a:ext uri="{FF2B5EF4-FFF2-40B4-BE49-F238E27FC236}">
                <a16:creationId xmlns:a16="http://schemas.microsoft.com/office/drawing/2014/main" id="{C2A5D0E8-54D9-A110-BEFE-9078AFAF93C7}"/>
              </a:ext>
            </a:extLst>
          </p:cNvPr>
          <p:cNvSpPr/>
          <p:nvPr/>
        </p:nvSpPr>
        <p:spPr>
          <a:xfrm>
            <a:off x="10978268" y="3663672"/>
            <a:ext cx="63775" cy="28025"/>
          </a:xfrm>
          <a:custGeom>
            <a:avLst/>
            <a:gdLst/>
            <a:ahLst/>
            <a:cxnLst/>
            <a:rect l="l" t="t" r="r" b="b"/>
            <a:pathLst>
              <a:path w="421" h="185" extrusionOk="0">
                <a:moveTo>
                  <a:pt x="154" y="0"/>
                </a:moveTo>
                <a:cubicBezTo>
                  <a:pt x="99" y="0"/>
                  <a:pt x="83" y="53"/>
                  <a:pt x="83" y="53"/>
                </a:cubicBezTo>
                <a:cubicBezTo>
                  <a:pt x="83" y="53"/>
                  <a:pt x="67" y="32"/>
                  <a:pt x="47" y="32"/>
                </a:cubicBezTo>
                <a:cubicBezTo>
                  <a:pt x="40" y="32"/>
                  <a:pt x="33" y="35"/>
                  <a:pt x="27" y="42"/>
                </a:cubicBezTo>
                <a:cubicBezTo>
                  <a:pt x="1" y="69"/>
                  <a:pt x="27" y="85"/>
                  <a:pt x="27" y="85"/>
                </a:cubicBezTo>
                <a:lnTo>
                  <a:pt x="21" y="182"/>
                </a:lnTo>
                <a:cubicBezTo>
                  <a:pt x="51" y="184"/>
                  <a:pt x="81" y="184"/>
                  <a:pt x="112" y="184"/>
                </a:cubicBezTo>
                <a:cubicBezTo>
                  <a:pt x="212" y="184"/>
                  <a:pt x="316" y="178"/>
                  <a:pt x="420" y="166"/>
                </a:cubicBezTo>
                <a:cubicBezTo>
                  <a:pt x="411" y="111"/>
                  <a:pt x="370" y="106"/>
                  <a:pt x="354" y="106"/>
                </a:cubicBezTo>
                <a:cubicBezTo>
                  <a:pt x="350" y="106"/>
                  <a:pt x="348" y="106"/>
                  <a:pt x="348" y="106"/>
                </a:cubicBezTo>
                <a:cubicBezTo>
                  <a:pt x="348" y="106"/>
                  <a:pt x="357" y="53"/>
                  <a:pt x="305" y="42"/>
                </a:cubicBezTo>
                <a:cubicBezTo>
                  <a:pt x="297" y="40"/>
                  <a:pt x="289" y="39"/>
                  <a:pt x="282" y="39"/>
                </a:cubicBezTo>
                <a:cubicBezTo>
                  <a:pt x="241" y="39"/>
                  <a:pt x="213" y="62"/>
                  <a:pt x="213" y="62"/>
                </a:cubicBezTo>
                <a:cubicBezTo>
                  <a:pt x="213" y="62"/>
                  <a:pt x="209" y="0"/>
                  <a:pt x="1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2" name="Google Shape;4562;p42">
            <a:extLst>
              <a:ext uri="{FF2B5EF4-FFF2-40B4-BE49-F238E27FC236}">
                <a16:creationId xmlns:a16="http://schemas.microsoft.com/office/drawing/2014/main" id="{AFA04058-4BDE-A88C-EDF0-7029DA3B3D2B}"/>
              </a:ext>
            </a:extLst>
          </p:cNvPr>
          <p:cNvSpPr/>
          <p:nvPr/>
        </p:nvSpPr>
        <p:spPr>
          <a:xfrm>
            <a:off x="10865714" y="3657613"/>
            <a:ext cx="63927" cy="31054"/>
          </a:xfrm>
          <a:custGeom>
            <a:avLst/>
            <a:gdLst/>
            <a:ahLst/>
            <a:cxnLst/>
            <a:rect l="l" t="t" r="r" b="b"/>
            <a:pathLst>
              <a:path w="422" h="205" extrusionOk="0">
                <a:moveTo>
                  <a:pt x="268" y="0"/>
                </a:moveTo>
                <a:cubicBezTo>
                  <a:pt x="213" y="0"/>
                  <a:pt x="210" y="62"/>
                  <a:pt x="210" y="62"/>
                </a:cubicBezTo>
                <a:cubicBezTo>
                  <a:pt x="210" y="62"/>
                  <a:pt x="181" y="39"/>
                  <a:pt x="140" y="39"/>
                </a:cubicBezTo>
                <a:cubicBezTo>
                  <a:pt x="133" y="39"/>
                  <a:pt x="125" y="40"/>
                  <a:pt x="118" y="41"/>
                </a:cubicBezTo>
                <a:cubicBezTo>
                  <a:pt x="65" y="53"/>
                  <a:pt x="73" y="107"/>
                  <a:pt x="73" y="107"/>
                </a:cubicBezTo>
                <a:cubicBezTo>
                  <a:pt x="73" y="107"/>
                  <a:pt x="70" y="106"/>
                  <a:pt x="66" y="106"/>
                </a:cubicBezTo>
                <a:cubicBezTo>
                  <a:pt x="50" y="106"/>
                  <a:pt x="11" y="112"/>
                  <a:pt x="1" y="165"/>
                </a:cubicBezTo>
                <a:cubicBezTo>
                  <a:pt x="110" y="187"/>
                  <a:pt x="203" y="204"/>
                  <a:pt x="294" y="204"/>
                </a:cubicBezTo>
                <a:cubicBezTo>
                  <a:pt x="329" y="204"/>
                  <a:pt x="365" y="202"/>
                  <a:pt x="401" y="195"/>
                </a:cubicBezTo>
                <a:lnTo>
                  <a:pt x="396" y="86"/>
                </a:lnTo>
                <a:cubicBezTo>
                  <a:pt x="396" y="86"/>
                  <a:pt x="421" y="68"/>
                  <a:pt x="396" y="41"/>
                </a:cubicBezTo>
                <a:cubicBezTo>
                  <a:pt x="389" y="34"/>
                  <a:pt x="382" y="32"/>
                  <a:pt x="375" y="32"/>
                </a:cubicBezTo>
                <a:cubicBezTo>
                  <a:pt x="356" y="32"/>
                  <a:pt x="339" y="53"/>
                  <a:pt x="339" y="53"/>
                </a:cubicBezTo>
                <a:cubicBezTo>
                  <a:pt x="339" y="53"/>
                  <a:pt x="323" y="0"/>
                  <a:pt x="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3" name="Google Shape;4563;p42">
            <a:extLst>
              <a:ext uri="{FF2B5EF4-FFF2-40B4-BE49-F238E27FC236}">
                <a16:creationId xmlns:a16="http://schemas.microsoft.com/office/drawing/2014/main" id="{50F6C5B6-F3F7-8F42-2E07-6F6DE8D584D8}"/>
              </a:ext>
            </a:extLst>
          </p:cNvPr>
          <p:cNvSpPr/>
          <p:nvPr/>
        </p:nvSpPr>
        <p:spPr>
          <a:xfrm>
            <a:off x="10811482" y="3417053"/>
            <a:ext cx="296608" cy="234953"/>
          </a:xfrm>
          <a:custGeom>
            <a:avLst/>
            <a:gdLst/>
            <a:ahLst/>
            <a:cxnLst/>
            <a:rect l="l" t="t" r="r" b="b"/>
            <a:pathLst>
              <a:path w="1958" h="1551" extrusionOk="0">
                <a:moveTo>
                  <a:pt x="967" y="1"/>
                </a:moveTo>
                <a:cubicBezTo>
                  <a:pt x="964" y="1"/>
                  <a:pt x="961" y="1"/>
                  <a:pt x="958" y="1"/>
                </a:cubicBezTo>
                <a:cubicBezTo>
                  <a:pt x="879" y="4"/>
                  <a:pt x="811" y="60"/>
                  <a:pt x="775" y="126"/>
                </a:cubicBezTo>
                <a:cubicBezTo>
                  <a:pt x="739" y="192"/>
                  <a:pt x="731" y="268"/>
                  <a:pt x="726" y="342"/>
                </a:cubicBezTo>
                <a:cubicBezTo>
                  <a:pt x="707" y="623"/>
                  <a:pt x="733" y="907"/>
                  <a:pt x="802" y="1182"/>
                </a:cubicBezTo>
                <a:cubicBezTo>
                  <a:pt x="676" y="972"/>
                  <a:pt x="487" y="748"/>
                  <a:pt x="228" y="743"/>
                </a:cubicBezTo>
                <a:cubicBezTo>
                  <a:pt x="226" y="743"/>
                  <a:pt x="225" y="743"/>
                  <a:pt x="223" y="743"/>
                </a:cubicBezTo>
                <a:cubicBezTo>
                  <a:pt x="121" y="743"/>
                  <a:pt x="1" y="814"/>
                  <a:pt x="30" y="903"/>
                </a:cubicBezTo>
                <a:cubicBezTo>
                  <a:pt x="37" y="928"/>
                  <a:pt x="54" y="947"/>
                  <a:pt x="73" y="966"/>
                </a:cubicBezTo>
                <a:cubicBezTo>
                  <a:pt x="280" y="1176"/>
                  <a:pt x="679" y="1380"/>
                  <a:pt x="941" y="1551"/>
                </a:cubicBezTo>
                <a:cubicBezTo>
                  <a:pt x="1248" y="1360"/>
                  <a:pt x="1955" y="1283"/>
                  <a:pt x="1958" y="897"/>
                </a:cubicBezTo>
                <a:cubicBezTo>
                  <a:pt x="1958" y="828"/>
                  <a:pt x="1908" y="794"/>
                  <a:pt x="1828" y="794"/>
                </a:cubicBezTo>
                <a:cubicBezTo>
                  <a:pt x="1655" y="794"/>
                  <a:pt x="1339" y="953"/>
                  <a:pt x="1072" y="1255"/>
                </a:cubicBezTo>
                <a:cubicBezTo>
                  <a:pt x="1193" y="985"/>
                  <a:pt x="1242" y="622"/>
                  <a:pt x="1217" y="331"/>
                </a:cubicBezTo>
                <a:cubicBezTo>
                  <a:pt x="1209" y="256"/>
                  <a:pt x="1198" y="179"/>
                  <a:pt x="1157" y="113"/>
                </a:cubicBezTo>
                <a:cubicBezTo>
                  <a:pt x="1117" y="51"/>
                  <a:pt x="1045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42">
            <a:extLst>
              <a:ext uri="{FF2B5EF4-FFF2-40B4-BE49-F238E27FC236}">
                <a16:creationId xmlns:a16="http://schemas.microsoft.com/office/drawing/2014/main" id="{225FD762-89FE-83C6-0E76-DCD8AB3AEDED}"/>
              </a:ext>
            </a:extLst>
          </p:cNvPr>
          <p:cNvSpPr/>
          <p:nvPr/>
        </p:nvSpPr>
        <p:spPr>
          <a:xfrm>
            <a:off x="10954636" y="3437503"/>
            <a:ext cx="9847" cy="210867"/>
          </a:xfrm>
          <a:custGeom>
            <a:avLst/>
            <a:gdLst/>
            <a:ahLst/>
            <a:cxnLst/>
            <a:rect l="l" t="t" r="r" b="b"/>
            <a:pathLst>
              <a:path w="65" h="1392" fill="none" extrusionOk="0">
                <a:moveTo>
                  <a:pt x="6" y="0"/>
                </a:moveTo>
                <a:cubicBezTo>
                  <a:pt x="65" y="341"/>
                  <a:pt x="43" y="689"/>
                  <a:pt x="22" y="1035"/>
                </a:cubicBezTo>
                <a:cubicBezTo>
                  <a:pt x="15" y="1153"/>
                  <a:pt x="8" y="1272"/>
                  <a:pt x="1" y="139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42">
            <a:extLst>
              <a:ext uri="{FF2B5EF4-FFF2-40B4-BE49-F238E27FC236}">
                <a16:creationId xmlns:a16="http://schemas.microsoft.com/office/drawing/2014/main" id="{D7DB190F-B479-6F28-7713-C01997A0B7BF}"/>
              </a:ext>
            </a:extLst>
          </p:cNvPr>
          <p:cNvSpPr/>
          <p:nvPr/>
        </p:nvSpPr>
        <p:spPr>
          <a:xfrm>
            <a:off x="10954030" y="3555057"/>
            <a:ext cx="136034" cy="91648"/>
          </a:xfrm>
          <a:custGeom>
            <a:avLst/>
            <a:gdLst/>
            <a:ahLst/>
            <a:cxnLst/>
            <a:rect l="l" t="t" r="r" b="b"/>
            <a:pathLst>
              <a:path w="898" h="605" fill="none" extrusionOk="0">
                <a:moveTo>
                  <a:pt x="898" y="0"/>
                </a:moveTo>
                <a:cubicBezTo>
                  <a:pt x="689" y="288"/>
                  <a:pt x="258" y="355"/>
                  <a:pt x="1" y="60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6" name="Google Shape;4566;p42">
            <a:extLst>
              <a:ext uri="{FF2B5EF4-FFF2-40B4-BE49-F238E27FC236}">
                <a16:creationId xmlns:a16="http://schemas.microsoft.com/office/drawing/2014/main" id="{8EA24326-884A-2EE0-0C26-DB36CC21359B}"/>
              </a:ext>
            </a:extLst>
          </p:cNvPr>
          <p:cNvSpPr/>
          <p:nvPr/>
        </p:nvSpPr>
        <p:spPr>
          <a:xfrm>
            <a:off x="10842839" y="3550512"/>
            <a:ext cx="115129" cy="97556"/>
          </a:xfrm>
          <a:custGeom>
            <a:avLst/>
            <a:gdLst/>
            <a:ahLst/>
            <a:cxnLst/>
            <a:rect l="l" t="t" r="r" b="b"/>
            <a:pathLst>
              <a:path w="760" h="644" fill="none" extrusionOk="0">
                <a:moveTo>
                  <a:pt x="1" y="0"/>
                </a:moveTo>
                <a:cubicBezTo>
                  <a:pt x="118" y="35"/>
                  <a:pt x="214" y="108"/>
                  <a:pt x="306" y="184"/>
                </a:cubicBezTo>
                <a:cubicBezTo>
                  <a:pt x="472" y="324"/>
                  <a:pt x="624" y="478"/>
                  <a:pt x="759" y="6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42">
            <a:extLst>
              <a:ext uri="{FF2B5EF4-FFF2-40B4-BE49-F238E27FC236}">
                <a16:creationId xmlns:a16="http://schemas.microsoft.com/office/drawing/2014/main" id="{DD7AE411-C709-2F67-14BC-06B4AAC8E4F9}"/>
              </a:ext>
            </a:extLst>
          </p:cNvPr>
          <p:cNvSpPr/>
          <p:nvPr/>
        </p:nvSpPr>
        <p:spPr>
          <a:xfrm>
            <a:off x="10894648" y="3644736"/>
            <a:ext cx="108766" cy="54535"/>
          </a:xfrm>
          <a:custGeom>
            <a:avLst/>
            <a:gdLst/>
            <a:ahLst/>
            <a:cxnLst/>
            <a:rect l="l" t="t" r="r" b="b"/>
            <a:pathLst>
              <a:path w="718" h="360" extrusionOk="0">
                <a:moveTo>
                  <a:pt x="397" y="0"/>
                </a:moveTo>
                <a:cubicBezTo>
                  <a:pt x="345" y="0"/>
                  <a:pt x="294" y="5"/>
                  <a:pt x="244" y="14"/>
                </a:cubicBezTo>
                <a:cubicBezTo>
                  <a:pt x="180" y="27"/>
                  <a:pt x="114" y="48"/>
                  <a:pt x="70" y="91"/>
                </a:cubicBezTo>
                <a:cubicBezTo>
                  <a:pt x="9" y="152"/>
                  <a:pt x="4" y="240"/>
                  <a:pt x="1" y="321"/>
                </a:cubicBezTo>
                <a:cubicBezTo>
                  <a:pt x="154" y="344"/>
                  <a:pt x="317" y="359"/>
                  <a:pt x="481" y="359"/>
                </a:cubicBezTo>
                <a:cubicBezTo>
                  <a:pt x="541" y="359"/>
                  <a:pt x="601" y="357"/>
                  <a:pt x="661" y="353"/>
                </a:cubicBezTo>
                <a:cubicBezTo>
                  <a:pt x="683" y="306"/>
                  <a:pt x="706" y="258"/>
                  <a:pt x="712" y="206"/>
                </a:cubicBezTo>
                <a:cubicBezTo>
                  <a:pt x="717" y="154"/>
                  <a:pt x="704" y="101"/>
                  <a:pt x="664" y="63"/>
                </a:cubicBezTo>
                <a:cubicBezTo>
                  <a:pt x="626" y="31"/>
                  <a:pt x="573" y="17"/>
                  <a:pt x="521" y="9"/>
                </a:cubicBezTo>
                <a:cubicBezTo>
                  <a:pt x="480" y="3"/>
                  <a:pt x="438" y="0"/>
                  <a:pt x="3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8" name="Google Shape;4568;p42">
            <a:extLst>
              <a:ext uri="{FF2B5EF4-FFF2-40B4-BE49-F238E27FC236}">
                <a16:creationId xmlns:a16="http://schemas.microsoft.com/office/drawing/2014/main" id="{651BD9C0-4BD9-7DCC-9A39-0C3BEF8E0CCE}"/>
              </a:ext>
            </a:extLst>
          </p:cNvPr>
          <p:cNvSpPr/>
          <p:nvPr/>
        </p:nvSpPr>
        <p:spPr>
          <a:xfrm>
            <a:off x="10936761" y="3677609"/>
            <a:ext cx="88316" cy="24844"/>
          </a:xfrm>
          <a:custGeom>
            <a:avLst/>
            <a:gdLst/>
            <a:ahLst/>
            <a:cxnLst/>
            <a:rect l="l" t="t" r="r" b="b"/>
            <a:pathLst>
              <a:path w="583" h="164" extrusionOk="0">
                <a:moveTo>
                  <a:pt x="430" y="1"/>
                </a:moveTo>
                <a:cubicBezTo>
                  <a:pt x="366" y="1"/>
                  <a:pt x="331" y="81"/>
                  <a:pt x="331" y="81"/>
                </a:cubicBezTo>
                <a:cubicBezTo>
                  <a:pt x="331" y="81"/>
                  <a:pt x="333" y="38"/>
                  <a:pt x="293" y="32"/>
                </a:cubicBezTo>
                <a:cubicBezTo>
                  <a:pt x="290" y="32"/>
                  <a:pt x="287" y="32"/>
                  <a:pt x="284" y="32"/>
                </a:cubicBezTo>
                <a:cubicBezTo>
                  <a:pt x="250" y="32"/>
                  <a:pt x="232" y="63"/>
                  <a:pt x="232" y="63"/>
                </a:cubicBezTo>
                <a:cubicBezTo>
                  <a:pt x="232" y="63"/>
                  <a:pt x="221" y="6"/>
                  <a:pt x="158" y="6"/>
                </a:cubicBezTo>
                <a:cubicBezTo>
                  <a:pt x="152" y="6"/>
                  <a:pt x="147" y="7"/>
                  <a:pt x="140" y="8"/>
                </a:cubicBezTo>
                <a:cubicBezTo>
                  <a:pt x="62" y="19"/>
                  <a:pt x="85" y="112"/>
                  <a:pt x="85" y="112"/>
                </a:cubicBezTo>
                <a:cubicBezTo>
                  <a:pt x="85" y="112"/>
                  <a:pt x="71" y="104"/>
                  <a:pt x="54" y="104"/>
                </a:cubicBezTo>
                <a:cubicBezTo>
                  <a:pt x="46" y="104"/>
                  <a:pt x="36" y="106"/>
                  <a:pt x="28" y="112"/>
                </a:cubicBezTo>
                <a:cubicBezTo>
                  <a:pt x="1" y="131"/>
                  <a:pt x="7" y="159"/>
                  <a:pt x="7" y="159"/>
                </a:cubicBezTo>
                <a:cubicBezTo>
                  <a:pt x="69" y="162"/>
                  <a:pt x="134" y="163"/>
                  <a:pt x="197" y="163"/>
                </a:cubicBezTo>
                <a:cubicBezTo>
                  <a:pt x="392" y="163"/>
                  <a:pt x="570" y="151"/>
                  <a:pt x="570" y="151"/>
                </a:cubicBezTo>
                <a:cubicBezTo>
                  <a:pt x="583" y="87"/>
                  <a:pt x="548" y="76"/>
                  <a:pt x="524" y="76"/>
                </a:cubicBezTo>
                <a:cubicBezTo>
                  <a:pt x="511" y="76"/>
                  <a:pt x="501" y="79"/>
                  <a:pt x="501" y="79"/>
                </a:cubicBezTo>
                <a:cubicBezTo>
                  <a:pt x="501" y="79"/>
                  <a:pt x="518" y="16"/>
                  <a:pt x="445" y="2"/>
                </a:cubicBezTo>
                <a:cubicBezTo>
                  <a:pt x="440" y="1"/>
                  <a:pt x="435" y="1"/>
                  <a:pt x="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9" name="Google Shape;4569;p42">
            <a:extLst>
              <a:ext uri="{FF2B5EF4-FFF2-40B4-BE49-F238E27FC236}">
                <a16:creationId xmlns:a16="http://schemas.microsoft.com/office/drawing/2014/main" id="{E3E253B6-230C-9402-A412-17086E0C2800}"/>
              </a:ext>
            </a:extLst>
          </p:cNvPr>
          <p:cNvSpPr/>
          <p:nvPr/>
        </p:nvSpPr>
        <p:spPr>
          <a:xfrm>
            <a:off x="10869652" y="3672913"/>
            <a:ext cx="73470" cy="29085"/>
          </a:xfrm>
          <a:custGeom>
            <a:avLst/>
            <a:gdLst/>
            <a:ahLst/>
            <a:cxnLst/>
            <a:rect l="l" t="t" r="r" b="b"/>
            <a:pathLst>
              <a:path w="485" h="192" extrusionOk="0">
                <a:moveTo>
                  <a:pt x="291" y="0"/>
                </a:moveTo>
                <a:cubicBezTo>
                  <a:pt x="225" y="0"/>
                  <a:pt x="197" y="58"/>
                  <a:pt x="197" y="58"/>
                </a:cubicBezTo>
                <a:cubicBezTo>
                  <a:pt x="197" y="58"/>
                  <a:pt x="185" y="21"/>
                  <a:pt x="143" y="21"/>
                </a:cubicBezTo>
                <a:cubicBezTo>
                  <a:pt x="135" y="21"/>
                  <a:pt x="125" y="23"/>
                  <a:pt x="114" y="26"/>
                </a:cubicBezTo>
                <a:cubicBezTo>
                  <a:pt x="50" y="47"/>
                  <a:pt x="71" y="91"/>
                  <a:pt x="71" y="91"/>
                </a:cubicBezTo>
                <a:cubicBezTo>
                  <a:pt x="71" y="91"/>
                  <a:pt x="67" y="90"/>
                  <a:pt x="60" y="90"/>
                </a:cubicBezTo>
                <a:cubicBezTo>
                  <a:pt x="50" y="90"/>
                  <a:pt x="34" y="93"/>
                  <a:pt x="21" y="107"/>
                </a:cubicBezTo>
                <a:cubicBezTo>
                  <a:pt x="1" y="132"/>
                  <a:pt x="23" y="155"/>
                  <a:pt x="23" y="155"/>
                </a:cubicBezTo>
                <a:cubicBezTo>
                  <a:pt x="118" y="178"/>
                  <a:pt x="457" y="192"/>
                  <a:pt x="457" y="192"/>
                </a:cubicBezTo>
                <a:cubicBezTo>
                  <a:pt x="457" y="192"/>
                  <a:pt x="484" y="110"/>
                  <a:pt x="453" y="85"/>
                </a:cubicBezTo>
                <a:cubicBezTo>
                  <a:pt x="442" y="76"/>
                  <a:pt x="429" y="73"/>
                  <a:pt x="417" y="73"/>
                </a:cubicBezTo>
                <a:cubicBezTo>
                  <a:pt x="398" y="73"/>
                  <a:pt x="383" y="81"/>
                  <a:pt x="383" y="81"/>
                </a:cubicBezTo>
                <a:cubicBezTo>
                  <a:pt x="383" y="81"/>
                  <a:pt x="372" y="4"/>
                  <a:pt x="299" y="0"/>
                </a:cubicBezTo>
                <a:cubicBezTo>
                  <a:pt x="296" y="0"/>
                  <a:pt x="294" y="0"/>
                  <a:pt x="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42">
            <a:extLst>
              <a:ext uri="{FF2B5EF4-FFF2-40B4-BE49-F238E27FC236}">
                <a16:creationId xmlns:a16="http://schemas.microsoft.com/office/drawing/2014/main" id="{5C1341AD-3029-6EE1-2B0F-ED0CFE5C29F0}"/>
              </a:ext>
            </a:extLst>
          </p:cNvPr>
          <p:cNvSpPr/>
          <p:nvPr/>
        </p:nvSpPr>
        <p:spPr>
          <a:xfrm>
            <a:off x="9992094" y="3448865"/>
            <a:ext cx="51959" cy="23026"/>
          </a:xfrm>
          <a:custGeom>
            <a:avLst/>
            <a:gdLst/>
            <a:ahLst/>
            <a:cxnLst/>
            <a:rect l="l" t="t" r="r" b="b"/>
            <a:pathLst>
              <a:path w="343" h="152" extrusionOk="0">
                <a:moveTo>
                  <a:pt x="125" y="1"/>
                </a:moveTo>
                <a:cubicBezTo>
                  <a:pt x="81" y="1"/>
                  <a:pt x="68" y="44"/>
                  <a:pt x="68" y="44"/>
                </a:cubicBezTo>
                <a:cubicBezTo>
                  <a:pt x="68" y="44"/>
                  <a:pt x="55" y="27"/>
                  <a:pt x="39" y="27"/>
                </a:cubicBezTo>
                <a:cubicBezTo>
                  <a:pt x="34" y="27"/>
                  <a:pt x="28" y="29"/>
                  <a:pt x="22" y="35"/>
                </a:cubicBezTo>
                <a:cubicBezTo>
                  <a:pt x="0" y="55"/>
                  <a:pt x="22" y="70"/>
                  <a:pt x="22" y="70"/>
                </a:cubicBezTo>
                <a:lnTo>
                  <a:pt x="19" y="150"/>
                </a:lnTo>
                <a:cubicBezTo>
                  <a:pt x="42" y="151"/>
                  <a:pt x="66" y="152"/>
                  <a:pt x="90" y="152"/>
                </a:cubicBezTo>
                <a:cubicBezTo>
                  <a:pt x="172" y="152"/>
                  <a:pt x="257" y="147"/>
                  <a:pt x="342" y="137"/>
                </a:cubicBezTo>
                <a:cubicBezTo>
                  <a:pt x="336" y="92"/>
                  <a:pt x="303" y="87"/>
                  <a:pt x="290" y="87"/>
                </a:cubicBezTo>
                <a:cubicBezTo>
                  <a:pt x="286" y="87"/>
                  <a:pt x="284" y="87"/>
                  <a:pt x="284" y="87"/>
                </a:cubicBezTo>
                <a:cubicBezTo>
                  <a:pt x="284" y="87"/>
                  <a:pt x="291" y="44"/>
                  <a:pt x="248" y="35"/>
                </a:cubicBezTo>
                <a:cubicBezTo>
                  <a:pt x="241" y="33"/>
                  <a:pt x="235" y="32"/>
                  <a:pt x="229" y="32"/>
                </a:cubicBezTo>
                <a:cubicBezTo>
                  <a:pt x="196" y="32"/>
                  <a:pt x="174" y="51"/>
                  <a:pt x="174" y="51"/>
                </a:cubicBezTo>
                <a:cubicBezTo>
                  <a:pt x="174" y="51"/>
                  <a:pt x="171" y="1"/>
                  <a:pt x="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1" name="Google Shape;4571;p42">
            <a:extLst>
              <a:ext uri="{FF2B5EF4-FFF2-40B4-BE49-F238E27FC236}">
                <a16:creationId xmlns:a16="http://schemas.microsoft.com/office/drawing/2014/main" id="{F0A47B63-D36A-2D5D-BB33-4CB6D26A43C0}"/>
              </a:ext>
            </a:extLst>
          </p:cNvPr>
          <p:cNvSpPr/>
          <p:nvPr/>
        </p:nvSpPr>
        <p:spPr>
          <a:xfrm>
            <a:off x="9900596" y="3444017"/>
            <a:ext cx="52111" cy="25449"/>
          </a:xfrm>
          <a:custGeom>
            <a:avLst/>
            <a:gdLst/>
            <a:ahLst/>
            <a:cxnLst/>
            <a:rect l="l" t="t" r="r" b="b"/>
            <a:pathLst>
              <a:path w="344" h="168" extrusionOk="0">
                <a:moveTo>
                  <a:pt x="218" y="1"/>
                </a:moveTo>
                <a:cubicBezTo>
                  <a:pt x="173" y="1"/>
                  <a:pt x="170" y="51"/>
                  <a:pt x="170" y="51"/>
                </a:cubicBezTo>
                <a:cubicBezTo>
                  <a:pt x="170" y="51"/>
                  <a:pt x="148" y="32"/>
                  <a:pt x="115" y="32"/>
                </a:cubicBezTo>
                <a:cubicBezTo>
                  <a:pt x="109" y="32"/>
                  <a:pt x="103" y="33"/>
                  <a:pt x="96" y="35"/>
                </a:cubicBezTo>
                <a:cubicBezTo>
                  <a:pt x="52" y="43"/>
                  <a:pt x="60" y="87"/>
                  <a:pt x="60" y="87"/>
                </a:cubicBezTo>
                <a:cubicBezTo>
                  <a:pt x="60" y="87"/>
                  <a:pt x="57" y="87"/>
                  <a:pt x="53" y="87"/>
                </a:cubicBezTo>
                <a:cubicBezTo>
                  <a:pt x="39" y="87"/>
                  <a:pt x="8" y="92"/>
                  <a:pt x="1" y="136"/>
                </a:cubicBezTo>
                <a:cubicBezTo>
                  <a:pt x="88" y="153"/>
                  <a:pt x="163" y="168"/>
                  <a:pt x="237" y="168"/>
                </a:cubicBezTo>
                <a:cubicBezTo>
                  <a:pt x="266" y="168"/>
                  <a:pt x="295" y="165"/>
                  <a:pt x="325" y="160"/>
                </a:cubicBezTo>
                <a:lnTo>
                  <a:pt x="321" y="70"/>
                </a:lnTo>
                <a:cubicBezTo>
                  <a:pt x="321" y="70"/>
                  <a:pt x="344" y="55"/>
                  <a:pt x="321" y="35"/>
                </a:cubicBezTo>
                <a:cubicBezTo>
                  <a:pt x="315" y="29"/>
                  <a:pt x="310" y="27"/>
                  <a:pt x="304" y="27"/>
                </a:cubicBezTo>
                <a:cubicBezTo>
                  <a:pt x="288" y="27"/>
                  <a:pt x="274" y="44"/>
                  <a:pt x="274" y="44"/>
                </a:cubicBezTo>
                <a:cubicBezTo>
                  <a:pt x="274" y="44"/>
                  <a:pt x="263" y="1"/>
                  <a:pt x="2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42">
            <a:extLst>
              <a:ext uri="{FF2B5EF4-FFF2-40B4-BE49-F238E27FC236}">
                <a16:creationId xmlns:a16="http://schemas.microsoft.com/office/drawing/2014/main" id="{CCD7F80E-B02E-FEA8-EC64-932EE3CD054C}"/>
              </a:ext>
            </a:extLst>
          </p:cNvPr>
          <p:cNvSpPr/>
          <p:nvPr/>
        </p:nvSpPr>
        <p:spPr>
          <a:xfrm>
            <a:off x="9892416" y="3261174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3"/>
                  <a:pt x="886" y="27"/>
                </a:cubicBezTo>
                <a:cubicBezTo>
                  <a:pt x="794" y="83"/>
                  <a:pt x="728" y="163"/>
                  <a:pt x="675" y="245"/>
                </a:cubicBezTo>
                <a:cubicBezTo>
                  <a:pt x="562" y="422"/>
                  <a:pt x="503" y="624"/>
                  <a:pt x="505" y="825"/>
                </a:cubicBezTo>
                <a:cubicBezTo>
                  <a:pt x="472" y="680"/>
                  <a:pt x="334" y="457"/>
                  <a:pt x="203" y="394"/>
                </a:cubicBezTo>
                <a:cubicBezTo>
                  <a:pt x="174" y="380"/>
                  <a:pt x="146" y="374"/>
                  <a:pt x="122" y="374"/>
                </a:cubicBezTo>
                <a:cubicBezTo>
                  <a:pt x="48" y="374"/>
                  <a:pt x="0" y="429"/>
                  <a:pt x="7" y="500"/>
                </a:cubicBezTo>
                <a:cubicBezTo>
                  <a:pt x="23" y="691"/>
                  <a:pt x="349" y="1006"/>
                  <a:pt x="532" y="1206"/>
                </a:cubicBezTo>
                <a:cubicBezTo>
                  <a:pt x="763" y="1104"/>
                  <a:pt x="1083" y="978"/>
                  <a:pt x="1324" y="861"/>
                </a:cubicBezTo>
                <a:cubicBezTo>
                  <a:pt x="1366" y="841"/>
                  <a:pt x="1412" y="813"/>
                  <a:pt x="1417" y="772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2" y="657"/>
                  <a:pt x="1224" y="657"/>
                  <a:pt x="1216" y="657"/>
                </a:cubicBezTo>
                <a:cubicBezTo>
                  <a:pt x="1010" y="657"/>
                  <a:pt x="808" y="757"/>
                  <a:pt x="711" y="907"/>
                </a:cubicBezTo>
                <a:cubicBezTo>
                  <a:pt x="840" y="667"/>
                  <a:pt x="971" y="425"/>
                  <a:pt x="1044" y="169"/>
                </a:cubicBezTo>
                <a:cubicBezTo>
                  <a:pt x="1052" y="136"/>
                  <a:pt x="1061" y="102"/>
                  <a:pt x="1052" y="69"/>
                </a:cubicBezTo>
                <a:cubicBezTo>
                  <a:pt x="1044" y="35"/>
                  <a:pt x="1014" y="4"/>
                  <a:pt x="973" y="0"/>
                </a:cubicBezTo>
                <a:cubicBezTo>
                  <a:pt x="970" y="0"/>
                  <a:pt x="967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42">
            <a:extLst>
              <a:ext uri="{FF2B5EF4-FFF2-40B4-BE49-F238E27FC236}">
                <a16:creationId xmlns:a16="http://schemas.microsoft.com/office/drawing/2014/main" id="{7976C97E-780B-23E6-460A-F39BD61D24B5}"/>
              </a:ext>
            </a:extLst>
          </p:cNvPr>
          <p:cNvSpPr/>
          <p:nvPr/>
        </p:nvSpPr>
        <p:spPr>
          <a:xfrm>
            <a:off x="9972401" y="3277080"/>
            <a:ext cx="61806" cy="162998"/>
          </a:xfrm>
          <a:custGeom>
            <a:avLst/>
            <a:gdLst/>
            <a:ahLst/>
            <a:cxnLst/>
            <a:rect l="l" t="t" r="r" b="b"/>
            <a:pathLst>
              <a:path w="408" h="1076" fill="none" extrusionOk="0">
                <a:moveTo>
                  <a:pt x="407" y="1"/>
                </a:moveTo>
                <a:cubicBezTo>
                  <a:pt x="219" y="340"/>
                  <a:pt x="82" y="703"/>
                  <a:pt x="1" y="1076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4" name="Google Shape;4574;p42">
            <a:extLst>
              <a:ext uri="{FF2B5EF4-FFF2-40B4-BE49-F238E27FC236}">
                <a16:creationId xmlns:a16="http://schemas.microsoft.com/office/drawing/2014/main" id="{D059D5F8-6C98-711E-35CA-CB67904ABF15}"/>
              </a:ext>
            </a:extLst>
          </p:cNvPr>
          <p:cNvSpPr/>
          <p:nvPr/>
        </p:nvSpPr>
        <p:spPr>
          <a:xfrm>
            <a:off x="9971340" y="3375697"/>
            <a:ext cx="115735" cy="65139"/>
          </a:xfrm>
          <a:custGeom>
            <a:avLst/>
            <a:gdLst/>
            <a:ahLst/>
            <a:cxnLst/>
            <a:rect l="l" t="t" r="r" b="b"/>
            <a:pathLst>
              <a:path w="764" h="430" fill="none" extrusionOk="0">
                <a:moveTo>
                  <a:pt x="763" y="1"/>
                </a:moveTo>
                <a:cubicBezTo>
                  <a:pt x="471" y="67"/>
                  <a:pt x="200" y="218"/>
                  <a:pt x="1" y="430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5" name="Google Shape;4575;p42">
            <a:extLst>
              <a:ext uri="{FF2B5EF4-FFF2-40B4-BE49-F238E27FC236}">
                <a16:creationId xmlns:a16="http://schemas.microsoft.com/office/drawing/2014/main" id="{51B88294-4310-256C-C341-E273DD91CD0F}"/>
              </a:ext>
            </a:extLst>
          </p:cNvPr>
          <p:cNvSpPr/>
          <p:nvPr/>
        </p:nvSpPr>
        <p:spPr>
          <a:xfrm>
            <a:off x="9909837" y="3335553"/>
            <a:ext cx="61957" cy="104222"/>
          </a:xfrm>
          <a:custGeom>
            <a:avLst/>
            <a:gdLst/>
            <a:ahLst/>
            <a:cxnLst/>
            <a:rect l="l" t="t" r="r" b="b"/>
            <a:pathLst>
              <a:path w="409" h="688" fill="none" extrusionOk="0">
                <a:moveTo>
                  <a:pt x="1" y="0"/>
                </a:moveTo>
                <a:cubicBezTo>
                  <a:pt x="149" y="224"/>
                  <a:pt x="337" y="431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6" name="Google Shape;4576;p42">
            <a:extLst>
              <a:ext uri="{FF2B5EF4-FFF2-40B4-BE49-F238E27FC236}">
                <a16:creationId xmlns:a16="http://schemas.microsoft.com/office/drawing/2014/main" id="{5B660E41-05A6-9BA2-E23A-498B6BA6B8FE}"/>
              </a:ext>
            </a:extLst>
          </p:cNvPr>
          <p:cNvSpPr/>
          <p:nvPr/>
        </p:nvSpPr>
        <p:spPr>
          <a:xfrm>
            <a:off x="9934529" y="3435686"/>
            <a:ext cx="80893" cy="38477"/>
          </a:xfrm>
          <a:custGeom>
            <a:avLst/>
            <a:gdLst/>
            <a:ahLst/>
            <a:cxnLst/>
            <a:rect l="l" t="t" r="r" b="b"/>
            <a:pathLst>
              <a:path w="534" h="254" extrusionOk="0">
                <a:moveTo>
                  <a:pt x="296" y="1"/>
                </a:moveTo>
                <a:cubicBezTo>
                  <a:pt x="258" y="1"/>
                  <a:pt x="219" y="4"/>
                  <a:pt x="182" y="11"/>
                </a:cubicBezTo>
                <a:cubicBezTo>
                  <a:pt x="133" y="18"/>
                  <a:pt x="85" y="34"/>
                  <a:pt x="50" y="65"/>
                </a:cubicBezTo>
                <a:cubicBezTo>
                  <a:pt x="6" y="107"/>
                  <a:pt x="2" y="169"/>
                  <a:pt x="1" y="226"/>
                </a:cubicBezTo>
                <a:cubicBezTo>
                  <a:pt x="117" y="243"/>
                  <a:pt x="240" y="254"/>
                  <a:pt x="364" y="254"/>
                </a:cubicBezTo>
                <a:cubicBezTo>
                  <a:pt x="406" y="254"/>
                  <a:pt x="448" y="252"/>
                  <a:pt x="490" y="250"/>
                </a:cubicBezTo>
                <a:cubicBezTo>
                  <a:pt x="507" y="216"/>
                  <a:pt x="524" y="183"/>
                  <a:pt x="528" y="146"/>
                </a:cubicBezTo>
                <a:cubicBezTo>
                  <a:pt x="533" y="110"/>
                  <a:pt x="523" y="71"/>
                  <a:pt x="493" y="45"/>
                </a:cubicBezTo>
                <a:cubicBezTo>
                  <a:pt x="466" y="22"/>
                  <a:pt x="426" y="12"/>
                  <a:pt x="386" y="7"/>
                </a:cubicBezTo>
                <a:cubicBezTo>
                  <a:pt x="357" y="3"/>
                  <a:pt x="327" y="1"/>
                  <a:pt x="2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42">
            <a:extLst>
              <a:ext uri="{FF2B5EF4-FFF2-40B4-BE49-F238E27FC236}">
                <a16:creationId xmlns:a16="http://schemas.microsoft.com/office/drawing/2014/main" id="{8C4D627E-5F10-4F42-D121-3CA0FE2AD854}"/>
              </a:ext>
            </a:extLst>
          </p:cNvPr>
          <p:cNvSpPr/>
          <p:nvPr/>
        </p:nvSpPr>
        <p:spPr>
          <a:xfrm>
            <a:off x="9958312" y="3457500"/>
            <a:ext cx="72107" cy="20148"/>
          </a:xfrm>
          <a:custGeom>
            <a:avLst/>
            <a:gdLst/>
            <a:ahLst/>
            <a:cxnLst/>
            <a:rect l="l" t="t" r="r" b="b"/>
            <a:pathLst>
              <a:path w="476" h="133" extrusionOk="0">
                <a:moveTo>
                  <a:pt x="351" y="0"/>
                </a:moveTo>
                <a:cubicBezTo>
                  <a:pt x="299" y="0"/>
                  <a:pt x="270" y="66"/>
                  <a:pt x="270" y="66"/>
                </a:cubicBezTo>
                <a:cubicBezTo>
                  <a:pt x="270" y="66"/>
                  <a:pt x="271" y="30"/>
                  <a:pt x="239" y="25"/>
                </a:cubicBezTo>
                <a:cubicBezTo>
                  <a:pt x="237" y="25"/>
                  <a:pt x="235" y="25"/>
                  <a:pt x="233" y="25"/>
                </a:cubicBezTo>
                <a:cubicBezTo>
                  <a:pt x="205" y="25"/>
                  <a:pt x="190" y="51"/>
                  <a:pt x="190" y="51"/>
                </a:cubicBezTo>
                <a:cubicBezTo>
                  <a:pt x="190" y="51"/>
                  <a:pt x="182" y="5"/>
                  <a:pt x="131" y="5"/>
                </a:cubicBezTo>
                <a:cubicBezTo>
                  <a:pt x="126" y="5"/>
                  <a:pt x="121" y="6"/>
                  <a:pt x="115" y="7"/>
                </a:cubicBezTo>
                <a:cubicBezTo>
                  <a:pt x="51" y="16"/>
                  <a:pt x="69" y="91"/>
                  <a:pt x="69" y="91"/>
                </a:cubicBezTo>
                <a:cubicBezTo>
                  <a:pt x="69" y="91"/>
                  <a:pt x="59" y="85"/>
                  <a:pt x="45" y="85"/>
                </a:cubicBezTo>
                <a:cubicBezTo>
                  <a:pt x="38" y="85"/>
                  <a:pt x="30" y="87"/>
                  <a:pt x="23" y="91"/>
                </a:cubicBezTo>
                <a:cubicBezTo>
                  <a:pt x="1" y="106"/>
                  <a:pt x="6" y="129"/>
                  <a:pt x="6" y="129"/>
                </a:cubicBezTo>
                <a:cubicBezTo>
                  <a:pt x="56" y="132"/>
                  <a:pt x="110" y="133"/>
                  <a:pt x="162" y="133"/>
                </a:cubicBezTo>
                <a:cubicBezTo>
                  <a:pt x="319" y="133"/>
                  <a:pt x="463" y="122"/>
                  <a:pt x="465" y="121"/>
                </a:cubicBezTo>
                <a:cubicBezTo>
                  <a:pt x="475" y="70"/>
                  <a:pt x="447" y="61"/>
                  <a:pt x="427" y="61"/>
                </a:cubicBezTo>
                <a:cubicBezTo>
                  <a:pt x="416" y="61"/>
                  <a:pt x="408" y="63"/>
                  <a:pt x="408" y="63"/>
                </a:cubicBezTo>
                <a:cubicBezTo>
                  <a:pt x="408" y="63"/>
                  <a:pt x="423" y="12"/>
                  <a:pt x="363" y="1"/>
                </a:cubicBezTo>
                <a:cubicBezTo>
                  <a:pt x="359" y="1"/>
                  <a:pt x="355" y="0"/>
                  <a:pt x="3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42">
            <a:extLst>
              <a:ext uri="{FF2B5EF4-FFF2-40B4-BE49-F238E27FC236}">
                <a16:creationId xmlns:a16="http://schemas.microsoft.com/office/drawing/2014/main" id="{E86454C3-903F-49A3-86C2-D33F9619AD78}"/>
              </a:ext>
            </a:extLst>
          </p:cNvPr>
          <p:cNvSpPr/>
          <p:nvPr/>
        </p:nvSpPr>
        <p:spPr>
          <a:xfrm>
            <a:off x="9903777" y="3453712"/>
            <a:ext cx="60140" cy="23632"/>
          </a:xfrm>
          <a:custGeom>
            <a:avLst/>
            <a:gdLst/>
            <a:ahLst/>
            <a:cxnLst/>
            <a:rect l="l" t="t" r="r" b="b"/>
            <a:pathLst>
              <a:path w="397" h="156" extrusionOk="0">
                <a:moveTo>
                  <a:pt x="238" y="0"/>
                </a:moveTo>
                <a:cubicBezTo>
                  <a:pt x="183" y="0"/>
                  <a:pt x="160" y="48"/>
                  <a:pt x="160" y="48"/>
                </a:cubicBezTo>
                <a:cubicBezTo>
                  <a:pt x="160" y="48"/>
                  <a:pt x="151" y="18"/>
                  <a:pt x="117" y="18"/>
                </a:cubicBezTo>
                <a:cubicBezTo>
                  <a:pt x="110" y="18"/>
                  <a:pt x="102" y="20"/>
                  <a:pt x="93" y="22"/>
                </a:cubicBezTo>
                <a:cubicBezTo>
                  <a:pt x="41" y="39"/>
                  <a:pt x="57" y="75"/>
                  <a:pt x="57" y="75"/>
                </a:cubicBezTo>
                <a:cubicBezTo>
                  <a:pt x="57" y="75"/>
                  <a:pt x="54" y="74"/>
                  <a:pt x="49" y="74"/>
                </a:cubicBezTo>
                <a:cubicBezTo>
                  <a:pt x="40" y="74"/>
                  <a:pt x="28" y="76"/>
                  <a:pt x="18" y="88"/>
                </a:cubicBezTo>
                <a:cubicBezTo>
                  <a:pt x="0" y="107"/>
                  <a:pt x="19" y="127"/>
                  <a:pt x="19" y="127"/>
                </a:cubicBezTo>
                <a:cubicBezTo>
                  <a:pt x="96" y="145"/>
                  <a:pt x="374" y="156"/>
                  <a:pt x="374" y="156"/>
                </a:cubicBezTo>
                <a:cubicBezTo>
                  <a:pt x="374" y="156"/>
                  <a:pt x="396" y="88"/>
                  <a:pt x="370" y="69"/>
                </a:cubicBezTo>
                <a:cubicBezTo>
                  <a:pt x="361" y="61"/>
                  <a:pt x="350" y="59"/>
                  <a:pt x="341" y="59"/>
                </a:cubicBezTo>
                <a:cubicBezTo>
                  <a:pt x="326" y="59"/>
                  <a:pt x="313" y="66"/>
                  <a:pt x="313" y="66"/>
                </a:cubicBezTo>
                <a:cubicBezTo>
                  <a:pt x="313" y="66"/>
                  <a:pt x="304" y="4"/>
                  <a:pt x="245" y="1"/>
                </a:cubicBezTo>
                <a:cubicBezTo>
                  <a:pt x="243" y="0"/>
                  <a:pt x="241" y="0"/>
                  <a:pt x="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42">
            <a:extLst>
              <a:ext uri="{FF2B5EF4-FFF2-40B4-BE49-F238E27FC236}">
                <a16:creationId xmlns:a16="http://schemas.microsoft.com/office/drawing/2014/main" id="{C3838F19-4D88-C2B1-A87E-FC5F640FC257}"/>
              </a:ext>
            </a:extLst>
          </p:cNvPr>
          <p:cNvSpPr/>
          <p:nvPr/>
        </p:nvSpPr>
        <p:spPr>
          <a:xfrm>
            <a:off x="10710289" y="4423223"/>
            <a:ext cx="144062" cy="63169"/>
          </a:xfrm>
          <a:custGeom>
            <a:avLst/>
            <a:gdLst/>
            <a:ahLst/>
            <a:cxnLst/>
            <a:rect l="l" t="t" r="r" b="b"/>
            <a:pathLst>
              <a:path w="951" h="417" extrusionOk="0">
                <a:moveTo>
                  <a:pt x="345" y="1"/>
                </a:moveTo>
                <a:cubicBezTo>
                  <a:pt x="222" y="1"/>
                  <a:pt x="189" y="119"/>
                  <a:pt x="189" y="119"/>
                </a:cubicBezTo>
                <a:cubicBezTo>
                  <a:pt x="189" y="119"/>
                  <a:pt x="151" y="72"/>
                  <a:pt x="107" y="72"/>
                </a:cubicBezTo>
                <a:cubicBezTo>
                  <a:pt x="91" y="72"/>
                  <a:pt x="75" y="78"/>
                  <a:pt x="59" y="94"/>
                </a:cubicBezTo>
                <a:cubicBezTo>
                  <a:pt x="1" y="155"/>
                  <a:pt x="59" y="192"/>
                  <a:pt x="59" y="192"/>
                </a:cubicBezTo>
                <a:lnTo>
                  <a:pt x="50" y="412"/>
                </a:lnTo>
                <a:cubicBezTo>
                  <a:pt x="115" y="415"/>
                  <a:pt x="181" y="416"/>
                  <a:pt x="248" y="416"/>
                </a:cubicBezTo>
                <a:cubicBezTo>
                  <a:pt x="476" y="416"/>
                  <a:pt x="712" y="400"/>
                  <a:pt x="950" y="375"/>
                </a:cubicBezTo>
                <a:cubicBezTo>
                  <a:pt x="930" y="252"/>
                  <a:pt x="841" y="240"/>
                  <a:pt x="804" y="240"/>
                </a:cubicBezTo>
                <a:cubicBezTo>
                  <a:pt x="794" y="240"/>
                  <a:pt x="788" y="240"/>
                  <a:pt x="788" y="240"/>
                </a:cubicBezTo>
                <a:cubicBezTo>
                  <a:pt x="788" y="240"/>
                  <a:pt x="809" y="120"/>
                  <a:pt x="689" y="94"/>
                </a:cubicBezTo>
                <a:cubicBezTo>
                  <a:pt x="671" y="90"/>
                  <a:pt x="654" y="88"/>
                  <a:pt x="638" y="88"/>
                </a:cubicBezTo>
                <a:cubicBezTo>
                  <a:pt x="545" y="88"/>
                  <a:pt x="481" y="142"/>
                  <a:pt x="481" y="142"/>
                </a:cubicBezTo>
                <a:cubicBezTo>
                  <a:pt x="481" y="142"/>
                  <a:pt x="471" y="1"/>
                  <a:pt x="347" y="1"/>
                </a:cubicBezTo>
                <a:cubicBezTo>
                  <a:pt x="346" y="1"/>
                  <a:pt x="346" y="1"/>
                  <a:pt x="3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42">
            <a:extLst>
              <a:ext uri="{FF2B5EF4-FFF2-40B4-BE49-F238E27FC236}">
                <a16:creationId xmlns:a16="http://schemas.microsoft.com/office/drawing/2014/main" id="{8F8DCE58-FA3A-F4F8-8165-DEA307014DD0}"/>
              </a:ext>
            </a:extLst>
          </p:cNvPr>
          <p:cNvSpPr/>
          <p:nvPr/>
        </p:nvSpPr>
        <p:spPr>
          <a:xfrm>
            <a:off x="10456399" y="4409741"/>
            <a:ext cx="144214" cy="69986"/>
          </a:xfrm>
          <a:custGeom>
            <a:avLst/>
            <a:gdLst/>
            <a:ahLst/>
            <a:cxnLst/>
            <a:rect l="l" t="t" r="r" b="b"/>
            <a:pathLst>
              <a:path w="952" h="462" extrusionOk="0">
                <a:moveTo>
                  <a:pt x="606" y="1"/>
                </a:moveTo>
                <a:cubicBezTo>
                  <a:pt x="606" y="1"/>
                  <a:pt x="605" y="1"/>
                  <a:pt x="605" y="1"/>
                </a:cubicBezTo>
                <a:cubicBezTo>
                  <a:pt x="481" y="1"/>
                  <a:pt x="471" y="141"/>
                  <a:pt x="471" y="141"/>
                </a:cubicBezTo>
                <a:cubicBezTo>
                  <a:pt x="471" y="141"/>
                  <a:pt x="407" y="88"/>
                  <a:pt x="314" y="88"/>
                </a:cubicBezTo>
                <a:cubicBezTo>
                  <a:pt x="298" y="88"/>
                  <a:pt x="281" y="90"/>
                  <a:pt x="263" y="94"/>
                </a:cubicBezTo>
                <a:cubicBezTo>
                  <a:pt x="143" y="120"/>
                  <a:pt x="164" y="240"/>
                  <a:pt x="164" y="240"/>
                </a:cubicBezTo>
                <a:cubicBezTo>
                  <a:pt x="164" y="240"/>
                  <a:pt x="158" y="239"/>
                  <a:pt x="148" y="239"/>
                </a:cubicBezTo>
                <a:cubicBezTo>
                  <a:pt x="111" y="239"/>
                  <a:pt x="21" y="252"/>
                  <a:pt x="0" y="374"/>
                </a:cubicBezTo>
                <a:cubicBezTo>
                  <a:pt x="243" y="421"/>
                  <a:pt x="453" y="461"/>
                  <a:pt x="656" y="461"/>
                </a:cubicBezTo>
                <a:cubicBezTo>
                  <a:pt x="737" y="461"/>
                  <a:pt x="817" y="455"/>
                  <a:pt x="898" y="440"/>
                </a:cubicBezTo>
                <a:lnTo>
                  <a:pt x="892" y="192"/>
                </a:lnTo>
                <a:cubicBezTo>
                  <a:pt x="892" y="192"/>
                  <a:pt x="951" y="155"/>
                  <a:pt x="892" y="94"/>
                </a:cubicBezTo>
                <a:cubicBezTo>
                  <a:pt x="876" y="78"/>
                  <a:pt x="860" y="72"/>
                  <a:pt x="845" y="72"/>
                </a:cubicBezTo>
                <a:cubicBezTo>
                  <a:pt x="801" y="72"/>
                  <a:pt x="763" y="119"/>
                  <a:pt x="763" y="119"/>
                </a:cubicBezTo>
                <a:cubicBezTo>
                  <a:pt x="763" y="119"/>
                  <a:pt x="729" y="1"/>
                  <a:pt x="6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2">
            <a:extLst>
              <a:ext uri="{FF2B5EF4-FFF2-40B4-BE49-F238E27FC236}">
                <a16:creationId xmlns:a16="http://schemas.microsoft.com/office/drawing/2014/main" id="{E4873C00-BC82-9278-0015-56F8731DB3EF}"/>
              </a:ext>
            </a:extLst>
          </p:cNvPr>
          <p:cNvSpPr/>
          <p:nvPr/>
        </p:nvSpPr>
        <p:spPr>
          <a:xfrm>
            <a:off x="10452460" y="4006939"/>
            <a:ext cx="518988" cy="431278"/>
          </a:xfrm>
          <a:custGeom>
            <a:avLst/>
            <a:gdLst/>
            <a:ahLst/>
            <a:cxnLst/>
            <a:rect l="l" t="t" r="r" b="b"/>
            <a:pathLst>
              <a:path w="3426" h="2847" extrusionOk="0">
                <a:moveTo>
                  <a:pt x="2314" y="1"/>
                </a:moveTo>
                <a:cubicBezTo>
                  <a:pt x="2245" y="1"/>
                  <a:pt x="2179" y="31"/>
                  <a:pt x="2123" y="65"/>
                </a:cubicBezTo>
                <a:cubicBezTo>
                  <a:pt x="1904" y="195"/>
                  <a:pt x="1745" y="382"/>
                  <a:pt x="1618" y="578"/>
                </a:cubicBezTo>
                <a:cubicBezTo>
                  <a:pt x="1348" y="997"/>
                  <a:pt x="1208" y="1472"/>
                  <a:pt x="1212" y="1947"/>
                </a:cubicBezTo>
                <a:cubicBezTo>
                  <a:pt x="1131" y="1605"/>
                  <a:pt x="798" y="1078"/>
                  <a:pt x="486" y="930"/>
                </a:cubicBezTo>
                <a:cubicBezTo>
                  <a:pt x="416" y="897"/>
                  <a:pt x="350" y="882"/>
                  <a:pt x="291" y="882"/>
                </a:cubicBezTo>
                <a:cubicBezTo>
                  <a:pt x="115" y="882"/>
                  <a:pt x="1" y="1012"/>
                  <a:pt x="16" y="1178"/>
                </a:cubicBezTo>
                <a:cubicBezTo>
                  <a:pt x="60" y="1632"/>
                  <a:pt x="842" y="2377"/>
                  <a:pt x="1279" y="2847"/>
                </a:cubicBezTo>
                <a:cubicBezTo>
                  <a:pt x="1832" y="2608"/>
                  <a:pt x="2600" y="2307"/>
                  <a:pt x="3176" y="2034"/>
                </a:cubicBezTo>
                <a:cubicBezTo>
                  <a:pt x="3279" y="1984"/>
                  <a:pt x="3385" y="1919"/>
                  <a:pt x="3399" y="1822"/>
                </a:cubicBezTo>
                <a:cubicBezTo>
                  <a:pt x="3425" y="1657"/>
                  <a:pt x="3177" y="1558"/>
                  <a:pt x="2975" y="1550"/>
                </a:cubicBezTo>
                <a:cubicBezTo>
                  <a:pt x="2956" y="1549"/>
                  <a:pt x="2937" y="1549"/>
                  <a:pt x="2919" y="1549"/>
                </a:cubicBezTo>
                <a:cubicBezTo>
                  <a:pt x="2426" y="1549"/>
                  <a:pt x="1940" y="1783"/>
                  <a:pt x="1708" y="2138"/>
                </a:cubicBezTo>
                <a:cubicBezTo>
                  <a:pt x="2018" y="1573"/>
                  <a:pt x="2328" y="1002"/>
                  <a:pt x="2503" y="400"/>
                </a:cubicBezTo>
                <a:cubicBezTo>
                  <a:pt x="2525" y="322"/>
                  <a:pt x="2546" y="242"/>
                  <a:pt x="2525" y="163"/>
                </a:cubicBezTo>
                <a:cubicBezTo>
                  <a:pt x="2505" y="83"/>
                  <a:pt x="2432" y="10"/>
                  <a:pt x="2335" y="2"/>
                </a:cubicBezTo>
                <a:cubicBezTo>
                  <a:pt x="2328" y="1"/>
                  <a:pt x="2321" y="1"/>
                  <a:pt x="23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2">
            <a:extLst>
              <a:ext uri="{FF2B5EF4-FFF2-40B4-BE49-F238E27FC236}">
                <a16:creationId xmlns:a16="http://schemas.microsoft.com/office/drawing/2014/main" id="{16B62EBC-D01D-32AA-DB05-065AA7A8FB89}"/>
              </a:ext>
            </a:extLst>
          </p:cNvPr>
          <p:cNvSpPr/>
          <p:nvPr/>
        </p:nvSpPr>
        <p:spPr>
          <a:xfrm>
            <a:off x="10644847" y="4045568"/>
            <a:ext cx="147849" cy="384166"/>
          </a:xfrm>
          <a:custGeom>
            <a:avLst/>
            <a:gdLst/>
            <a:ahLst/>
            <a:cxnLst/>
            <a:rect l="l" t="t" r="r" b="b"/>
            <a:pathLst>
              <a:path w="976" h="2536" fill="none" extrusionOk="0">
                <a:moveTo>
                  <a:pt x="975" y="0"/>
                </a:moveTo>
                <a:cubicBezTo>
                  <a:pt x="526" y="797"/>
                  <a:pt x="196" y="1654"/>
                  <a:pt x="1" y="253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2">
            <a:extLst>
              <a:ext uri="{FF2B5EF4-FFF2-40B4-BE49-F238E27FC236}">
                <a16:creationId xmlns:a16="http://schemas.microsoft.com/office/drawing/2014/main" id="{05D314F3-4D85-AF99-DC5E-1200AA77EA22}"/>
              </a:ext>
            </a:extLst>
          </p:cNvPr>
          <p:cNvSpPr/>
          <p:nvPr/>
        </p:nvSpPr>
        <p:spPr>
          <a:xfrm>
            <a:off x="10642272" y="4277948"/>
            <a:ext cx="277369" cy="153151"/>
          </a:xfrm>
          <a:custGeom>
            <a:avLst/>
            <a:gdLst/>
            <a:ahLst/>
            <a:cxnLst/>
            <a:rect l="l" t="t" r="r" b="b"/>
            <a:pathLst>
              <a:path w="1831" h="1011" fill="none" extrusionOk="0">
                <a:moveTo>
                  <a:pt x="1830" y="1"/>
                </a:moveTo>
                <a:cubicBezTo>
                  <a:pt x="1128" y="154"/>
                  <a:pt x="481" y="512"/>
                  <a:pt x="0" y="101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2">
            <a:extLst>
              <a:ext uri="{FF2B5EF4-FFF2-40B4-BE49-F238E27FC236}">
                <a16:creationId xmlns:a16="http://schemas.microsoft.com/office/drawing/2014/main" id="{F56AED86-7F96-5C1C-1598-F4CEDF9AB946}"/>
              </a:ext>
            </a:extLst>
          </p:cNvPr>
          <p:cNvSpPr/>
          <p:nvPr/>
        </p:nvSpPr>
        <p:spPr>
          <a:xfrm>
            <a:off x="10495482" y="4182663"/>
            <a:ext cx="148455" cy="245406"/>
          </a:xfrm>
          <a:custGeom>
            <a:avLst/>
            <a:gdLst/>
            <a:ahLst/>
            <a:cxnLst/>
            <a:rect l="l" t="t" r="r" b="b"/>
            <a:pathLst>
              <a:path w="980" h="1620" fill="none" extrusionOk="0">
                <a:moveTo>
                  <a:pt x="1" y="0"/>
                </a:moveTo>
                <a:cubicBezTo>
                  <a:pt x="357" y="527"/>
                  <a:pt x="809" y="1018"/>
                  <a:pt x="979" y="16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2">
            <a:extLst>
              <a:ext uri="{FF2B5EF4-FFF2-40B4-BE49-F238E27FC236}">
                <a16:creationId xmlns:a16="http://schemas.microsoft.com/office/drawing/2014/main" id="{9960D3DA-A946-5171-7DB3-5FD4ED7C9084}"/>
              </a:ext>
            </a:extLst>
          </p:cNvPr>
          <p:cNvSpPr/>
          <p:nvPr/>
        </p:nvSpPr>
        <p:spPr>
          <a:xfrm>
            <a:off x="10551532" y="4398985"/>
            <a:ext cx="196779" cy="98617"/>
          </a:xfrm>
          <a:custGeom>
            <a:avLst/>
            <a:gdLst/>
            <a:ahLst/>
            <a:cxnLst/>
            <a:rect l="l" t="t" r="r" b="b"/>
            <a:pathLst>
              <a:path w="1299" h="651" extrusionOk="0">
                <a:moveTo>
                  <a:pt x="720" y="0"/>
                </a:moveTo>
                <a:cubicBezTo>
                  <a:pt x="626" y="0"/>
                  <a:pt x="533" y="9"/>
                  <a:pt x="441" y="25"/>
                </a:cubicBezTo>
                <a:cubicBezTo>
                  <a:pt x="323" y="47"/>
                  <a:pt x="204" y="85"/>
                  <a:pt x="125" y="165"/>
                </a:cubicBezTo>
                <a:cubicBezTo>
                  <a:pt x="15" y="274"/>
                  <a:pt x="5" y="434"/>
                  <a:pt x="1" y="579"/>
                </a:cubicBezTo>
                <a:cubicBezTo>
                  <a:pt x="278" y="623"/>
                  <a:pt x="572" y="651"/>
                  <a:pt x="869" y="651"/>
                </a:cubicBezTo>
                <a:cubicBezTo>
                  <a:pt x="978" y="651"/>
                  <a:pt x="1087" y="647"/>
                  <a:pt x="1195" y="639"/>
                </a:cubicBezTo>
                <a:cubicBezTo>
                  <a:pt x="1236" y="553"/>
                  <a:pt x="1277" y="466"/>
                  <a:pt x="1287" y="375"/>
                </a:cubicBezTo>
                <a:cubicBezTo>
                  <a:pt x="1299" y="283"/>
                  <a:pt x="1275" y="181"/>
                  <a:pt x="1202" y="116"/>
                </a:cubicBezTo>
                <a:cubicBezTo>
                  <a:pt x="1134" y="55"/>
                  <a:pt x="1036" y="30"/>
                  <a:pt x="942" y="16"/>
                </a:cubicBezTo>
                <a:cubicBezTo>
                  <a:pt x="869" y="6"/>
                  <a:pt x="795" y="0"/>
                  <a:pt x="7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2">
            <a:extLst>
              <a:ext uri="{FF2B5EF4-FFF2-40B4-BE49-F238E27FC236}">
                <a16:creationId xmlns:a16="http://schemas.microsoft.com/office/drawing/2014/main" id="{A30E6F4A-945F-10C2-4290-17ADE4FA1E2C}"/>
              </a:ext>
            </a:extLst>
          </p:cNvPr>
          <p:cNvSpPr/>
          <p:nvPr/>
        </p:nvSpPr>
        <p:spPr>
          <a:xfrm>
            <a:off x="10617125" y="4447764"/>
            <a:ext cx="197839" cy="55292"/>
          </a:xfrm>
          <a:custGeom>
            <a:avLst/>
            <a:gdLst/>
            <a:ahLst/>
            <a:cxnLst/>
            <a:rect l="l" t="t" r="r" b="b"/>
            <a:pathLst>
              <a:path w="1306" h="365" extrusionOk="0">
                <a:moveTo>
                  <a:pt x="966" y="0"/>
                </a:moveTo>
                <a:cubicBezTo>
                  <a:pt x="821" y="0"/>
                  <a:pt x="740" y="182"/>
                  <a:pt x="740" y="182"/>
                </a:cubicBezTo>
                <a:cubicBezTo>
                  <a:pt x="740" y="182"/>
                  <a:pt x="746" y="84"/>
                  <a:pt x="655" y="70"/>
                </a:cubicBezTo>
                <a:cubicBezTo>
                  <a:pt x="649" y="69"/>
                  <a:pt x="643" y="69"/>
                  <a:pt x="638" y="69"/>
                </a:cubicBezTo>
                <a:cubicBezTo>
                  <a:pt x="559" y="69"/>
                  <a:pt x="519" y="142"/>
                  <a:pt x="519" y="142"/>
                </a:cubicBezTo>
                <a:cubicBezTo>
                  <a:pt x="519" y="142"/>
                  <a:pt x="497" y="11"/>
                  <a:pt x="354" y="11"/>
                </a:cubicBezTo>
                <a:cubicBezTo>
                  <a:pt x="341" y="11"/>
                  <a:pt x="328" y="12"/>
                  <a:pt x="313" y="14"/>
                </a:cubicBezTo>
                <a:cubicBezTo>
                  <a:pt x="133" y="43"/>
                  <a:pt x="188" y="251"/>
                  <a:pt x="188" y="251"/>
                </a:cubicBezTo>
                <a:cubicBezTo>
                  <a:pt x="188" y="251"/>
                  <a:pt x="157" y="233"/>
                  <a:pt x="119" y="233"/>
                </a:cubicBezTo>
                <a:cubicBezTo>
                  <a:pt x="100" y="233"/>
                  <a:pt x="80" y="238"/>
                  <a:pt x="60" y="251"/>
                </a:cubicBezTo>
                <a:cubicBezTo>
                  <a:pt x="1" y="291"/>
                  <a:pt x="14" y="355"/>
                  <a:pt x="14" y="355"/>
                </a:cubicBezTo>
                <a:cubicBezTo>
                  <a:pt x="145" y="362"/>
                  <a:pt x="284" y="365"/>
                  <a:pt x="420" y="365"/>
                </a:cubicBezTo>
                <a:cubicBezTo>
                  <a:pt x="859" y="365"/>
                  <a:pt x="1266" y="338"/>
                  <a:pt x="1278" y="338"/>
                </a:cubicBezTo>
                <a:cubicBezTo>
                  <a:pt x="1278" y="338"/>
                  <a:pt x="1278" y="338"/>
                  <a:pt x="1278" y="338"/>
                </a:cubicBezTo>
                <a:cubicBezTo>
                  <a:pt x="1306" y="195"/>
                  <a:pt x="1229" y="170"/>
                  <a:pt x="1173" y="170"/>
                </a:cubicBezTo>
                <a:cubicBezTo>
                  <a:pt x="1145" y="170"/>
                  <a:pt x="1122" y="177"/>
                  <a:pt x="1122" y="177"/>
                </a:cubicBezTo>
                <a:cubicBezTo>
                  <a:pt x="1122" y="177"/>
                  <a:pt x="1160" y="33"/>
                  <a:pt x="998" y="3"/>
                </a:cubicBezTo>
                <a:cubicBezTo>
                  <a:pt x="987" y="1"/>
                  <a:pt x="976" y="0"/>
                  <a:pt x="9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7" name="Google Shape;4587;p42">
            <a:extLst>
              <a:ext uri="{FF2B5EF4-FFF2-40B4-BE49-F238E27FC236}">
                <a16:creationId xmlns:a16="http://schemas.microsoft.com/office/drawing/2014/main" id="{3722BC5B-C2FD-1EF6-A037-751520B025F6}"/>
              </a:ext>
            </a:extLst>
          </p:cNvPr>
          <p:cNvSpPr/>
          <p:nvPr/>
        </p:nvSpPr>
        <p:spPr>
          <a:xfrm>
            <a:off x="10465488" y="4436251"/>
            <a:ext cx="164967" cy="65442"/>
          </a:xfrm>
          <a:custGeom>
            <a:avLst/>
            <a:gdLst/>
            <a:ahLst/>
            <a:cxnLst/>
            <a:rect l="l" t="t" r="r" b="b"/>
            <a:pathLst>
              <a:path w="1089" h="432" extrusionOk="0">
                <a:moveTo>
                  <a:pt x="656" y="1"/>
                </a:moveTo>
                <a:cubicBezTo>
                  <a:pt x="504" y="1"/>
                  <a:pt x="442" y="133"/>
                  <a:pt x="442" y="133"/>
                </a:cubicBezTo>
                <a:cubicBezTo>
                  <a:pt x="442" y="133"/>
                  <a:pt x="415" y="52"/>
                  <a:pt x="320" y="52"/>
                </a:cubicBezTo>
                <a:cubicBezTo>
                  <a:pt x="301" y="52"/>
                  <a:pt x="280" y="55"/>
                  <a:pt x="256" y="62"/>
                </a:cubicBezTo>
                <a:cubicBezTo>
                  <a:pt x="109" y="107"/>
                  <a:pt x="156" y="209"/>
                  <a:pt x="156" y="209"/>
                </a:cubicBezTo>
                <a:cubicBezTo>
                  <a:pt x="156" y="209"/>
                  <a:pt x="146" y="206"/>
                  <a:pt x="132" y="206"/>
                </a:cubicBezTo>
                <a:cubicBezTo>
                  <a:pt x="109" y="206"/>
                  <a:pt x="75" y="213"/>
                  <a:pt x="47" y="245"/>
                </a:cubicBezTo>
                <a:cubicBezTo>
                  <a:pt x="0" y="300"/>
                  <a:pt x="51" y="353"/>
                  <a:pt x="51" y="353"/>
                </a:cubicBezTo>
                <a:cubicBezTo>
                  <a:pt x="266" y="405"/>
                  <a:pt x="1029" y="431"/>
                  <a:pt x="1029" y="431"/>
                </a:cubicBezTo>
                <a:cubicBezTo>
                  <a:pt x="1029" y="431"/>
                  <a:pt x="1088" y="246"/>
                  <a:pt x="1019" y="193"/>
                </a:cubicBezTo>
                <a:cubicBezTo>
                  <a:pt x="993" y="172"/>
                  <a:pt x="965" y="166"/>
                  <a:pt x="940" y="166"/>
                </a:cubicBezTo>
                <a:cubicBezTo>
                  <a:pt x="897" y="166"/>
                  <a:pt x="863" y="184"/>
                  <a:pt x="863" y="184"/>
                </a:cubicBezTo>
                <a:cubicBezTo>
                  <a:pt x="863" y="184"/>
                  <a:pt x="837" y="12"/>
                  <a:pt x="673" y="2"/>
                </a:cubicBezTo>
                <a:cubicBezTo>
                  <a:pt x="667" y="1"/>
                  <a:pt x="662" y="1"/>
                  <a:pt x="6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8" name="Google Shape;4588;p42">
            <a:extLst>
              <a:ext uri="{FF2B5EF4-FFF2-40B4-BE49-F238E27FC236}">
                <a16:creationId xmlns:a16="http://schemas.microsoft.com/office/drawing/2014/main" id="{631BD0F2-3664-CB36-4A82-22644A796D98}"/>
              </a:ext>
            </a:extLst>
          </p:cNvPr>
          <p:cNvSpPr/>
          <p:nvPr/>
        </p:nvSpPr>
        <p:spPr>
          <a:xfrm>
            <a:off x="9559904" y="5087792"/>
            <a:ext cx="218744" cy="96041"/>
          </a:xfrm>
          <a:custGeom>
            <a:avLst/>
            <a:gdLst/>
            <a:ahLst/>
            <a:cxnLst/>
            <a:rect l="l" t="t" r="r" b="b"/>
            <a:pathLst>
              <a:path w="1444" h="634" extrusionOk="0">
                <a:moveTo>
                  <a:pt x="527" y="1"/>
                </a:moveTo>
                <a:cubicBezTo>
                  <a:pt x="338" y="1"/>
                  <a:pt x="288" y="180"/>
                  <a:pt x="288" y="180"/>
                </a:cubicBezTo>
                <a:cubicBezTo>
                  <a:pt x="288" y="180"/>
                  <a:pt x="230" y="110"/>
                  <a:pt x="164" y="110"/>
                </a:cubicBezTo>
                <a:cubicBezTo>
                  <a:pt x="140" y="110"/>
                  <a:pt x="115" y="119"/>
                  <a:pt x="92" y="143"/>
                </a:cubicBezTo>
                <a:cubicBezTo>
                  <a:pt x="1" y="236"/>
                  <a:pt x="92" y="293"/>
                  <a:pt x="92" y="293"/>
                </a:cubicBezTo>
                <a:lnTo>
                  <a:pt x="75" y="627"/>
                </a:lnTo>
                <a:cubicBezTo>
                  <a:pt x="174" y="631"/>
                  <a:pt x="273" y="633"/>
                  <a:pt x="373" y="633"/>
                </a:cubicBezTo>
                <a:cubicBezTo>
                  <a:pt x="721" y="633"/>
                  <a:pt x="1079" y="609"/>
                  <a:pt x="1444" y="569"/>
                </a:cubicBezTo>
                <a:cubicBezTo>
                  <a:pt x="1414" y="384"/>
                  <a:pt x="1280" y="364"/>
                  <a:pt x="1223" y="364"/>
                </a:cubicBezTo>
                <a:cubicBezTo>
                  <a:pt x="1207" y="364"/>
                  <a:pt x="1198" y="365"/>
                  <a:pt x="1198" y="365"/>
                </a:cubicBezTo>
                <a:cubicBezTo>
                  <a:pt x="1198" y="365"/>
                  <a:pt x="1230" y="182"/>
                  <a:pt x="1048" y="143"/>
                </a:cubicBezTo>
                <a:cubicBezTo>
                  <a:pt x="1020" y="137"/>
                  <a:pt x="993" y="135"/>
                  <a:pt x="968" y="135"/>
                </a:cubicBezTo>
                <a:cubicBezTo>
                  <a:pt x="827" y="135"/>
                  <a:pt x="730" y="216"/>
                  <a:pt x="730" y="216"/>
                </a:cubicBezTo>
                <a:cubicBezTo>
                  <a:pt x="730" y="216"/>
                  <a:pt x="715" y="1"/>
                  <a:pt x="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9" name="Google Shape;4589;p42">
            <a:extLst>
              <a:ext uri="{FF2B5EF4-FFF2-40B4-BE49-F238E27FC236}">
                <a16:creationId xmlns:a16="http://schemas.microsoft.com/office/drawing/2014/main" id="{B2BF3083-C4B9-8BD2-09A8-E8910D59904D}"/>
              </a:ext>
            </a:extLst>
          </p:cNvPr>
          <p:cNvSpPr/>
          <p:nvPr/>
        </p:nvSpPr>
        <p:spPr>
          <a:xfrm>
            <a:off x="9174675" y="5067190"/>
            <a:ext cx="218744" cy="106191"/>
          </a:xfrm>
          <a:custGeom>
            <a:avLst/>
            <a:gdLst/>
            <a:ahLst/>
            <a:cxnLst/>
            <a:rect l="l" t="t" r="r" b="b"/>
            <a:pathLst>
              <a:path w="1444" h="701" extrusionOk="0">
                <a:moveTo>
                  <a:pt x="917" y="0"/>
                </a:moveTo>
                <a:cubicBezTo>
                  <a:pt x="729" y="0"/>
                  <a:pt x="714" y="214"/>
                  <a:pt x="714" y="214"/>
                </a:cubicBezTo>
                <a:cubicBezTo>
                  <a:pt x="714" y="214"/>
                  <a:pt x="616" y="133"/>
                  <a:pt x="476" y="133"/>
                </a:cubicBezTo>
                <a:cubicBezTo>
                  <a:pt x="451" y="133"/>
                  <a:pt x="425" y="136"/>
                  <a:pt x="397" y="142"/>
                </a:cubicBezTo>
                <a:cubicBezTo>
                  <a:pt x="214" y="181"/>
                  <a:pt x="248" y="364"/>
                  <a:pt x="248" y="364"/>
                </a:cubicBezTo>
                <a:cubicBezTo>
                  <a:pt x="248" y="364"/>
                  <a:pt x="238" y="363"/>
                  <a:pt x="223" y="363"/>
                </a:cubicBezTo>
                <a:cubicBezTo>
                  <a:pt x="166" y="363"/>
                  <a:pt x="31" y="382"/>
                  <a:pt x="1" y="569"/>
                </a:cubicBezTo>
                <a:cubicBezTo>
                  <a:pt x="370" y="640"/>
                  <a:pt x="688" y="700"/>
                  <a:pt x="998" y="700"/>
                </a:cubicBezTo>
                <a:cubicBezTo>
                  <a:pt x="1121" y="700"/>
                  <a:pt x="1243" y="691"/>
                  <a:pt x="1366" y="669"/>
                </a:cubicBezTo>
                <a:lnTo>
                  <a:pt x="1353" y="292"/>
                </a:lnTo>
                <a:cubicBezTo>
                  <a:pt x="1353" y="292"/>
                  <a:pt x="1443" y="235"/>
                  <a:pt x="1353" y="142"/>
                </a:cubicBezTo>
                <a:cubicBezTo>
                  <a:pt x="1329" y="118"/>
                  <a:pt x="1305" y="109"/>
                  <a:pt x="1281" y="109"/>
                </a:cubicBezTo>
                <a:cubicBezTo>
                  <a:pt x="1214" y="109"/>
                  <a:pt x="1157" y="179"/>
                  <a:pt x="1157" y="179"/>
                </a:cubicBezTo>
                <a:cubicBezTo>
                  <a:pt x="1157" y="179"/>
                  <a:pt x="1106" y="0"/>
                  <a:pt x="9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42">
            <a:extLst>
              <a:ext uri="{FF2B5EF4-FFF2-40B4-BE49-F238E27FC236}">
                <a16:creationId xmlns:a16="http://schemas.microsoft.com/office/drawing/2014/main" id="{8718505E-4928-0DB7-5C92-A4679DECBFE8}"/>
              </a:ext>
            </a:extLst>
          </p:cNvPr>
          <p:cNvSpPr/>
          <p:nvPr/>
        </p:nvSpPr>
        <p:spPr>
          <a:xfrm>
            <a:off x="9215122" y="4502753"/>
            <a:ext cx="651234" cy="597002"/>
          </a:xfrm>
          <a:custGeom>
            <a:avLst/>
            <a:gdLst/>
            <a:ahLst/>
            <a:cxnLst/>
            <a:rect l="l" t="t" r="r" b="b"/>
            <a:pathLst>
              <a:path w="4299" h="3941" extrusionOk="0">
                <a:moveTo>
                  <a:pt x="2904" y="0"/>
                </a:moveTo>
                <a:cubicBezTo>
                  <a:pt x="2818" y="0"/>
                  <a:pt x="2735" y="43"/>
                  <a:pt x="2664" y="89"/>
                </a:cubicBezTo>
                <a:cubicBezTo>
                  <a:pt x="2389" y="269"/>
                  <a:pt x="2189" y="529"/>
                  <a:pt x="2030" y="802"/>
                </a:cubicBezTo>
                <a:cubicBezTo>
                  <a:pt x="1691" y="1381"/>
                  <a:pt x="1513" y="2038"/>
                  <a:pt x="1520" y="2694"/>
                </a:cubicBezTo>
                <a:cubicBezTo>
                  <a:pt x="1419" y="2219"/>
                  <a:pt x="1002" y="1489"/>
                  <a:pt x="611" y="1285"/>
                </a:cubicBezTo>
                <a:cubicBezTo>
                  <a:pt x="523" y="1239"/>
                  <a:pt x="440" y="1219"/>
                  <a:pt x="365" y="1219"/>
                </a:cubicBezTo>
                <a:cubicBezTo>
                  <a:pt x="145" y="1219"/>
                  <a:pt x="0" y="1399"/>
                  <a:pt x="20" y="1629"/>
                </a:cubicBezTo>
                <a:cubicBezTo>
                  <a:pt x="74" y="2258"/>
                  <a:pt x="1053" y="3289"/>
                  <a:pt x="1603" y="3940"/>
                </a:cubicBezTo>
                <a:cubicBezTo>
                  <a:pt x="2298" y="3609"/>
                  <a:pt x="3262" y="3194"/>
                  <a:pt x="3985" y="2813"/>
                </a:cubicBezTo>
                <a:cubicBezTo>
                  <a:pt x="4114" y="2746"/>
                  <a:pt x="4247" y="2653"/>
                  <a:pt x="4266" y="2520"/>
                </a:cubicBezTo>
                <a:cubicBezTo>
                  <a:pt x="4298" y="2293"/>
                  <a:pt x="3986" y="2156"/>
                  <a:pt x="3732" y="2146"/>
                </a:cubicBezTo>
                <a:cubicBezTo>
                  <a:pt x="3708" y="2145"/>
                  <a:pt x="3683" y="2145"/>
                  <a:pt x="3659" y="2145"/>
                </a:cubicBezTo>
                <a:cubicBezTo>
                  <a:pt x="3040" y="2145"/>
                  <a:pt x="2432" y="2469"/>
                  <a:pt x="2141" y="2959"/>
                </a:cubicBezTo>
                <a:cubicBezTo>
                  <a:pt x="2530" y="2177"/>
                  <a:pt x="2921" y="1388"/>
                  <a:pt x="3140" y="552"/>
                </a:cubicBezTo>
                <a:cubicBezTo>
                  <a:pt x="3169" y="445"/>
                  <a:pt x="3192" y="332"/>
                  <a:pt x="3169" y="225"/>
                </a:cubicBezTo>
                <a:cubicBezTo>
                  <a:pt x="3143" y="117"/>
                  <a:pt x="3051" y="14"/>
                  <a:pt x="2931" y="2"/>
                </a:cubicBezTo>
                <a:cubicBezTo>
                  <a:pt x="2922" y="1"/>
                  <a:pt x="2913" y="0"/>
                  <a:pt x="29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1" name="Google Shape;4591;p42">
            <a:extLst>
              <a:ext uri="{FF2B5EF4-FFF2-40B4-BE49-F238E27FC236}">
                <a16:creationId xmlns:a16="http://schemas.microsoft.com/office/drawing/2014/main" id="{CB701AB6-BAD7-3002-36EE-212E459F81AA}"/>
              </a:ext>
            </a:extLst>
          </p:cNvPr>
          <p:cNvSpPr/>
          <p:nvPr/>
        </p:nvSpPr>
        <p:spPr>
          <a:xfrm>
            <a:off x="9456288" y="4555925"/>
            <a:ext cx="185418" cy="531864"/>
          </a:xfrm>
          <a:custGeom>
            <a:avLst/>
            <a:gdLst/>
            <a:ahLst/>
            <a:cxnLst/>
            <a:rect l="l" t="t" r="r" b="b"/>
            <a:pathLst>
              <a:path w="1224" h="3511" fill="none" extrusionOk="0">
                <a:moveTo>
                  <a:pt x="1223" y="0"/>
                </a:moveTo>
                <a:cubicBezTo>
                  <a:pt x="658" y="1104"/>
                  <a:pt x="246" y="2289"/>
                  <a:pt x="1" y="35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42">
            <a:extLst>
              <a:ext uri="{FF2B5EF4-FFF2-40B4-BE49-F238E27FC236}">
                <a16:creationId xmlns:a16="http://schemas.microsoft.com/office/drawing/2014/main" id="{6D314C3D-2B4B-2630-67EC-98C79A220702}"/>
              </a:ext>
            </a:extLst>
          </p:cNvPr>
          <p:cNvSpPr/>
          <p:nvPr/>
        </p:nvSpPr>
        <p:spPr>
          <a:xfrm>
            <a:off x="9452803" y="4877681"/>
            <a:ext cx="348415" cy="212230"/>
          </a:xfrm>
          <a:custGeom>
            <a:avLst/>
            <a:gdLst/>
            <a:ahLst/>
            <a:cxnLst/>
            <a:rect l="l" t="t" r="r" b="b"/>
            <a:pathLst>
              <a:path w="2300" h="1401" fill="none" extrusionOk="0">
                <a:moveTo>
                  <a:pt x="2299" y="1"/>
                </a:moveTo>
                <a:cubicBezTo>
                  <a:pt x="1419" y="214"/>
                  <a:pt x="603" y="709"/>
                  <a:pt x="1" y="14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3" name="Google Shape;4593;p42">
            <a:extLst>
              <a:ext uri="{FF2B5EF4-FFF2-40B4-BE49-F238E27FC236}">
                <a16:creationId xmlns:a16="http://schemas.microsoft.com/office/drawing/2014/main" id="{1263760A-7472-EE7F-B86C-D11697CFFBFE}"/>
              </a:ext>
            </a:extLst>
          </p:cNvPr>
          <p:cNvSpPr/>
          <p:nvPr/>
        </p:nvSpPr>
        <p:spPr>
          <a:xfrm>
            <a:off x="9268748" y="4745737"/>
            <a:ext cx="186327" cy="339932"/>
          </a:xfrm>
          <a:custGeom>
            <a:avLst/>
            <a:gdLst/>
            <a:ahLst/>
            <a:cxnLst/>
            <a:rect l="l" t="t" r="r" b="b"/>
            <a:pathLst>
              <a:path w="1230" h="2244" fill="none" extrusionOk="0">
                <a:moveTo>
                  <a:pt x="1" y="1"/>
                </a:moveTo>
                <a:cubicBezTo>
                  <a:pt x="449" y="731"/>
                  <a:pt x="1014" y="1411"/>
                  <a:pt x="1229" y="22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42">
            <a:extLst>
              <a:ext uri="{FF2B5EF4-FFF2-40B4-BE49-F238E27FC236}">
                <a16:creationId xmlns:a16="http://schemas.microsoft.com/office/drawing/2014/main" id="{983507BE-AFED-EA07-42D8-1CCA3D17A046}"/>
              </a:ext>
            </a:extLst>
          </p:cNvPr>
          <p:cNvSpPr/>
          <p:nvPr/>
        </p:nvSpPr>
        <p:spPr>
          <a:xfrm>
            <a:off x="9339037" y="5045528"/>
            <a:ext cx="246921" cy="136336"/>
          </a:xfrm>
          <a:custGeom>
            <a:avLst/>
            <a:gdLst/>
            <a:ahLst/>
            <a:cxnLst/>
            <a:rect l="l" t="t" r="r" b="b"/>
            <a:pathLst>
              <a:path w="1630" h="900" extrusionOk="0">
                <a:moveTo>
                  <a:pt x="905" y="0"/>
                </a:moveTo>
                <a:cubicBezTo>
                  <a:pt x="787" y="0"/>
                  <a:pt x="669" y="12"/>
                  <a:pt x="554" y="35"/>
                </a:cubicBezTo>
                <a:cubicBezTo>
                  <a:pt x="406" y="65"/>
                  <a:pt x="256" y="117"/>
                  <a:pt x="156" y="227"/>
                </a:cubicBezTo>
                <a:cubicBezTo>
                  <a:pt x="17" y="378"/>
                  <a:pt x="6" y="599"/>
                  <a:pt x="1" y="801"/>
                </a:cubicBezTo>
                <a:cubicBezTo>
                  <a:pt x="349" y="861"/>
                  <a:pt x="718" y="899"/>
                  <a:pt x="1091" y="899"/>
                </a:cubicBezTo>
                <a:cubicBezTo>
                  <a:pt x="1227" y="899"/>
                  <a:pt x="1364" y="894"/>
                  <a:pt x="1500" y="883"/>
                </a:cubicBezTo>
                <a:cubicBezTo>
                  <a:pt x="1551" y="764"/>
                  <a:pt x="1601" y="644"/>
                  <a:pt x="1615" y="516"/>
                </a:cubicBezTo>
                <a:cubicBezTo>
                  <a:pt x="1629" y="388"/>
                  <a:pt x="1599" y="251"/>
                  <a:pt x="1507" y="159"/>
                </a:cubicBezTo>
                <a:cubicBezTo>
                  <a:pt x="1424" y="75"/>
                  <a:pt x="1301" y="41"/>
                  <a:pt x="1183" y="21"/>
                </a:cubicBezTo>
                <a:cubicBezTo>
                  <a:pt x="1091" y="7"/>
                  <a:pt x="998" y="0"/>
                  <a:pt x="9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5" name="Google Shape;4595;p42">
            <a:extLst>
              <a:ext uri="{FF2B5EF4-FFF2-40B4-BE49-F238E27FC236}">
                <a16:creationId xmlns:a16="http://schemas.microsoft.com/office/drawing/2014/main" id="{8DDA70B6-E641-6767-C51F-89AEA98E83FE}"/>
              </a:ext>
            </a:extLst>
          </p:cNvPr>
          <p:cNvSpPr/>
          <p:nvPr/>
        </p:nvSpPr>
        <p:spPr>
          <a:xfrm>
            <a:off x="9418265" y="5124755"/>
            <a:ext cx="301001" cy="84377"/>
          </a:xfrm>
          <a:custGeom>
            <a:avLst/>
            <a:gdLst/>
            <a:ahLst/>
            <a:cxnLst/>
            <a:rect l="l" t="t" r="r" b="b"/>
            <a:pathLst>
              <a:path w="1987" h="557" extrusionOk="0">
                <a:moveTo>
                  <a:pt x="1469" y="0"/>
                </a:moveTo>
                <a:cubicBezTo>
                  <a:pt x="1249" y="0"/>
                  <a:pt x="1125" y="276"/>
                  <a:pt x="1125" y="276"/>
                </a:cubicBezTo>
                <a:cubicBezTo>
                  <a:pt x="1125" y="276"/>
                  <a:pt x="1135" y="128"/>
                  <a:pt x="997" y="108"/>
                </a:cubicBezTo>
                <a:cubicBezTo>
                  <a:pt x="987" y="107"/>
                  <a:pt x="977" y="106"/>
                  <a:pt x="968" y="106"/>
                </a:cubicBezTo>
                <a:cubicBezTo>
                  <a:pt x="849" y="106"/>
                  <a:pt x="790" y="216"/>
                  <a:pt x="790" y="216"/>
                </a:cubicBezTo>
                <a:cubicBezTo>
                  <a:pt x="790" y="216"/>
                  <a:pt x="755" y="19"/>
                  <a:pt x="539" y="19"/>
                </a:cubicBezTo>
                <a:cubicBezTo>
                  <a:pt x="520" y="19"/>
                  <a:pt x="499" y="21"/>
                  <a:pt x="476" y="24"/>
                </a:cubicBezTo>
                <a:cubicBezTo>
                  <a:pt x="205" y="67"/>
                  <a:pt x="286" y="383"/>
                  <a:pt x="286" y="383"/>
                </a:cubicBezTo>
                <a:cubicBezTo>
                  <a:pt x="286" y="383"/>
                  <a:pt x="239" y="355"/>
                  <a:pt x="182" y="355"/>
                </a:cubicBezTo>
                <a:cubicBezTo>
                  <a:pt x="153" y="355"/>
                  <a:pt x="121" y="362"/>
                  <a:pt x="92" y="383"/>
                </a:cubicBezTo>
                <a:cubicBezTo>
                  <a:pt x="1" y="444"/>
                  <a:pt x="22" y="542"/>
                  <a:pt x="22" y="542"/>
                </a:cubicBezTo>
                <a:cubicBezTo>
                  <a:pt x="223" y="553"/>
                  <a:pt x="437" y="557"/>
                  <a:pt x="645" y="557"/>
                </a:cubicBezTo>
                <a:cubicBezTo>
                  <a:pt x="1319" y="557"/>
                  <a:pt x="1943" y="514"/>
                  <a:pt x="1943" y="512"/>
                </a:cubicBezTo>
                <a:cubicBezTo>
                  <a:pt x="1987" y="294"/>
                  <a:pt x="1868" y="258"/>
                  <a:pt x="1783" y="258"/>
                </a:cubicBezTo>
                <a:cubicBezTo>
                  <a:pt x="1740" y="258"/>
                  <a:pt x="1706" y="267"/>
                  <a:pt x="1706" y="267"/>
                </a:cubicBezTo>
                <a:cubicBezTo>
                  <a:pt x="1706" y="267"/>
                  <a:pt x="1766" y="50"/>
                  <a:pt x="1518" y="5"/>
                </a:cubicBezTo>
                <a:cubicBezTo>
                  <a:pt x="1501" y="2"/>
                  <a:pt x="1485" y="0"/>
                  <a:pt x="14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42">
            <a:extLst>
              <a:ext uri="{FF2B5EF4-FFF2-40B4-BE49-F238E27FC236}">
                <a16:creationId xmlns:a16="http://schemas.microsoft.com/office/drawing/2014/main" id="{3CD74548-8A24-7AFF-2E2B-FA1A43AF3BF8}"/>
              </a:ext>
            </a:extLst>
          </p:cNvPr>
          <p:cNvSpPr/>
          <p:nvPr/>
        </p:nvSpPr>
        <p:spPr>
          <a:xfrm>
            <a:off x="9188006" y="5108092"/>
            <a:ext cx="250708" cy="99526"/>
          </a:xfrm>
          <a:custGeom>
            <a:avLst/>
            <a:gdLst/>
            <a:ahLst/>
            <a:cxnLst/>
            <a:rect l="l" t="t" r="r" b="b"/>
            <a:pathLst>
              <a:path w="1655" h="657" extrusionOk="0">
                <a:moveTo>
                  <a:pt x="995" y="0"/>
                </a:moveTo>
                <a:cubicBezTo>
                  <a:pt x="764" y="0"/>
                  <a:pt x="669" y="202"/>
                  <a:pt x="669" y="202"/>
                </a:cubicBezTo>
                <a:cubicBezTo>
                  <a:pt x="669" y="202"/>
                  <a:pt x="627" y="77"/>
                  <a:pt x="482" y="77"/>
                </a:cubicBezTo>
                <a:cubicBezTo>
                  <a:pt x="455" y="77"/>
                  <a:pt x="423" y="82"/>
                  <a:pt x="387" y="93"/>
                </a:cubicBezTo>
                <a:cubicBezTo>
                  <a:pt x="165" y="161"/>
                  <a:pt x="237" y="316"/>
                  <a:pt x="237" y="316"/>
                </a:cubicBezTo>
                <a:cubicBezTo>
                  <a:pt x="237" y="316"/>
                  <a:pt x="222" y="312"/>
                  <a:pt x="199" y="312"/>
                </a:cubicBezTo>
                <a:cubicBezTo>
                  <a:pt x="164" y="312"/>
                  <a:pt x="112" y="322"/>
                  <a:pt x="70" y="371"/>
                </a:cubicBezTo>
                <a:cubicBezTo>
                  <a:pt x="0" y="453"/>
                  <a:pt x="77" y="533"/>
                  <a:pt x="77" y="533"/>
                </a:cubicBezTo>
                <a:cubicBezTo>
                  <a:pt x="403" y="611"/>
                  <a:pt x="1562" y="656"/>
                  <a:pt x="1562" y="656"/>
                </a:cubicBezTo>
                <a:cubicBezTo>
                  <a:pt x="1562" y="656"/>
                  <a:pt x="1655" y="377"/>
                  <a:pt x="1547" y="293"/>
                </a:cubicBezTo>
                <a:cubicBezTo>
                  <a:pt x="1508" y="262"/>
                  <a:pt x="1465" y="252"/>
                  <a:pt x="1426" y="252"/>
                </a:cubicBezTo>
                <a:cubicBezTo>
                  <a:pt x="1361" y="252"/>
                  <a:pt x="1310" y="280"/>
                  <a:pt x="1310" y="280"/>
                </a:cubicBezTo>
                <a:cubicBezTo>
                  <a:pt x="1310" y="280"/>
                  <a:pt x="1270" y="17"/>
                  <a:pt x="1020" y="1"/>
                </a:cubicBezTo>
                <a:cubicBezTo>
                  <a:pt x="1012" y="0"/>
                  <a:pt x="1003" y="0"/>
                  <a:pt x="9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7" name="Google Shape;4597;p42">
            <a:extLst>
              <a:ext uri="{FF2B5EF4-FFF2-40B4-BE49-F238E27FC236}">
                <a16:creationId xmlns:a16="http://schemas.microsoft.com/office/drawing/2014/main" id="{DDD73F6F-03C8-0D83-AF63-09C81B1000CC}"/>
              </a:ext>
            </a:extLst>
          </p:cNvPr>
          <p:cNvSpPr/>
          <p:nvPr/>
        </p:nvSpPr>
        <p:spPr>
          <a:xfrm>
            <a:off x="11187773" y="5973683"/>
            <a:ext cx="271007" cy="109978"/>
          </a:xfrm>
          <a:custGeom>
            <a:avLst/>
            <a:gdLst/>
            <a:ahLst/>
            <a:cxnLst/>
            <a:rect l="l" t="t" r="r" b="b"/>
            <a:pathLst>
              <a:path w="1789" h="726" extrusionOk="0">
                <a:moveTo>
                  <a:pt x="652" y="1"/>
                </a:moveTo>
                <a:cubicBezTo>
                  <a:pt x="419" y="1"/>
                  <a:pt x="355" y="207"/>
                  <a:pt x="355" y="207"/>
                </a:cubicBezTo>
                <a:cubicBezTo>
                  <a:pt x="355" y="207"/>
                  <a:pt x="284" y="125"/>
                  <a:pt x="201" y="125"/>
                </a:cubicBezTo>
                <a:cubicBezTo>
                  <a:pt x="172" y="125"/>
                  <a:pt x="141" y="135"/>
                  <a:pt x="112" y="162"/>
                </a:cubicBezTo>
                <a:cubicBezTo>
                  <a:pt x="1" y="269"/>
                  <a:pt x="112" y="334"/>
                  <a:pt x="112" y="334"/>
                </a:cubicBezTo>
                <a:lnTo>
                  <a:pt x="92" y="718"/>
                </a:lnTo>
                <a:cubicBezTo>
                  <a:pt x="216" y="723"/>
                  <a:pt x="341" y="725"/>
                  <a:pt x="468" y="725"/>
                </a:cubicBezTo>
                <a:cubicBezTo>
                  <a:pt x="897" y="725"/>
                  <a:pt x="1338" y="698"/>
                  <a:pt x="1788" y="652"/>
                </a:cubicBezTo>
                <a:cubicBezTo>
                  <a:pt x="1750" y="439"/>
                  <a:pt x="1581" y="417"/>
                  <a:pt x="1512" y="417"/>
                </a:cubicBezTo>
                <a:cubicBezTo>
                  <a:pt x="1493" y="417"/>
                  <a:pt x="1481" y="418"/>
                  <a:pt x="1481" y="418"/>
                </a:cubicBezTo>
                <a:cubicBezTo>
                  <a:pt x="1481" y="418"/>
                  <a:pt x="1521" y="208"/>
                  <a:pt x="1295" y="162"/>
                </a:cubicBezTo>
                <a:cubicBezTo>
                  <a:pt x="1263" y="156"/>
                  <a:pt x="1231" y="153"/>
                  <a:pt x="1201" y="153"/>
                </a:cubicBezTo>
                <a:cubicBezTo>
                  <a:pt x="1026" y="153"/>
                  <a:pt x="905" y="246"/>
                  <a:pt x="905" y="246"/>
                </a:cubicBezTo>
                <a:cubicBezTo>
                  <a:pt x="905" y="246"/>
                  <a:pt x="885" y="1"/>
                  <a:pt x="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8" name="Google Shape;4598;p42">
            <a:extLst>
              <a:ext uri="{FF2B5EF4-FFF2-40B4-BE49-F238E27FC236}">
                <a16:creationId xmlns:a16="http://schemas.microsoft.com/office/drawing/2014/main" id="{94C82194-9710-671B-6050-AFF52151706A}"/>
              </a:ext>
            </a:extLst>
          </p:cNvPr>
          <p:cNvSpPr/>
          <p:nvPr/>
        </p:nvSpPr>
        <p:spPr>
          <a:xfrm>
            <a:off x="10710289" y="5949748"/>
            <a:ext cx="271007" cy="121794"/>
          </a:xfrm>
          <a:custGeom>
            <a:avLst/>
            <a:gdLst/>
            <a:ahLst/>
            <a:cxnLst/>
            <a:rect l="l" t="t" r="r" b="b"/>
            <a:pathLst>
              <a:path w="1789" h="804" extrusionOk="0">
                <a:moveTo>
                  <a:pt x="1137" y="1"/>
                </a:moveTo>
                <a:cubicBezTo>
                  <a:pt x="903" y="1"/>
                  <a:pt x="884" y="247"/>
                  <a:pt x="884" y="247"/>
                </a:cubicBezTo>
                <a:cubicBezTo>
                  <a:pt x="884" y="247"/>
                  <a:pt x="763" y="154"/>
                  <a:pt x="588" y="154"/>
                </a:cubicBezTo>
                <a:cubicBezTo>
                  <a:pt x="558" y="154"/>
                  <a:pt x="526" y="156"/>
                  <a:pt x="492" y="163"/>
                </a:cubicBezTo>
                <a:cubicBezTo>
                  <a:pt x="267" y="207"/>
                  <a:pt x="306" y="418"/>
                  <a:pt x="306" y="418"/>
                </a:cubicBezTo>
                <a:cubicBezTo>
                  <a:pt x="306" y="418"/>
                  <a:pt x="295" y="417"/>
                  <a:pt x="276" y="417"/>
                </a:cubicBezTo>
                <a:cubicBezTo>
                  <a:pt x="207" y="417"/>
                  <a:pt x="38" y="439"/>
                  <a:pt x="1" y="653"/>
                </a:cubicBezTo>
                <a:cubicBezTo>
                  <a:pt x="458" y="735"/>
                  <a:pt x="852" y="804"/>
                  <a:pt x="1236" y="804"/>
                </a:cubicBezTo>
                <a:cubicBezTo>
                  <a:pt x="1389" y="804"/>
                  <a:pt x="1540" y="793"/>
                  <a:pt x="1693" y="768"/>
                </a:cubicBezTo>
                <a:lnTo>
                  <a:pt x="1676" y="335"/>
                </a:lnTo>
                <a:cubicBezTo>
                  <a:pt x="1676" y="335"/>
                  <a:pt x="1788" y="268"/>
                  <a:pt x="1676" y="163"/>
                </a:cubicBezTo>
                <a:cubicBezTo>
                  <a:pt x="1646" y="135"/>
                  <a:pt x="1616" y="125"/>
                  <a:pt x="1586" y="125"/>
                </a:cubicBezTo>
                <a:cubicBezTo>
                  <a:pt x="1504" y="125"/>
                  <a:pt x="1433" y="206"/>
                  <a:pt x="1433" y="206"/>
                </a:cubicBezTo>
                <a:cubicBezTo>
                  <a:pt x="1433" y="206"/>
                  <a:pt x="1370" y="1"/>
                  <a:pt x="11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9" name="Google Shape;4599;p42">
            <a:extLst>
              <a:ext uri="{FF2B5EF4-FFF2-40B4-BE49-F238E27FC236}">
                <a16:creationId xmlns:a16="http://schemas.microsoft.com/office/drawing/2014/main" id="{8289C62C-6504-2F3B-879D-4FC95500A32D}"/>
              </a:ext>
            </a:extLst>
          </p:cNvPr>
          <p:cNvSpPr/>
          <p:nvPr/>
        </p:nvSpPr>
        <p:spPr>
          <a:xfrm>
            <a:off x="10752554" y="5272908"/>
            <a:ext cx="860435" cy="716676"/>
          </a:xfrm>
          <a:custGeom>
            <a:avLst/>
            <a:gdLst/>
            <a:ahLst/>
            <a:cxnLst/>
            <a:rect l="l" t="t" r="r" b="b"/>
            <a:pathLst>
              <a:path w="5680" h="4731" extrusionOk="0">
                <a:moveTo>
                  <a:pt x="3838" y="1"/>
                </a:moveTo>
                <a:cubicBezTo>
                  <a:pt x="3724" y="1"/>
                  <a:pt x="3615" y="52"/>
                  <a:pt x="3520" y="107"/>
                </a:cubicBezTo>
                <a:cubicBezTo>
                  <a:pt x="3156" y="324"/>
                  <a:pt x="2894" y="637"/>
                  <a:pt x="2683" y="962"/>
                </a:cubicBezTo>
                <a:cubicBezTo>
                  <a:pt x="2235" y="1659"/>
                  <a:pt x="2001" y="2446"/>
                  <a:pt x="2009" y="3233"/>
                </a:cubicBezTo>
                <a:cubicBezTo>
                  <a:pt x="1874" y="2664"/>
                  <a:pt x="1324" y="1786"/>
                  <a:pt x="807" y="1542"/>
                </a:cubicBezTo>
                <a:cubicBezTo>
                  <a:pt x="690" y="1487"/>
                  <a:pt x="581" y="1463"/>
                  <a:pt x="483" y="1463"/>
                </a:cubicBezTo>
                <a:cubicBezTo>
                  <a:pt x="191" y="1463"/>
                  <a:pt x="0" y="1679"/>
                  <a:pt x="26" y="1954"/>
                </a:cubicBezTo>
                <a:cubicBezTo>
                  <a:pt x="96" y="2709"/>
                  <a:pt x="1392" y="3948"/>
                  <a:pt x="2116" y="4730"/>
                </a:cubicBezTo>
                <a:cubicBezTo>
                  <a:pt x="3034" y="4333"/>
                  <a:pt x="4307" y="3834"/>
                  <a:pt x="5263" y="3377"/>
                </a:cubicBezTo>
                <a:cubicBezTo>
                  <a:pt x="5432" y="3297"/>
                  <a:pt x="5609" y="3185"/>
                  <a:pt x="5635" y="3026"/>
                </a:cubicBezTo>
                <a:cubicBezTo>
                  <a:pt x="5679" y="2754"/>
                  <a:pt x="5266" y="2590"/>
                  <a:pt x="4930" y="2576"/>
                </a:cubicBezTo>
                <a:cubicBezTo>
                  <a:pt x="4898" y="2574"/>
                  <a:pt x="4866" y="2574"/>
                  <a:pt x="4834" y="2574"/>
                </a:cubicBezTo>
                <a:cubicBezTo>
                  <a:pt x="4017" y="2574"/>
                  <a:pt x="3213" y="2963"/>
                  <a:pt x="2829" y="3553"/>
                </a:cubicBezTo>
                <a:cubicBezTo>
                  <a:pt x="3342" y="2613"/>
                  <a:pt x="3858" y="1666"/>
                  <a:pt x="4150" y="664"/>
                </a:cubicBezTo>
                <a:cubicBezTo>
                  <a:pt x="4187" y="534"/>
                  <a:pt x="4220" y="400"/>
                  <a:pt x="4187" y="271"/>
                </a:cubicBezTo>
                <a:cubicBezTo>
                  <a:pt x="4153" y="142"/>
                  <a:pt x="4032" y="19"/>
                  <a:pt x="3872" y="2"/>
                </a:cubicBezTo>
                <a:cubicBezTo>
                  <a:pt x="3861" y="1"/>
                  <a:pt x="3849" y="1"/>
                  <a:pt x="3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0" name="Google Shape;4600;p42">
            <a:extLst>
              <a:ext uri="{FF2B5EF4-FFF2-40B4-BE49-F238E27FC236}">
                <a16:creationId xmlns:a16="http://schemas.microsoft.com/office/drawing/2014/main" id="{2F952967-FD84-0891-4B6D-392E868A0CD4}"/>
              </a:ext>
            </a:extLst>
          </p:cNvPr>
          <p:cNvSpPr/>
          <p:nvPr/>
        </p:nvSpPr>
        <p:spPr>
          <a:xfrm>
            <a:off x="11071129" y="5336533"/>
            <a:ext cx="244648" cy="638661"/>
          </a:xfrm>
          <a:custGeom>
            <a:avLst/>
            <a:gdLst/>
            <a:ahLst/>
            <a:cxnLst/>
            <a:rect l="l" t="t" r="r" b="b"/>
            <a:pathLst>
              <a:path w="1615" h="4216" fill="none" extrusionOk="0">
                <a:moveTo>
                  <a:pt x="1615" y="1"/>
                </a:moveTo>
                <a:cubicBezTo>
                  <a:pt x="868" y="1327"/>
                  <a:pt x="323" y="2749"/>
                  <a:pt x="1" y="421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42">
            <a:extLst>
              <a:ext uri="{FF2B5EF4-FFF2-40B4-BE49-F238E27FC236}">
                <a16:creationId xmlns:a16="http://schemas.microsoft.com/office/drawing/2014/main" id="{230627D1-9D5C-7EBC-B6B3-755678857542}"/>
              </a:ext>
            </a:extLst>
          </p:cNvPr>
          <p:cNvSpPr/>
          <p:nvPr/>
        </p:nvSpPr>
        <p:spPr>
          <a:xfrm>
            <a:off x="11066433" y="5723125"/>
            <a:ext cx="459908" cy="254495"/>
          </a:xfrm>
          <a:custGeom>
            <a:avLst/>
            <a:gdLst/>
            <a:ahLst/>
            <a:cxnLst/>
            <a:rect l="l" t="t" r="r" b="b"/>
            <a:pathLst>
              <a:path w="3036" h="1680" fill="none" extrusionOk="0">
                <a:moveTo>
                  <a:pt x="3036" y="0"/>
                </a:moveTo>
                <a:cubicBezTo>
                  <a:pt x="1872" y="255"/>
                  <a:pt x="796" y="850"/>
                  <a:pt x="1" y="168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42">
            <a:extLst>
              <a:ext uri="{FF2B5EF4-FFF2-40B4-BE49-F238E27FC236}">
                <a16:creationId xmlns:a16="http://schemas.microsoft.com/office/drawing/2014/main" id="{2EB88F81-ECEA-746A-5D9C-388B988AA5B9}"/>
              </a:ext>
            </a:extLst>
          </p:cNvPr>
          <p:cNvSpPr/>
          <p:nvPr/>
        </p:nvSpPr>
        <p:spPr>
          <a:xfrm>
            <a:off x="10823298" y="5564519"/>
            <a:ext cx="245860" cy="407949"/>
          </a:xfrm>
          <a:custGeom>
            <a:avLst/>
            <a:gdLst/>
            <a:ahLst/>
            <a:cxnLst/>
            <a:rect l="l" t="t" r="r" b="b"/>
            <a:pathLst>
              <a:path w="1623" h="2693" fill="none" extrusionOk="0">
                <a:moveTo>
                  <a:pt x="1" y="0"/>
                </a:moveTo>
                <a:cubicBezTo>
                  <a:pt x="593" y="876"/>
                  <a:pt x="1340" y="1693"/>
                  <a:pt x="1622" y="269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3" name="Google Shape;4603;p42">
            <a:extLst>
              <a:ext uri="{FF2B5EF4-FFF2-40B4-BE49-F238E27FC236}">
                <a16:creationId xmlns:a16="http://schemas.microsoft.com/office/drawing/2014/main" id="{8E839274-4FB4-6418-AE83-E2F0A28204E9}"/>
              </a:ext>
            </a:extLst>
          </p:cNvPr>
          <p:cNvSpPr/>
          <p:nvPr/>
        </p:nvSpPr>
        <p:spPr>
          <a:xfrm>
            <a:off x="10916159" y="5924601"/>
            <a:ext cx="326147" cy="163452"/>
          </a:xfrm>
          <a:custGeom>
            <a:avLst/>
            <a:gdLst/>
            <a:ahLst/>
            <a:cxnLst/>
            <a:rect l="l" t="t" r="r" b="b"/>
            <a:pathLst>
              <a:path w="2153" h="1079" extrusionOk="0">
                <a:moveTo>
                  <a:pt x="1195" y="0"/>
                </a:moveTo>
                <a:cubicBezTo>
                  <a:pt x="1040" y="0"/>
                  <a:pt x="884" y="14"/>
                  <a:pt x="731" y="42"/>
                </a:cubicBezTo>
                <a:cubicBezTo>
                  <a:pt x="536" y="78"/>
                  <a:pt x="337" y="142"/>
                  <a:pt x="205" y="273"/>
                </a:cubicBezTo>
                <a:cubicBezTo>
                  <a:pt x="23" y="454"/>
                  <a:pt x="8" y="718"/>
                  <a:pt x="1" y="960"/>
                </a:cubicBezTo>
                <a:cubicBezTo>
                  <a:pt x="460" y="1033"/>
                  <a:pt x="949" y="1079"/>
                  <a:pt x="1442" y="1079"/>
                </a:cubicBezTo>
                <a:cubicBezTo>
                  <a:pt x="1622" y="1079"/>
                  <a:pt x="1803" y="1073"/>
                  <a:pt x="1983" y="1060"/>
                </a:cubicBezTo>
                <a:cubicBezTo>
                  <a:pt x="2049" y="919"/>
                  <a:pt x="2116" y="774"/>
                  <a:pt x="2135" y="620"/>
                </a:cubicBezTo>
                <a:cubicBezTo>
                  <a:pt x="2152" y="469"/>
                  <a:pt x="2114" y="303"/>
                  <a:pt x="1992" y="192"/>
                </a:cubicBezTo>
                <a:cubicBezTo>
                  <a:pt x="1881" y="90"/>
                  <a:pt x="1718" y="50"/>
                  <a:pt x="1562" y="26"/>
                </a:cubicBezTo>
                <a:cubicBezTo>
                  <a:pt x="1441" y="9"/>
                  <a:pt x="1318" y="0"/>
                  <a:pt x="11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4" name="Google Shape;4604;p42">
            <a:extLst>
              <a:ext uri="{FF2B5EF4-FFF2-40B4-BE49-F238E27FC236}">
                <a16:creationId xmlns:a16="http://schemas.microsoft.com/office/drawing/2014/main" id="{9442D254-B1F6-964F-E1C6-E2CE0AC4779B}"/>
              </a:ext>
            </a:extLst>
          </p:cNvPr>
          <p:cNvSpPr/>
          <p:nvPr/>
        </p:nvSpPr>
        <p:spPr>
          <a:xfrm>
            <a:off x="11012201" y="6016251"/>
            <a:ext cx="372956" cy="96344"/>
          </a:xfrm>
          <a:custGeom>
            <a:avLst/>
            <a:gdLst/>
            <a:ahLst/>
            <a:cxnLst/>
            <a:rect l="l" t="t" r="r" b="b"/>
            <a:pathLst>
              <a:path w="2462" h="636" extrusionOk="0">
                <a:moveTo>
                  <a:pt x="1821" y="0"/>
                </a:moveTo>
                <a:cubicBezTo>
                  <a:pt x="1550" y="0"/>
                  <a:pt x="1394" y="315"/>
                  <a:pt x="1394" y="315"/>
                </a:cubicBezTo>
                <a:cubicBezTo>
                  <a:pt x="1394" y="315"/>
                  <a:pt x="1406" y="145"/>
                  <a:pt x="1235" y="123"/>
                </a:cubicBezTo>
                <a:cubicBezTo>
                  <a:pt x="1223" y="121"/>
                  <a:pt x="1212" y="121"/>
                  <a:pt x="1201" y="121"/>
                </a:cubicBezTo>
                <a:cubicBezTo>
                  <a:pt x="1053" y="121"/>
                  <a:pt x="980" y="246"/>
                  <a:pt x="980" y="246"/>
                </a:cubicBezTo>
                <a:cubicBezTo>
                  <a:pt x="980" y="246"/>
                  <a:pt x="936" y="20"/>
                  <a:pt x="668" y="20"/>
                </a:cubicBezTo>
                <a:cubicBezTo>
                  <a:pt x="644" y="20"/>
                  <a:pt x="619" y="22"/>
                  <a:pt x="591" y="26"/>
                </a:cubicBezTo>
                <a:cubicBezTo>
                  <a:pt x="253" y="73"/>
                  <a:pt x="355" y="437"/>
                  <a:pt x="355" y="437"/>
                </a:cubicBezTo>
                <a:cubicBezTo>
                  <a:pt x="355" y="437"/>
                  <a:pt x="297" y="405"/>
                  <a:pt x="225" y="405"/>
                </a:cubicBezTo>
                <a:cubicBezTo>
                  <a:pt x="190" y="405"/>
                  <a:pt x="150" y="413"/>
                  <a:pt x="113" y="437"/>
                </a:cubicBezTo>
                <a:cubicBezTo>
                  <a:pt x="0" y="506"/>
                  <a:pt x="28" y="619"/>
                  <a:pt x="28" y="619"/>
                </a:cubicBezTo>
                <a:cubicBezTo>
                  <a:pt x="274" y="631"/>
                  <a:pt x="535" y="635"/>
                  <a:pt x="790" y="635"/>
                </a:cubicBezTo>
                <a:cubicBezTo>
                  <a:pt x="1622" y="635"/>
                  <a:pt x="2395" y="588"/>
                  <a:pt x="2408" y="588"/>
                </a:cubicBezTo>
                <a:cubicBezTo>
                  <a:pt x="2408" y="588"/>
                  <a:pt x="2408" y="588"/>
                  <a:pt x="2408" y="588"/>
                </a:cubicBezTo>
                <a:cubicBezTo>
                  <a:pt x="2462" y="337"/>
                  <a:pt x="2314" y="295"/>
                  <a:pt x="2209" y="295"/>
                </a:cubicBezTo>
                <a:cubicBezTo>
                  <a:pt x="2156" y="295"/>
                  <a:pt x="2113" y="306"/>
                  <a:pt x="2113" y="306"/>
                </a:cubicBezTo>
                <a:cubicBezTo>
                  <a:pt x="2113" y="306"/>
                  <a:pt x="2189" y="57"/>
                  <a:pt x="1881" y="5"/>
                </a:cubicBezTo>
                <a:cubicBezTo>
                  <a:pt x="1860" y="2"/>
                  <a:pt x="1840" y="0"/>
                  <a:pt x="18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5" name="Google Shape;4605;p42">
            <a:extLst>
              <a:ext uri="{FF2B5EF4-FFF2-40B4-BE49-F238E27FC236}">
                <a16:creationId xmlns:a16="http://schemas.microsoft.com/office/drawing/2014/main" id="{F52999FA-2587-CE64-0D75-B9F00253F1B6}"/>
              </a:ext>
            </a:extLst>
          </p:cNvPr>
          <p:cNvSpPr/>
          <p:nvPr/>
        </p:nvSpPr>
        <p:spPr>
          <a:xfrm>
            <a:off x="10726801" y="5996709"/>
            <a:ext cx="310999" cy="113917"/>
          </a:xfrm>
          <a:custGeom>
            <a:avLst/>
            <a:gdLst/>
            <a:ahLst/>
            <a:cxnLst/>
            <a:rect l="l" t="t" r="r" b="b"/>
            <a:pathLst>
              <a:path w="2053" h="752" extrusionOk="0">
                <a:moveTo>
                  <a:pt x="1235" y="1"/>
                </a:moveTo>
                <a:cubicBezTo>
                  <a:pt x="948" y="1"/>
                  <a:pt x="830" y="231"/>
                  <a:pt x="830" y="231"/>
                </a:cubicBezTo>
                <a:cubicBezTo>
                  <a:pt x="830" y="231"/>
                  <a:pt x="778" y="89"/>
                  <a:pt x="600" y="89"/>
                </a:cubicBezTo>
                <a:cubicBezTo>
                  <a:pt x="565" y="89"/>
                  <a:pt x="525" y="95"/>
                  <a:pt x="481" y="107"/>
                </a:cubicBezTo>
                <a:cubicBezTo>
                  <a:pt x="204" y="186"/>
                  <a:pt x="295" y="364"/>
                  <a:pt x="295" y="364"/>
                </a:cubicBezTo>
                <a:cubicBezTo>
                  <a:pt x="295" y="364"/>
                  <a:pt x="275" y="359"/>
                  <a:pt x="246" y="359"/>
                </a:cubicBezTo>
                <a:cubicBezTo>
                  <a:pt x="203" y="359"/>
                  <a:pt x="138" y="370"/>
                  <a:pt x="86" y="426"/>
                </a:cubicBezTo>
                <a:cubicBezTo>
                  <a:pt x="0" y="519"/>
                  <a:pt x="94" y="612"/>
                  <a:pt x="94" y="612"/>
                </a:cubicBezTo>
                <a:cubicBezTo>
                  <a:pt x="498" y="700"/>
                  <a:pt x="1938" y="751"/>
                  <a:pt x="1938" y="751"/>
                </a:cubicBezTo>
                <a:cubicBezTo>
                  <a:pt x="1938" y="751"/>
                  <a:pt x="2052" y="431"/>
                  <a:pt x="1919" y="335"/>
                </a:cubicBezTo>
                <a:cubicBezTo>
                  <a:pt x="1870" y="299"/>
                  <a:pt x="1816" y="288"/>
                  <a:pt x="1769" y="288"/>
                </a:cubicBezTo>
                <a:cubicBezTo>
                  <a:pt x="1688" y="288"/>
                  <a:pt x="1625" y="320"/>
                  <a:pt x="1625" y="320"/>
                </a:cubicBezTo>
                <a:cubicBezTo>
                  <a:pt x="1625" y="320"/>
                  <a:pt x="1574" y="19"/>
                  <a:pt x="1266" y="2"/>
                </a:cubicBezTo>
                <a:cubicBezTo>
                  <a:pt x="1255" y="1"/>
                  <a:pt x="1245" y="1"/>
                  <a:pt x="1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6" name="Google Shape;4606;p42">
            <a:extLst>
              <a:ext uri="{FF2B5EF4-FFF2-40B4-BE49-F238E27FC236}">
                <a16:creationId xmlns:a16="http://schemas.microsoft.com/office/drawing/2014/main" id="{84EEF0AD-48CD-D637-6E01-7E51CA59341E}"/>
              </a:ext>
            </a:extLst>
          </p:cNvPr>
          <p:cNvSpPr/>
          <p:nvPr/>
        </p:nvSpPr>
        <p:spPr>
          <a:xfrm>
            <a:off x="12235602" y="5145357"/>
            <a:ext cx="169057" cy="74076"/>
          </a:xfrm>
          <a:custGeom>
            <a:avLst/>
            <a:gdLst/>
            <a:ahLst/>
            <a:cxnLst/>
            <a:rect l="l" t="t" r="r" b="b"/>
            <a:pathLst>
              <a:path w="1116" h="489" extrusionOk="0">
                <a:moveTo>
                  <a:pt x="407" y="1"/>
                </a:moveTo>
                <a:cubicBezTo>
                  <a:pt x="260" y="1"/>
                  <a:pt x="222" y="139"/>
                  <a:pt x="222" y="139"/>
                </a:cubicBezTo>
                <a:cubicBezTo>
                  <a:pt x="222" y="139"/>
                  <a:pt x="177" y="84"/>
                  <a:pt x="126" y="84"/>
                </a:cubicBezTo>
                <a:cubicBezTo>
                  <a:pt x="108" y="84"/>
                  <a:pt x="89" y="91"/>
                  <a:pt x="71" y="109"/>
                </a:cubicBezTo>
                <a:cubicBezTo>
                  <a:pt x="0" y="181"/>
                  <a:pt x="71" y="224"/>
                  <a:pt x="71" y="224"/>
                </a:cubicBezTo>
                <a:lnTo>
                  <a:pt x="59" y="484"/>
                </a:lnTo>
                <a:cubicBezTo>
                  <a:pt x="135" y="487"/>
                  <a:pt x="211" y="488"/>
                  <a:pt x="288" y="488"/>
                </a:cubicBezTo>
                <a:cubicBezTo>
                  <a:pt x="557" y="488"/>
                  <a:pt x="833" y="470"/>
                  <a:pt x="1115" y="439"/>
                </a:cubicBezTo>
                <a:cubicBezTo>
                  <a:pt x="1091" y="295"/>
                  <a:pt x="987" y="280"/>
                  <a:pt x="943" y="280"/>
                </a:cubicBezTo>
                <a:cubicBezTo>
                  <a:pt x="932" y="280"/>
                  <a:pt x="924" y="281"/>
                  <a:pt x="924" y="281"/>
                </a:cubicBezTo>
                <a:cubicBezTo>
                  <a:pt x="924" y="281"/>
                  <a:pt x="949" y="139"/>
                  <a:pt x="809" y="109"/>
                </a:cubicBezTo>
                <a:cubicBezTo>
                  <a:pt x="788" y="105"/>
                  <a:pt x="768" y="103"/>
                  <a:pt x="749" y="103"/>
                </a:cubicBezTo>
                <a:cubicBezTo>
                  <a:pt x="639" y="103"/>
                  <a:pt x="564" y="166"/>
                  <a:pt x="564" y="166"/>
                </a:cubicBezTo>
                <a:cubicBezTo>
                  <a:pt x="564" y="166"/>
                  <a:pt x="551" y="1"/>
                  <a:pt x="4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7" name="Google Shape;4607;p42">
            <a:extLst>
              <a:ext uri="{FF2B5EF4-FFF2-40B4-BE49-F238E27FC236}">
                <a16:creationId xmlns:a16="http://schemas.microsoft.com/office/drawing/2014/main" id="{3043A9FA-B1D9-4290-BCA8-5443B8418AB4}"/>
              </a:ext>
            </a:extLst>
          </p:cNvPr>
          <p:cNvSpPr/>
          <p:nvPr/>
        </p:nvSpPr>
        <p:spPr>
          <a:xfrm>
            <a:off x="11937781" y="5129300"/>
            <a:ext cx="169057" cy="82105"/>
          </a:xfrm>
          <a:custGeom>
            <a:avLst/>
            <a:gdLst/>
            <a:ahLst/>
            <a:cxnLst/>
            <a:rect l="l" t="t" r="r" b="b"/>
            <a:pathLst>
              <a:path w="1116" h="542" extrusionOk="0">
                <a:moveTo>
                  <a:pt x="710" y="1"/>
                </a:moveTo>
                <a:cubicBezTo>
                  <a:pt x="564" y="1"/>
                  <a:pt x="553" y="166"/>
                  <a:pt x="553" y="166"/>
                </a:cubicBezTo>
                <a:cubicBezTo>
                  <a:pt x="553" y="166"/>
                  <a:pt x="477" y="103"/>
                  <a:pt x="366" y="103"/>
                </a:cubicBezTo>
                <a:cubicBezTo>
                  <a:pt x="348" y="103"/>
                  <a:pt x="328" y="105"/>
                  <a:pt x="308" y="109"/>
                </a:cubicBezTo>
                <a:cubicBezTo>
                  <a:pt x="167" y="139"/>
                  <a:pt x="192" y="282"/>
                  <a:pt x="192" y="282"/>
                </a:cubicBezTo>
                <a:cubicBezTo>
                  <a:pt x="192" y="282"/>
                  <a:pt x="185" y="280"/>
                  <a:pt x="173" y="280"/>
                </a:cubicBezTo>
                <a:cubicBezTo>
                  <a:pt x="129" y="280"/>
                  <a:pt x="25" y="296"/>
                  <a:pt x="1" y="439"/>
                </a:cubicBezTo>
                <a:cubicBezTo>
                  <a:pt x="286" y="494"/>
                  <a:pt x="531" y="541"/>
                  <a:pt x="770" y="541"/>
                </a:cubicBezTo>
                <a:cubicBezTo>
                  <a:pt x="865" y="541"/>
                  <a:pt x="959" y="534"/>
                  <a:pt x="1055" y="516"/>
                </a:cubicBezTo>
                <a:lnTo>
                  <a:pt x="1046" y="224"/>
                </a:lnTo>
                <a:cubicBezTo>
                  <a:pt x="1046" y="224"/>
                  <a:pt x="1116" y="180"/>
                  <a:pt x="1046" y="109"/>
                </a:cubicBezTo>
                <a:cubicBezTo>
                  <a:pt x="1028" y="91"/>
                  <a:pt x="1009" y="84"/>
                  <a:pt x="991" y="84"/>
                </a:cubicBezTo>
                <a:cubicBezTo>
                  <a:pt x="939" y="84"/>
                  <a:pt x="895" y="139"/>
                  <a:pt x="895" y="139"/>
                </a:cubicBezTo>
                <a:cubicBezTo>
                  <a:pt x="895" y="139"/>
                  <a:pt x="855" y="1"/>
                  <a:pt x="7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8" name="Google Shape;4608;p42">
            <a:extLst>
              <a:ext uri="{FF2B5EF4-FFF2-40B4-BE49-F238E27FC236}">
                <a16:creationId xmlns:a16="http://schemas.microsoft.com/office/drawing/2014/main" id="{56BA192C-443C-479A-5846-94EA5600F386}"/>
              </a:ext>
            </a:extLst>
          </p:cNvPr>
          <p:cNvSpPr/>
          <p:nvPr/>
        </p:nvSpPr>
        <p:spPr>
          <a:xfrm>
            <a:off x="11952778" y="4664540"/>
            <a:ext cx="593367" cy="492781"/>
          </a:xfrm>
          <a:custGeom>
            <a:avLst/>
            <a:gdLst/>
            <a:ahLst/>
            <a:cxnLst/>
            <a:rect l="l" t="t" r="r" b="b"/>
            <a:pathLst>
              <a:path w="3917" h="3253" extrusionOk="0">
                <a:moveTo>
                  <a:pt x="2647" y="0"/>
                </a:moveTo>
                <a:cubicBezTo>
                  <a:pt x="2568" y="0"/>
                  <a:pt x="2493" y="34"/>
                  <a:pt x="2429" y="74"/>
                </a:cubicBezTo>
                <a:cubicBezTo>
                  <a:pt x="2177" y="221"/>
                  <a:pt x="1996" y="437"/>
                  <a:pt x="1851" y="661"/>
                </a:cubicBezTo>
                <a:cubicBezTo>
                  <a:pt x="1542" y="1140"/>
                  <a:pt x="1381" y="1683"/>
                  <a:pt x="1386" y="2224"/>
                </a:cubicBezTo>
                <a:cubicBezTo>
                  <a:pt x="1294" y="1833"/>
                  <a:pt x="914" y="1229"/>
                  <a:pt x="557" y="1062"/>
                </a:cubicBezTo>
                <a:cubicBezTo>
                  <a:pt x="477" y="1024"/>
                  <a:pt x="401" y="1007"/>
                  <a:pt x="334" y="1007"/>
                </a:cubicBezTo>
                <a:cubicBezTo>
                  <a:pt x="133" y="1007"/>
                  <a:pt x="1" y="1155"/>
                  <a:pt x="18" y="1345"/>
                </a:cubicBezTo>
                <a:cubicBezTo>
                  <a:pt x="67" y="1861"/>
                  <a:pt x="961" y="2714"/>
                  <a:pt x="1461" y="3252"/>
                </a:cubicBezTo>
                <a:cubicBezTo>
                  <a:pt x="2094" y="2979"/>
                  <a:pt x="2972" y="2634"/>
                  <a:pt x="3631" y="2322"/>
                </a:cubicBezTo>
                <a:cubicBezTo>
                  <a:pt x="3748" y="2267"/>
                  <a:pt x="3870" y="2190"/>
                  <a:pt x="3887" y="2081"/>
                </a:cubicBezTo>
                <a:cubicBezTo>
                  <a:pt x="3917" y="1894"/>
                  <a:pt x="3633" y="1780"/>
                  <a:pt x="3400" y="1771"/>
                </a:cubicBezTo>
                <a:cubicBezTo>
                  <a:pt x="3378" y="1770"/>
                  <a:pt x="3356" y="1769"/>
                  <a:pt x="3335" y="1769"/>
                </a:cubicBezTo>
                <a:cubicBezTo>
                  <a:pt x="2772" y="1769"/>
                  <a:pt x="2217" y="2037"/>
                  <a:pt x="1952" y="2443"/>
                </a:cubicBezTo>
                <a:cubicBezTo>
                  <a:pt x="2306" y="1796"/>
                  <a:pt x="2661" y="1145"/>
                  <a:pt x="2863" y="456"/>
                </a:cubicBezTo>
                <a:cubicBezTo>
                  <a:pt x="2888" y="368"/>
                  <a:pt x="2911" y="275"/>
                  <a:pt x="2888" y="185"/>
                </a:cubicBezTo>
                <a:cubicBezTo>
                  <a:pt x="2865" y="96"/>
                  <a:pt x="2782" y="12"/>
                  <a:pt x="2671" y="1"/>
                </a:cubicBezTo>
                <a:cubicBezTo>
                  <a:pt x="2663" y="0"/>
                  <a:pt x="2655" y="0"/>
                  <a:pt x="26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42">
            <a:extLst>
              <a:ext uri="{FF2B5EF4-FFF2-40B4-BE49-F238E27FC236}">
                <a16:creationId xmlns:a16="http://schemas.microsoft.com/office/drawing/2014/main" id="{1CE4D9D0-6F44-F51F-A634-89DE6F5A02EA}"/>
              </a:ext>
            </a:extLst>
          </p:cNvPr>
          <p:cNvSpPr/>
          <p:nvPr/>
        </p:nvSpPr>
        <p:spPr>
          <a:xfrm>
            <a:off x="12172736" y="4708017"/>
            <a:ext cx="169057" cy="439458"/>
          </a:xfrm>
          <a:custGeom>
            <a:avLst/>
            <a:gdLst/>
            <a:ahLst/>
            <a:cxnLst/>
            <a:rect l="l" t="t" r="r" b="b"/>
            <a:pathLst>
              <a:path w="1116" h="2901" fill="none" extrusionOk="0">
                <a:moveTo>
                  <a:pt x="1115" y="1"/>
                </a:moveTo>
                <a:cubicBezTo>
                  <a:pt x="600" y="913"/>
                  <a:pt x="223" y="1892"/>
                  <a:pt x="1" y="29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0" name="Google Shape;4610;p42">
            <a:extLst>
              <a:ext uri="{FF2B5EF4-FFF2-40B4-BE49-F238E27FC236}">
                <a16:creationId xmlns:a16="http://schemas.microsoft.com/office/drawing/2014/main" id="{91A2C5AB-F580-61DC-BE96-B78A5F32CAE9}"/>
              </a:ext>
            </a:extLst>
          </p:cNvPr>
          <p:cNvSpPr/>
          <p:nvPr/>
        </p:nvSpPr>
        <p:spPr>
          <a:xfrm>
            <a:off x="12169554" y="4974026"/>
            <a:ext cx="317361" cy="175268"/>
          </a:xfrm>
          <a:custGeom>
            <a:avLst/>
            <a:gdLst/>
            <a:ahLst/>
            <a:cxnLst/>
            <a:rect l="l" t="t" r="r" b="b"/>
            <a:pathLst>
              <a:path w="2095" h="1157" fill="none" extrusionOk="0">
                <a:moveTo>
                  <a:pt x="2094" y="0"/>
                </a:moveTo>
                <a:cubicBezTo>
                  <a:pt x="1291" y="176"/>
                  <a:pt x="550" y="585"/>
                  <a:pt x="0" y="115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42">
            <a:extLst>
              <a:ext uri="{FF2B5EF4-FFF2-40B4-BE49-F238E27FC236}">
                <a16:creationId xmlns:a16="http://schemas.microsoft.com/office/drawing/2014/main" id="{710DB2ED-EF15-5575-01CA-E73416904501}"/>
              </a:ext>
            </a:extLst>
          </p:cNvPr>
          <p:cNvSpPr/>
          <p:nvPr/>
        </p:nvSpPr>
        <p:spPr>
          <a:xfrm>
            <a:off x="12001859" y="4865108"/>
            <a:ext cx="169512" cy="280550"/>
          </a:xfrm>
          <a:custGeom>
            <a:avLst/>
            <a:gdLst/>
            <a:ahLst/>
            <a:cxnLst/>
            <a:rect l="l" t="t" r="r" b="b"/>
            <a:pathLst>
              <a:path w="1119" h="1852" fill="none" extrusionOk="0">
                <a:moveTo>
                  <a:pt x="0" y="0"/>
                </a:moveTo>
                <a:cubicBezTo>
                  <a:pt x="409" y="602"/>
                  <a:pt x="923" y="1164"/>
                  <a:pt x="1119" y="185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2" name="Google Shape;4612;p42">
            <a:extLst>
              <a:ext uri="{FF2B5EF4-FFF2-40B4-BE49-F238E27FC236}">
                <a16:creationId xmlns:a16="http://schemas.microsoft.com/office/drawing/2014/main" id="{F7A34399-5119-EC2C-ADCA-CCC52C58C2C2}"/>
              </a:ext>
            </a:extLst>
          </p:cNvPr>
          <p:cNvSpPr/>
          <p:nvPr/>
        </p:nvSpPr>
        <p:spPr>
          <a:xfrm>
            <a:off x="12065786" y="5112485"/>
            <a:ext cx="225107" cy="112553"/>
          </a:xfrm>
          <a:custGeom>
            <a:avLst/>
            <a:gdLst/>
            <a:ahLst/>
            <a:cxnLst/>
            <a:rect l="l" t="t" r="r" b="b"/>
            <a:pathLst>
              <a:path w="1486" h="743" extrusionOk="0">
                <a:moveTo>
                  <a:pt x="822" y="1"/>
                </a:moveTo>
                <a:cubicBezTo>
                  <a:pt x="715" y="1"/>
                  <a:pt x="609" y="10"/>
                  <a:pt x="504" y="29"/>
                </a:cubicBezTo>
                <a:cubicBezTo>
                  <a:pt x="369" y="54"/>
                  <a:pt x="232" y="98"/>
                  <a:pt x="142" y="188"/>
                </a:cubicBezTo>
                <a:cubicBezTo>
                  <a:pt x="18" y="313"/>
                  <a:pt x="5" y="496"/>
                  <a:pt x="0" y="662"/>
                </a:cubicBezTo>
                <a:cubicBezTo>
                  <a:pt x="319" y="712"/>
                  <a:pt x="659" y="743"/>
                  <a:pt x="1002" y="743"/>
                </a:cubicBezTo>
                <a:cubicBezTo>
                  <a:pt x="1124" y="743"/>
                  <a:pt x="1246" y="739"/>
                  <a:pt x="1368" y="731"/>
                </a:cubicBezTo>
                <a:cubicBezTo>
                  <a:pt x="1415" y="633"/>
                  <a:pt x="1460" y="533"/>
                  <a:pt x="1473" y="428"/>
                </a:cubicBezTo>
                <a:cubicBezTo>
                  <a:pt x="1485" y="322"/>
                  <a:pt x="1459" y="209"/>
                  <a:pt x="1375" y="132"/>
                </a:cubicBezTo>
                <a:cubicBezTo>
                  <a:pt x="1297" y="63"/>
                  <a:pt x="1186" y="34"/>
                  <a:pt x="1078" y="19"/>
                </a:cubicBezTo>
                <a:cubicBezTo>
                  <a:pt x="993" y="7"/>
                  <a:pt x="908" y="1"/>
                  <a:pt x="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3" name="Google Shape;4613;p42">
            <a:extLst>
              <a:ext uri="{FF2B5EF4-FFF2-40B4-BE49-F238E27FC236}">
                <a16:creationId xmlns:a16="http://schemas.microsoft.com/office/drawing/2014/main" id="{0AEE14D7-6671-1BA4-2062-F5ADAB46A7BB}"/>
              </a:ext>
            </a:extLst>
          </p:cNvPr>
          <p:cNvSpPr/>
          <p:nvPr/>
        </p:nvSpPr>
        <p:spPr>
          <a:xfrm>
            <a:off x="12126229" y="5173685"/>
            <a:ext cx="232681" cy="65290"/>
          </a:xfrm>
          <a:custGeom>
            <a:avLst/>
            <a:gdLst/>
            <a:ahLst/>
            <a:cxnLst/>
            <a:rect l="l" t="t" r="r" b="b"/>
            <a:pathLst>
              <a:path w="1536" h="431" extrusionOk="0">
                <a:moveTo>
                  <a:pt x="1136" y="1"/>
                </a:moveTo>
                <a:cubicBezTo>
                  <a:pt x="966" y="1"/>
                  <a:pt x="870" y="213"/>
                  <a:pt x="870" y="213"/>
                </a:cubicBezTo>
                <a:cubicBezTo>
                  <a:pt x="870" y="213"/>
                  <a:pt x="876" y="97"/>
                  <a:pt x="771" y="83"/>
                </a:cubicBezTo>
                <a:cubicBezTo>
                  <a:pt x="763" y="82"/>
                  <a:pt x="756" y="81"/>
                  <a:pt x="748" y="81"/>
                </a:cubicBezTo>
                <a:cubicBezTo>
                  <a:pt x="656" y="81"/>
                  <a:pt x="611" y="165"/>
                  <a:pt x="611" y="165"/>
                </a:cubicBezTo>
                <a:cubicBezTo>
                  <a:pt x="611" y="165"/>
                  <a:pt x="583" y="14"/>
                  <a:pt x="416" y="14"/>
                </a:cubicBezTo>
                <a:cubicBezTo>
                  <a:pt x="401" y="14"/>
                  <a:pt x="385" y="15"/>
                  <a:pt x="368" y="18"/>
                </a:cubicBezTo>
                <a:cubicBezTo>
                  <a:pt x="157" y="52"/>
                  <a:pt x="220" y="296"/>
                  <a:pt x="220" y="296"/>
                </a:cubicBezTo>
                <a:cubicBezTo>
                  <a:pt x="220" y="296"/>
                  <a:pt x="185" y="274"/>
                  <a:pt x="140" y="274"/>
                </a:cubicBezTo>
                <a:cubicBezTo>
                  <a:pt x="118" y="274"/>
                  <a:pt x="94" y="280"/>
                  <a:pt x="70" y="296"/>
                </a:cubicBezTo>
                <a:cubicBezTo>
                  <a:pt x="0" y="343"/>
                  <a:pt x="18" y="419"/>
                  <a:pt x="18" y="419"/>
                </a:cubicBezTo>
                <a:cubicBezTo>
                  <a:pt x="174" y="427"/>
                  <a:pt x="341" y="430"/>
                  <a:pt x="504" y="430"/>
                </a:cubicBezTo>
                <a:cubicBezTo>
                  <a:pt x="1022" y="430"/>
                  <a:pt x="1501" y="398"/>
                  <a:pt x="1502" y="397"/>
                </a:cubicBezTo>
                <a:cubicBezTo>
                  <a:pt x="1535" y="228"/>
                  <a:pt x="1444" y="199"/>
                  <a:pt x="1378" y="199"/>
                </a:cubicBezTo>
                <a:cubicBezTo>
                  <a:pt x="1344" y="199"/>
                  <a:pt x="1318" y="207"/>
                  <a:pt x="1318" y="207"/>
                </a:cubicBezTo>
                <a:cubicBezTo>
                  <a:pt x="1318" y="207"/>
                  <a:pt x="1365" y="38"/>
                  <a:pt x="1174" y="4"/>
                </a:cubicBezTo>
                <a:cubicBezTo>
                  <a:pt x="1161" y="2"/>
                  <a:pt x="1148" y="1"/>
                  <a:pt x="11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4" name="Google Shape;4614;p42">
            <a:extLst>
              <a:ext uri="{FF2B5EF4-FFF2-40B4-BE49-F238E27FC236}">
                <a16:creationId xmlns:a16="http://schemas.microsoft.com/office/drawing/2014/main" id="{07DF8C0E-B48C-ECDF-4D85-9F2EE7E0351F}"/>
              </a:ext>
            </a:extLst>
          </p:cNvPr>
          <p:cNvSpPr/>
          <p:nvPr/>
        </p:nvSpPr>
        <p:spPr>
          <a:xfrm>
            <a:off x="11948082" y="5160809"/>
            <a:ext cx="194052" cy="76954"/>
          </a:xfrm>
          <a:custGeom>
            <a:avLst/>
            <a:gdLst/>
            <a:ahLst/>
            <a:cxnLst/>
            <a:rect l="l" t="t" r="r" b="b"/>
            <a:pathLst>
              <a:path w="1281" h="508" extrusionOk="0">
                <a:moveTo>
                  <a:pt x="770" y="1"/>
                </a:moveTo>
                <a:cubicBezTo>
                  <a:pt x="593" y="1"/>
                  <a:pt x="519" y="156"/>
                  <a:pt x="519" y="156"/>
                </a:cubicBezTo>
                <a:cubicBezTo>
                  <a:pt x="519" y="156"/>
                  <a:pt x="487" y="60"/>
                  <a:pt x="375" y="60"/>
                </a:cubicBezTo>
                <a:cubicBezTo>
                  <a:pt x="353" y="60"/>
                  <a:pt x="329" y="63"/>
                  <a:pt x="301" y="72"/>
                </a:cubicBezTo>
                <a:cubicBezTo>
                  <a:pt x="128" y="125"/>
                  <a:pt x="185" y="245"/>
                  <a:pt x="185" y="245"/>
                </a:cubicBezTo>
                <a:cubicBezTo>
                  <a:pt x="185" y="245"/>
                  <a:pt x="172" y="242"/>
                  <a:pt x="154" y="242"/>
                </a:cubicBezTo>
                <a:cubicBezTo>
                  <a:pt x="127" y="242"/>
                  <a:pt x="88" y="249"/>
                  <a:pt x="56" y="287"/>
                </a:cubicBezTo>
                <a:cubicBezTo>
                  <a:pt x="1" y="349"/>
                  <a:pt x="61" y="412"/>
                  <a:pt x="61" y="412"/>
                </a:cubicBezTo>
                <a:cubicBezTo>
                  <a:pt x="314" y="473"/>
                  <a:pt x="1209" y="508"/>
                  <a:pt x="1209" y="508"/>
                </a:cubicBezTo>
                <a:cubicBezTo>
                  <a:pt x="1209" y="508"/>
                  <a:pt x="1280" y="292"/>
                  <a:pt x="1198" y="227"/>
                </a:cubicBezTo>
                <a:cubicBezTo>
                  <a:pt x="1167" y="202"/>
                  <a:pt x="1133" y="195"/>
                  <a:pt x="1104" y="195"/>
                </a:cubicBezTo>
                <a:cubicBezTo>
                  <a:pt x="1054" y="195"/>
                  <a:pt x="1014" y="216"/>
                  <a:pt x="1014" y="216"/>
                </a:cubicBezTo>
                <a:cubicBezTo>
                  <a:pt x="1014" y="216"/>
                  <a:pt x="983" y="13"/>
                  <a:pt x="791" y="1"/>
                </a:cubicBezTo>
                <a:cubicBezTo>
                  <a:pt x="784" y="1"/>
                  <a:pt x="777" y="1"/>
                  <a:pt x="7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42">
            <a:extLst>
              <a:ext uri="{FF2B5EF4-FFF2-40B4-BE49-F238E27FC236}">
                <a16:creationId xmlns:a16="http://schemas.microsoft.com/office/drawing/2014/main" id="{9C007C7B-75B0-8E15-8BAC-5D02253B827C}"/>
              </a:ext>
            </a:extLst>
          </p:cNvPr>
          <p:cNvSpPr/>
          <p:nvPr/>
        </p:nvSpPr>
        <p:spPr>
          <a:xfrm>
            <a:off x="13109828" y="4292491"/>
            <a:ext cx="94072" cy="41355"/>
          </a:xfrm>
          <a:custGeom>
            <a:avLst/>
            <a:gdLst/>
            <a:ahLst/>
            <a:cxnLst/>
            <a:rect l="l" t="t" r="r" b="b"/>
            <a:pathLst>
              <a:path w="621" h="273" extrusionOk="0">
                <a:moveTo>
                  <a:pt x="226" y="1"/>
                </a:moveTo>
                <a:cubicBezTo>
                  <a:pt x="145" y="1"/>
                  <a:pt x="123" y="78"/>
                  <a:pt x="123" y="78"/>
                </a:cubicBezTo>
                <a:cubicBezTo>
                  <a:pt x="123" y="78"/>
                  <a:pt x="98" y="47"/>
                  <a:pt x="70" y="47"/>
                </a:cubicBezTo>
                <a:cubicBezTo>
                  <a:pt x="60" y="47"/>
                  <a:pt x="49" y="51"/>
                  <a:pt x="39" y="62"/>
                </a:cubicBezTo>
                <a:cubicBezTo>
                  <a:pt x="0" y="102"/>
                  <a:pt x="39" y="127"/>
                  <a:pt x="39" y="127"/>
                </a:cubicBezTo>
                <a:lnTo>
                  <a:pt x="32" y="269"/>
                </a:lnTo>
                <a:cubicBezTo>
                  <a:pt x="77" y="272"/>
                  <a:pt x="123" y="273"/>
                  <a:pt x="169" y="273"/>
                </a:cubicBezTo>
                <a:cubicBezTo>
                  <a:pt x="316" y="273"/>
                  <a:pt x="466" y="262"/>
                  <a:pt x="620" y="246"/>
                </a:cubicBezTo>
                <a:cubicBezTo>
                  <a:pt x="607" y="166"/>
                  <a:pt x="550" y="157"/>
                  <a:pt x="526" y="157"/>
                </a:cubicBezTo>
                <a:cubicBezTo>
                  <a:pt x="519" y="157"/>
                  <a:pt x="515" y="158"/>
                  <a:pt x="515" y="158"/>
                </a:cubicBezTo>
                <a:cubicBezTo>
                  <a:pt x="515" y="158"/>
                  <a:pt x="528" y="78"/>
                  <a:pt x="450" y="62"/>
                </a:cubicBezTo>
                <a:cubicBezTo>
                  <a:pt x="438" y="59"/>
                  <a:pt x="427" y="58"/>
                  <a:pt x="417" y="58"/>
                </a:cubicBezTo>
                <a:cubicBezTo>
                  <a:pt x="356" y="58"/>
                  <a:pt x="314" y="93"/>
                  <a:pt x="314" y="93"/>
                </a:cubicBezTo>
                <a:cubicBezTo>
                  <a:pt x="314" y="93"/>
                  <a:pt x="308" y="1"/>
                  <a:pt x="2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6" name="Google Shape;4616;p42">
            <a:extLst>
              <a:ext uri="{FF2B5EF4-FFF2-40B4-BE49-F238E27FC236}">
                <a16:creationId xmlns:a16="http://schemas.microsoft.com/office/drawing/2014/main" id="{04AA9EB2-EDD5-3BFC-850D-DD97C9ACD751}"/>
              </a:ext>
            </a:extLst>
          </p:cNvPr>
          <p:cNvSpPr/>
          <p:nvPr/>
        </p:nvSpPr>
        <p:spPr>
          <a:xfrm>
            <a:off x="12943951" y="4283704"/>
            <a:ext cx="94072" cy="45748"/>
          </a:xfrm>
          <a:custGeom>
            <a:avLst/>
            <a:gdLst/>
            <a:ahLst/>
            <a:cxnLst/>
            <a:rect l="l" t="t" r="r" b="b"/>
            <a:pathLst>
              <a:path w="621" h="302" extrusionOk="0">
                <a:moveTo>
                  <a:pt x="395" y="1"/>
                </a:moveTo>
                <a:cubicBezTo>
                  <a:pt x="314" y="1"/>
                  <a:pt x="308" y="93"/>
                  <a:pt x="308" y="93"/>
                </a:cubicBezTo>
                <a:cubicBezTo>
                  <a:pt x="308" y="93"/>
                  <a:pt x="265" y="58"/>
                  <a:pt x="204" y="58"/>
                </a:cubicBezTo>
                <a:cubicBezTo>
                  <a:pt x="194" y="58"/>
                  <a:pt x="183" y="59"/>
                  <a:pt x="171" y="62"/>
                </a:cubicBezTo>
                <a:cubicBezTo>
                  <a:pt x="93" y="78"/>
                  <a:pt x="107" y="157"/>
                  <a:pt x="107" y="157"/>
                </a:cubicBezTo>
                <a:cubicBezTo>
                  <a:pt x="107" y="157"/>
                  <a:pt x="103" y="156"/>
                  <a:pt x="97" y="156"/>
                </a:cubicBezTo>
                <a:cubicBezTo>
                  <a:pt x="73" y="156"/>
                  <a:pt x="15" y="165"/>
                  <a:pt x="1" y="245"/>
                </a:cubicBezTo>
                <a:cubicBezTo>
                  <a:pt x="160" y="276"/>
                  <a:pt x="297" y="302"/>
                  <a:pt x="431" y="302"/>
                </a:cubicBezTo>
                <a:cubicBezTo>
                  <a:pt x="484" y="302"/>
                  <a:pt x="536" y="298"/>
                  <a:pt x="589" y="288"/>
                </a:cubicBezTo>
                <a:lnTo>
                  <a:pt x="583" y="126"/>
                </a:lnTo>
                <a:cubicBezTo>
                  <a:pt x="583" y="126"/>
                  <a:pt x="621" y="102"/>
                  <a:pt x="583" y="62"/>
                </a:cubicBezTo>
                <a:cubicBezTo>
                  <a:pt x="572" y="51"/>
                  <a:pt x="562" y="47"/>
                  <a:pt x="552" y="47"/>
                </a:cubicBezTo>
                <a:cubicBezTo>
                  <a:pt x="523" y="47"/>
                  <a:pt x="499" y="78"/>
                  <a:pt x="499" y="78"/>
                </a:cubicBezTo>
                <a:cubicBezTo>
                  <a:pt x="499" y="78"/>
                  <a:pt x="476" y="1"/>
                  <a:pt x="3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7" name="Google Shape;4617;p42">
            <a:extLst>
              <a:ext uri="{FF2B5EF4-FFF2-40B4-BE49-F238E27FC236}">
                <a16:creationId xmlns:a16="http://schemas.microsoft.com/office/drawing/2014/main" id="{426F87B9-D712-3771-EC33-BFBC4AF9A5EE}"/>
              </a:ext>
            </a:extLst>
          </p:cNvPr>
          <p:cNvSpPr/>
          <p:nvPr/>
        </p:nvSpPr>
        <p:spPr>
          <a:xfrm>
            <a:off x="12912593" y="3972098"/>
            <a:ext cx="360383" cy="307818"/>
          </a:xfrm>
          <a:custGeom>
            <a:avLst/>
            <a:gdLst/>
            <a:ahLst/>
            <a:cxnLst/>
            <a:rect l="l" t="t" r="r" b="b"/>
            <a:pathLst>
              <a:path w="2379" h="2032" extrusionOk="0">
                <a:moveTo>
                  <a:pt x="1176" y="0"/>
                </a:moveTo>
                <a:cubicBezTo>
                  <a:pt x="1173" y="0"/>
                  <a:pt x="1169" y="0"/>
                  <a:pt x="1166" y="0"/>
                </a:cubicBezTo>
                <a:cubicBezTo>
                  <a:pt x="1069" y="5"/>
                  <a:pt x="986" y="78"/>
                  <a:pt x="941" y="164"/>
                </a:cubicBezTo>
                <a:cubicBezTo>
                  <a:pt x="899" y="250"/>
                  <a:pt x="889" y="349"/>
                  <a:pt x="883" y="446"/>
                </a:cubicBezTo>
                <a:cubicBezTo>
                  <a:pt x="859" y="816"/>
                  <a:pt x="892" y="1187"/>
                  <a:pt x="976" y="1547"/>
                </a:cubicBezTo>
                <a:cubicBezTo>
                  <a:pt x="821" y="1271"/>
                  <a:pt x="590" y="980"/>
                  <a:pt x="275" y="973"/>
                </a:cubicBezTo>
                <a:cubicBezTo>
                  <a:pt x="274" y="973"/>
                  <a:pt x="272" y="973"/>
                  <a:pt x="271" y="973"/>
                </a:cubicBezTo>
                <a:cubicBezTo>
                  <a:pt x="148" y="973"/>
                  <a:pt x="0" y="1066"/>
                  <a:pt x="36" y="1184"/>
                </a:cubicBezTo>
                <a:cubicBezTo>
                  <a:pt x="46" y="1215"/>
                  <a:pt x="67" y="1241"/>
                  <a:pt x="89" y="1265"/>
                </a:cubicBezTo>
                <a:cubicBezTo>
                  <a:pt x="341" y="1541"/>
                  <a:pt x="827" y="1808"/>
                  <a:pt x="1145" y="2031"/>
                </a:cubicBezTo>
                <a:cubicBezTo>
                  <a:pt x="1519" y="1780"/>
                  <a:pt x="2379" y="1680"/>
                  <a:pt x="2378" y="1173"/>
                </a:cubicBezTo>
                <a:cubicBezTo>
                  <a:pt x="2378" y="1083"/>
                  <a:pt x="2318" y="1039"/>
                  <a:pt x="2222" y="1039"/>
                </a:cubicBezTo>
                <a:cubicBezTo>
                  <a:pt x="2012" y="1039"/>
                  <a:pt x="1628" y="1247"/>
                  <a:pt x="1302" y="1643"/>
                </a:cubicBezTo>
                <a:cubicBezTo>
                  <a:pt x="1448" y="1290"/>
                  <a:pt x="1509" y="814"/>
                  <a:pt x="1478" y="434"/>
                </a:cubicBezTo>
                <a:cubicBezTo>
                  <a:pt x="1471" y="336"/>
                  <a:pt x="1456" y="234"/>
                  <a:pt x="1405" y="148"/>
                </a:cubicBezTo>
                <a:cubicBezTo>
                  <a:pt x="1357" y="65"/>
                  <a:pt x="1270" y="0"/>
                  <a:pt x="11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8" name="Google Shape;4618;p42">
            <a:extLst>
              <a:ext uri="{FF2B5EF4-FFF2-40B4-BE49-F238E27FC236}">
                <a16:creationId xmlns:a16="http://schemas.microsoft.com/office/drawing/2014/main" id="{9E4CE40A-E7FB-7F24-57EB-9F9A26D5FCEC}"/>
              </a:ext>
            </a:extLst>
          </p:cNvPr>
          <p:cNvSpPr/>
          <p:nvPr/>
        </p:nvSpPr>
        <p:spPr>
          <a:xfrm>
            <a:off x="13086499" y="3998911"/>
            <a:ext cx="12270" cy="275703"/>
          </a:xfrm>
          <a:custGeom>
            <a:avLst/>
            <a:gdLst/>
            <a:ahLst/>
            <a:cxnLst/>
            <a:rect l="l" t="t" r="r" b="b"/>
            <a:pathLst>
              <a:path w="81" h="1820" fill="none" extrusionOk="0">
                <a:moveTo>
                  <a:pt x="8" y="0"/>
                </a:moveTo>
                <a:cubicBezTo>
                  <a:pt x="81" y="448"/>
                  <a:pt x="55" y="903"/>
                  <a:pt x="28" y="1354"/>
                </a:cubicBezTo>
                <a:cubicBezTo>
                  <a:pt x="19" y="1509"/>
                  <a:pt x="9" y="1665"/>
                  <a:pt x="0" y="18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42">
            <a:extLst>
              <a:ext uri="{FF2B5EF4-FFF2-40B4-BE49-F238E27FC236}">
                <a16:creationId xmlns:a16="http://schemas.microsoft.com/office/drawing/2014/main" id="{67B9DE0A-E8CF-3228-C3CC-6979CCEB2A9D}"/>
              </a:ext>
            </a:extLst>
          </p:cNvPr>
          <p:cNvSpPr/>
          <p:nvPr/>
        </p:nvSpPr>
        <p:spPr>
          <a:xfrm>
            <a:off x="13086196" y="4152821"/>
            <a:ext cx="165270" cy="119976"/>
          </a:xfrm>
          <a:custGeom>
            <a:avLst/>
            <a:gdLst/>
            <a:ahLst/>
            <a:cxnLst/>
            <a:rect l="l" t="t" r="r" b="b"/>
            <a:pathLst>
              <a:path w="1091" h="792" fill="none" extrusionOk="0">
                <a:moveTo>
                  <a:pt x="1090" y="1"/>
                </a:moveTo>
                <a:cubicBezTo>
                  <a:pt x="837" y="377"/>
                  <a:pt x="312" y="465"/>
                  <a:pt x="0" y="79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42">
            <a:extLst>
              <a:ext uri="{FF2B5EF4-FFF2-40B4-BE49-F238E27FC236}">
                <a16:creationId xmlns:a16="http://schemas.microsoft.com/office/drawing/2014/main" id="{402F943C-CB27-D16F-CDD9-942ED8EABBBC}"/>
              </a:ext>
            </a:extLst>
          </p:cNvPr>
          <p:cNvSpPr/>
          <p:nvPr/>
        </p:nvSpPr>
        <p:spPr>
          <a:xfrm>
            <a:off x="12950919" y="4146913"/>
            <a:ext cx="139518" cy="127399"/>
          </a:xfrm>
          <a:custGeom>
            <a:avLst/>
            <a:gdLst/>
            <a:ahLst/>
            <a:cxnLst/>
            <a:rect l="l" t="t" r="r" b="b"/>
            <a:pathLst>
              <a:path w="921" h="841" fill="none" extrusionOk="0">
                <a:moveTo>
                  <a:pt x="0" y="1"/>
                </a:moveTo>
                <a:cubicBezTo>
                  <a:pt x="141" y="46"/>
                  <a:pt x="262" y="142"/>
                  <a:pt x="370" y="241"/>
                </a:cubicBezTo>
                <a:cubicBezTo>
                  <a:pt x="572" y="423"/>
                  <a:pt x="756" y="625"/>
                  <a:pt x="921" y="84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42">
            <a:extLst>
              <a:ext uri="{FF2B5EF4-FFF2-40B4-BE49-F238E27FC236}">
                <a16:creationId xmlns:a16="http://schemas.microsoft.com/office/drawing/2014/main" id="{DE48FA6C-E1E8-D6E5-DF02-0639606D4952}"/>
              </a:ext>
            </a:extLst>
          </p:cNvPr>
          <p:cNvSpPr/>
          <p:nvPr/>
        </p:nvSpPr>
        <p:spPr>
          <a:xfrm>
            <a:off x="13014089" y="4270374"/>
            <a:ext cx="131943" cy="71198"/>
          </a:xfrm>
          <a:custGeom>
            <a:avLst/>
            <a:gdLst/>
            <a:ahLst/>
            <a:cxnLst/>
            <a:rect l="l" t="t" r="r" b="b"/>
            <a:pathLst>
              <a:path w="871" h="470" extrusionOk="0">
                <a:moveTo>
                  <a:pt x="480" y="0"/>
                </a:moveTo>
                <a:cubicBezTo>
                  <a:pt x="418" y="0"/>
                  <a:pt x="356" y="6"/>
                  <a:pt x="296" y="18"/>
                </a:cubicBezTo>
                <a:cubicBezTo>
                  <a:pt x="218" y="33"/>
                  <a:pt x="136" y="62"/>
                  <a:pt x="83" y="119"/>
                </a:cubicBezTo>
                <a:cubicBezTo>
                  <a:pt x="10" y="197"/>
                  <a:pt x="3" y="312"/>
                  <a:pt x="1" y="419"/>
                </a:cubicBezTo>
                <a:cubicBezTo>
                  <a:pt x="188" y="450"/>
                  <a:pt x="388" y="469"/>
                  <a:pt x="590" y="469"/>
                </a:cubicBezTo>
                <a:cubicBezTo>
                  <a:pt x="660" y="469"/>
                  <a:pt x="731" y="467"/>
                  <a:pt x="802" y="462"/>
                </a:cubicBezTo>
                <a:cubicBezTo>
                  <a:pt x="828" y="399"/>
                  <a:pt x="855" y="337"/>
                  <a:pt x="864" y="270"/>
                </a:cubicBezTo>
                <a:cubicBezTo>
                  <a:pt x="871" y="203"/>
                  <a:pt x="855" y="130"/>
                  <a:pt x="807" y="83"/>
                </a:cubicBezTo>
                <a:cubicBezTo>
                  <a:pt x="761" y="40"/>
                  <a:pt x="695" y="22"/>
                  <a:pt x="632" y="11"/>
                </a:cubicBezTo>
                <a:cubicBezTo>
                  <a:pt x="583" y="4"/>
                  <a:pt x="531" y="0"/>
                  <a:pt x="4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42">
            <a:extLst>
              <a:ext uri="{FF2B5EF4-FFF2-40B4-BE49-F238E27FC236}">
                <a16:creationId xmlns:a16="http://schemas.microsoft.com/office/drawing/2014/main" id="{A8077BEC-4DEB-3BF2-8AF3-D526622E50C9}"/>
              </a:ext>
            </a:extLst>
          </p:cNvPr>
          <p:cNvSpPr/>
          <p:nvPr/>
        </p:nvSpPr>
        <p:spPr>
          <a:xfrm>
            <a:off x="13048931" y="4308700"/>
            <a:ext cx="129823" cy="36205"/>
          </a:xfrm>
          <a:custGeom>
            <a:avLst/>
            <a:gdLst/>
            <a:ahLst/>
            <a:cxnLst/>
            <a:rect l="l" t="t" r="r" b="b"/>
            <a:pathLst>
              <a:path w="857" h="239" extrusionOk="0">
                <a:moveTo>
                  <a:pt x="633" y="0"/>
                </a:moveTo>
                <a:cubicBezTo>
                  <a:pt x="539" y="0"/>
                  <a:pt x="485" y="119"/>
                  <a:pt x="485" y="119"/>
                </a:cubicBezTo>
                <a:cubicBezTo>
                  <a:pt x="485" y="119"/>
                  <a:pt x="489" y="54"/>
                  <a:pt x="429" y="47"/>
                </a:cubicBezTo>
                <a:cubicBezTo>
                  <a:pt x="425" y="46"/>
                  <a:pt x="421" y="46"/>
                  <a:pt x="417" y="46"/>
                </a:cubicBezTo>
                <a:cubicBezTo>
                  <a:pt x="366" y="46"/>
                  <a:pt x="340" y="93"/>
                  <a:pt x="340" y="93"/>
                </a:cubicBezTo>
                <a:cubicBezTo>
                  <a:pt x="340" y="93"/>
                  <a:pt x="324" y="8"/>
                  <a:pt x="232" y="8"/>
                </a:cubicBezTo>
                <a:cubicBezTo>
                  <a:pt x="224" y="8"/>
                  <a:pt x="214" y="9"/>
                  <a:pt x="205" y="11"/>
                </a:cubicBezTo>
                <a:cubicBezTo>
                  <a:pt x="88" y="28"/>
                  <a:pt x="123" y="164"/>
                  <a:pt x="123" y="164"/>
                </a:cubicBezTo>
                <a:cubicBezTo>
                  <a:pt x="123" y="164"/>
                  <a:pt x="103" y="152"/>
                  <a:pt x="78" y="152"/>
                </a:cubicBezTo>
                <a:cubicBezTo>
                  <a:pt x="66" y="152"/>
                  <a:pt x="52" y="155"/>
                  <a:pt x="39" y="164"/>
                </a:cubicBezTo>
                <a:cubicBezTo>
                  <a:pt x="0" y="189"/>
                  <a:pt x="9" y="233"/>
                  <a:pt x="9" y="233"/>
                </a:cubicBezTo>
                <a:cubicBezTo>
                  <a:pt x="90" y="237"/>
                  <a:pt x="176" y="238"/>
                  <a:pt x="260" y="238"/>
                </a:cubicBezTo>
                <a:cubicBezTo>
                  <a:pt x="550" y="238"/>
                  <a:pt x="824" y="220"/>
                  <a:pt x="837" y="220"/>
                </a:cubicBezTo>
                <a:cubicBezTo>
                  <a:pt x="837" y="220"/>
                  <a:pt x="837" y="220"/>
                  <a:pt x="837" y="220"/>
                </a:cubicBezTo>
                <a:cubicBezTo>
                  <a:pt x="856" y="127"/>
                  <a:pt x="806" y="111"/>
                  <a:pt x="769" y="111"/>
                </a:cubicBezTo>
                <a:cubicBezTo>
                  <a:pt x="751" y="111"/>
                  <a:pt x="736" y="115"/>
                  <a:pt x="736" y="115"/>
                </a:cubicBezTo>
                <a:cubicBezTo>
                  <a:pt x="736" y="115"/>
                  <a:pt x="760" y="22"/>
                  <a:pt x="654" y="2"/>
                </a:cubicBezTo>
                <a:cubicBezTo>
                  <a:pt x="647" y="1"/>
                  <a:pt x="640" y="0"/>
                  <a:pt x="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3" name="Google Shape;4623;p42">
            <a:extLst>
              <a:ext uri="{FF2B5EF4-FFF2-40B4-BE49-F238E27FC236}">
                <a16:creationId xmlns:a16="http://schemas.microsoft.com/office/drawing/2014/main" id="{A5F832DF-E95F-6F98-327C-1F154BF604D2}"/>
              </a:ext>
            </a:extLst>
          </p:cNvPr>
          <p:cNvSpPr/>
          <p:nvPr/>
        </p:nvSpPr>
        <p:spPr>
          <a:xfrm>
            <a:off x="12949859" y="4301125"/>
            <a:ext cx="108160" cy="42870"/>
          </a:xfrm>
          <a:custGeom>
            <a:avLst/>
            <a:gdLst/>
            <a:ahLst/>
            <a:cxnLst/>
            <a:rect l="l" t="t" r="r" b="b"/>
            <a:pathLst>
              <a:path w="714" h="283" extrusionOk="0">
                <a:moveTo>
                  <a:pt x="430" y="0"/>
                </a:moveTo>
                <a:cubicBezTo>
                  <a:pt x="330" y="0"/>
                  <a:pt x="289" y="87"/>
                  <a:pt x="289" y="87"/>
                </a:cubicBezTo>
                <a:cubicBezTo>
                  <a:pt x="289" y="87"/>
                  <a:pt x="271" y="34"/>
                  <a:pt x="209" y="34"/>
                </a:cubicBezTo>
                <a:cubicBezTo>
                  <a:pt x="197" y="34"/>
                  <a:pt x="183" y="36"/>
                  <a:pt x="167" y="41"/>
                </a:cubicBezTo>
                <a:cubicBezTo>
                  <a:pt x="72" y="71"/>
                  <a:pt x="103" y="138"/>
                  <a:pt x="103" y="138"/>
                </a:cubicBezTo>
                <a:cubicBezTo>
                  <a:pt x="103" y="138"/>
                  <a:pt x="96" y="136"/>
                  <a:pt x="86" y="136"/>
                </a:cubicBezTo>
                <a:cubicBezTo>
                  <a:pt x="71" y="136"/>
                  <a:pt x="48" y="140"/>
                  <a:pt x="31" y="161"/>
                </a:cubicBezTo>
                <a:cubicBezTo>
                  <a:pt x="1" y="196"/>
                  <a:pt x="33" y="231"/>
                  <a:pt x="33" y="231"/>
                </a:cubicBezTo>
                <a:cubicBezTo>
                  <a:pt x="173" y="264"/>
                  <a:pt x="673" y="283"/>
                  <a:pt x="673" y="283"/>
                </a:cubicBezTo>
                <a:cubicBezTo>
                  <a:pt x="673" y="283"/>
                  <a:pt x="713" y="163"/>
                  <a:pt x="667" y="127"/>
                </a:cubicBezTo>
                <a:cubicBezTo>
                  <a:pt x="649" y="113"/>
                  <a:pt x="631" y="109"/>
                  <a:pt x="615" y="109"/>
                </a:cubicBezTo>
                <a:cubicBezTo>
                  <a:pt x="586" y="109"/>
                  <a:pt x="564" y="122"/>
                  <a:pt x="564" y="122"/>
                </a:cubicBezTo>
                <a:cubicBezTo>
                  <a:pt x="564" y="122"/>
                  <a:pt x="548" y="7"/>
                  <a:pt x="440" y="1"/>
                </a:cubicBezTo>
                <a:cubicBezTo>
                  <a:pt x="437" y="0"/>
                  <a:pt x="433" y="0"/>
                  <a:pt x="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42">
            <a:extLst>
              <a:ext uri="{FF2B5EF4-FFF2-40B4-BE49-F238E27FC236}">
                <a16:creationId xmlns:a16="http://schemas.microsoft.com/office/drawing/2014/main" id="{6871F0DC-4653-D344-7802-908AEC19C6E0}"/>
              </a:ext>
            </a:extLst>
          </p:cNvPr>
          <p:cNvSpPr/>
          <p:nvPr/>
        </p:nvSpPr>
        <p:spPr>
          <a:xfrm>
            <a:off x="13493845" y="3879843"/>
            <a:ext cx="75137" cy="33024"/>
          </a:xfrm>
          <a:custGeom>
            <a:avLst/>
            <a:gdLst/>
            <a:ahLst/>
            <a:cxnLst/>
            <a:rect l="l" t="t" r="r" b="b"/>
            <a:pathLst>
              <a:path w="496" h="218" extrusionOk="0">
                <a:moveTo>
                  <a:pt x="181" y="1"/>
                </a:moveTo>
                <a:cubicBezTo>
                  <a:pt x="116" y="1"/>
                  <a:pt x="98" y="63"/>
                  <a:pt x="98" y="63"/>
                </a:cubicBezTo>
                <a:cubicBezTo>
                  <a:pt x="98" y="63"/>
                  <a:pt x="79" y="38"/>
                  <a:pt x="56" y="38"/>
                </a:cubicBezTo>
                <a:cubicBezTo>
                  <a:pt x="48" y="38"/>
                  <a:pt x="39" y="41"/>
                  <a:pt x="31" y="50"/>
                </a:cubicBezTo>
                <a:cubicBezTo>
                  <a:pt x="0" y="82"/>
                  <a:pt x="31" y="102"/>
                  <a:pt x="31" y="102"/>
                </a:cubicBezTo>
                <a:lnTo>
                  <a:pt x="26" y="216"/>
                </a:lnTo>
                <a:cubicBezTo>
                  <a:pt x="60" y="217"/>
                  <a:pt x="94" y="218"/>
                  <a:pt x="128" y="218"/>
                </a:cubicBezTo>
                <a:cubicBezTo>
                  <a:pt x="247" y="218"/>
                  <a:pt x="370" y="210"/>
                  <a:pt x="495" y="196"/>
                </a:cubicBezTo>
                <a:cubicBezTo>
                  <a:pt x="484" y="132"/>
                  <a:pt x="437" y="125"/>
                  <a:pt x="418" y="125"/>
                </a:cubicBezTo>
                <a:cubicBezTo>
                  <a:pt x="413" y="125"/>
                  <a:pt x="410" y="126"/>
                  <a:pt x="410" y="126"/>
                </a:cubicBezTo>
                <a:cubicBezTo>
                  <a:pt x="410" y="126"/>
                  <a:pt x="421" y="63"/>
                  <a:pt x="359" y="49"/>
                </a:cubicBezTo>
                <a:cubicBezTo>
                  <a:pt x="349" y="47"/>
                  <a:pt x="341" y="46"/>
                  <a:pt x="332" y="46"/>
                </a:cubicBezTo>
                <a:cubicBezTo>
                  <a:pt x="284" y="46"/>
                  <a:pt x="250" y="74"/>
                  <a:pt x="250" y="74"/>
                </a:cubicBezTo>
                <a:cubicBezTo>
                  <a:pt x="250" y="74"/>
                  <a:pt x="245" y="1"/>
                  <a:pt x="1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42">
            <a:extLst>
              <a:ext uri="{FF2B5EF4-FFF2-40B4-BE49-F238E27FC236}">
                <a16:creationId xmlns:a16="http://schemas.microsoft.com/office/drawing/2014/main" id="{20F989EC-426B-CF9D-D9B6-EF7BDF014C05}"/>
              </a:ext>
            </a:extLst>
          </p:cNvPr>
          <p:cNvSpPr/>
          <p:nvPr/>
        </p:nvSpPr>
        <p:spPr>
          <a:xfrm>
            <a:off x="13361144" y="3872874"/>
            <a:ext cx="75288" cy="36659"/>
          </a:xfrm>
          <a:custGeom>
            <a:avLst/>
            <a:gdLst/>
            <a:ahLst/>
            <a:cxnLst/>
            <a:rect l="l" t="t" r="r" b="b"/>
            <a:pathLst>
              <a:path w="497" h="242" extrusionOk="0">
                <a:moveTo>
                  <a:pt x="316" y="0"/>
                </a:moveTo>
                <a:cubicBezTo>
                  <a:pt x="252" y="0"/>
                  <a:pt x="247" y="73"/>
                  <a:pt x="247" y="73"/>
                </a:cubicBezTo>
                <a:cubicBezTo>
                  <a:pt x="247" y="73"/>
                  <a:pt x="214" y="46"/>
                  <a:pt x="167" y="46"/>
                </a:cubicBezTo>
                <a:cubicBezTo>
                  <a:pt x="158" y="46"/>
                  <a:pt x="148" y="47"/>
                  <a:pt x="138" y="50"/>
                </a:cubicBezTo>
                <a:cubicBezTo>
                  <a:pt x="76" y="62"/>
                  <a:pt x="87" y="125"/>
                  <a:pt x="87" y="125"/>
                </a:cubicBezTo>
                <a:cubicBezTo>
                  <a:pt x="87" y="125"/>
                  <a:pt x="84" y="125"/>
                  <a:pt x="79" y="125"/>
                </a:cubicBezTo>
                <a:cubicBezTo>
                  <a:pt x="60" y="125"/>
                  <a:pt x="12" y="131"/>
                  <a:pt x="1" y="195"/>
                </a:cubicBezTo>
                <a:cubicBezTo>
                  <a:pt x="128" y="221"/>
                  <a:pt x="237" y="242"/>
                  <a:pt x="344" y="242"/>
                </a:cubicBezTo>
                <a:cubicBezTo>
                  <a:pt x="386" y="242"/>
                  <a:pt x="428" y="238"/>
                  <a:pt x="470" y="231"/>
                </a:cubicBezTo>
                <a:lnTo>
                  <a:pt x="466" y="101"/>
                </a:lnTo>
                <a:cubicBezTo>
                  <a:pt x="466" y="101"/>
                  <a:pt x="497" y="82"/>
                  <a:pt x="466" y="50"/>
                </a:cubicBezTo>
                <a:cubicBezTo>
                  <a:pt x="458" y="41"/>
                  <a:pt x="449" y="38"/>
                  <a:pt x="441" y="38"/>
                </a:cubicBezTo>
                <a:cubicBezTo>
                  <a:pt x="418" y="38"/>
                  <a:pt x="399" y="62"/>
                  <a:pt x="399" y="62"/>
                </a:cubicBezTo>
                <a:cubicBezTo>
                  <a:pt x="399" y="62"/>
                  <a:pt x="381" y="0"/>
                  <a:pt x="3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6" name="Google Shape;4626;p42">
            <a:extLst>
              <a:ext uri="{FF2B5EF4-FFF2-40B4-BE49-F238E27FC236}">
                <a16:creationId xmlns:a16="http://schemas.microsoft.com/office/drawing/2014/main" id="{CCC6FABF-F486-C736-1933-34DE882BC54F}"/>
              </a:ext>
            </a:extLst>
          </p:cNvPr>
          <p:cNvSpPr/>
          <p:nvPr/>
        </p:nvSpPr>
        <p:spPr>
          <a:xfrm>
            <a:off x="13370384" y="3681850"/>
            <a:ext cx="240558" cy="203444"/>
          </a:xfrm>
          <a:custGeom>
            <a:avLst/>
            <a:gdLst/>
            <a:ahLst/>
            <a:cxnLst/>
            <a:rect l="l" t="t" r="r" b="b"/>
            <a:pathLst>
              <a:path w="1588" h="1343" extrusionOk="0">
                <a:moveTo>
                  <a:pt x="1073" y="1"/>
                </a:moveTo>
                <a:cubicBezTo>
                  <a:pt x="1042" y="1"/>
                  <a:pt x="1010" y="16"/>
                  <a:pt x="984" y="31"/>
                </a:cubicBezTo>
                <a:cubicBezTo>
                  <a:pt x="881" y="93"/>
                  <a:pt x="808" y="181"/>
                  <a:pt x="750" y="274"/>
                </a:cubicBezTo>
                <a:cubicBezTo>
                  <a:pt x="625" y="472"/>
                  <a:pt x="560" y="696"/>
                  <a:pt x="561" y="919"/>
                </a:cubicBezTo>
                <a:cubicBezTo>
                  <a:pt x="524" y="758"/>
                  <a:pt x="370" y="510"/>
                  <a:pt x="225" y="439"/>
                </a:cubicBezTo>
                <a:cubicBezTo>
                  <a:pt x="193" y="423"/>
                  <a:pt x="162" y="416"/>
                  <a:pt x="135" y="416"/>
                </a:cubicBezTo>
                <a:cubicBezTo>
                  <a:pt x="53" y="416"/>
                  <a:pt x="0" y="477"/>
                  <a:pt x="7" y="556"/>
                </a:cubicBezTo>
                <a:cubicBezTo>
                  <a:pt x="27" y="769"/>
                  <a:pt x="388" y="1122"/>
                  <a:pt x="591" y="1343"/>
                </a:cubicBezTo>
                <a:cubicBezTo>
                  <a:pt x="848" y="1230"/>
                  <a:pt x="1205" y="1089"/>
                  <a:pt x="1472" y="959"/>
                </a:cubicBezTo>
                <a:cubicBezTo>
                  <a:pt x="1519" y="936"/>
                  <a:pt x="1569" y="905"/>
                  <a:pt x="1576" y="859"/>
                </a:cubicBezTo>
                <a:cubicBezTo>
                  <a:pt x="1587" y="782"/>
                  <a:pt x="1472" y="735"/>
                  <a:pt x="1377" y="732"/>
                </a:cubicBezTo>
                <a:cubicBezTo>
                  <a:pt x="1368" y="732"/>
                  <a:pt x="1359" y="731"/>
                  <a:pt x="1350" y="731"/>
                </a:cubicBezTo>
                <a:cubicBezTo>
                  <a:pt x="1122" y="731"/>
                  <a:pt x="898" y="842"/>
                  <a:pt x="790" y="1009"/>
                </a:cubicBezTo>
                <a:cubicBezTo>
                  <a:pt x="933" y="743"/>
                  <a:pt x="1078" y="474"/>
                  <a:pt x="1159" y="189"/>
                </a:cubicBezTo>
                <a:cubicBezTo>
                  <a:pt x="1170" y="153"/>
                  <a:pt x="1180" y="114"/>
                  <a:pt x="1170" y="78"/>
                </a:cubicBezTo>
                <a:cubicBezTo>
                  <a:pt x="1159" y="42"/>
                  <a:pt x="1127" y="5"/>
                  <a:pt x="1082" y="1"/>
                </a:cubicBezTo>
                <a:cubicBezTo>
                  <a:pt x="1079" y="1"/>
                  <a:pt x="1076" y="1"/>
                  <a:pt x="10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7" name="Google Shape;4627;p42">
            <a:extLst>
              <a:ext uri="{FF2B5EF4-FFF2-40B4-BE49-F238E27FC236}">
                <a16:creationId xmlns:a16="http://schemas.microsoft.com/office/drawing/2014/main" id="{D0EAA46E-1887-91F4-A7CA-AD1A2D637B23}"/>
              </a:ext>
            </a:extLst>
          </p:cNvPr>
          <p:cNvSpPr/>
          <p:nvPr/>
        </p:nvSpPr>
        <p:spPr>
          <a:xfrm>
            <a:off x="13459307" y="3700029"/>
            <a:ext cx="68623" cy="181328"/>
          </a:xfrm>
          <a:custGeom>
            <a:avLst/>
            <a:gdLst/>
            <a:ahLst/>
            <a:cxnLst/>
            <a:rect l="l" t="t" r="r" b="b"/>
            <a:pathLst>
              <a:path w="453" h="1197" fill="none" extrusionOk="0">
                <a:moveTo>
                  <a:pt x="452" y="0"/>
                </a:moveTo>
                <a:cubicBezTo>
                  <a:pt x="244" y="376"/>
                  <a:pt x="91" y="780"/>
                  <a:pt x="1" y="11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42">
            <a:extLst>
              <a:ext uri="{FF2B5EF4-FFF2-40B4-BE49-F238E27FC236}">
                <a16:creationId xmlns:a16="http://schemas.microsoft.com/office/drawing/2014/main" id="{D64E888D-B2E0-D9C0-809E-C523ECF8A158}"/>
              </a:ext>
            </a:extLst>
          </p:cNvPr>
          <p:cNvSpPr/>
          <p:nvPr/>
        </p:nvSpPr>
        <p:spPr>
          <a:xfrm>
            <a:off x="13458246" y="3809553"/>
            <a:ext cx="128914" cy="72561"/>
          </a:xfrm>
          <a:custGeom>
            <a:avLst/>
            <a:gdLst/>
            <a:ahLst/>
            <a:cxnLst/>
            <a:rect l="l" t="t" r="r" b="b"/>
            <a:pathLst>
              <a:path w="851" h="479" fill="none" extrusionOk="0">
                <a:moveTo>
                  <a:pt x="850" y="1"/>
                </a:moveTo>
                <a:cubicBezTo>
                  <a:pt x="525" y="73"/>
                  <a:pt x="223" y="242"/>
                  <a:pt x="1" y="47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42">
            <a:extLst>
              <a:ext uri="{FF2B5EF4-FFF2-40B4-BE49-F238E27FC236}">
                <a16:creationId xmlns:a16="http://schemas.microsoft.com/office/drawing/2014/main" id="{75D5D760-47AA-53A7-D70B-086167468BC3}"/>
              </a:ext>
            </a:extLst>
          </p:cNvPr>
          <p:cNvSpPr/>
          <p:nvPr/>
        </p:nvSpPr>
        <p:spPr>
          <a:xfrm>
            <a:off x="13389926" y="3764713"/>
            <a:ext cx="68926" cy="115886"/>
          </a:xfrm>
          <a:custGeom>
            <a:avLst/>
            <a:gdLst/>
            <a:ahLst/>
            <a:cxnLst/>
            <a:rect l="l" t="t" r="r" b="b"/>
            <a:pathLst>
              <a:path w="455" h="765" fill="none" extrusionOk="0">
                <a:moveTo>
                  <a:pt x="1" y="0"/>
                </a:moveTo>
                <a:cubicBezTo>
                  <a:pt x="166" y="249"/>
                  <a:pt x="376" y="481"/>
                  <a:pt x="455" y="76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0" name="Google Shape;4630;p42">
            <a:extLst>
              <a:ext uri="{FF2B5EF4-FFF2-40B4-BE49-F238E27FC236}">
                <a16:creationId xmlns:a16="http://schemas.microsoft.com/office/drawing/2014/main" id="{A7A52651-FBBD-0EC8-1995-D2A971BD108F}"/>
              </a:ext>
            </a:extLst>
          </p:cNvPr>
          <p:cNvSpPr/>
          <p:nvPr/>
        </p:nvSpPr>
        <p:spPr>
          <a:xfrm>
            <a:off x="13417345" y="3876207"/>
            <a:ext cx="89679" cy="42719"/>
          </a:xfrm>
          <a:custGeom>
            <a:avLst/>
            <a:gdLst/>
            <a:ahLst/>
            <a:cxnLst/>
            <a:rect l="l" t="t" r="r" b="b"/>
            <a:pathLst>
              <a:path w="592" h="282" extrusionOk="0">
                <a:moveTo>
                  <a:pt x="326" y="0"/>
                </a:moveTo>
                <a:cubicBezTo>
                  <a:pt x="284" y="0"/>
                  <a:pt x="242" y="3"/>
                  <a:pt x="201" y="10"/>
                </a:cubicBezTo>
                <a:cubicBezTo>
                  <a:pt x="149" y="19"/>
                  <a:pt x="93" y="36"/>
                  <a:pt x="57" y="71"/>
                </a:cubicBezTo>
                <a:cubicBezTo>
                  <a:pt x="7" y="119"/>
                  <a:pt x="3" y="188"/>
                  <a:pt x="1" y="251"/>
                </a:cubicBezTo>
                <a:cubicBezTo>
                  <a:pt x="128" y="270"/>
                  <a:pt x="263" y="282"/>
                  <a:pt x="399" y="282"/>
                </a:cubicBezTo>
                <a:cubicBezTo>
                  <a:pt x="448" y="282"/>
                  <a:pt x="498" y="280"/>
                  <a:pt x="548" y="277"/>
                </a:cubicBezTo>
                <a:cubicBezTo>
                  <a:pt x="565" y="240"/>
                  <a:pt x="584" y="201"/>
                  <a:pt x="589" y="162"/>
                </a:cubicBezTo>
                <a:cubicBezTo>
                  <a:pt x="592" y="122"/>
                  <a:pt x="583" y="79"/>
                  <a:pt x="549" y="49"/>
                </a:cubicBezTo>
                <a:cubicBezTo>
                  <a:pt x="518" y="24"/>
                  <a:pt x="472" y="13"/>
                  <a:pt x="430" y="7"/>
                </a:cubicBezTo>
                <a:cubicBezTo>
                  <a:pt x="395" y="2"/>
                  <a:pt x="360" y="0"/>
                  <a:pt x="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1" name="Google Shape;4631;p42">
            <a:extLst>
              <a:ext uri="{FF2B5EF4-FFF2-40B4-BE49-F238E27FC236}">
                <a16:creationId xmlns:a16="http://schemas.microsoft.com/office/drawing/2014/main" id="{C0E1BFE0-3945-AED3-9C1A-8B396FD25B2B}"/>
              </a:ext>
            </a:extLst>
          </p:cNvPr>
          <p:cNvSpPr/>
          <p:nvPr/>
        </p:nvSpPr>
        <p:spPr>
          <a:xfrm>
            <a:off x="13444915" y="3895749"/>
            <a:ext cx="103616" cy="28934"/>
          </a:xfrm>
          <a:custGeom>
            <a:avLst/>
            <a:gdLst/>
            <a:ahLst/>
            <a:cxnLst/>
            <a:rect l="l" t="t" r="r" b="b"/>
            <a:pathLst>
              <a:path w="684" h="191" extrusionOk="0">
                <a:moveTo>
                  <a:pt x="506" y="1"/>
                </a:moveTo>
                <a:cubicBezTo>
                  <a:pt x="431" y="1"/>
                  <a:pt x="388" y="95"/>
                  <a:pt x="388" y="95"/>
                </a:cubicBezTo>
                <a:cubicBezTo>
                  <a:pt x="388" y="95"/>
                  <a:pt x="392" y="43"/>
                  <a:pt x="345" y="36"/>
                </a:cubicBezTo>
                <a:cubicBezTo>
                  <a:pt x="342" y="36"/>
                  <a:pt x="339" y="36"/>
                  <a:pt x="336" y="36"/>
                </a:cubicBezTo>
                <a:cubicBezTo>
                  <a:pt x="294" y="36"/>
                  <a:pt x="274" y="74"/>
                  <a:pt x="274" y="74"/>
                </a:cubicBezTo>
                <a:cubicBezTo>
                  <a:pt x="274" y="74"/>
                  <a:pt x="260" y="7"/>
                  <a:pt x="186" y="7"/>
                </a:cubicBezTo>
                <a:cubicBezTo>
                  <a:pt x="180" y="7"/>
                  <a:pt x="173" y="7"/>
                  <a:pt x="165" y="8"/>
                </a:cubicBezTo>
                <a:cubicBezTo>
                  <a:pt x="71" y="23"/>
                  <a:pt x="99" y="131"/>
                  <a:pt x="99" y="131"/>
                </a:cubicBezTo>
                <a:cubicBezTo>
                  <a:pt x="99" y="131"/>
                  <a:pt x="83" y="122"/>
                  <a:pt x="63" y="122"/>
                </a:cubicBezTo>
                <a:cubicBezTo>
                  <a:pt x="53" y="122"/>
                  <a:pt x="42" y="124"/>
                  <a:pt x="32" y="131"/>
                </a:cubicBezTo>
                <a:cubicBezTo>
                  <a:pt x="1" y="152"/>
                  <a:pt x="9" y="185"/>
                  <a:pt x="9" y="185"/>
                </a:cubicBezTo>
                <a:cubicBezTo>
                  <a:pt x="78" y="189"/>
                  <a:pt x="152" y="190"/>
                  <a:pt x="224" y="190"/>
                </a:cubicBezTo>
                <a:cubicBezTo>
                  <a:pt x="454" y="190"/>
                  <a:pt x="668" y="176"/>
                  <a:pt x="668" y="176"/>
                </a:cubicBezTo>
                <a:cubicBezTo>
                  <a:pt x="683" y="101"/>
                  <a:pt x="643" y="89"/>
                  <a:pt x="614" y="89"/>
                </a:cubicBezTo>
                <a:cubicBezTo>
                  <a:pt x="599" y="89"/>
                  <a:pt x="588" y="92"/>
                  <a:pt x="588" y="92"/>
                </a:cubicBezTo>
                <a:cubicBezTo>
                  <a:pt x="588" y="92"/>
                  <a:pt x="608" y="18"/>
                  <a:pt x="523" y="2"/>
                </a:cubicBezTo>
                <a:cubicBezTo>
                  <a:pt x="517" y="1"/>
                  <a:pt x="511" y="1"/>
                  <a:pt x="5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2" name="Google Shape;4632;p42">
            <a:extLst>
              <a:ext uri="{FF2B5EF4-FFF2-40B4-BE49-F238E27FC236}">
                <a16:creationId xmlns:a16="http://schemas.microsoft.com/office/drawing/2014/main" id="{0C7C78D1-8B97-CE52-2910-31691D59D1A4}"/>
              </a:ext>
            </a:extLst>
          </p:cNvPr>
          <p:cNvSpPr/>
          <p:nvPr/>
        </p:nvSpPr>
        <p:spPr>
          <a:xfrm>
            <a:off x="13365688" y="3889992"/>
            <a:ext cx="86346" cy="34387"/>
          </a:xfrm>
          <a:custGeom>
            <a:avLst/>
            <a:gdLst/>
            <a:ahLst/>
            <a:cxnLst/>
            <a:rect l="l" t="t" r="r" b="b"/>
            <a:pathLst>
              <a:path w="570" h="227" extrusionOk="0">
                <a:moveTo>
                  <a:pt x="342" y="1"/>
                </a:moveTo>
                <a:cubicBezTo>
                  <a:pt x="262" y="1"/>
                  <a:pt x="229" y="69"/>
                  <a:pt x="229" y="69"/>
                </a:cubicBezTo>
                <a:cubicBezTo>
                  <a:pt x="229" y="69"/>
                  <a:pt x="215" y="26"/>
                  <a:pt x="166" y="26"/>
                </a:cubicBezTo>
                <a:cubicBezTo>
                  <a:pt x="156" y="26"/>
                  <a:pt x="145" y="28"/>
                  <a:pt x="133" y="32"/>
                </a:cubicBezTo>
                <a:cubicBezTo>
                  <a:pt x="57" y="57"/>
                  <a:pt x="81" y="109"/>
                  <a:pt x="81" y="109"/>
                </a:cubicBezTo>
                <a:cubicBezTo>
                  <a:pt x="81" y="109"/>
                  <a:pt x="76" y="108"/>
                  <a:pt x="67" y="108"/>
                </a:cubicBezTo>
                <a:cubicBezTo>
                  <a:pt x="55" y="108"/>
                  <a:pt x="38" y="111"/>
                  <a:pt x="25" y="128"/>
                </a:cubicBezTo>
                <a:cubicBezTo>
                  <a:pt x="1" y="155"/>
                  <a:pt x="27" y="183"/>
                  <a:pt x="27" y="183"/>
                </a:cubicBezTo>
                <a:cubicBezTo>
                  <a:pt x="139" y="209"/>
                  <a:pt x="537" y="226"/>
                  <a:pt x="537" y="226"/>
                </a:cubicBezTo>
                <a:cubicBezTo>
                  <a:pt x="537" y="226"/>
                  <a:pt x="569" y="129"/>
                  <a:pt x="532" y="100"/>
                </a:cubicBezTo>
                <a:cubicBezTo>
                  <a:pt x="519" y="90"/>
                  <a:pt x="505" y="87"/>
                  <a:pt x="492" y="87"/>
                </a:cubicBezTo>
                <a:cubicBezTo>
                  <a:pt x="469" y="87"/>
                  <a:pt x="450" y="97"/>
                  <a:pt x="450" y="97"/>
                </a:cubicBezTo>
                <a:cubicBezTo>
                  <a:pt x="450" y="97"/>
                  <a:pt x="437" y="6"/>
                  <a:pt x="351" y="1"/>
                </a:cubicBezTo>
                <a:cubicBezTo>
                  <a:pt x="348" y="1"/>
                  <a:pt x="345" y="1"/>
                  <a:pt x="3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42">
            <a:extLst>
              <a:ext uri="{FF2B5EF4-FFF2-40B4-BE49-F238E27FC236}">
                <a16:creationId xmlns:a16="http://schemas.microsoft.com/office/drawing/2014/main" id="{DAA7DB31-22C5-B6F5-73C0-0DD7F3420C75}"/>
              </a:ext>
            </a:extLst>
          </p:cNvPr>
          <p:cNvSpPr/>
          <p:nvPr/>
        </p:nvSpPr>
        <p:spPr>
          <a:xfrm>
            <a:off x="13858927" y="3589747"/>
            <a:ext cx="55292" cy="24541"/>
          </a:xfrm>
          <a:custGeom>
            <a:avLst/>
            <a:gdLst/>
            <a:ahLst/>
            <a:cxnLst/>
            <a:rect l="l" t="t" r="r" b="b"/>
            <a:pathLst>
              <a:path w="365" h="162" extrusionOk="0">
                <a:moveTo>
                  <a:pt x="133" y="1"/>
                </a:moveTo>
                <a:cubicBezTo>
                  <a:pt x="86" y="1"/>
                  <a:pt x="72" y="46"/>
                  <a:pt x="72" y="46"/>
                </a:cubicBezTo>
                <a:cubicBezTo>
                  <a:pt x="72" y="46"/>
                  <a:pt x="59" y="29"/>
                  <a:pt x="42" y="29"/>
                </a:cubicBezTo>
                <a:cubicBezTo>
                  <a:pt x="36" y="29"/>
                  <a:pt x="30" y="31"/>
                  <a:pt x="24" y="38"/>
                </a:cubicBezTo>
                <a:cubicBezTo>
                  <a:pt x="0" y="61"/>
                  <a:pt x="24" y="75"/>
                  <a:pt x="24" y="75"/>
                </a:cubicBezTo>
                <a:lnTo>
                  <a:pt x="19" y="160"/>
                </a:lnTo>
                <a:cubicBezTo>
                  <a:pt x="45" y="161"/>
                  <a:pt x="72" y="162"/>
                  <a:pt x="99" y="162"/>
                </a:cubicBezTo>
                <a:cubicBezTo>
                  <a:pt x="185" y="162"/>
                  <a:pt x="274" y="156"/>
                  <a:pt x="365" y="145"/>
                </a:cubicBezTo>
                <a:cubicBezTo>
                  <a:pt x="357" y="98"/>
                  <a:pt x="322" y="93"/>
                  <a:pt x="308" y="93"/>
                </a:cubicBezTo>
                <a:cubicBezTo>
                  <a:pt x="305" y="93"/>
                  <a:pt x="303" y="94"/>
                  <a:pt x="303" y="94"/>
                </a:cubicBezTo>
                <a:cubicBezTo>
                  <a:pt x="303" y="94"/>
                  <a:pt x="311" y="47"/>
                  <a:pt x="265" y="37"/>
                </a:cubicBezTo>
                <a:cubicBezTo>
                  <a:pt x="258" y="35"/>
                  <a:pt x="251" y="35"/>
                  <a:pt x="245" y="35"/>
                </a:cubicBezTo>
                <a:cubicBezTo>
                  <a:pt x="209" y="35"/>
                  <a:pt x="185" y="55"/>
                  <a:pt x="185" y="55"/>
                </a:cubicBezTo>
                <a:cubicBezTo>
                  <a:pt x="185" y="55"/>
                  <a:pt x="181" y="1"/>
                  <a:pt x="1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42">
            <a:extLst>
              <a:ext uri="{FF2B5EF4-FFF2-40B4-BE49-F238E27FC236}">
                <a16:creationId xmlns:a16="http://schemas.microsoft.com/office/drawing/2014/main" id="{107B3B10-5913-9398-781D-D802C884BF52}"/>
              </a:ext>
            </a:extLst>
          </p:cNvPr>
          <p:cNvSpPr/>
          <p:nvPr/>
        </p:nvSpPr>
        <p:spPr>
          <a:xfrm>
            <a:off x="13761673" y="3584748"/>
            <a:ext cx="55292" cy="27267"/>
          </a:xfrm>
          <a:custGeom>
            <a:avLst/>
            <a:gdLst/>
            <a:ahLst/>
            <a:cxnLst/>
            <a:rect l="l" t="t" r="r" b="b"/>
            <a:pathLst>
              <a:path w="365" h="180" extrusionOk="0">
                <a:moveTo>
                  <a:pt x="232" y="1"/>
                </a:moveTo>
                <a:cubicBezTo>
                  <a:pt x="183" y="1"/>
                  <a:pt x="180" y="54"/>
                  <a:pt x="180" y="54"/>
                </a:cubicBezTo>
                <a:cubicBezTo>
                  <a:pt x="180" y="54"/>
                  <a:pt x="156" y="34"/>
                  <a:pt x="120" y="34"/>
                </a:cubicBezTo>
                <a:cubicBezTo>
                  <a:pt x="114" y="34"/>
                  <a:pt x="107" y="35"/>
                  <a:pt x="100" y="37"/>
                </a:cubicBezTo>
                <a:cubicBezTo>
                  <a:pt x="53" y="47"/>
                  <a:pt x="62" y="94"/>
                  <a:pt x="62" y="94"/>
                </a:cubicBezTo>
                <a:cubicBezTo>
                  <a:pt x="62" y="94"/>
                  <a:pt x="60" y="93"/>
                  <a:pt x="56" y="93"/>
                </a:cubicBezTo>
                <a:cubicBezTo>
                  <a:pt x="42" y="93"/>
                  <a:pt x="8" y="98"/>
                  <a:pt x="0" y="145"/>
                </a:cubicBezTo>
                <a:cubicBezTo>
                  <a:pt x="94" y="164"/>
                  <a:pt x="175" y="179"/>
                  <a:pt x="253" y="179"/>
                </a:cubicBezTo>
                <a:cubicBezTo>
                  <a:pt x="285" y="179"/>
                  <a:pt x="315" y="177"/>
                  <a:pt x="347" y="171"/>
                </a:cubicBezTo>
                <a:lnTo>
                  <a:pt x="341" y="74"/>
                </a:lnTo>
                <a:cubicBezTo>
                  <a:pt x="341" y="74"/>
                  <a:pt x="364" y="61"/>
                  <a:pt x="341" y="37"/>
                </a:cubicBezTo>
                <a:cubicBezTo>
                  <a:pt x="335" y="31"/>
                  <a:pt x="329" y="29"/>
                  <a:pt x="323" y="29"/>
                </a:cubicBezTo>
                <a:cubicBezTo>
                  <a:pt x="306" y="29"/>
                  <a:pt x="292" y="46"/>
                  <a:pt x="292" y="46"/>
                </a:cubicBezTo>
                <a:cubicBezTo>
                  <a:pt x="292" y="46"/>
                  <a:pt x="279" y="1"/>
                  <a:pt x="2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42">
            <a:extLst>
              <a:ext uri="{FF2B5EF4-FFF2-40B4-BE49-F238E27FC236}">
                <a16:creationId xmlns:a16="http://schemas.microsoft.com/office/drawing/2014/main" id="{512963C0-C9C0-6ED4-91B3-A8F88E15C5E3}"/>
              </a:ext>
            </a:extLst>
          </p:cNvPr>
          <p:cNvSpPr/>
          <p:nvPr/>
        </p:nvSpPr>
        <p:spPr>
          <a:xfrm>
            <a:off x="13767732" y="3443866"/>
            <a:ext cx="177540" cy="150122"/>
          </a:xfrm>
          <a:custGeom>
            <a:avLst/>
            <a:gdLst/>
            <a:ahLst/>
            <a:cxnLst/>
            <a:rect l="l" t="t" r="r" b="b"/>
            <a:pathLst>
              <a:path w="1172" h="991" extrusionOk="0">
                <a:moveTo>
                  <a:pt x="793" y="0"/>
                </a:moveTo>
                <a:cubicBezTo>
                  <a:pt x="770" y="0"/>
                  <a:pt x="746" y="11"/>
                  <a:pt x="727" y="22"/>
                </a:cubicBezTo>
                <a:cubicBezTo>
                  <a:pt x="653" y="68"/>
                  <a:pt x="598" y="134"/>
                  <a:pt x="555" y="201"/>
                </a:cubicBezTo>
                <a:cubicBezTo>
                  <a:pt x="462" y="347"/>
                  <a:pt x="414" y="511"/>
                  <a:pt x="415" y="676"/>
                </a:cubicBezTo>
                <a:cubicBezTo>
                  <a:pt x="388" y="558"/>
                  <a:pt x="275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2" y="568"/>
                  <a:pt x="290" y="826"/>
                  <a:pt x="438" y="991"/>
                </a:cubicBezTo>
                <a:cubicBezTo>
                  <a:pt x="628" y="908"/>
                  <a:pt x="890" y="802"/>
                  <a:pt x="1087" y="707"/>
                </a:cubicBezTo>
                <a:cubicBezTo>
                  <a:pt x="1122" y="691"/>
                  <a:pt x="1158" y="667"/>
                  <a:pt x="1163" y="634"/>
                </a:cubicBezTo>
                <a:cubicBezTo>
                  <a:pt x="1172" y="577"/>
                  <a:pt x="1087" y="542"/>
                  <a:pt x="1017" y="539"/>
                </a:cubicBezTo>
                <a:cubicBezTo>
                  <a:pt x="1010" y="539"/>
                  <a:pt x="1004" y="539"/>
                  <a:pt x="998" y="539"/>
                </a:cubicBezTo>
                <a:cubicBezTo>
                  <a:pt x="829" y="539"/>
                  <a:pt x="662" y="620"/>
                  <a:pt x="584" y="744"/>
                </a:cubicBezTo>
                <a:cubicBezTo>
                  <a:pt x="690" y="547"/>
                  <a:pt x="795" y="348"/>
                  <a:pt x="856" y="139"/>
                </a:cubicBezTo>
                <a:cubicBezTo>
                  <a:pt x="865" y="112"/>
                  <a:pt x="871" y="83"/>
                  <a:pt x="865" y="56"/>
                </a:cubicBezTo>
                <a:cubicBezTo>
                  <a:pt x="856" y="29"/>
                  <a:pt x="833" y="4"/>
                  <a:pt x="800" y="0"/>
                </a:cubicBezTo>
                <a:cubicBezTo>
                  <a:pt x="797" y="0"/>
                  <a:pt x="795" y="0"/>
                  <a:pt x="7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42">
            <a:extLst>
              <a:ext uri="{FF2B5EF4-FFF2-40B4-BE49-F238E27FC236}">
                <a16:creationId xmlns:a16="http://schemas.microsoft.com/office/drawing/2014/main" id="{988D43F1-461C-56D0-C9A5-429D30C6ADB5}"/>
              </a:ext>
            </a:extLst>
          </p:cNvPr>
          <p:cNvSpPr/>
          <p:nvPr/>
        </p:nvSpPr>
        <p:spPr>
          <a:xfrm>
            <a:off x="13833629" y="3457197"/>
            <a:ext cx="50596" cy="133610"/>
          </a:xfrm>
          <a:custGeom>
            <a:avLst/>
            <a:gdLst/>
            <a:ahLst/>
            <a:cxnLst/>
            <a:rect l="l" t="t" r="r" b="b"/>
            <a:pathLst>
              <a:path w="334" h="882" fill="none" extrusionOk="0">
                <a:moveTo>
                  <a:pt x="334" y="0"/>
                </a:moveTo>
                <a:cubicBezTo>
                  <a:pt x="181" y="278"/>
                  <a:pt x="68" y="575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42">
            <a:extLst>
              <a:ext uri="{FF2B5EF4-FFF2-40B4-BE49-F238E27FC236}">
                <a16:creationId xmlns:a16="http://schemas.microsoft.com/office/drawing/2014/main" id="{3B4AD7FB-B4C7-8821-3984-4D24F7FF5F97}"/>
              </a:ext>
            </a:extLst>
          </p:cNvPr>
          <p:cNvSpPr/>
          <p:nvPr/>
        </p:nvSpPr>
        <p:spPr>
          <a:xfrm>
            <a:off x="13832568" y="3537939"/>
            <a:ext cx="95133" cy="53323"/>
          </a:xfrm>
          <a:custGeom>
            <a:avLst/>
            <a:gdLst/>
            <a:ahLst/>
            <a:cxnLst/>
            <a:rect l="l" t="t" r="r" b="b"/>
            <a:pathLst>
              <a:path w="628" h="352" fill="none" extrusionOk="0">
                <a:moveTo>
                  <a:pt x="628" y="1"/>
                </a:moveTo>
                <a:cubicBezTo>
                  <a:pt x="387" y="54"/>
                  <a:pt x="167" y="179"/>
                  <a:pt x="1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42">
            <a:extLst>
              <a:ext uri="{FF2B5EF4-FFF2-40B4-BE49-F238E27FC236}">
                <a16:creationId xmlns:a16="http://schemas.microsoft.com/office/drawing/2014/main" id="{A4F74F8C-03FC-4604-101B-A7BBDFDC331B}"/>
              </a:ext>
            </a:extLst>
          </p:cNvPr>
          <p:cNvSpPr/>
          <p:nvPr/>
        </p:nvSpPr>
        <p:spPr>
          <a:xfrm>
            <a:off x="13782578" y="3504915"/>
            <a:ext cx="50747" cy="85438"/>
          </a:xfrm>
          <a:custGeom>
            <a:avLst/>
            <a:gdLst/>
            <a:ahLst/>
            <a:cxnLst/>
            <a:rect l="l" t="t" r="r" b="b"/>
            <a:pathLst>
              <a:path w="335" h="564" fill="none" extrusionOk="0">
                <a:moveTo>
                  <a:pt x="1" y="1"/>
                </a:moveTo>
                <a:cubicBezTo>
                  <a:pt x="122" y="184"/>
                  <a:pt x="277" y="355"/>
                  <a:pt x="335" y="56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42">
            <a:extLst>
              <a:ext uri="{FF2B5EF4-FFF2-40B4-BE49-F238E27FC236}">
                <a16:creationId xmlns:a16="http://schemas.microsoft.com/office/drawing/2014/main" id="{50A92278-7B95-5A4B-3E6F-BA8828089DB8}"/>
              </a:ext>
            </a:extLst>
          </p:cNvPr>
          <p:cNvSpPr/>
          <p:nvPr/>
        </p:nvSpPr>
        <p:spPr>
          <a:xfrm>
            <a:off x="13802726" y="3587323"/>
            <a:ext cx="66350" cy="31509"/>
          </a:xfrm>
          <a:custGeom>
            <a:avLst/>
            <a:gdLst/>
            <a:ahLst/>
            <a:cxnLst/>
            <a:rect l="l" t="t" r="r" b="b"/>
            <a:pathLst>
              <a:path w="438" h="208" extrusionOk="0">
                <a:moveTo>
                  <a:pt x="241" y="0"/>
                </a:moveTo>
                <a:cubicBezTo>
                  <a:pt x="210" y="0"/>
                  <a:pt x="179" y="3"/>
                  <a:pt x="149" y="8"/>
                </a:cubicBezTo>
                <a:cubicBezTo>
                  <a:pt x="109" y="15"/>
                  <a:pt x="69" y="26"/>
                  <a:pt x="41" y="52"/>
                </a:cubicBezTo>
                <a:cubicBezTo>
                  <a:pt x="5" y="87"/>
                  <a:pt x="2" y="138"/>
                  <a:pt x="0" y="184"/>
                </a:cubicBezTo>
                <a:cubicBezTo>
                  <a:pt x="100" y="199"/>
                  <a:pt x="206" y="208"/>
                  <a:pt x="313" y="208"/>
                </a:cubicBezTo>
                <a:cubicBezTo>
                  <a:pt x="343" y="208"/>
                  <a:pt x="373" y="207"/>
                  <a:pt x="403" y="206"/>
                </a:cubicBezTo>
                <a:cubicBezTo>
                  <a:pt x="418" y="178"/>
                  <a:pt x="431" y="150"/>
                  <a:pt x="434" y="121"/>
                </a:cubicBezTo>
                <a:cubicBezTo>
                  <a:pt x="437" y="91"/>
                  <a:pt x="429" y="60"/>
                  <a:pt x="405" y="38"/>
                </a:cubicBezTo>
                <a:cubicBezTo>
                  <a:pt x="381" y="18"/>
                  <a:pt x="349" y="10"/>
                  <a:pt x="317" y="5"/>
                </a:cubicBezTo>
                <a:cubicBezTo>
                  <a:pt x="292" y="2"/>
                  <a:pt x="266" y="0"/>
                  <a:pt x="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0" name="Google Shape;4640;p42">
            <a:extLst>
              <a:ext uri="{FF2B5EF4-FFF2-40B4-BE49-F238E27FC236}">
                <a16:creationId xmlns:a16="http://schemas.microsoft.com/office/drawing/2014/main" id="{6262B8C9-2447-F6D4-4122-379A06A5BA3F}"/>
              </a:ext>
            </a:extLst>
          </p:cNvPr>
          <p:cNvSpPr/>
          <p:nvPr/>
        </p:nvSpPr>
        <p:spPr>
          <a:xfrm>
            <a:off x="13823025" y="3601714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2" y="0"/>
                </a:moveTo>
                <a:cubicBezTo>
                  <a:pt x="316" y="0"/>
                  <a:pt x="285" y="69"/>
                  <a:pt x="285" y="69"/>
                </a:cubicBezTo>
                <a:cubicBezTo>
                  <a:pt x="285" y="69"/>
                  <a:pt x="288" y="32"/>
                  <a:pt x="253" y="27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200" y="54"/>
                  <a:pt x="200" y="54"/>
                </a:cubicBezTo>
                <a:cubicBezTo>
                  <a:pt x="200" y="54"/>
                  <a:pt x="190" y="4"/>
                  <a:pt x="135" y="4"/>
                </a:cubicBezTo>
                <a:cubicBezTo>
                  <a:pt x="130" y="4"/>
                  <a:pt x="125" y="5"/>
                  <a:pt x="119" y="5"/>
                </a:cubicBezTo>
                <a:cubicBezTo>
                  <a:pt x="51" y="16"/>
                  <a:pt x="72" y="95"/>
                  <a:pt x="72" y="95"/>
                </a:cubicBezTo>
                <a:cubicBezTo>
                  <a:pt x="72" y="95"/>
                  <a:pt x="60" y="88"/>
                  <a:pt x="46" y="88"/>
                </a:cubicBezTo>
                <a:cubicBezTo>
                  <a:pt x="39" y="88"/>
                  <a:pt x="31" y="90"/>
                  <a:pt x="23" y="95"/>
                </a:cubicBezTo>
                <a:cubicBezTo>
                  <a:pt x="0" y="111"/>
                  <a:pt x="6" y="136"/>
                  <a:pt x="6" y="136"/>
                </a:cubicBezTo>
                <a:cubicBezTo>
                  <a:pt x="58" y="138"/>
                  <a:pt x="115" y="139"/>
                  <a:pt x="169" y="139"/>
                </a:cubicBezTo>
                <a:cubicBezTo>
                  <a:pt x="338" y="139"/>
                  <a:pt x="493" y="129"/>
                  <a:pt x="492" y="129"/>
                </a:cubicBezTo>
                <a:cubicBezTo>
                  <a:pt x="503" y="74"/>
                  <a:pt x="473" y="65"/>
                  <a:pt x="451" y="65"/>
                </a:cubicBezTo>
                <a:cubicBezTo>
                  <a:pt x="441" y="65"/>
                  <a:pt x="432" y="67"/>
                  <a:pt x="432" y="67"/>
                </a:cubicBezTo>
                <a:cubicBezTo>
                  <a:pt x="432" y="67"/>
                  <a:pt x="448" y="13"/>
                  <a:pt x="385" y="1"/>
                </a:cubicBezTo>
                <a:cubicBezTo>
                  <a:pt x="381" y="0"/>
                  <a:pt x="376" y="0"/>
                  <a:pt x="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42">
            <a:extLst>
              <a:ext uri="{FF2B5EF4-FFF2-40B4-BE49-F238E27FC236}">
                <a16:creationId xmlns:a16="http://schemas.microsoft.com/office/drawing/2014/main" id="{800C1675-8B4C-94B5-93BA-29EB7773C7D3}"/>
              </a:ext>
            </a:extLst>
          </p:cNvPr>
          <p:cNvSpPr/>
          <p:nvPr/>
        </p:nvSpPr>
        <p:spPr>
          <a:xfrm>
            <a:off x="13764854" y="3597170"/>
            <a:ext cx="63775" cy="25147"/>
          </a:xfrm>
          <a:custGeom>
            <a:avLst/>
            <a:gdLst/>
            <a:ahLst/>
            <a:cxnLst/>
            <a:rect l="l" t="t" r="r" b="b"/>
            <a:pathLst>
              <a:path w="421" h="166" extrusionOk="0">
                <a:moveTo>
                  <a:pt x="253" y="0"/>
                </a:moveTo>
                <a:cubicBezTo>
                  <a:pt x="195" y="0"/>
                  <a:pt x="171" y="51"/>
                  <a:pt x="171" y="51"/>
                </a:cubicBezTo>
                <a:cubicBezTo>
                  <a:pt x="171" y="51"/>
                  <a:pt x="160" y="19"/>
                  <a:pt x="124" y="19"/>
                </a:cubicBezTo>
                <a:cubicBezTo>
                  <a:pt x="117" y="19"/>
                  <a:pt x="108" y="20"/>
                  <a:pt x="99" y="23"/>
                </a:cubicBezTo>
                <a:cubicBezTo>
                  <a:pt x="42" y="42"/>
                  <a:pt x="60" y="80"/>
                  <a:pt x="60" y="80"/>
                </a:cubicBezTo>
                <a:cubicBezTo>
                  <a:pt x="60" y="80"/>
                  <a:pt x="57" y="79"/>
                  <a:pt x="51" y="79"/>
                </a:cubicBezTo>
                <a:cubicBezTo>
                  <a:pt x="43" y="79"/>
                  <a:pt x="29" y="81"/>
                  <a:pt x="18" y="94"/>
                </a:cubicBezTo>
                <a:cubicBezTo>
                  <a:pt x="0" y="115"/>
                  <a:pt x="20" y="136"/>
                  <a:pt x="20" y="136"/>
                </a:cubicBezTo>
                <a:cubicBezTo>
                  <a:pt x="102" y="155"/>
                  <a:pt x="398" y="166"/>
                  <a:pt x="398" y="166"/>
                </a:cubicBezTo>
                <a:cubicBezTo>
                  <a:pt x="398" y="166"/>
                  <a:pt x="421" y="94"/>
                  <a:pt x="394" y="74"/>
                </a:cubicBezTo>
                <a:cubicBezTo>
                  <a:pt x="384" y="66"/>
                  <a:pt x="374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4"/>
                  <a:pt x="259" y="0"/>
                </a:cubicBezTo>
                <a:cubicBezTo>
                  <a:pt x="257" y="0"/>
                  <a:pt x="255" y="0"/>
                  <a:pt x="2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42">
            <a:extLst>
              <a:ext uri="{FF2B5EF4-FFF2-40B4-BE49-F238E27FC236}">
                <a16:creationId xmlns:a16="http://schemas.microsoft.com/office/drawing/2014/main" id="{6AAA4C88-E43A-6BD0-63A7-1264F31575B2}"/>
              </a:ext>
            </a:extLst>
          </p:cNvPr>
          <p:cNvSpPr/>
          <p:nvPr/>
        </p:nvSpPr>
        <p:spPr>
          <a:xfrm>
            <a:off x="13272827" y="3480525"/>
            <a:ext cx="55444" cy="24389"/>
          </a:xfrm>
          <a:custGeom>
            <a:avLst/>
            <a:gdLst/>
            <a:ahLst/>
            <a:cxnLst/>
            <a:rect l="l" t="t" r="r" b="b"/>
            <a:pathLst>
              <a:path w="366" h="161" extrusionOk="0">
                <a:moveTo>
                  <a:pt x="134" y="0"/>
                </a:moveTo>
                <a:cubicBezTo>
                  <a:pt x="87" y="0"/>
                  <a:pt x="74" y="45"/>
                  <a:pt x="74" y="45"/>
                </a:cubicBezTo>
                <a:cubicBezTo>
                  <a:pt x="74" y="45"/>
                  <a:pt x="61" y="28"/>
                  <a:pt x="44" y="28"/>
                </a:cubicBezTo>
                <a:cubicBezTo>
                  <a:pt x="38" y="28"/>
                  <a:pt x="31" y="30"/>
                  <a:pt x="25" y="36"/>
                </a:cubicBezTo>
                <a:cubicBezTo>
                  <a:pt x="1" y="59"/>
                  <a:pt x="25" y="74"/>
                  <a:pt x="25" y="74"/>
                </a:cubicBezTo>
                <a:lnTo>
                  <a:pt x="20" y="158"/>
                </a:lnTo>
                <a:cubicBezTo>
                  <a:pt x="46" y="160"/>
                  <a:pt x="73" y="160"/>
                  <a:pt x="100" y="160"/>
                </a:cubicBezTo>
                <a:cubicBezTo>
                  <a:pt x="186" y="160"/>
                  <a:pt x="275" y="154"/>
                  <a:pt x="366" y="145"/>
                </a:cubicBezTo>
                <a:cubicBezTo>
                  <a:pt x="358" y="98"/>
                  <a:pt x="325" y="93"/>
                  <a:pt x="310" y="93"/>
                </a:cubicBezTo>
                <a:cubicBezTo>
                  <a:pt x="306" y="93"/>
                  <a:pt x="304" y="93"/>
                  <a:pt x="304" y="93"/>
                </a:cubicBezTo>
                <a:cubicBezTo>
                  <a:pt x="304" y="93"/>
                  <a:pt x="313" y="47"/>
                  <a:pt x="267" y="36"/>
                </a:cubicBezTo>
                <a:cubicBezTo>
                  <a:pt x="259" y="35"/>
                  <a:pt x="252" y="34"/>
                  <a:pt x="246" y="34"/>
                </a:cubicBezTo>
                <a:cubicBezTo>
                  <a:pt x="210" y="34"/>
                  <a:pt x="186" y="54"/>
                  <a:pt x="186" y="54"/>
                </a:cubicBezTo>
                <a:cubicBezTo>
                  <a:pt x="186" y="54"/>
                  <a:pt x="182" y="0"/>
                  <a:pt x="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42">
            <a:extLst>
              <a:ext uri="{FF2B5EF4-FFF2-40B4-BE49-F238E27FC236}">
                <a16:creationId xmlns:a16="http://schemas.microsoft.com/office/drawing/2014/main" id="{D2A1C63A-07F9-25A8-D0E3-EFE1793E8CF2}"/>
              </a:ext>
            </a:extLst>
          </p:cNvPr>
          <p:cNvSpPr/>
          <p:nvPr/>
        </p:nvSpPr>
        <p:spPr>
          <a:xfrm>
            <a:off x="13175573" y="3475223"/>
            <a:ext cx="55444" cy="27116"/>
          </a:xfrm>
          <a:custGeom>
            <a:avLst/>
            <a:gdLst/>
            <a:ahLst/>
            <a:cxnLst/>
            <a:rect l="l" t="t" r="r" b="b"/>
            <a:pathLst>
              <a:path w="366" h="179" extrusionOk="0">
                <a:moveTo>
                  <a:pt x="233" y="0"/>
                </a:moveTo>
                <a:cubicBezTo>
                  <a:pt x="185" y="0"/>
                  <a:pt x="181" y="54"/>
                  <a:pt x="181" y="54"/>
                </a:cubicBezTo>
                <a:cubicBezTo>
                  <a:pt x="181" y="54"/>
                  <a:pt x="157" y="34"/>
                  <a:pt x="122" y="34"/>
                </a:cubicBezTo>
                <a:cubicBezTo>
                  <a:pt x="116" y="34"/>
                  <a:pt x="109" y="35"/>
                  <a:pt x="101" y="36"/>
                </a:cubicBezTo>
                <a:cubicBezTo>
                  <a:pt x="55" y="47"/>
                  <a:pt x="62" y="93"/>
                  <a:pt x="62" y="93"/>
                </a:cubicBezTo>
                <a:cubicBezTo>
                  <a:pt x="62" y="93"/>
                  <a:pt x="60" y="93"/>
                  <a:pt x="56" y="93"/>
                </a:cubicBezTo>
                <a:cubicBezTo>
                  <a:pt x="41" y="93"/>
                  <a:pt x="7" y="98"/>
                  <a:pt x="0" y="145"/>
                </a:cubicBezTo>
                <a:cubicBezTo>
                  <a:pt x="93" y="163"/>
                  <a:pt x="174" y="179"/>
                  <a:pt x="253" y="179"/>
                </a:cubicBezTo>
                <a:cubicBezTo>
                  <a:pt x="284" y="179"/>
                  <a:pt x="315" y="176"/>
                  <a:pt x="346" y="171"/>
                </a:cubicBezTo>
                <a:lnTo>
                  <a:pt x="342" y="74"/>
                </a:lnTo>
                <a:cubicBezTo>
                  <a:pt x="342" y="74"/>
                  <a:pt x="366" y="60"/>
                  <a:pt x="342" y="36"/>
                </a:cubicBezTo>
                <a:cubicBezTo>
                  <a:pt x="336" y="30"/>
                  <a:pt x="330" y="28"/>
                  <a:pt x="324" y="28"/>
                </a:cubicBezTo>
                <a:cubicBezTo>
                  <a:pt x="308" y="28"/>
                  <a:pt x="294" y="46"/>
                  <a:pt x="294" y="46"/>
                </a:cubicBezTo>
                <a:cubicBezTo>
                  <a:pt x="294" y="46"/>
                  <a:pt x="280" y="0"/>
                  <a:pt x="2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4" name="Google Shape;4644;p42">
            <a:extLst>
              <a:ext uri="{FF2B5EF4-FFF2-40B4-BE49-F238E27FC236}">
                <a16:creationId xmlns:a16="http://schemas.microsoft.com/office/drawing/2014/main" id="{18CA1DF0-548E-4781-0DCA-1075105C357B}"/>
              </a:ext>
            </a:extLst>
          </p:cNvPr>
          <p:cNvSpPr/>
          <p:nvPr/>
        </p:nvSpPr>
        <p:spPr>
          <a:xfrm>
            <a:off x="13182087" y="3334190"/>
            <a:ext cx="177389" cy="150273"/>
          </a:xfrm>
          <a:custGeom>
            <a:avLst/>
            <a:gdLst/>
            <a:ahLst/>
            <a:cxnLst/>
            <a:rect l="l" t="t" r="r" b="b"/>
            <a:pathLst>
              <a:path w="1171" h="992" extrusionOk="0">
                <a:moveTo>
                  <a:pt x="792" y="1"/>
                </a:moveTo>
                <a:cubicBezTo>
                  <a:pt x="768" y="1"/>
                  <a:pt x="745" y="11"/>
                  <a:pt x="726" y="23"/>
                </a:cubicBezTo>
                <a:cubicBezTo>
                  <a:pt x="651" y="68"/>
                  <a:pt x="597" y="134"/>
                  <a:pt x="552" y="202"/>
                </a:cubicBezTo>
                <a:cubicBezTo>
                  <a:pt x="459" y="347"/>
                  <a:pt x="412" y="512"/>
                  <a:pt x="415" y="677"/>
                </a:cubicBezTo>
                <a:cubicBezTo>
                  <a:pt x="387" y="558"/>
                  <a:pt x="273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0" y="568"/>
                  <a:pt x="287" y="828"/>
                  <a:pt x="437" y="991"/>
                </a:cubicBezTo>
                <a:cubicBezTo>
                  <a:pt x="626" y="908"/>
                  <a:pt x="888" y="803"/>
                  <a:pt x="1085" y="708"/>
                </a:cubicBezTo>
                <a:cubicBezTo>
                  <a:pt x="1120" y="691"/>
                  <a:pt x="1156" y="668"/>
                  <a:pt x="1161" y="635"/>
                </a:cubicBezTo>
                <a:cubicBezTo>
                  <a:pt x="1170" y="578"/>
                  <a:pt x="1085" y="543"/>
                  <a:pt x="1015" y="540"/>
                </a:cubicBezTo>
                <a:cubicBezTo>
                  <a:pt x="1009" y="539"/>
                  <a:pt x="1003" y="539"/>
                  <a:pt x="997" y="539"/>
                </a:cubicBezTo>
                <a:cubicBezTo>
                  <a:pt x="827" y="539"/>
                  <a:pt x="661" y="620"/>
                  <a:pt x="582" y="744"/>
                </a:cubicBezTo>
                <a:cubicBezTo>
                  <a:pt x="688" y="548"/>
                  <a:pt x="794" y="348"/>
                  <a:pt x="855" y="140"/>
                </a:cubicBezTo>
                <a:cubicBezTo>
                  <a:pt x="862" y="113"/>
                  <a:pt x="870" y="84"/>
                  <a:pt x="862" y="57"/>
                </a:cubicBezTo>
                <a:cubicBezTo>
                  <a:pt x="855" y="30"/>
                  <a:pt x="830" y="4"/>
                  <a:pt x="798" y="1"/>
                </a:cubicBezTo>
                <a:cubicBezTo>
                  <a:pt x="796" y="1"/>
                  <a:pt x="794" y="1"/>
                  <a:pt x="79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5" name="Google Shape;4645;p42">
            <a:extLst>
              <a:ext uri="{FF2B5EF4-FFF2-40B4-BE49-F238E27FC236}">
                <a16:creationId xmlns:a16="http://schemas.microsoft.com/office/drawing/2014/main" id="{211C2813-D9FC-35AB-ECC8-EF4848012F2D}"/>
              </a:ext>
            </a:extLst>
          </p:cNvPr>
          <p:cNvSpPr/>
          <p:nvPr/>
        </p:nvSpPr>
        <p:spPr>
          <a:xfrm>
            <a:off x="13247681" y="3347672"/>
            <a:ext cx="50747" cy="133761"/>
          </a:xfrm>
          <a:custGeom>
            <a:avLst/>
            <a:gdLst/>
            <a:ahLst/>
            <a:cxnLst/>
            <a:rect l="l" t="t" r="r" b="b"/>
            <a:pathLst>
              <a:path w="335" h="883" fill="none" extrusionOk="0">
                <a:moveTo>
                  <a:pt x="334" y="1"/>
                </a:moveTo>
                <a:cubicBezTo>
                  <a:pt x="180" y="279"/>
                  <a:pt x="68" y="577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6" name="Google Shape;4646;p42">
            <a:extLst>
              <a:ext uri="{FF2B5EF4-FFF2-40B4-BE49-F238E27FC236}">
                <a16:creationId xmlns:a16="http://schemas.microsoft.com/office/drawing/2014/main" id="{550DB7A2-F963-D550-1662-F117CEAD8F4F}"/>
              </a:ext>
            </a:extLst>
          </p:cNvPr>
          <p:cNvSpPr/>
          <p:nvPr/>
        </p:nvSpPr>
        <p:spPr>
          <a:xfrm>
            <a:off x="13246772" y="3428717"/>
            <a:ext cx="94981" cy="53323"/>
          </a:xfrm>
          <a:custGeom>
            <a:avLst/>
            <a:gdLst/>
            <a:ahLst/>
            <a:cxnLst/>
            <a:rect l="l" t="t" r="r" b="b"/>
            <a:pathLst>
              <a:path w="627" h="352" fill="none" extrusionOk="0">
                <a:moveTo>
                  <a:pt x="627" y="0"/>
                </a:moveTo>
                <a:cubicBezTo>
                  <a:pt x="387" y="53"/>
                  <a:pt x="166" y="178"/>
                  <a:pt x="0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42">
            <a:extLst>
              <a:ext uri="{FF2B5EF4-FFF2-40B4-BE49-F238E27FC236}">
                <a16:creationId xmlns:a16="http://schemas.microsoft.com/office/drawing/2014/main" id="{7F0DB667-6085-6C43-2AF9-9B5D240F9485}"/>
              </a:ext>
            </a:extLst>
          </p:cNvPr>
          <p:cNvSpPr/>
          <p:nvPr/>
        </p:nvSpPr>
        <p:spPr>
          <a:xfrm>
            <a:off x="13196630" y="3395390"/>
            <a:ext cx="50899" cy="85438"/>
          </a:xfrm>
          <a:custGeom>
            <a:avLst/>
            <a:gdLst/>
            <a:ahLst/>
            <a:cxnLst/>
            <a:rect l="l" t="t" r="r" b="b"/>
            <a:pathLst>
              <a:path w="336" h="564" fill="none" extrusionOk="0">
                <a:moveTo>
                  <a:pt x="1" y="0"/>
                </a:moveTo>
                <a:cubicBezTo>
                  <a:pt x="122" y="184"/>
                  <a:pt x="277" y="355"/>
                  <a:pt x="336" y="563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2">
            <a:extLst>
              <a:ext uri="{FF2B5EF4-FFF2-40B4-BE49-F238E27FC236}">
                <a16:creationId xmlns:a16="http://schemas.microsoft.com/office/drawing/2014/main" id="{8F204EE5-C6C9-B43D-3838-A066AB23EA48}"/>
              </a:ext>
            </a:extLst>
          </p:cNvPr>
          <p:cNvSpPr/>
          <p:nvPr/>
        </p:nvSpPr>
        <p:spPr>
          <a:xfrm>
            <a:off x="13216777" y="3477647"/>
            <a:ext cx="66350" cy="31660"/>
          </a:xfrm>
          <a:custGeom>
            <a:avLst/>
            <a:gdLst/>
            <a:ahLst/>
            <a:cxnLst/>
            <a:rect l="l" t="t" r="r" b="b"/>
            <a:pathLst>
              <a:path w="438" h="209" extrusionOk="0">
                <a:moveTo>
                  <a:pt x="241" y="1"/>
                </a:moveTo>
                <a:cubicBezTo>
                  <a:pt x="210" y="1"/>
                  <a:pt x="180" y="3"/>
                  <a:pt x="150" y="9"/>
                </a:cubicBezTo>
                <a:cubicBezTo>
                  <a:pt x="110" y="15"/>
                  <a:pt x="69" y="27"/>
                  <a:pt x="42" y="52"/>
                </a:cubicBezTo>
                <a:cubicBezTo>
                  <a:pt x="6" y="88"/>
                  <a:pt x="2" y="138"/>
                  <a:pt x="1" y="185"/>
                </a:cubicBezTo>
                <a:cubicBezTo>
                  <a:pt x="101" y="200"/>
                  <a:pt x="207" y="208"/>
                  <a:pt x="314" y="208"/>
                </a:cubicBezTo>
                <a:cubicBezTo>
                  <a:pt x="344" y="208"/>
                  <a:pt x="374" y="208"/>
                  <a:pt x="404" y="206"/>
                </a:cubicBezTo>
                <a:cubicBezTo>
                  <a:pt x="419" y="178"/>
                  <a:pt x="431" y="151"/>
                  <a:pt x="435" y="122"/>
                </a:cubicBezTo>
                <a:cubicBezTo>
                  <a:pt x="437" y="92"/>
                  <a:pt x="430" y="61"/>
                  <a:pt x="405" y="39"/>
                </a:cubicBezTo>
                <a:cubicBezTo>
                  <a:pt x="382" y="18"/>
                  <a:pt x="349" y="11"/>
                  <a:pt x="317" y="6"/>
                </a:cubicBezTo>
                <a:cubicBezTo>
                  <a:pt x="292" y="3"/>
                  <a:pt x="266" y="1"/>
                  <a:pt x="2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42">
            <a:extLst>
              <a:ext uri="{FF2B5EF4-FFF2-40B4-BE49-F238E27FC236}">
                <a16:creationId xmlns:a16="http://schemas.microsoft.com/office/drawing/2014/main" id="{1CC36EAC-5503-36E2-3A6F-EEA7F8F5184A}"/>
              </a:ext>
            </a:extLst>
          </p:cNvPr>
          <p:cNvSpPr/>
          <p:nvPr/>
        </p:nvSpPr>
        <p:spPr>
          <a:xfrm>
            <a:off x="13237228" y="3492190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1" y="1"/>
                </a:moveTo>
                <a:cubicBezTo>
                  <a:pt x="316" y="1"/>
                  <a:pt x="285" y="70"/>
                  <a:pt x="285" y="70"/>
                </a:cubicBezTo>
                <a:cubicBezTo>
                  <a:pt x="285" y="70"/>
                  <a:pt x="287" y="33"/>
                  <a:pt x="252" y="28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199" y="55"/>
                  <a:pt x="199" y="55"/>
                </a:cubicBezTo>
                <a:cubicBezTo>
                  <a:pt x="199" y="55"/>
                  <a:pt x="189" y="5"/>
                  <a:pt x="135" y="5"/>
                </a:cubicBezTo>
                <a:cubicBezTo>
                  <a:pt x="130" y="5"/>
                  <a:pt x="125" y="5"/>
                  <a:pt x="119" y="6"/>
                </a:cubicBezTo>
                <a:cubicBezTo>
                  <a:pt x="51" y="16"/>
                  <a:pt x="72" y="96"/>
                  <a:pt x="72" y="96"/>
                </a:cubicBezTo>
                <a:cubicBezTo>
                  <a:pt x="72" y="96"/>
                  <a:pt x="60" y="89"/>
                  <a:pt x="45" y="89"/>
                </a:cubicBezTo>
                <a:cubicBezTo>
                  <a:pt x="38" y="89"/>
                  <a:pt x="30" y="91"/>
                  <a:pt x="22" y="96"/>
                </a:cubicBezTo>
                <a:cubicBezTo>
                  <a:pt x="0" y="111"/>
                  <a:pt x="6" y="136"/>
                  <a:pt x="6" y="136"/>
                </a:cubicBezTo>
                <a:cubicBezTo>
                  <a:pt x="55" y="139"/>
                  <a:pt x="107" y="139"/>
                  <a:pt x="158" y="139"/>
                </a:cubicBezTo>
                <a:cubicBezTo>
                  <a:pt x="325" y="139"/>
                  <a:pt x="480" y="130"/>
                  <a:pt x="492" y="130"/>
                </a:cubicBezTo>
                <a:cubicBezTo>
                  <a:pt x="492" y="130"/>
                  <a:pt x="492" y="130"/>
                  <a:pt x="492" y="130"/>
                </a:cubicBezTo>
                <a:cubicBezTo>
                  <a:pt x="503" y="75"/>
                  <a:pt x="472" y="66"/>
                  <a:pt x="451" y="66"/>
                </a:cubicBezTo>
                <a:cubicBezTo>
                  <a:pt x="440" y="66"/>
                  <a:pt x="431" y="68"/>
                  <a:pt x="431" y="68"/>
                </a:cubicBezTo>
                <a:cubicBezTo>
                  <a:pt x="431" y="68"/>
                  <a:pt x="447" y="13"/>
                  <a:pt x="384" y="2"/>
                </a:cubicBezTo>
                <a:cubicBezTo>
                  <a:pt x="380" y="1"/>
                  <a:pt x="375" y="1"/>
                  <a:pt x="37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0" name="Google Shape;4650;p42">
            <a:extLst>
              <a:ext uri="{FF2B5EF4-FFF2-40B4-BE49-F238E27FC236}">
                <a16:creationId xmlns:a16="http://schemas.microsoft.com/office/drawing/2014/main" id="{928B2B3C-D0AC-D786-38A6-8B0061C4DAD2}"/>
              </a:ext>
            </a:extLst>
          </p:cNvPr>
          <p:cNvSpPr/>
          <p:nvPr/>
        </p:nvSpPr>
        <p:spPr>
          <a:xfrm>
            <a:off x="13178754" y="3487494"/>
            <a:ext cx="63775" cy="25298"/>
          </a:xfrm>
          <a:custGeom>
            <a:avLst/>
            <a:gdLst/>
            <a:ahLst/>
            <a:cxnLst/>
            <a:rect l="l" t="t" r="r" b="b"/>
            <a:pathLst>
              <a:path w="421" h="167" extrusionOk="0">
                <a:moveTo>
                  <a:pt x="252" y="1"/>
                </a:moveTo>
                <a:cubicBezTo>
                  <a:pt x="194" y="1"/>
                  <a:pt x="170" y="51"/>
                  <a:pt x="170" y="51"/>
                </a:cubicBezTo>
                <a:cubicBezTo>
                  <a:pt x="170" y="51"/>
                  <a:pt x="160" y="20"/>
                  <a:pt x="123" y="20"/>
                </a:cubicBezTo>
                <a:cubicBezTo>
                  <a:pt x="116" y="20"/>
                  <a:pt x="108" y="21"/>
                  <a:pt x="99" y="24"/>
                </a:cubicBezTo>
                <a:cubicBezTo>
                  <a:pt x="44" y="42"/>
                  <a:pt x="62" y="80"/>
                  <a:pt x="62" y="80"/>
                </a:cubicBezTo>
                <a:cubicBezTo>
                  <a:pt x="62" y="80"/>
                  <a:pt x="58" y="80"/>
                  <a:pt x="53" y="80"/>
                </a:cubicBezTo>
                <a:cubicBezTo>
                  <a:pt x="44" y="80"/>
                  <a:pt x="30" y="82"/>
                  <a:pt x="19" y="95"/>
                </a:cubicBezTo>
                <a:cubicBezTo>
                  <a:pt x="1" y="116"/>
                  <a:pt x="21" y="136"/>
                  <a:pt x="21" y="136"/>
                </a:cubicBezTo>
                <a:cubicBezTo>
                  <a:pt x="103" y="156"/>
                  <a:pt x="398" y="166"/>
                  <a:pt x="398" y="166"/>
                </a:cubicBezTo>
                <a:cubicBezTo>
                  <a:pt x="398" y="166"/>
                  <a:pt x="420" y="95"/>
                  <a:pt x="394" y="74"/>
                </a:cubicBezTo>
                <a:cubicBezTo>
                  <a:pt x="384" y="67"/>
                  <a:pt x="373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5"/>
                  <a:pt x="259" y="1"/>
                </a:cubicBezTo>
                <a:cubicBezTo>
                  <a:pt x="257" y="1"/>
                  <a:pt x="255" y="1"/>
                  <a:pt x="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42">
            <a:extLst>
              <a:ext uri="{FF2B5EF4-FFF2-40B4-BE49-F238E27FC236}">
                <a16:creationId xmlns:a16="http://schemas.microsoft.com/office/drawing/2014/main" id="{FB7D684B-E77E-E58D-F739-2896D77AC4EB}"/>
              </a:ext>
            </a:extLst>
          </p:cNvPr>
          <p:cNvSpPr/>
          <p:nvPr/>
        </p:nvSpPr>
        <p:spPr>
          <a:xfrm>
            <a:off x="14413517" y="3680487"/>
            <a:ext cx="59382" cy="26207"/>
          </a:xfrm>
          <a:custGeom>
            <a:avLst/>
            <a:gdLst/>
            <a:ahLst/>
            <a:cxnLst/>
            <a:rect l="l" t="t" r="r" b="b"/>
            <a:pathLst>
              <a:path w="392" h="173" extrusionOk="0">
                <a:moveTo>
                  <a:pt x="142" y="0"/>
                </a:moveTo>
                <a:cubicBezTo>
                  <a:pt x="92" y="0"/>
                  <a:pt x="78" y="50"/>
                  <a:pt x="78" y="50"/>
                </a:cubicBezTo>
                <a:cubicBezTo>
                  <a:pt x="78" y="50"/>
                  <a:pt x="62" y="30"/>
                  <a:pt x="44" y="30"/>
                </a:cubicBezTo>
                <a:cubicBezTo>
                  <a:pt x="38" y="30"/>
                  <a:pt x="31" y="33"/>
                  <a:pt x="24" y="39"/>
                </a:cubicBezTo>
                <a:cubicBezTo>
                  <a:pt x="1" y="64"/>
                  <a:pt x="24" y="80"/>
                  <a:pt x="24" y="80"/>
                </a:cubicBezTo>
                <a:lnTo>
                  <a:pt x="21" y="171"/>
                </a:lnTo>
                <a:cubicBezTo>
                  <a:pt x="49" y="172"/>
                  <a:pt x="77" y="172"/>
                  <a:pt x="106" y="172"/>
                </a:cubicBezTo>
                <a:cubicBezTo>
                  <a:pt x="199" y="172"/>
                  <a:pt x="294" y="166"/>
                  <a:pt x="391" y="155"/>
                </a:cubicBezTo>
                <a:cubicBezTo>
                  <a:pt x="383" y="105"/>
                  <a:pt x="347" y="100"/>
                  <a:pt x="332" y="100"/>
                </a:cubicBezTo>
                <a:cubicBezTo>
                  <a:pt x="327" y="100"/>
                  <a:pt x="324" y="100"/>
                  <a:pt x="324" y="100"/>
                </a:cubicBezTo>
                <a:cubicBezTo>
                  <a:pt x="324" y="100"/>
                  <a:pt x="332" y="50"/>
                  <a:pt x="283" y="39"/>
                </a:cubicBezTo>
                <a:cubicBezTo>
                  <a:pt x="276" y="38"/>
                  <a:pt x="269" y="37"/>
                  <a:pt x="262" y="37"/>
                </a:cubicBezTo>
                <a:cubicBezTo>
                  <a:pt x="224" y="37"/>
                  <a:pt x="198" y="59"/>
                  <a:pt x="198" y="59"/>
                </a:cubicBezTo>
                <a:cubicBezTo>
                  <a:pt x="198" y="59"/>
                  <a:pt x="193" y="0"/>
                  <a:pt x="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2" name="Google Shape;4652;p42">
            <a:extLst>
              <a:ext uri="{FF2B5EF4-FFF2-40B4-BE49-F238E27FC236}">
                <a16:creationId xmlns:a16="http://schemas.microsoft.com/office/drawing/2014/main" id="{3B10E55B-8839-A045-5D39-48ED6F92CF8D}"/>
              </a:ext>
            </a:extLst>
          </p:cNvPr>
          <p:cNvSpPr/>
          <p:nvPr/>
        </p:nvSpPr>
        <p:spPr>
          <a:xfrm>
            <a:off x="14308992" y="3674882"/>
            <a:ext cx="59382" cy="29237"/>
          </a:xfrm>
          <a:custGeom>
            <a:avLst/>
            <a:gdLst/>
            <a:ahLst/>
            <a:cxnLst/>
            <a:rect l="l" t="t" r="r" b="b"/>
            <a:pathLst>
              <a:path w="392" h="193" extrusionOk="0">
                <a:moveTo>
                  <a:pt x="249" y="1"/>
                </a:moveTo>
                <a:cubicBezTo>
                  <a:pt x="200" y="1"/>
                  <a:pt x="194" y="60"/>
                  <a:pt x="194" y="60"/>
                </a:cubicBezTo>
                <a:cubicBezTo>
                  <a:pt x="194" y="60"/>
                  <a:pt x="167" y="38"/>
                  <a:pt x="129" y="38"/>
                </a:cubicBezTo>
                <a:cubicBezTo>
                  <a:pt x="123" y="38"/>
                  <a:pt x="116" y="39"/>
                  <a:pt x="109" y="40"/>
                </a:cubicBezTo>
                <a:cubicBezTo>
                  <a:pt x="59" y="50"/>
                  <a:pt x="67" y="101"/>
                  <a:pt x="67" y="101"/>
                </a:cubicBezTo>
                <a:cubicBezTo>
                  <a:pt x="67" y="101"/>
                  <a:pt x="65" y="101"/>
                  <a:pt x="60" y="101"/>
                </a:cubicBezTo>
                <a:cubicBezTo>
                  <a:pt x="44" y="101"/>
                  <a:pt x="8" y="106"/>
                  <a:pt x="0" y="156"/>
                </a:cubicBezTo>
                <a:cubicBezTo>
                  <a:pt x="100" y="176"/>
                  <a:pt x="187" y="192"/>
                  <a:pt x="272" y="192"/>
                </a:cubicBezTo>
                <a:cubicBezTo>
                  <a:pt x="305" y="192"/>
                  <a:pt x="338" y="190"/>
                  <a:pt x="371" y="184"/>
                </a:cubicBezTo>
                <a:lnTo>
                  <a:pt x="367" y="80"/>
                </a:lnTo>
                <a:cubicBezTo>
                  <a:pt x="367" y="80"/>
                  <a:pt x="392" y="65"/>
                  <a:pt x="367" y="40"/>
                </a:cubicBezTo>
                <a:cubicBezTo>
                  <a:pt x="361" y="34"/>
                  <a:pt x="354" y="31"/>
                  <a:pt x="348" y="31"/>
                </a:cubicBezTo>
                <a:cubicBezTo>
                  <a:pt x="330" y="31"/>
                  <a:pt x="314" y="50"/>
                  <a:pt x="314" y="50"/>
                </a:cubicBezTo>
                <a:cubicBezTo>
                  <a:pt x="314" y="50"/>
                  <a:pt x="300" y="1"/>
                  <a:pt x="2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42">
            <a:extLst>
              <a:ext uri="{FF2B5EF4-FFF2-40B4-BE49-F238E27FC236}">
                <a16:creationId xmlns:a16="http://schemas.microsoft.com/office/drawing/2014/main" id="{7E7E569C-0A1C-5876-CB13-5082E47C6AA7}"/>
              </a:ext>
            </a:extLst>
          </p:cNvPr>
          <p:cNvSpPr/>
          <p:nvPr/>
        </p:nvSpPr>
        <p:spPr>
          <a:xfrm>
            <a:off x="14303084" y="3497946"/>
            <a:ext cx="216321" cy="183145"/>
          </a:xfrm>
          <a:custGeom>
            <a:avLst/>
            <a:gdLst/>
            <a:ahLst/>
            <a:cxnLst/>
            <a:rect l="l" t="t" r="r" b="b"/>
            <a:pathLst>
              <a:path w="1428" h="1209" extrusionOk="0">
                <a:moveTo>
                  <a:pt x="967" y="1"/>
                </a:moveTo>
                <a:cubicBezTo>
                  <a:pt x="937" y="1"/>
                  <a:pt x="910" y="14"/>
                  <a:pt x="886" y="29"/>
                </a:cubicBezTo>
                <a:cubicBezTo>
                  <a:pt x="794" y="84"/>
                  <a:pt x="728" y="164"/>
                  <a:pt x="675" y="247"/>
                </a:cubicBezTo>
                <a:cubicBezTo>
                  <a:pt x="562" y="424"/>
                  <a:pt x="503" y="625"/>
                  <a:pt x="505" y="827"/>
                </a:cubicBezTo>
                <a:cubicBezTo>
                  <a:pt x="472" y="682"/>
                  <a:pt x="334" y="459"/>
                  <a:pt x="204" y="396"/>
                </a:cubicBezTo>
                <a:cubicBezTo>
                  <a:pt x="174" y="382"/>
                  <a:pt x="147" y="376"/>
                  <a:pt x="122" y="376"/>
                </a:cubicBezTo>
                <a:cubicBezTo>
                  <a:pt x="48" y="376"/>
                  <a:pt x="0" y="431"/>
                  <a:pt x="7" y="501"/>
                </a:cubicBezTo>
                <a:cubicBezTo>
                  <a:pt x="23" y="692"/>
                  <a:pt x="349" y="1008"/>
                  <a:pt x="531" y="1208"/>
                </a:cubicBezTo>
                <a:cubicBezTo>
                  <a:pt x="763" y="1106"/>
                  <a:pt x="1083" y="980"/>
                  <a:pt x="1324" y="863"/>
                </a:cubicBezTo>
                <a:cubicBezTo>
                  <a:pt x="1366" y="842"/>
                  <a:pt x="1412" y="814"/>
                  <a:pt x="1416" y="774"/>
                </a:cubicBezTo>
                <a:cubicBezTo>
                  <a:pt x="1427" y="704"/>
                  <a:pt x="1324" y="662"/>
                  <a:pt x="1239" y="659"/>
                </a:cubicBezTo>
                <a:cubicBezTo>
                  <a:pt x="1231" y="659"/>
                  <a:pt x="1223" y="659"/>
                  <a:pt x="1215" y="659"/>
                </a:cubicBezTo>
                <a:cubicBezTo>
                  <a:pt x="1010" y="659"/>
                  <a:pt x="807" y="758"/>
                  <a:pt x="711" y="908"/>
                </a:cubicBezTo>
                <a:cubicBezTo>
                  <a:pt x="840" y="668"/>
                  <a:pt x="970" y="427"/>
                  <a:pt x="1043" y="171"/>
                </a:cubicBezTo>
                <a:cubicBezTo>
                  <a:pt x="1052" y="137"/>
                  <a:pt x="1061" y="103"/>
                  <a:pt x="1052" y="70"/>
                </a:cubicBezTo>
                <a:cubicBezTo>
                  <a:pt x="1043" y="36"/>
                  <a:pt x="1014" y="5"/>
                  <a:pt x="974" y="1"/>
                </a:cubicBezTo>
                <a:cubicBezTo>
                  <a:pt x="971" y="1"/>
                  <a:pt x="969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2">
            <a:extLst>
              <a:ext uri="{FF2B5EF4-FFF2-40B4-BE49-F238E27FC236}">
                <a16:creationId xmlns:a16="http://schemas.microsoft.com/office/drawing/2014/main" id="{0FDB6A77-88BC-D1D4-2AEE-6BDD245E4891}"/>
              </a:ext>
            </a:extLst>
          </p:cNvPr>
          <p:cNvSpPr/>
          <p:nvPr/>
        </p:nvSpPr>
        <p:spPr>
          <a:xfrm>
            <a:off x="14383220" y="3514307"/>
            <a:ext cx="61503" cy="162998"/>
          </a:xfrm>
          <a:custGeom>
            <a:avLst/>
            <a:gdLst/>
            <a:ahLst/>
            <a:cxnLst/>
            <a:rect l="l" t="t" r="r" b="b"/>
            <a:pathLst>
              <a:path w="406" h="1076" fill="none" extrusionOk="0">
                <a:moveTo>
                  <a:pt x="405" y="1"/>
                </a:moveTo>
                <a:cubicBezTo>
                  <a:pt x="217" y="340"/>
                  <a:pt x="80" y="702"/>
                  <a:pt x="0" y="107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2">
            <a:extLst>
              <a:ext uri="{FF2B5EF4-FFF2-40B4-BE49-F238E27FC236}">
                <a16:creationId xmlns:a16="http://schemas.microsoft.com/office/drawing/2014/main" id="{E6B16241-F698-BE59-87B1-03B7B4EDE7DC}"/>
              </a:ext>
            </a:extLst>
          </p:cNvPr>
          <p:cNvSpPr/>
          <p:nvPr/>
        </p:nvSpPr>
        <p:spPr>
          <a:xfrm>
            <a:off x="14381857" y="3612773"/>
            <a:ext cx="115886" cy="65139"/>
          </a:xfrm>
          <a:custGeom>
            <a:avLst/>
            <a:gdLst/>
            <a:ahLst/>
            <a:cxnLst/>
            <a:rect l="l" t="t" r="r" b="b"/>
            <a:pathLst>
              <a:path w="765" h="430" fill="none" extrusionOk="0">
                <a:moveTo>
                  <a:pt x="765" y="1"/>
                </a:moveTo>
                <a:cubicBezTo>
                  <a:pt x="471" y="67"/>
                  <a:pt x="201" y="218"/>
                  <a:pt x="1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2">
            <a:extLst>
              <a:ext uri="{FF2B5EF4-FFF2-40B4-BE49-F238E27FC236}">
                <a16:creationId xmlns:a16="http://schemas.microsoft.com/office/drawing/2014/main" id="{A866F934-A3A4-5296-4E08-D49A0066B69F}"/>
              </a:ext>
            </a:extLst>
          </p:cNvPr>
          <p:cNvSpPr/>
          <p:nvPr/>
        </p:nvSpPr>
        <p:spPr>
          <a:xfrm>
            <a:off x="14320656" y="3572326"/>
            <a:ext cx="61957" cy="104373"/>
          </a:xfrm>
          <a:custGeom>
            <a:avLst/>
            <a:gdLst/>
            <a:ahLst/>
            <a:cxnLst/>
            <a:rect l="l" t="t" r="r" b="b"/>
            <a:pathLst>
              <a:path w="409" h="689" fill="none" extrusionOk="0">
                <a:moveTo>
                  <a:pt x="1" y="1"/>
                </a:moveTo>
                <a:cubicBezTo>
                  <a:pt x="150" y="225"/>
                  <a:pt x="338" y="433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2">
            <a:extLst>
              <a:ext uri="{FF2B5EF4-FFF2-40B4-BE49-F238E27FC236}">
                <a16:creationId xmlns:a16="http://schemas.microsoft.com/office/drawing/2014/main" id="{A67C3267-D49D-6B69-2F48-D6B585F239E1}"/>
              </a:ext>
            </a:extLst>
          </p:cNvPr>
          <p:cNvSpPr/>
          <p:nvPr/>
        </p:nvSpPr>
        <p:spPr>
          <a:xfrm>
            <a:off x="14345197" y="3672761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4" y="0"/>
                </a:moveTo>
                <a:cubicBezTo>
                  <a:pt x="256" y="0"/>
                  <a:pt x="218" y="3"/>
                  <a:pt x="181" y="10"/>
                </a:cubicBezTo>
                <a:cubicBezTo>
                  <a:pt x="133" y="18"/>
                  <a:pt x="85" y="33"/>
                  <a:pt x="51" y="64"/>
                </a:cubicBezTo>
                <a:cubicBezTo>
                  <a:pt x="5" y="107"/>
                  <a:pt x="2" y="169"/>
                  <a:pt x="0" y="226"/>
                </a:cubicBezTo>
                <a:cubicBezTo>
                  <a:pt x="115" y="243"/>
                  <a:pt x="236" y="254"/>
                  <a:pt x="358" y="254"/>
                </a:cubicBezTo>
                <a:cubicBezTo>
                  <a:pt x="402" y="254"/>
                  <a:pt x="446" y="252"/>
                  <a:pt x="490" y="249"/>
                </a:cubicBezTo>
                <a:cubicBezTo>
                  <a:pt x="506" y="215"/>
                  <a:pt x="522" y="182"/>
                  <a:pt x="527" y="146"/>
                </a:cubicBezTo>
                <a:cubicBezTo>
                  <a:pt x="532" y="110"/>
                  <a:pt x="522" y="71"/>
                  <a:pt x="492" y="45"/>
                </a:cubicBezTo>
                <a:cubicBezTo>
                  <a:pt x="465" y="21"/>
                  <a:pt x="426" y="12"/>
                  <a:pt x="387" y="7"/>
                </a:cubicBezTo>
                <a:cubicBezTo>
                  <a:pt x="356" y="2"/>
                  <a:pt x="325" y="0"/>
                  <a:pt x="2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2">
            <a:extLst>
              <a:ext uri="{FF2B5EF4-FFF2-40B4-BE49-F238E27FC236}">
                <a16:creationId xmlns:a16="http://schemas.microsoft.com/office/drawing/2014/main" id="{2DCE684E-E541-F572-28F6-A16F3F1F47FA}"/>
              </a:ext>
            </a:extLst>
          </p:cNvPr>
          <p:cNvSpPr/>
          <p:nvPr/>
        </p:nvSpPr>
        <p:spPr>
          <a:xfrm>
            <a:off x="14375191" y="3693060"/>
            <a:ext cx="81499" cy="22723"/>
          </a:xfrm>
          <a:custGeom>
            <a:avLst/>
            <a:gdLst/>
            <a:ahLst/>
            <a:cxnLst/>
            <a:rect l="l" t="t" r="r" b="b"/>
            <a:pathLst>
              <a:path w="538" h="150" extrusionOk="0">
                <a:moveTo>
                  <a:pt x="398" y="1"/>
                </a:moveTo>
                <a:cubicBezTo>
                  <a:pt x="339" y="1"/>
                  <a:pt x="305" y="75"/>
                  <a:pt x="305" y="75"/>
                </a:cubicBezTo>
                <a:cubicBezTo>
                  <a:pt x="305" y="75"/>
                  <a:pt x="307" y="35"/>
                  <a:pt x="270" y="30"/>
                </a:cubicBezTo>
                <a:cubicBezTo>
                  <a:pt x="267" y="29"/>
                  <a:pt x="264" y="29"/>
                  <a:pt x="261" y="29"/>
                </a:cubicBezTo>
                <a:cubicBezTo>
                  <a:pt x="230" y="29"/>
                  <a:pt x="214" y="59"/>
                  <a:pt x="214" y="59"/>
                </a:cubicBezTo>
                <a:cubicBezTo>
                  <a:pt x="214" y="59"/>
                  <a:pt x="205" y="5"/>
                  <a:pt x="148" y="5"/>
                </a:cubicBezTo>
                <a:cubicBezTo>
                  <a:pt x="142" y="5"/>
                  <a:pt x="136" y="6"/>
                  <a:pt x="130" y="7"/>
                </a:cubicBezTo>
                <a:cubicBezTo>
                  <a:pt x="55" y="18"/>
                  <a:pt x="78" y="103"/>
                  <a:pt x="78" y="103"/>
                </a:cubicBezTo>
                <a:cubicBezTo>
                  <a:pt x="78" y="103"/>
                  <a:pt x="65" y="96"/>
                  <a:pt x="49" y="96"/>
                </a:cubicBezTo>
                <a:cubicBezTo>
                  <a:pt x="41" y="96"/>
                  <a:pt x="32" y="98"/>
                  <a:pt x="24" y="103"/>
                </a:cubicBezTo>
                <a:cubicBezTo>
                  <a:pt x="0" y="119"/>
                  <a:pt x="7" y="146"/>
                  <a:pt x="7" y="146"/>
                </a:cubicBezTo>
                <a:cubicBezTo>
                  <a:pt x="58" y="149"/>
                  <a:pt x="113" y="150"/>
                  <a:pt x="167" y="150"/>
                </a:cubicBezTo>
                <a:cubicBezTo>
                  <a:pt x="346" y="150"/>
                  <a:pt x="514" y="139"/>
                  <a:pt x="525" y="139"/>
                </a:cubicBezTo>
                <a:cubicBezTo>
                  <a:pt x="525" y="139"/>
                  <a:pt x="525" y="139"/>
                  <a:pt x="525" y="139"/>
                </a:cubicBezTo>
                <a:cubicBezTo>
                  <a:pt x="537" y="79"/>
                  <a:pt x="505" y="69"/>
                  <a:pt x="482" y="69"/>
                </a:cubicBezTo>
                <a:cubicBezTo>
                  <a:pt x="471" y="69"/>
                  <a:pt x="461" y="72"/>
                  <a:pt x="461" y="72"/>
                </a:cubicBezTo>
                <a:cubicBezTo>
                  <a:pt x="461" y="72"/>
                  <a:pt x="478" y="13"/>
                  <a:pt x="411" y="2"/>
                </a:cubicBezTo>
                <a:cubicBezTo>
                  <a:pt x="406" y="1"/>
                  <a:pt x="402" y="1"/>
                  <a:pt x="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9" name="Google Shape;4659;p42">
            <a:extLst>
              <a:ext uri="{FF2B5EF4-FFF2-40B4-BE49-F238E27FC236}">
                <a16:creationId xmlns:a16="http://schemas.microsoft.com/office/drawing/2014/main" id="{A5925563-C136-0C36-94C8-91EAFD4AF41F}"/>
              </a:ext>
            </a:extLst>
          </p:cNvPr>
          <p:cNvSpPr/>
          <p:nvPr/>
        </p:nvSpPr>
        <p:spPr>
          <a:xfrm>
            <a:off x="14312779" y="3688516"/>
            <a:ext cx="68168" cy="27116"/>
          </a:xfrm>
          <a:custGeom>
            <a:avLst/>
            <a:gdLst/>
            <a:ahLst/>
            <a:cxnLst/>
            <a:rect l="l" t="t" r="r" b="b"/>
            <a:pathLst>
              <a:path w="450" h="179" extrusionOk="0">
                <a:moveTo>
                  <a:pt x="270" y="1"/>
                </a:moveTo>
                <a:cubicBezTo>
                  <a:pt x="208" y="1"/>
                  <a:pt x="182" y="54"/>
                  <a:pt x="182" y="54"/>
                </a:cubicBezTo>
                <a:cubicBezTo>
                  <a:pt x="182" y="54"/>
                  <a:pt x="171" y="21"/>
                  <a:pt x="131" y="21"/>
                </a:cubicBezTo>
                <a:cubicBezTo>
                  <a:pt x="123" y="21"/>
                  <a:pt x="115" y="22"/>
                  <a:pt x="105" y="25"/>
                </a:cubicBezTo>
                <a:cubicBezTo>
                  <a:pt x="46" y="43"/>
                  <a:pt x="64" y="86"/>
                  <a:pt x="64" y="86"/>
                </a:cubicBezTo>
                <a:cubicBezTo>
                  <a:pt x="64" y="86"/>
                  <a:pt x="60" y="84"/>
                  <a:pt x="54" y="84"/>
                </a:cubicBezTo>
                <a:cubicBezTo>
                  <a:pt x="45" y="84"/>
                  <a:pt x="31" y="87"/>
                  <a:pt x="20" y="100"/>
                </a:cubicBezTo>
                <a:cubicBezTo>
                  <a:pt x="0" y="122"/>
                  <a:pt x="21" y="143"/>
                  <a:pt x="21" y="143"/>
                </a:cubicBezTo>
                <a:cubicBezTo>
                  <a:pt x="109" y="164"/>
                  <a:pt x="425" y="179"/>
                  <a:pt x="425" y="179"/>
                </a:cubicBezTo>
                <a:cubicBezTo>
                  <a:pt x="425" y="179"/>
                  <a:pt x="450" y="104"/>
                  <a:pt x="421" y="80"/>
                </a:cubicBezTo>
                <a:cubicBezTo>
                  <a:pt x="409" y="72"/>
                  <a:pt x="397" y="69"/>
                  <a:pt x="387" y="69"/>
                </a:cubicBezTo>
                <a:cubicBezTo>
                  <a:pt x="370" y="69"/>
                  <a:pt x="357" y="76"/>
                  <a:pt x="357" y="76"/>
                </a:cubicBezTo>
                <a:cubicBezTo>
                  <a:pt x="357" y="76"/>
                  <a:pt x="344" y="4"/>
                  <a:pt x="277" y="1"/>
                </a:cubicBezTo>
                <a:cubicBezTo>
                  <a:pt x="275" y="1"/>
                  <a:pt x="272" y="1"/>
                  <a:pt x="2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42">
            <a:extLst>
              <a:ext uri="{FF2B5EF4-FFF2-40B4-BE49-F238E27FC236}">
                <a16:creationId xmlns:a16="http://schemas.microsoft.com/office/drawing/2014/main" id="{0987E555-5EA2-B4A4-F12D-415883F988F7}"/>
              </a:ext>
            </a:extLst>
          </p:cNvPr>
          <p:cNvSpPr/>
          <p:nvPr/>
        </p:nvSpPr>
        <p:spPr>
          <a:xfrm>
            <a:off x="14275362" y="4394744"/>
            <a:ext cx="107554" cy="47415"/>
          </a:xfrm>
          <a:custGeom>
            <a:avLst/>
            <a:gdLst/>
            <a:ahLst/>
            <a:cxnLst/>
            <a:rect l="l" t="t" r="r" b="b"/>
            <a:pathLst>
              <a:path w="710" h="313" extrusionOk="0">
                <a:moveTo>
                  <a:pt x="258" y="1"/>
                </a:moveTo>
                <a:cubicBezTo>
                  <a:pt x="165" y="1"/>
                  <a:pt x="141" y="88"/>
                  <a:pt x="141" y="88"/>
                </a:cubicBezTo>
                <a:cubicBezTo>
                  <a:pt x="141" y="88"/>
                  <a:pt x="112" y="54"/>
                  <a:pt x="79" y="54"/>
                </a:cubicBezTo>
                <a:cubicBezTo>
                  <a:pt x="68" y="54"/>
                  <a:pt x="56" y="58"/>
                  <a:pt x="45" y="70"/>
                </a:cubicBezTo>
                <a:cubicBezTo>
                  <a:pt x="0" y="115"/>
                  <a:pt x="45" y="144"/>
                  <a:pt x="45" y="144"/>
                </a:cubicBezTo>
                <a:lnTo>
                  <a:pt x="36" y="310"/>
                </a:lnTo>
                <a:cubicBezTo>
                  <a:pt x="83" y="311"/>
                  <a:pt x="130" y="312"/>
                  <a:pt x="178" y="312"/>
                </a:cubicBezTo>
                <a:cubicBezTo>
                  <a:pt x="351" y="312"/>
                  <a:pt x="529" y="301"/>
                  <a:pt x="709" y="281"/>
                </a:cubicBezTo>
                <a:cubicBezTo>
                  <a:pt x="694" y="189"/>
                  <a:pt x="628" y="180"/>
                  <a:pt x="600" y="180"/>
                </a:cubicBezTo>
                <a:cubicBezTo>
                  <a:pt x="593" y="180"/>
                  <a:pt x="588" y="180"/>
                  <a:pt x="588" y="180"/>
                </a:cubicBezTo>
                <a:cubicBezTo>
                  <a:pt x="588" y="180"/>
                  <a:pt x="604" y="89"/>
                  <a:pt x="515" y="70"/>
                </a:cubicBezTo>
                <a:cubicBezTo>
                  <a:pt x="502" y="67"/>
                  <a:pt x="489" y="66"/>
                  <a:pt x="477" y="66"/>
                </a:cubicBezTo>
                <a:cubicBezTo>
                  <a:pt x="407" y="66"/>
                  <a:pt x="360" y="106"/>
                  <a:pt x="360" y="106"/>
                </a:cubicBezTo>
                <a:cubicBezTo>
                  <a:pt x="360" y="106"/>
                  <a:pt x="351" y="1"/>
                  <a:pt x="2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42">
            <a:extLst>
              <a:ext uri="{FF2B5EF4-FFF2-40B4-BE49-F238E27FC236}">
                <a16:creationId xmlns:a16="http://schemas.microsoft.com/office/drawing/2014/main" id="{FAC2E352-568D-5148-2F7D-1A73C9A0F0A8}"/>
              </a:ext>
            </a:extLst>
          </p:cNvPr>
          <p:cNvSpPr/>
          <p:nvPr/>
        </p:nvSpPr>
        <p:spPr>
          <a:xfrm>
            <a:off x="14085701" y="4384594"/>
            <a:ext cx="107554" cy="52414"/>
          </a:xfrm>
          <a:custGeom>
            <a:avLst/>
            <a:gdLst/>
            <a:ahLst/>
            <a:cxnLst/>
            <a:rect l="l" t="t" r="r" b="b"/>
            <a:pathLst>
              <a:path w="710" h="346" extrusionOk="0">
                <a:moveTo>
                  <a:pt x="451" y="0"/>
                </a:moveTo>
                <a:cubicBezTo>
                  <a:pt x="358" y="0"/>
                  <a:pt x="350" y="106"/>
                  <a:pt x="350" y="106"/>
                </a:cubicBezTo>
                <a:cubicBezTo>
                  <a:pt x="350" y="106"/>
                  <a:pt x="303" y="65"/>
                  <a:pt x="233" y="65"/>
                </a:cubicBezTo>
                <a:cubicBezTo>
                  <a:pt x="221" y="65"/>
                  <a:pt x="208" y="67"/>
                  <a:pt x="195" y="70"/>
                </a:cubicBezTo>
                <a:cubicBezTo>
                  <a:pt x="106" y="89"/>
                  <a:pt x="122" y="179"/>
                  <a:pt x="122" y="179"/>
                </a:cubicBezTo>
                <a:cubicBezTo>
                  <a:pt x="122" y="179"/>
                  <a:pt x="117" y="179"/>
                  <a:pt x="111" y="179"/>
                </a:cubicBezTo>
                <a:cubicBezTo>
                  <a:pt x="84" y="179"/>
                  <a:pt x="16" y="188"/>
                  <a:pt x="1" y="281"/>
                </a:cubicBezTo>
                <a:cubicBezTo>
                  <a:pt x="183" y="316"/>
                  <a:pt x="339" y="346"/>
                  <a:pt x="491" y="346"/>
                </a:cubicBezTo>
                <a:cubicBezTo>
                  <a:pt x="552" y="346"/>
                  <a:pt x="612" y="341"/>
                  <a:pt x="672" y="330"/>
                </a:cubicBezTo>
                <a:lnTo>
                  <a:pt x="666" y="144"/>
                </a:lnTo>
                <a:cubicBezTo>
                  <a:pt x="666" y="144"/>
                  <a:pt x="710" y="115"/>
                  <a:pt x="666" y="70"/>
                </a:cubicBezTo>
                <a:cubicBezTo>
                  <a:pt x="655" y="58"/>
                  <a:pt x="642" y="54"/>
                  <a:pt x="631" y="54"/>
                </a:cubicBezTo>
                <a:cubicBezTo>
                  <a:pt x="598" y="54"/>
                  <a:pt x="569" y="88"/>
                  <a:pt x="569" y="88"/>
                </a:cubicBezTo>
                <a:cubicBezTo>
                  <a:pt x="569" y="88"/>
                  <a:pt x="544" y="0"/>
                  <a:pt x="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2" name="Google Shape;4662;p42">
            <a:extLst>
              <a:ext uri="{FF2B5EF4-FFF2-40B4-BE49-F238E27FC236}">
                <a16:creationId xmlns:a16="http://schemas.microsoft.com/office/drawing/2014/main" id="{2C1CD814-5775-5451-E8BC-306BA2888017}"/>
              </a:ext>
            </a:extLst>
          </p:cNvPr>
          <p:cNvSpPr/>
          <p:nvPr/>
        </p:nvSpPr>
        <p:spPr>
          <a:xfrm>
            <a:off x="14103274" y="4109193"/>
            <a:ext cx="343416" cy="290397"/>
          </a:xfrm>
          <a:custGeom>
            <a:avLst/>
            <a:gdLst/>
            <a:ahLst/>
            <a:cxnLst/>
            <a:rect l="l" t="t" r="r" b="b"/>
            <a:pathLst>
              <a:path w="2267" h="1917" extrusionOk="0">
                <a:moveTo>
                  <a:pt x="1531" y="1"/>
                </a:moveTo>
                <a:cubicBezTo>
                  <a:pt x="1487" y="1"/>
                  <a:pt x="1443" y="23"/>
                  <a:pt x="1406" y="45"/>
                </a:cubicBezTo>
                <a:cubicBezTo>
                  <a:pt x="1260" y="133"/>
                  <a:pt x="1156" y="258"/>
                  <a:pt x="1072" y="391"/>
                </a:cubicBezTo>
                <a:cubicBezTo>
                  <a:pt x="892" y="672"/>
                  <a:pt x="799" y="992"/>
                  <a:pt x="803" y="1311"/>
                </a:cubicBezTo>
                <a:cubicBezTo>
                  <a:pt x="750" y="1081"/>
                  <a:pt x="530" y="725"/>
                  <a:pt x="323" y="626"/>
                </a:cubicBezTo>
                <a:cubicBezTo>
                  <a:pt x="276" y="604"/>
                  <a:pt x="233" y="594"/>
                  <a:pt x="194" y="594"/>
                </a:cubicBezTo>
                <a:cubicBezTo>
                  <a:pt x="77" y="594"/>
                  <a:pt x="1" y="682"/>
                  <a:pt x="11" y="792"/>
                </a:cubicBezTo>
                <a:cubicBezTo>
                  <a:pt x="40" y="1099"/>
                  <a:pt x="557" y="1600"/>
                  <a:pt x="846" y="1917"/>
                </a:cubicBezTo>
                <a:cubicBezTo>
                  <a:pt x="1212" y="1755"/>
                  <a:pt x="1720" y="1554"/>
                  <a:pt x="2101" y="1369"/>
                </a:cubicBezTo>
                <a:cubicBezTo>
                  <a:pt x="2170" y="1337"/>
                  <a:pt x="2240" y="1291"/>
                  <a:pt x="2250" y="1226"/>
                </a:cubicBezTo>
                <a:cubicBezTo>
                  <a:pt x="2267" y="1117"/>
                  <a:pt x="2102" y="1050"/>
                  <a:pt x="1968" y="1044"/>
                </a:cubicBezTo>
                <a:cubicBezTo>
                  <a:pt x="1956" y="1044"/>
                  <a:pt x="1944" y="1044"/>
                  <a:pt x="1931" y="1044"/>
                </a:cubicBezTo>
                <a:cubicBezTo>
                  <a:pt x="1606" y="1044"/>
                  <a:pt x="1284" y="1201"/>
                  <a:pt x="1130" y="1440"/>
                </a:cubicBezTo>
                <a:cubicBezTo>
                  <a:pt x="1336" y="1059"/>
                  <a:pt x="1540" y="675"/>
                  <a:pt x="1657" y="269"/>
                </a:cubicBezTo>
                <a:cubicBezTo>
                  <a:pt x="1671" y="218"/>
                  <a:pt x="1685" y="164"/>
                  <a:pt x="1671" y="110"/>
                </a:cubicBezTo>
                <a:cubicBezTo>
                  <a:pt x="1657" y="57"/>
                  <a:pt x="1609" y="8"/>
                  <a:pt x="1545" y="2"/>
                </a:cubicBezTo>
                <a:cubicBezTo>
                  <a:pt x="1541" y="1"/>
                  <a:pt x="1536" y="1"/>
                  <a:pt x="15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3" name="Google Shape;4663;p42">
            <a:extLst>
              <a:ext uri="{FF2B5EF4-FFF2-40B4-BE49-F238E27FC236}">
                <a16:creationId xmlns:a16="http://schemas.microsoft.com/office/drawing/2014/main" id="{0DC9F78C-C20E-42FB-43DC-956A295CA265}"/>
              </a:ext>
            </a:extLst>
          </p:cNvPr>
          <p:cNvSpPr/>
          <p:nvPr/>
        </p:nvSpPr>
        <p:spPr>
          <a:xfrm>
            <a:off x="14230522" y="4135248"/>
            <a:ext cx="97859" cy="258433"/>
          </a:xfrm>
          <a:custGeom>
            <a:avLst/>
            <a:gdLst/>
            <a:ahLst/>
            <a:cxnLst/>
            <a:rect l="l" t="t" r="r" b="b"/>
            <a:pathLst>
              <a:path w="646" h="1706" fill="none" extrusionOk="0">
                <a:moveTo>
                  <a:pt x="645" y="0"/>
                </a:moveTo>
                <a:cubicBezTo>
                  <a:pt x="347" y="537"/>
                  <a:pt x="130" y="1113"/>
                  <a:pt x="1" y="170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42">
            <a:extLst>
              <a:ext uri="{FF2B5EF4-FFF2-40B4-BE49-F238E27FC236}">
                <a16:creationId xmlns:a16="http://schemas.microsoft.com/office/drawing/2014/main" id="{0E40D9F3-8928-DD7C-152E-83B6CBB7403A}"/>
              </a:ext>
            </a:extLst>
          </p:cNvPr>
          <p:cNvSpPr/>
          <p:nvPr/>
        </p:nvSpPr>
        <p:spPr>
          <a:xfrm>
            <a:off x="14228856" y="4291582"/>
            <a:ext cx="183600" cy="103161"/>
          </a:xfrm>
          <a:custGeom>
            <a:avLst/>
            <a:gdLst/>
            <a:ahLst/>
            <a:cxnLst/>
            <a:rect l="l" t="t" r="r" b="b"/>
            <a:pathLst>
              <a:path w="1212" h="681" fill="none" extrusionOk="0">
                <a:moveTo>
                  <a:pt x="1211" y="1"/>
                </a:moveTo>
                <a:cubicBezTo>
                  <a:pt x="746" y="104"/>
                  <a:pt x="317" y="345"/>
                  <a:pt x="0" y="68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42">
            <a:extLst>
              <a:ext uri="{FF2B5EF4-FFF2-40B4-BE49-F238E27FC236}">
                <a16:creationId xmlns:a16="http://schemas.microsoft.com/office/drawing/2014/main" id="{86168E2C-48F8-8F58-FA47-0746CC7E78CF}"/>
              </a:ext>
            </a:extLst>
          </p:cNvPr>
          <p:cNvSpPr/>
          <p:nvPr/>
        </p:nvSpPr>
        <p:spPr>
          <a:xfrm>
            <a:off x="14131753" y="4227352"/>
            <a:ext cx="98162" cy="165422"/>
          </a:xfrm>
          <a:custGeom>
            <a:avLst/>
            <a:gdLst/>
            <a:ahLst/>
            <a:cxnLst/>
            <a:rect l="l" t="t" r="r" b="b"/>
            <a:pathLst>
              <a:path w="648" h="1092" fill="none" extrusionOk="0">
                <a:moveTo>
                  <a:pt x="0" y="1"/>
                </a:moveTo>
                <a:cubicBezTo>
                  <a:pt x="235" y="355"/>
                  <a:pt x="535" y="686"/>
                  <a:pt x="647" y="109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6" name="Google Shape;4666;p42">
            <a:extLst>
              <a:ext uri="{FF2B5EF4-FFF2-40B4-BE49-F238E27FC236}">
                <a16:creationId xmlns:a16="http://schemas.microsoft.com/office/drawing/2014/main" id="{AB8175CA-A946-FC63-F01A-23992D107935}"/>
              </a:ext>
            </a:extLst>
          </p:cNvPr>
          <p:cNvSpPr/>
          <p:nvPr/>
        </p:nvSpPr>
        <p:spPr>
          <a:xfrm>
            <a:off x="14170534" y="4386412"/>
            <a:ext cx="128459" cy="61048"/>
          </a:xfrm>
          <a:custGeom>
            <a:avLst/>
            <a:gdLst/>
            <a:ahLst/>
            <a:cxnLst/>
            <a:rect l="l" t="t" r="r" b="b"/>
            <a:pathLst>
              <a:path w="848" h="403" extrusionOk="0">
                <a:moveTo>
                  <a:pt x="471" y="0"/>
                </a:moveTo>
                <a:cubicBezTo>
                  <a:pt x="410" y="0"/>
                  <a:pt x="348" y="5"/>
                  <a:pt x="288" y="15"/>
                </a:cubicBezTo>
                <a:cubicBezTo>
                  <a:pt x="212" y="29"/>
                  <a:pt x="133" y="51"/>
                  <a:pt x="81" y="101"/>
                </a:cubicBezTo>
                <a:cubicBezTo>
                  <a:pt x="10" y="169"/>
                  <a:pt x="4" y="267"/>
                  <a:pt x="1" y="357"/>
                </a:cubicBezTo>
                <a:cubicBezTo>
                  <a:pt x="185" y="386"/>
                  <a:pt x="380" y="403"/>
                  <a:pt x="577" y="403"/>
                </a:cubicBezTo>
                <a:cubicBezTo>
                  <a:pt x="645" y="403"/>
                  <a:pt x="712" y="401"/>
                  <a:pt x="780" y="397"/>
                </a:cubicBezTo>
                <a:cubicBezTo>
                  <a:pt x="806" y="344"/>
                  <a:pt x="832" y="289"/>
                  <a:pt x="840" y="232"/>
                </a:cubicBezTo>
                <a:cubicBezTo>
                  <a:pt x="847" y="175"/>
                  <a:pt x="832" y="113"/>
                  <a:pt x="784" y="72"/>
                </a:cubicBezTo>
                <a:cubicBezTo>
                  <a:pt x="740" y="34"/>
                  <a:pt x="677" y="18"/>
                  <a:pt x="615" y="10"/>
                </a:cubicBezTo>
                <a:cubicBezTo>
                  <a:pt x="567" y="3"/>
                  <a:pt x="519" y="0"/>
                  <a:pt x="4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7" name="Google Shape;4667;p42">
            <a:extLst>
              <a:ext uri="{FF2B5EF4-FFF2-40B4-BE49-F238E27FC236}">
                <a16:creationId xmlns:a16="http://schemas.microsoft.com/office/drawing/2014/main" id="{E9E26C2F-45B3-FF9B-6E46-01831E811B7B}"/>
              </a:ext>
            </a:extLst>
          </p:cNvPr>
          <p:cNvSpPr/>
          <p:nvPr/>
        </p:nvSpPr>
        <p:spPr>
          <a:xfrm>
            <a:off x="14205678" y="4417012"/>
            <a:ext cx="148001" cy="41658"/>
          </a:xfrm>
          <a:custGeom>
            <a:avLst/>
            <a:gdLst/>
            <a:ahLst/>
            <a:cxnLst/>
            <a:rect l="l" t="t" r="r" b="b"/>
            <a:pathLst>
              <a:path w="977" h="275" extrusionOk="0">
                <a:moveTo>
                  <a:pt x="721" y="0"/>
                </a:moveTo>
                <a:cubicBezTo>
                  <a:pt x="615" y="0"/>
                  <a:pt x="553" y="135"/>
                  <a:pt x="553" y="135"/>
                </a:cubicBezTo>
                <a:cubicBezTo>
                  <a:pt x="553" y="135"/>
                  <a:pt x="558" y="61"/>
                  <a:pt x="490" y="52"/>
                </a:cubicBezTo>
                <a:cubicBezTo>
                  <a:pt x="486" y="52"/>
                  <a:pt x="482" y="51"/>
                  <a:pt x="478" y="51"/>
                </a:cubicBezTo>
                <a:cubicBezTo>
                  <a:pt x="418" y="51"/>
                  <a:pt x="388" y="106"/>
                  <a:pt x="388" y="106"/>
                </a:cubicBezTo>
                <a:cubicBezTo>
                  <a:pt x="388" y="106"/>
                  <a:pt x="370" y="8"/>
                  <a:pt x="264" y="8"/>
                </a:cubicBezTo>
                <a:cubicBezTo>
                  <a:pt x="254" y="8"/>
                  <a:pt x="244" y="9"/>
                  <a:pt x="233" y="11"/>
                </a:cubicBezTo>
                <a:cubicBezTo>
                  <a:pt x="99" y="31"/>
                  <a:pt x="140" y="188"/>
                  <a:pt x="140" y="188"/>
                </a:cubicBezTo>
                <a:cubicBezTo>
                  <a:pt x="140" y="188"/>
                  <a:pt x="117" y="175"/>
                  <a:pt x="89" y="175"/>
                </a:cubicBezTo>
                <a:cubicBezTo>
                  <a:pt x="74" y="175"/>
                  <a:pt x="59" y="178"/>
                  <a:pt x="45" y="188"/>
                </a:cubicBezTo>
                <a:cubicBezTo>
                  <a:pt x="0" y="219"/>
                  <a:pt x="11" y="267"/>
                  <a:pt x="11" y="267"/>
                </a:cubicBezTo>
                <a:cubicBezTo>
                  <a:pt x="109" y="272"/>
                  <a:pt x="213" y="274"/>
                  <a:pt x="315" y="274"/>
                </a:cubicBezTo>
                <a:cubicBezTo>
                  <a:pt x="647" y="274"/>
                  <a:pt x="955" y="253"/>
                  <a:pt x="955" y="253"/>
                </a:cubicBezTo>
                <a:cubicBezTo>
                  <a:pt x="976" y="145"/>
                  <a:pt x="918" y="127"/>
                  <a:pt x="877" y="127"/>
                </a:cubicBezTo>
                <a:cubicBezTo>
                  <a:pt x="855" y="127"/>
                  <a:pt x="838" y="132"/>
                  <a:pt x="838" y="132"/>
                </a:cubicBezTo>
                <a:cubicBezTo>
                  <a:pt x="838" y="132"/>
                  <a:pt x="867" y="24"/>
                  <a:pt x="745" y="2"/>
                </a:cubicBezTo>
                <a:cubicBezTo>
                  <a:pt x="737" y="1"/>
                  <a:pt x="729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8" name="Google Shape;4668;p42">
            <a:extLst>
              <a:ext uri="{FF2B5EF4-FFF2-40B4-BE49-F238E27FC236}">
                <a16:creationId xmlns:a16="http://schemas.microsoft.com/office/drawing/2014/main" id="{5B86E708-8B22-8F83-403F-A3CFC4019816}"/>
              </a:ext>
            </a:extLst>
          </p:cNvPr>
          <p:cNvSpPr/>
          <p:nvPr/>
        </p:nvSpPr>
        <p:spPr>
          <a:xfrm>
            <a:off x="14092064" y="4408832"/>
            <a:ext cx="123915" cy="48930"/>
          </a:xfrm>
          <a:custGeom>
            <a:avLst/>
            <a:gdLst/>
            <a:ahLst/>
            <a:cxnLst/>
            <a:rect l="l" t="t" r="r" b="b"/>
            <a:pathLst>
              <a:path w="818" h="323" extrusionOk="0">
                <a:moveTo>
                  <a:pt x="491" y="0"/>
                </a:moveTo>
                <a:cubicBezTo>
                  <a:pt x="379" y="0"/>
                  <a:pt x="332" y="99"/>
                  <a:pt x="332" y="99"/>
                </a:cubicBezTo>
                <a:cubicBezTo>
                  <a:pt x="332" y="99"/>
                  <a:pt x="311" y="38"/>
                  <a:pt x="240" y="38"/>
                </a:cubicBezTo>
                <a:cubicBezTo>
                  <a:pt x="226" y="38"/>
                  <a:pt x="210" y="40"/>
                  <a:pt x="192" y="46"/>
                </a:cubicBezTo>
                <a:cubicBezTo>
                  <a:pt x="83" y="79"/>
                  <a:pt x="119" y="156"/>
                  <a:pt x="119" y="156"/>
                </a:cubicBezTo>
                <a:cubicBezTo>
                  <a:pt x="119" y="156"/>
                  <a:pt x="111" y="153"/>
                  <a:pt x="99" y="153"/>
                </a:cubicBezTo>
                <a:cubicBezTo>
                  <a:pt x="82" y="153"/>
                  <a:pt x="57" y="158"/>
                  <a:pt x="36" y="183"/>
                </a:cubicBezTo>
                <a:cubicBezTo>
                  <a:pt x="1" y="223"/>
                  <a:pt x="38" y="263"/>
                  <a:pt x="38" y="263"/>
                </a:cubicBezTo>
                <a:cubicBezTo>
                  <a:pt x="199" y="300"/>
                  <a:pt x="772" y="322"/>
                  <a:pt x="772" y="322"/>
                </a:cubicBezTo>
                <a:cubicBezTo>
                  <a:pt x="772" y="322"/>
                  <a:pt x="817" y="186"/>
                  <a:pt x="765" y="144"/>
                </a:cubicBezTo>
                <a:cubicBezTo>
                  <a:pt x="744" y="129"/>
                  <a:pt x="723" y="124"/>
                  <a:pt x="703" y="124"/>
                </a:cubicBezTo>
                <a:cubicBezTo>
                  <a:pt x="672" y="124"/>
                  <a:pt x="647" y="137"/>
                  <a:pt x="647" y="137"/>
                </a:cubicBezTo>
                <a:cubicBezTo>
                  <a:pt x="647" y="137"/>
                  <a:pt x="627" y="8"/>
                  <a:pt x="504" y="1"/>
                </a:cubicBezTo>
                <a:cubicBezTo>
                  <a:pt x="500" y="0"/>
                  <a:pt x="495" y="0"/>
                  <a:pt x="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42">
            <a:extLst>
              <a:ext uri="{FF2B5EF4-FFF2-40B4-BE49-F238E27FC236}">
                <a16:creationId xmlns:a16="http://schemas.microsoft.com/office/drawing/2014/main" id="{780F2D58-D77B-F148-2762-BADD8121E327}"/>
              </a:ext>
            </a:extLst>
          </p:cNvPr>
          <p:cNvSpPr/>
          <p:nvPr/>
        </p:nvSpPr>
        <p:spPr>
          <a:xfrm>
            <a:off x="14333381" y="3985580"/>
            <a:ext cx="79075" cy="34690"/>
          </a:xfrm>
          <a:custGeom>
            <a:avLst/>
            <a:gdLst/>
            <a:ahLst/>
            <a:cxnLst/>
            <a:rect l="l" t="t" r="r" b="b"/>
            <a:pathLst>
              <a:path w="522" h="229" extrusionOk="0">
                <a:moveTo>
                  <a:pt x="191" y="0"/>
                </a:moveTo>
                <a:cubicBezTo>
                  <a:pt x="122" y="0"/>
                  <a:pt x="104" y="65"/>
                  <a:pt x="104" y="65"/>
                </a:cubicBezTo>
                <a:cubicBezTo>
                  <a:pt x="104" y="65"/>
                  <a:pt x="83" y="39"/>
                  <a:pt x="59" y="39"/>
                </a:cubicBezTo>
                <a:cubicBezTo>
                  <a:pt x="51" y="39"/>
                  <a:pt x="42" y="42"/>
                  <a:pt x="34" y="51"/>
                </a:cubicBezTo>
                <a:cubicBezTo>
                  <a:pt x="0" y="84"/>
                  <a:pt x="34" y="105"/>
                  <a:pt x="34" y="105"/>
                </a:cubicBezTo>
                <a:lnTo>
                  <a:pt x="29" y="227"/>
                </a:lnTo>
                <a:cubicBezTo>
                  <a:pt x="62" y="228"/>
                  <a:pt x="96" y="228"/>
                  <a:pt x="130" y="228"/>
                </a:cubicBezTo>
                <a:cubicBezTo>
                  <a:pt x="256" y="228"/>
                  <a:pt x="388" y="220"/>
                  <a:pt x="521" y="206"/>
                </a:cubicBezTo>
                <a:cubicBezTo>
                  <a:pt x="510" y="139"/>
                  <a:pt x="463" y="132"/>
                  <a:pt x="442" y="132"/>
                </a:cubicBezTo>
                <a:cubicBezTo>
                  <a:pt x="436" y="132"/>
                  <a:pt x="432" y="132"/>
                  <a:pt x="432" y="132"/>
                </a:cubicBezTo>
                <a:cubicBezTo>
                  <a:pt x="432" y="132"/>
                  <a:pt x="444" y="66"/>
                  <a:pt x="378" y="52"/>
                </a:cubicBezTo>
                <a:cubicBezTo>
                  <a:pt x="368" y="50"/>
                  <a:pt x="358" y="49"/>
                  <a:pt x="349" y="49"/>
                </a:cubicBezTo>
                <a:cubicBezTo>
                  <a:pt x="298" y="49"/>
                  <a:pt x="264" y="78"/>
                  <a:pt x="264" y="78"/>
                </a:cubicBezTo>
                <a:cubicBezTo>
                  <a:pt x="264" y="78"/>
                  <a:pt x="258" y="0"/>
                  <a:pt x="1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42">
            <a:extLst>
              <a:ext uri="{FF2B5EF4-FFF2-40B4-BE49-F238E27FC236}">
                <a16:creationId xmlns:a16="http://schemas.microsoft.com/office/drawing/2014/main" id="{987D810F-D2CC-7A38-35BA-317E662EACF2}"/>
              </a:ext>
            </a:extLst>
          </p:cNvPr>
          <p:cNvSpPr/>
          <p:nvPr/>
        </p:nvSpPr>
        <p:spPr>
          <a:xfrm>
            <a:off x="14194468" y="3978157"/>
            <a:ext cx="79075" cy="38477"/>
          </a:xfrm>
          <a:custGeom>
            <a:avLst/>
            <a:gdLst/>
            <a:ahLst/>
            <a:cxnLst/>
            <a:rect l="l" t="t" r="r" b="b"/>
            <a:pathLst>
              <a:path w="522" h="254" extrusionOk="0">
                <a:moveTo>
                  <a:pt x="332" y="1"/>
                </a:moveTo>
                <a:cubicBezTo>
                  <a:pt x="264" y="1"/>
                  <a:pt x="258" y="78"/>
                  <a:pt x="258" y="78"/>
                </a:cubicBezTo>
                <a:cubicBezTo>
                  <a:pt x="258" y="78"/>
                  <a:pt x="223" y="49"/>
                  <a:pt x="173" y="49"/>
                </a:cubicBezTo>
                <a:cubicBezTo>
                  <a:pt x="164" y="49"/>
                  <a:pt x="154" y="50"/>
                  <a:pt x="144" y="52"/>
                </a:cubicBezTo>
                <a:cubicBezTo>
                  <a:pt x="78" y="66"/>
                  <a:pt x="90" y="132"/>
                  <a:pt x="90" y="132"/>
                </a:cubicBezTo>
                <a:cubicBezTo>
                  <a:pt x="90" y="132"/>
                  <a:pt x="86" y="131"/>
                  <a:pt x="81" y="131"/>
                </a:cubicBezTo>
                <a:cubicBezTo>
                  <a:pt x="61" y="131"/>
                  <a:pt x="12" y="138"/>
                  <a:pt x="1" y="205"/>
                </a:cubicBezTo>
                <a:cubicBezTo>
                  <a:pt x="134" y="231"/>
                  <a:pt x="248" y="253"/>
                  <a:pt x="359" y="253"/>
                </a:cubicBezTo>
                <a:cubicBezTo>
                  <a:pt x="404" y="253"/>
                  <a:pt x="447" y="250"/>
                  <a:pt x="492" y="241"/>
                </a:cubicBezTo>
                <a:lnTo>
                  <a:pt x="489" y="105"/>
                </a:lnTo>
                <a:cubicBezTo>
                  <a:pt x="489" y="105"/>
                  <a:pt x="522" y="84"/>
                  <a:pt x="489" y="50"/>
                </a:cubicBezTo>
                <a:cubicBezTo>
                  <a:pt x="480" y="42"/>
                  <a:pt x="472" y="39"/>
                  <a:pt x="463" y="39"/>
                </a:cubicBezTo>
                <a:cubicBezTo>
                  <a:pt x="439" y="39"/>
                  <a:pt x="418" y="65"/>
                  <a:pt x="418" y="65"/>
                </a:cubicBezTo>
                <a:cubicBezTo>
                  <a:pt x="418" y="65"/>
                  <a:pt x="400" y="1"/>
                  <a:pt x="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1" name="Google Shape;4671;p42">
            <a:extLst>
              <a:ext uri="{FF2B5EF4-FFF2-40B4-BE49-F238E27FC236}">
                <a16:creationId xmlns:a16="http://schemas.microsoft.com/office/drawing/2014/main" id="{3599E486-3AE0-5113-79FD-FDC404C1C96A}"/>
              </a:ext>
            </a:extLst>
          </p:cNvPr>
          <p:cNvSpPr/>
          <p:nvPr/>
        </p:nvSpPr>
        <p:spPr>
          <a:xfrm>
            <a:off x="14207648" y="3776681"/>
            <a:ext cx="251314" cy="212230"/>
          </a:xfrm>
          <a:custGeom>
            <a:avLst/>
            <a:gdLst/>
            <a:ahLst/>
            <a:cxnLst/>
            <a:rect l="l" t="t" r="r" b="b"/>
            <a:pathLst>
              <a:path w="1659" h="1401" extrusionOk="0">
                <a:moveTo>
                  <a:pt x="1121" y="0"/>
                </a:moveTo>
                <a:cubicBezTo>
                  <a:pt x="1087" y="0"/>
                  <a:pt x="1055" y="15"/>
                  <a:pt x="1028" y="32"/>
                </a:cubicBezTo>
                <a:cubicBezTo>
                  <a:pt x="921" y="97"/>
                  <a:pt x="845" y="189"/>
                  <a:pt x="784" y="285"/>
                </a:cubicBezTo>
                <a:cubicBezTo>
                  <a:pt x="654" y="491"/>
                  <a:pt x="586" y="724"/>
                  <a:pt x="588" y="959"/>
                </a:cubicBezTo>
                <a:cubicBezTo>
                  <a:pt x="549" y="790"/>
                  <a:pt x="388" y="530"/>
                  <a:pt x="236" y="458"/>
                </a:cubicBezTo>
                <a:cubicBezTo>
                  <a:pt x="202" y="442"/>
                  <a:pt x="170" y="435"/>
                  <a:pt x="141" y="435"/>
                </a:cubicBezTo>
                <a:cubicBezTo>
                  <a:pt x="56" y="435"/>
                  <a:pt x="1" y="498"/>
                  <a:pt x="8" y="579"/>
                </a:cubicBezTo>
                <a:cubicBezTo>
                  <a:pt x="29" y="804"/>
                  <a:pt x="407" y="1170"/>
                  <a:pt x="619" y="1401"/>
                </a:cubicBezTo>
                <a:cubicBezTo>
                  <a:pt x="886" y="1284"/>
                  <a:pt x="1258" y="1136"/>
                  <a:pt x="1537" y="1001"/>
                </a:cubicBezTo>
                <a:cubicBezTo>
                  <a:pt x="1588" y="977"/>
                  <a:pt x="1639" y="944"/>
                  <a:pt x="1646" y="897"/>
                </a:cubicBezTo>
                <a:cubicBezTo>
                  <a:pt x="1658" y="816"/>
                  <a:pt x="1538" y="767"/>
                  <a:pt x="1439" y="763"/>
                </a:cubicBezTo>
                <a:cubicBezTo>
                  <a:pt x="1430" y="763"/>
                  <a:pt x="1421" y="763"/>
                  <a:pt x="1412" y="763"/>
                </a:cubicBezTo>
                <a:cubicBezTo>
                  <a:pt x="1173" y="763"/>
                  <a:pt x="939" y="878"/>
                  <a:pt x="825" y="1053"/>
                </a:cubicBezTo>
                <a:cubicBezTo>
                  <a:pt x="975" y="774"/>
                  <a:pt x="1125" y="494"/>
                  <a:pt x="1212" y="196"/>
                </a:cubicBezTo>
                <a:cubicBezTo>
                  <a:pt x="1222" y="159"/>
                  <a:pt x="1233" y="118"/>
                  <a:pt x="1222" y="80"/>
                </a:cubicBezTo>
                <a:cubicBezTo>
                  <a:pt x="1212" y="41"/>
                  <a:pt x="1177" y="5"/>
                  <a:pt x="1130" y="1"/>
                </a:cubicBezTo>
                <a:cubicBezTo>
                  <a:pt x="1127" y="0"/>
                  <a:pt x="1124" y="0"/>
                  <a:pt x="11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2" name="Google Shape;4672;p42">
            <a:extLst>
              <a:ext uri="{FF2B5EF4-FFF2-40B4-BE49-F238E27FC236}">
                <a16:creationId xmlns:a16="http://schemas.microsoft.com/office/drawing/2014/main" id="{44E6B4E7-96F8-E02E-9EC4-D58E19517CEA}"/>
              </a:ext>
            </a:extLst>
          </p:cNvPr>
          <p:cNvSpPr/>
          <p:nvPr/>
        </p:nvSpPr>
        <p:spPr>
          <a:xfrm>
            <a:off x="14300812" y="3795768"/>
            <a:ext cx="71501" cy="189205"/>
          </a:xfrm>
          <a:custGeom>
            <a:avLst/>
            <a:gdLst/>
            <a:ahLst/>
            <a:cxnLst/>
            <a:rect l="l" t="t" r="r" b="b"/>
            <a:pathLst>
              <a:path w="472" h="1249" fill="none" extrusionOk="0">
                <a:moveTo>
                  <a:pt x="472" y="1"/>
                </a:moveTo>
                <a:cubicBezTo>
                  <a:pt x="254" y="393"/>
                  <a:pt x="95" y="814"/>
                  <a:pt x="1" y="124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3" name="Google Shape;4673;p42">
            <a:extLst>
              <a:ext uri="{FF2B5EF4-FFF2-40B4-BE49-F238E27FC236}">
                <a16:creationId xmlns:a16="http://schemas.microsoft.com/office/drawing/2014/main" id="{A8F9DC66-6B00-9BB4-A17A-19F298829866}"/>
              </a:ext>
            </a:extLst>
          </p:cNvPr>
          <p:cNvSpPr/>
          <p:nvPr/>
        </p:nvSpPr>
        <p:spPr>
          <a:xfrm>
            <a:off x="14299448" y="3910140"/>
            <a:ext cx="134216" cy="75440"/>
          </a:xfrm>
          <a:custGeom>
            <a:avLst/>
            <a:gdLst/>
            <a:ahLst/>
            <a:cxnLst/>
            <a:rect l="l" t="t" r="r" b="b"/>
            <a:pathLst>
              <a:path w="886" h="498" fill="none" extrusionOk="0">
                <a:moveTo>
                  <a:pt x="886" y="0"/>
                </a:moveTo>
                <a:cubicBezTo>
                  <a:pt x="547" y="76"/>
                  <a:pt x="233" y="251"/>
                  <a:pt x="0" y="4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4" name="Google Shape;4674;p42">
            <a:extLst>
              <a:ext uri="{FF2B5EF4-FFF2-40B4-BE49-F238E27FC236}">
                <a16:creationId xmlns:a16="http://schemas.microsoft.com/office/drawing/2014/main" id="{2DAF66F8-6E74-9F26-CFE1-38D96B905247}"/>
              </a:ext>
            </a:extLst>
          </p:cNvPr>
          <p:cNvSpPr/>
          <p:nvPr/>
        </p:nvSpPr>
        <p:spPr>
          <a:xfrm>
            <a:off x="14228401" y="3863179"/>
            <a:ext cx="71804" cy="120734"/>
          </a:xfrm>
          <a:custGeom>
            <a:avLst/>
            <a:gdLst/>
            <a:ahLst/>
            <a:cxnLst/>
            <a:rect l="l" t="t" r="r" b="b"/>
            <a:pathLst>
              <a:path w="474" h="797" fill="none" extrusionOk="0">
                <a:moveTo>
                  <a:pt x="0" y="0"/>
                </a:moveTo>
                <a:cubicBezTo>
                  <a:pt x="172" y="259"/>
                  <a:pt x="392" y="501"/>
                  <a:pt x="473" y="7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5" name="Google Shape;4675;p42">
            <a:extLst>
              <a:ext uri="{FF2B5EF4-FFF2-40B4-BE49-F238E27FC236}">
                <a16:creationId xmlns:a16="http://schemas.microsoft.com/office/drawing/2014/main" id="{36F488A3-C467-CDD1-AF63-D301A9ED90F3}"/>
              </a:ext>
            </a:extLst>
          </p:cNvPr>
          <p:cNvSpPr/>
          <p:nvPr/>
        </p:nvSpPr>
        <p:spPr>
          <a:xfrm>
            <a:off x="14257032" y="3979369"/>
            <a:ext cx="93769" cy="44840"/>
          </a:xfrm>
          <a:custGeom>
            <a:avLst/>
            <a:gdLst/>
            <a:ahLst/>
            <a:cxnLst/>
            <a:rect l="l" t="t" r="r" b="b"/>
            <a:pathLst>
              <a:path w="619" h="296" extrusionOk="0">
                <a:moveTo>
                  <a:pt x="339" y="1"/>
                </a:moveTo>
                <a:cubicBezTo>
                  <a:pt x="296" y="1"/>
                  <a:pt x="252" y="4"/>
                  <a:pt x="209" y="11"/>
                </a:cubicBezTo>
                <a:cubicBezTo>
                  <a:pt x="153" y="22"/>
                  <a:pt x="95" y="38"/>
                  <a:pt x="58" y="75"/>
                </a:cubicBezTo>
                <a:cubicBezTo>
                  <a:pt x="6" y="124"/>
                  <a:pt x="1" y="196"/>
                  <a:pt x="0" y="262"/>
                </a:cubicBezTo>
                <a:cubicBezTo>
                  <a:pt x="133" y="283"/>
                  <a:pt x="273" y="296"/>
                  <a:pt x="415" y="296"/>
                </a:cubicBezTo>
                <a:cubicBezTo>
                  <a:pt x="466" y="296"/>
                  <a:pt x="518" y="294"/>
                  <a:pt x="570" y="290"/>
                </a:cubicBezTo>
                <a:cubicBezTo>
                  <a:pt x="589" y="252"/>
                  <a:pt x="608" y="213"/>
                  <a:pt x="613" y="170"/>
                </a:cubicBezTo>
                <a:cubicBezTo>
                  <a:pt x="618" y="128"/>
                  <a:pt x="607" y="83"/>
                  <a:pt x="572" y="53"/>
                </a:cubicBezTo>
                <a:cubicBezTo>
                  <a:pt x="540" y="25"/>
                  <a:pt x="493" y="14"/>
                  <a:pt x="448" y="7"/>
                </a:cubicBezTo>
                <a:cubicBezTo>
                  <a:pt x="412" y="3"/>
                  <a:pt x="376" y="1"/>
                  <a:pt x="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6" name="Google Shape;4676;p42">
            <a:extLst>
              <a:ext uri="{FF2B5EF4-FFF2-40B4-BE49-F238E27FC236}">
                <a16:creationId xmlns:a16="http://schemas.microsoft.com/office/drawing/2014/main" id="{C43571DD-376C-099C-EADD-11E39C0337CB}"/>
              </a:ext>
            </a:extLst>
          </p:cNvPr>
          <p:cNvSpPr/>
          <p:nvPr/>
        </p:nvSpPr>
        <p:spPr>
          <a:xfrm>
            <a:off x="14282330" y="4001940"/>
            <a:ext cx="108160" cy="30448"/>
          </a:xfrm>
          <a:custGeom>
            <a:avLst/>
            <a:gdLst/>
            <a:ahLst/>
            <a:cxnLst/>
            <a:rect l="l" t="t" r="r" b="b"/>
            <a:pathLst>
              <a:path w="714" h="201" extrusionOk="0">
                <a:moveTo>
                  <a:pt x="528" y="0"/>
                </a:moveTo>
                <a:cubicBezTo>
                  <a:pt x="450" y="0"/>
                  <a:pt x="405" y="99"/>
                  <a:pt x="405" y="99"/>
                </a:cubicBezTo>
                <a:cubicBezTo>
                  <a:pt x="405" y="99"/>
                  <a:pt x="408" y="45"/>
                  <a:pt x="358" y="38"/>
                </a:cubicBezTo>
                <a:cubicBezTo>
                  <a:pt x="355" y="38"/>
                  <a:pt x="352" y="37"/>
                  <a:pt x="349" y="37"/>
                </a:cubicBezTo>
                <a:cubicBezTo>
                  <a:pt x="305" y="37"/>
                  <a:pt x="284" y="77"/>
                  <a:pt x="284" y="77"/>
                </a:cubicBezTo>
                <a:cubicBezTo>
                  <a:pt x="284" y="77"/>
                  <a:pt x="272" y="7"/>
                  <a:pt x="194" y="7"/>
                </a:cubicBezTo>
                <a:cubicBezTo>
                  <a:pt x="187" y="7"/>
                  <a:pt x="179" y="8"/>
                  <a:pt x="171" y="9"/>
                </a:cubicBezTo>
                <a:cubicBezTo>
                  <a:pt x="73" y="24"/>
                  <a:pt x="103" y="138"/>
                  <a:pt x="103" y="138"/>
                </a:cubicBezTo>
                <a:cubicBezTo>
                  <a:pt x="103" y="138"/>
                  <a:pt x="86" y="128"/>
                  <a:pt x="66" y="128"/>
                </a:cubicBezTo>
                <a:cubicBezTo>
                  <a:pt x="55" y="128"/>
                  <a:pt x="44" y="131"/>
                  <a:pt x="33" y="138"/>
                </a:cubicBezTo>
                <a:cubicBezTo>
                  <a:pt x="1" y="160"/>
                  <a:pt x="9" y="195"/>
                  <a:pt x="9" y="195"/>
                </a:cubicBezTo>
                <a:cubicBezTo>
                  <a:pt x="83" y="199"/>
                  <a:pt x="161" y="201"/>
                  <a:pt x="237" y="201"/>
                </a:cubicBezTo>
                <a:cubicBezTo>
                  <a:pt x="478" y="201"/>
                  <a:pt x="699" y="185"/>
                  <a:pt x="698" y="185"/>
                </a:cubicBezTo>
                <a:cubicBezTo>
                  <a:pt x="713" y="107"/>
                  <a:pt x="671" y="93"/>
                  <a:pt x="640" y="93"/>
                </a:cubicBezTo>
                <a:cubicBezTo>
                  <a:pt x="625" y="93"/>
                  <a:pt x="612" y="97"/>
                  <a:pt x="612" y="97"/>
                </a:cubicBezTo>
                <a:cubicBezTo>
                  <a:pt x="612" y="97"/>
                  <a:pt x="635" y="19"/>
                  <a:pt x="545" y="2"/>
                </a:cubicBezTo>
                <a:cubicBezTo>
                  <a:pt x="539" y="1"/>
                  <a:pt x="533" y="0"/>
                  <a:pt x="5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42">
            <a:extLst>
              <a:ext uri="{FF2B5EF4-FFF2-40B4-BE49-F238E27FC236}">
                <a16:creationId xmlns:a16="http://schemas.microsoft.com/office/drawing/2014/main" id="{C7295B2B-552A-72A5-328E-AEDAAD8816C3}"/>
              </a:ext>
            </a:extLst>
          </p:cNvPr>
          <p:cNvSpPr/>
          <p:nvPr/>
        </p:nvSpPr>
        <p:spPr>
          <a:xfrm>
            <a:off x="14199468" y="3995881"/>
            <a:ext cx="90740" cy="35902"/>
          </a:xfrm>
          <a:custGeom>
            <a:avLst/>
            <a:gdLst/>
            <a:ahLst/>
            <a:cxnLst/>
            <a:rect l="l" t="t" r="r" b="b"/>
            <a:pathLst>
              <a:path w="599" h="237" extrusionOk="0">
                <a:moveTo>
                  <a:pt x="360" y="0"/>
                </a:moveTo>
                <a:cubicBezTo>
                  <a:pt x="278" y="0"/>
                  <a:pt x="243" y="73"/>
                  <a:pt x="243" y="73"/>
                </a:cubicBezTo>
                <a:cubicBezTo>
                  <a:pt x="243" y="73"/>
                  <a:pt x="228" y="29"/>
                  <a:pt x="176" y="29"/>
                </a:cubicBezTo>
                <a:cubicBezTo>
                  <a:pt x="165" y="29"/>
                  <a:pt x="154" y="30"/>
                  <a:pt x="140" y="35"/>
                </a:cubicBezTo>
                <a:cubicBezTo>
                  <a:pt x="61" y="58"/>
                  <a:pt x="87" y="114"/>
                  <a:pt x="87" y="114"/>
                </a:cubicBezTo>
                <a:cubicBezTo>
                  <a:pt x="87" y="114"/>
                  <a:pt x="81" y="112"/>
                  <a:pt x="72" y="112"/>
                </a:cubicBezTo>
                <a:cubicBezTo>
                  <a:pt x="59" y="112"/>
                  <a:pt x="40" y="116"/>
                  <a:pt x="26" y="134"/>
                </a:cubicBezTo>
                <a:cubicBezTo>
                  <a:pt x="1" y="162"/>
                  <a:pt x="29" y="192"/>
                  <a:pt x="29" y="192"/>
                </a:cubicBezTo>
                <a:cubicBezTo>
                  <a:pt x="146" y="221"/>
                  <a:pt x="564" y="236"/>
                  <a:pt x="564" y="236"/>
                </a:cubicBezTo>
                <a:cubicBezTo>
                  <a:pt x="564" y="236"/>
                  <a:pt x="598" y="135"/>
                  <a:pt x="559" y="106"/>
                </a:cubicBezTo>
                <a:cubicBezTo>
                  <a:pt x="545" y="95"/>
                  <a:pt x="530" y="91"/>
                  <a:pt x="516" y="91"/>
                </a:cubicBezTo>
                <a:cubicBezTo>
                  <a:pt x="493" y="91"/>
                  <a:pt x="474" y="102"/>
                  <a:pt x="474" y="102"/>
                </a:cubicBezTo>
                <a:cubicBezTo>
                  <a:pt x="474" y="102"/>
                  <a:pt x="459" y="6"/>
                  <a:pt x="369" y="0"/>
                </a:cubicBezTo>
                <a:cubicBezTo>
                  <a:pt x="366" y="0"/>
                  <a:pt x="363" y="0"/>
                  <a:pt x="3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8" name="Google Shape;4678;p42">
            <a:extLst>
              <a:ext uri="{FF2B5EF4-FFF2-40B4-BE49-F238E27FC236}">
                <a16:creationId xmlns:a16="http://schemas.microsoft.com/office/drawing/2014/main" id="{CE3E980A-3177-A46D-C191-25E41CFBF89E}"/>
              </a:ext>
            </a:extLst>
          </p:cNvPr>
          <p:cNvSpPr/>
          <p:nvPr/>
        </p:nvSpPr>
        <p:spPr>
          <a:xfrm>
            <a:off x="14186288" y="4985539"/>
            <a:ext cx="131337" cy="57413"/>
          </a:xfrm>
          <a:custGeom>
            <a:avLst/>
            <a:gdLst/>
            <a:ahLst/>
            <a:cxnLst/>
            <a:rect l="l" t="t" r="r" b="b"/>
            <a:pathLst>
              <a:path w="867" h="379" extrusionOk="0">
                <a:moveTo>
                  <a:pt x="315" y="1"/>
                </a:moveTo>
                <a:cubicBezTo>
                  <a:pt x="204" y="1"/>
                  <a:pt x="173" y="107"/>
                  <a:pt x="173" y="107"/>
                </a:cubicBezTo>
                <a:cubicBezTo>
                  <a:pt x="173" y="107"/>
                  <a:pt x="138" y="65"/>
                  <a:pt x="98" y="65"/>
                </a:cubicBezTo>
                <a:cubicBezTo>
                  <a:pt x="84" y="65"/>
                  <a:pt x="69" y="70"/>
                  <a:pt x="55" y="85"/>
                </a:cubicBezTo>
                <a:cubicBezTo>
                  <a:pt x="0" y="138"/>
                  <a:pt x="55" y="173"/>
                  <a:pt x="55" y="173"/>
                </a:cubicBezTo>
                <a:lnTo>
                  <a:pt x="47" y="375"/>
                </a:lnTo>
                <a:cubicBezTo>
                  <a:pt x="105" y="377"/>
                  <a:pt x="164" y="379"/>
                  <a:pt x="223" y="379"/>
                </a:cubicBezTo>
                <a:cubicBezTo>
                  <a:pt x="431" y="379"/>
                  <a:pt x="647" y="364"/>
                  <a:pt x="866" y="340"/>
                </a:cubicBezTo>
                <a:cubicBezTo>
                  <a:pt x="847" y="229"/>
                  <a:pt x="767" y="217"/>
                  <a:pt x="734" y="217"/>
                </a:cubicBezTo>
                <a:cubicBezTo>
                  <a:pt x="724" y="217"/>
                  <a:pt x="718" y="218"/>
                  <a:pt x="718" y="218"/>
                </a:cubicBezTo>
                <a:cubicBezTo>
                  <a:pt x="718" y="218"/>
                  <a:pt x="737" y="107"/>
                  <a:pt x="628" y="85"/>
                </a:cubicBezTo>
                <a:cubicBezTo>
                  <a:pt x="612" y="81"/>
                  <a:pt x="596" y="79"/>
                  <a:pt x="581" y="79"/>
                </a:cubicBezTo>
                <a:cubicBezTo>
                  <a:pt x="496" y="79"/>
                  <a:pt x="438" y="128"/>
                  <a:pt x="438" y="128"/>
                </a:cubicBezTo>
                <a:cubicBezTo>
                  <a:pt x="438" y="128"/>
                  <a:pt x="428" y="1"/>
                  <a:pt x="3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42">
            <a:extLst>
              <a:ext uri="{FF2B5EF4-FFF2-40B4-BE49-F238E27FC236}">
                <a16:creationId xmlns:a16="http://schemas.microsoft.com/office/drawing/2014/main" id="{F82A1535-52F0-AD98-FE92-6F16C330E5FC}"/>
              </a:ext>
            </a:extLst>
          </p:cNvPr>
          <p:cNvSpPr/>
          <p:nvPr/>
        </p:nvSpPr>
        <p:spPr>
          <a:xfrm>
            <a:off x="13930428" y="4968724"/>
            <a:ext cx="131337" cy="63775"/>
          </a:xfrm>
          <a:custGeom>
            <a:avLst/>
            <a:gdLst/>
            <a:ahLst/>
            <a:cxnLst/>
            <a:rect l="l" t="t" r="r" b="b"/>
            <a:pathLst>
              <a:path w="867" h="421" extrusionOk="0">
                <a:moveTo>
                  <a:pt x="551" y="0"/>
                </a:moveTo>
                <a:cubicBezTo>
                  <a:pt x="439" y="0"/>
                  <a:pt x="428" y="128"/>
                  <a:pt x="428" y="128"/>
                </a:cubicBezTo>
                <a:cubicBezTo>
                  <a:pt x="428" y="128"/>
                  <a:pt x="370" y="79"/>
                  <a:pt x="284" y="79"/>
                </a:cubicBezTo>
                <a:cubicBezTo>
                  <a:pt x="269" y="79"/>
                  <a:pt x="254" y="81"/>
                  <a:pt x="238" y="84"/>
                </a:cubicBezTo>
                <a:cubicBezTo>
                  <a:pt x="130" y="108"/>
                  <a:pt x="148" y="217"/>
                  <a:pt x="148" y="217"/>
                </a:cubicBezTo>
                <a:cubicBezTo>
                  <a:pt x="148" y="217"/>
                  <a:pt x="142" y="216"/>
                  <a:pt x="133" y="216"/>
                </a:cubicBezTo>
                <a:cubicBezTo>
                  <a:pt x="99" y="216"/>
                  <a:pt x="19" y="228"/>
                  <a:pt x="0" y="340"/>
                </a:cubicBezTo>
                <a:cubicBezTo>
                  <a:pt x="222" y="384"/>
                  <a:pt x="413" y="420"/>
                  <a:pt x="598" y="420"/>
                </a:cubicBezTo>
                <a:cubicBezTo>
                  <a:pt x="672" y="420"/>
                  <a:pt x="745" y="414"/>
                  <a:pt x="819" y="401"/>
                </a:cubicBezTo>
                <a:lnTo>
                  <a:pt x="813" y="173"/>
                </a:lnTo>
                <a:cubicBezTo>
                  <a:pt x="813" y="173"/>
                  <a:pt x="866" y="139"/>
                  <a:pt x="813" y="84"/>
                </a:cubicBezTo>
                <a:cubicBezTo>
                  <a:pt x="799" y="70"/>
                  <a:pt x="784" y="65"/>
                  <a:pt x="770" y="65"/>
                </a:cubicBezTo>
                <a:cubicBezTo>
                  <a:pt x="730" y="65"/>
                  <a:pt x="695" y="108"/>
                  <a:pt x="695" y="108"/>
                </a:cubicBezTo>
                <a:cubicBezTo>
                  <a:pt x="695" y="108"/>
                  <a:pt x="664" y="0"/>
                  <a:pt x="5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0" name="Google Shape;4680;p42">
            <a:extLst>
              <a:ext uri="{FF2B5EF4-FFF2-40B4-BE49-F238E27FC236}">
                <a16:creationId xmlns:a16="http://schemas.microsoft.com/office/drawing/2014/main" id="{0E99CBD6-AB34-28BE-FF3B-18BF25E7CA76}"/>
              </a:ext>
            </a:extLst>
          </p:cNvPr>
          <p:cNvSpPr/>
          <p:nvPr/>
        </p:nvSpPr>
        <p:spPr>
          <a:xfrm>
            <a:off x="13879075" y="4524113"/>
            <a:ext cx="509444" cy="434762"/>
          </a:xfrm>
          <a:custGeom>
            <a:avLst/>
            <a:gdLst/>
            <a:ahLst/>
            <a:cxnLst/>
            <a:rect l="l" t="t" r="r" b="b"/>
            <a:pathLst>
              <a:path w="3363" h="2870" extrusionOk="0">
                <a:moveTo>
                  <a:pt x="1662" y="1"/>
                </a:moveTo>
                <a:cubicBezTo>
                  <a:pt x="1658" y="1"/>
                  <a:pt x="1653" y="1"/>
                  <a:pt x="1649" y="1"/>
                </a:cubicBezTo>
                <a:cubicBezTo>
                  <a:pt x="1511" y="7"/>
                  <a:pt x="1395" y="110"/>
                  <a:pt x="1334" y="233"/>
                </a:cubicBezTo>
                <a:cubicBezTo>
                  <a:pt x="1272" y="354"/>
                  <a:pt x="1257" y="495"/>
                  <a:pt x="1248" y="632"/>
                </a:cubicBezTo>
                <a:cubicBezTo>
                  <a:pt x="1215" y="1155"/>
                  <a:pt x="1258" y="1681"/>
                  <a:pt x="1379" y="2190"/>
                </a:cubicBezTo>
                <a:cubicBezTo>
                  <a:pt x="1160" y="1798"/>
                  <a:pt x="837" y="1386"/>
                  <a:pt x="389" y="1376"/>
                </a:cubicBezTo>
                <a:cubicBezTo>
                  <a:pt x="386" y="1376"/>
                  <a:pt x="384" y="1376"/>
                  <a:pt x="381" y="1376"/>
                </a:cubicBezTo>
                <a:cubicBezTo>
                  <a:pt x="207" y="1376"/>
                  <a:pt x="0" y="1507"/>
                  <a:pt x="51" y="1673"/>
                </a:cubicBezTo>
                <a:cubicBezTo>
                  <a:pt x="63" y="1717"/>
                  <a:pt x="93" y="1753"/>
                  <a:pt x="124" y="1787"/>
                </a:cubicBezTo>
                <a:cubicBezTo>
                  <a:pt x="480" y="2177"/>
                  <a:pt x="1166" y="2553"/>
                  <a:pt x="1617" y="2869"/>
                </a:cubicBezTo>
                <a:cubicBezTo>
                  <a:pt x="2145" y="2514"/>
                  <a:pt x="3361" y="2373"/>
                  <a:pt x="3362" y="1659"/>
                </a:cubicBezTo>
                <a:cubicBezTo>
                  <a:pt x="3362" y="1531"/>
                  <a:pt x="3278" y="1469"/>
                  <a:pt x="3141" y="1469"/>
                </a:cubicBezTo>
                <a:cubicBezTo>
                  <a:pt x="2845" y="1469"/>
                  <a:pt x="2302" y="1763"/>
                  <a:pt x="1842" y="2322"/>
                </a:cubicBezTo>
                <a:cubicBezTo>
                  <a:pt x="2049" y="1824"/>
                  <a:pt x="2135" y="1151"/>
                  <a:pt x="2090" y="614"/>
                </a:cubicBezTo>
                <a:cubicBezTo>
                  <a:pt x="2079" y="475"/>
                  <a:pt x="2057" y="332"/>
                  <a:pt x="1987" y="211"/>
                </a:cubicBezTo>
                <a:cubicBezTo>
                  <a:pt x="1920" y="93"/>
                  <a:pt x="1796" y="1"/>
                  <a:pt x="16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1" name="Google Shape;4681;p42">
            <a:extLst>
              <a:ext uri="{FF2B5EF4-FFF2-40B4-BE49-F238E27FC236}">
                <a16:creationId xmlns:a16="http://schemas.microsoft.com/office/drawing/2014/main" id="{333D9DEE-1E19-49CA-E68B-DEF9A30C70EB}"/>
              </a:ext>
            </a:extLst>
          </p:cNvPr>
          <p:cNvSpPr/>
          <p:nvPr/>
        </p:nvSpPr>
        <p:spPr>
          <a:xfrm>
            <a:off x="14124936" y="4561681"/>
            <a:ext cx="16966" cy="389922"/>
          </a:xfrm>
          <a:custGeom>
            <a:avLst/>
            <a:gdLst/>
            <a:ahLst/>
            <a:cxnLst/>
            <a:rect l="l" t="t" r="r" b="b"/>
            <a:pathLst>
              <a:path w="112" h="2574" fill="none" extrusionOk="0">
                <a:moveTo>
                  <a:pt x="10" y="0"/>
                </a:moveTo>
                <a:cubicBezTo>
                  <a:pt x="112" y="632"/>
                  <a:pt x="76" y="1277"/>
                  <a:pt x="38" y="1915"/>
                </a:cubicBezTo>
                <a:cubicBezTo>
                  <a:pt x="26" y="2134"/>
                  <a:pt x="12" y="2354"/>
                  <a:pt x="1" y="2574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2" name="Google Shape;4682;p42">
            <a:extLst>
              <a:ext uri="{FF2B5EF4-FFF2-40B4-BE49-F238E27FC236}">
                <a16:creationId xmlns:a16="http://schemas.microsoft.com/office/drawing/2014/main" id="{240575BC-D363-11E2-BAF2-FFE1298350B5}"/>
              </a:ext>
            </a:extLst>
          </p:cNvPr>
          <p:cNvSpPr/>
          <p:nvPr/>
        </p:nvSpPr>
        <p:spPr>
          <a:xfrm>
            <a:off x="14124027" y="4779215"/>
            <a:ext cx="233741" cy="169663"/>
          </a:xfrm>
          <a:custGeom>
            <a:avLst/>
            <a:gdLst/>
            <a:ahLst/>
            <a:cxnLst/>
            <a:rect l="l" t="t" r="r" b="b"/>
            <a:pathLst>
              <a:path w="1543" h="1120" fill="none" extrusionOk="0">
                <a:moveTo>
                  <a:pt x="1543" y="1"/>
                </a:moveTo>
                <a:cubicBezTo>
                  <a:pt x="1185" y="532"/>
                  <a:pt x="442" y="657"/>
                  <a:pt x="1" y="11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3" name="Google Shape;4683;p42">
            <a:extLst>
              <a:ext uri="{FF2B5EF4-FFF2-40B4-BE49-F238E27FC236}">
                <a16:creationId xmlns:a16="http://schemas.microsoft.com/office/drawing/2014/main" id="{F5B4C11E-101C-1E0E-FAB2-58D0CE14958B}"/>
              </a:ext>
            </a:extLst>
          </p:cNvPr>
          <p:cNvSpPr/>
          <p:nvPr/>
        </p:nvSpPr>
        <p:spPr>
          <a:xfrm>
            <a:off x="13933004" y="4771338"/>
            <a:ext cx="198142" cy="179964"/>
          </a:xfrm>
          <a:custGeom>
            <a:avLst/>
            <a:gdLst/>
            <a:ahLst/>
            <a:cxnLst/>
            <a:rect l="l" t="t" r="r" b="b"/>
            <a:pathLst>
              <a:path w="1308" h="1188" fill="none" extrusionOk="0">
                <a:moveTo>
                  <a:pt x="1" y="0"/>
                </a:moveTo>
                <a:cubicBezTo>
                  <a:pt x="201" y="63"/>
                  <a:pt x="369" y="201"/>
                  <a:pt x="525" y="340"/>
                </a:cubicBezTo>
                <a:cubicBezTo>
                  <a:pt x="811" y="598"/>
                  <a:pt x="1073" y="883"/>
                  <a:pt x="1307" y="118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42">
            <a:extLst>
              <a:ext uri="{FF2B5EF4-FFF2-40B4-BE49-F238E27FC236}">
                <a16:creationId xmlns:a16="http://schemas.microsoft.com/office/drawing/2014/main" id="{62923DED-6BEA-D03E-8187-8834B739BB81}"/>
              </a:ext>
            </a:extLst>
          </p:cNvPr>
          <p:cNvSpPr/>
          <p:nvPr/>
        </p:nvSpPr>
        <p:spPr>
          <a:xfrm>
            <a:off x="14022229" y="4945396"/>
            <a:ext cx="186478" cy="100889"/>
          </a:xfrm>
          <a:custGeom>
            <a:avLst/>
            <a:gdLst/>
            <a:ahLst/>
            <a:cxnLst/>
            <a:rect l="l" t="t" r="r" b="b"/>
            <a:pathLst>
              <a:path w="1231" h="666" extrusionOk="0">
                <a:moveTo>
                  <a:pt x="680" y="1"/>
                </a:moveTo>
                <a:cubicBezTo>
                  <a:pt x="592" y="1"/>
                  <a:pt x="505" y="9"/>
                  <a:pt x="419" y="26"/>
                </a:cubicBezTo>
                <a:cubicBezTo>
                  <a:pt x="307" y="48"/>
                  <a:pt x="193" y="87"/>
                  <a:pt x="117" y="169"/>
                </a:cubicBezTo>
                <a:cubicBezTo>
                  <a:pt x="12" y="279"/>
                  <a:pt x="3" y="443"/>
                  <a:pt x="0" y="592"/>
                </a:cubicBezTo>
                <a:cubicBezTo>
                  <a:pt x="266" y="638"/>
                  <a:pt x="549" y="665"/>
                  <a:pt x="833" y="665"/>
                </a:cubicBezTo>
                <a:cubicBezTo>
                  <a:pt x="933" y="665"/>
                  <a:pt x="1033" y="662"/>
                  <a:pt x="1133" y="654"/>
                </a:cubicBezTo>
                <a:cubicBezTo>
                  <a:pt x="1171" y="567"/>
                  <a:pt x="1210" y="477"/>
                  <a:pt x="1221" y="383"/>
                </a:cubicBezTo>
                <a:cubicBezTo>
                  <a:pt x="1231" y="290"/>
                  <a:pt x="1209" y="187"/>
                  <a:pt x="1139" y="119"/>
                </a:cubicBezTo>
                <a:cubicBezTo>
                  <a:pt x="1076" y="56"/>
                  <a:pt x="983" y="31"/>
                  <a:pt x="894" y="17"/>
                </a:cubicBezTo>
                <a:cubicBezTo>
                  <a:pt x="823" y="6"/>
                  <a:pt x="752" y="1"/>
                  <a:pt x="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42">
            <a:extLst>
              <a:ext uri="{FF2B5EF4-FFF2-40B4-BE49-F238E27FC236}">
                <a16:creationId xmlns:a16="http://schemas.microsoft.com/office/drawing/2014/main" id="{7BB895E2-3C89-1C66-2282-553A866DD6EC}"/>
              </a:ext>
            </a:extLst>
          </p:cNvPr>
          <p:cNvSpPr/>
          <p:nvPr/>
        </p:nvSpPr>
        <p:spPr>
          <a:xfrm>
            <a:off x="14101305" y="5012504"/>
            <a:ext cx="180116" cy="50596"/>
          </a:xfrm>
          <a:custGeom>
            <a:avLst/>
            <a:gdLst/>
            <a:ahLst/>
            <a:cxnLst/>
            <a:rect l="l" t="t" r="r" b="b"/>
            <a:pathLst>
              <a:path w="1189" h="334" extrusionOk="0">
                <a:moveTo>
                  <a:pt x="881" y="0"/>
                </a:moveTo>
                <a:cubicBezTo>
                  <a:pt x="749" y="0"/>
                  <a:pt x="674" y="166"/>
                  <a:pt x="674" y="166"/>
                </a:cubicBezTo>
                <a:cubicBezTo>
                  <a:pt x="674" y="166"/>
                  <a:pt x="680" y="77"/>
                  <a:pt x="597" y="65"/>
                </a:cubicBezTo>
                <a:cubicBezTo>
                  <a:pt x="592" y="64"/>
                  <a:pt x="586" y="64"/>
                  <a:pt x="581" y="64"/>
                </a:cubicBezTo>
                <a:cubicBezTo>
                  <a:pt x="509" y="64"/>
                  <a:pt x="473" y="130"/>
                  <a:pt x="473" y="130"/>
                </a:cubicBezTo>
                <a:cubicBezTo>
                  <a:pt x="473" y="130"/>
                  <a:pt x="452" y="12"/>
                  <a:pt x="323" y="12"/>
                </a:cubicBezTo>
                <a:cubicBezTo>
                  <a:pt x="311" y="12"/>
                  <a:pt x="299" y="13"/>
                  <a:pt x="285" y="15"/>
                </a:cubicBezTo>
                <a:cubicBezTo>
                  <a:pt x="122" y="40"/>
                  <a:pt x="171" y="229"/>
                  <a:pt x="171" y="229"/>
                </a:cubicBezTo>
                <a:cubicBezTo>
                  <a:pt x="171" y="229"/>
                  <a:pt x="144" y="212"/>
                  <a:pt x="109" y="212"/>
                </a:cubicBezTo>
                <a:cubicBezTo>
                  <a:pt x="92" y="212"/>
                  <a:pt x="73" y="217"/>
                  <a:pt x="55" y="229"/>
                </a:cubicBezTo>
                <a:cubicBezTo>
                  <a:pt x="1" y="267"/>
                  <a:pt x="13" y="325"/>
                  <a:pt x="13" y="325"/>
                </a:cubicBezTo>
                <a:cubicBezTo>
                  <a:pt x="132" y="331"/>
                  <a:pt x="258" y="333"/>
                  <a:pt x="382" y="333"/>
                </a:cubicBezTo>
                <a:cubicBezTo>
                  <a:pt x="788" y="333"/>
                  <a:pt x="1164" y="308"/>
                  <a:pt x="1164" y="308"/>
                </a:cubicBezTo>
                <a:cubicBezTo>
                  <a:pt x="1189" y="177"/>
                  <a:pt x="1118" y="155"/>
                  <a:pt x="1068" y="155"/>
                </a:cubicBezTo>
                <a:cubicBezTo>
                  <a:pt x="1042" y="155"/>
                  <a:pt x="1021" y="161"/>
                  <a:pt x="1021" y="161"/>
                </a:cubicBezTo>
                <a:cubicBezTo>
                  <a:pt x="1021" y="161"/>
                  <a:pt x="1057" y="31"/>
                  <a:pt x="909" y="3"/>
                </a:cubicBezTo>
                <a:cubicBezTo>
                  <a:pt x="900" y="1"/>
                  <a:pt x="890" y="0"/>
                  <a:pt x="8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42">
            <a:extLst>
              <a:ext uri="{FF2B5EF4-FFF2-40B4-BE49-F238E27FC236}">
                <a16:creationId xmlns:a16="http://schemas.microsoft.com/office/drawing/2014/main" id="{A8B435FE-12AC-5E64-F5F7-7E658F30E149}"/>
              </a:ext>
            </a:extLst>
          </p:cNvPr>
          <p:cNvSpPr/>
          <p:nvPr/>
        </p:nvSpPr>
        <p:spPr>
          <a:xfrm>
            <a:off x="13963452" y="5002203"/>
            <a:ext cx="150425" cy="59685"/>
          </a:xfrm>
          <a:custGeom>
            <a:avLst/>
            <a:gdLst/>
            <a:ahLst/>
            <a:cxnLst/>
            <a:rect l="l" t="t" r="r" b="b"/>
            <a:pathLst>
              <a:path w="993" h="394" extrusionOk="0">
                <a:moveTo>
                  <a:pt x="597" y="1"/>
                </a:moveTo>
                <a:cubicBezTo>
                  <a:pt x="459" y="1"/>
                  <a:pt x="401" y="121"/>
                  <a:pt x="401" y="121"/>
                </a:cubicBezTo>
                <a:cubicBezTo>
                  <a:pt x="401" y="121"/>
                  <a:pt x="377" y="48"/>
                  <a:pt x="291" y="48"/>
                </a:cubicBezTo>
                <a:cubicBezTo>
                  <a:pt x="274" y="48"/>
                  <a:pt x="255" y="50"/>
                  <a:pt x="233" y="57"/>
                </a:cubicBezTo>
                <a:cubicBezTo>
                  <a:pt x="99" y="99"/>
                  <a:pt x="142" y="192"/>
                  <a:pt x="142" y="192"/>
                </a:cubicBezTo>
                <a:cubicBezTo>
                  <a:pt x="142" y="192"/>
                  <a:pt x="132" y="189"/>
                  <a:pt x="117" y="189"/>
                </a:cubicBezTo>
                <a:cubicBezTo>
                  <a:pt x="96" y="189"/>
                  <a:pt x="65" y="195"/>
                  <a:pt x="41" y="224"/>
                </a:cubicBezTo>
                <a:cubicBezTo>
                  <a:pt x="0" y="273"/>
                  <a:pt x="45" y="322"/>
                  <a:pt x="45" y="322"/>
                </a:cubicBezTo>
                <a:cubicBezTo>
                  <a:pt x="241" y="368"/>
                  <a:pt x="937" y="393"/>
                  <a:pt x="937" y="393"/>
                </a:cubicBezTo>
                <a:cubicBezTo>
                  <a:pt x="937" y="393"/>
                  <a:pt x="993" y="226"/>
                  <a:pt x="927" y="176"/>
                </a:cubicBezTo>
                <a:cubicBezTo>
                  <a:pt x="904" y="157"/>
                  <a:pt x="878" y="151"/>
                  <a:pt x="855" y="151"/>
                </a:cubicBezTo>
                <a:cubicBezTo>
                  <a:pt x="817" y="151"/>
                  <a:pt x="786" y="168"/>
                  <a:pt x="786" y="168"/>
                </a:cubicBezTo>
                <a:cubicBezTo>
                  <a:pt x="786" y="168"/>
                  <a:pt x="761" y="11"/>
                  <a:pt x="612" y="1"/>
                </a:cubicBezTo>
                <a:cubicBezTo>
                  <a:pt x="607" y="1"/>
                  <a:pt x="602" y="1"/>
                  <a:pt x="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42">
            <a:extLst>
              <a:ext uri="{FF2B5EF4-FFF2-40B4-BE49-F238E27FC236}">
                <a16:creationId xmlns:a16="http://schemas.microsoft.com/office/drawing/2014/main" id="{6FCE2ED5-EFF9-61FA-31A5-D2A3367C0680}"/>
              </a:ext>
            </a:extLst>
          </p:cNvPr>
          <p:cNvSpPr/>
          <p:nvPr/>
        </p:nvSpPr>
        <p:spPr>
          <a:xfrm>
            <a:off x="14074037" y="5815683"/>
            <a:ext cx="162089" cy="71046"/>
          </a:xfrm>
          <a:custGeom>
            <a:avLst/>
            <a:gdLst/>
            <a:ahLst/>
            <a:cxnLst/>
            <a:rect l="l" t="t" r="r" b="b"/>
            <a:pathLst>
              <a:path w="1070" h="469" extrusionOk="0">
                <a:moveTo>
                  <a:pt x="390" y="0"/>
                </a:moveTo>
                <a:cubicBezTo>
                  <a:pt x="250" y="0"/>
                  <a:pt x="213" y="133"/>
                  <a:pt x="213" y="133"/>
                </a:cubicBezTo>
                <a:cubicBezTo>
                  <a:pt x="213" y="133"/>
                  <a:pt x="170" y="80"/>
                  <a:pt x="120" y="80"/>
                </a:cubicBezTo>
                <a:cubicBezTo>
                  <a:pt x="103" y="80"/>
                  <a:pt x="85" y="87"/>
                  <a:pt x="67" y="105"/>
                </a:cubicBezTo>
                <a:cubicBezTo>
                  <a:pt x="0" y="174"/>
                  <a:pt x="67" y="216"/>
                  <a:pt x="67" y="216"/>
                </a:cubicBezTo>
                <a:lnTo>
                  <a:pt x="56" y="464"/>
                </a:lnTo>
                <a:cubicBezTo>
                  <a:pt x="129" y="467"/>
                  <a:pt x="203" y="469"/>
                  <a:pt x="277" y="469"/>
                </a:cubicBezTo>
                <a:cubicBezTo>
                  <a:pt x="534" y="469"/>
                  <a:pt x="799" y="451"/>
                  <a:pt x="1070" y="421"/>
                </a:cubicBezTo>
                <a:cubicBezTo>
                  <a:pt x="1046" y="283"/>
                  <a:pt x="944" y="269"/>
                  <a:pt x="903" y="269"/>
                </a:cubicBezTo>
                <a:cubicBezTo>
                  <a:pt x="892" y="269"/>
                  <a:pt x="886" y="270"/>
                  <a:pt x="886" y="270"/>
                </a:cubicBezTo>
                <a:cubicBezTo>
                  <a:pt x="886" y="270"/>
                  <a:pt x="910" y="133"/>
                  <a:pt x="775" y="105"/>
                </a:cubicBezTo>
                <a:cubicBezTo>
                  <a:pt x="756" y="100"/>
                  <a:pt x="737" y="99"/>
                  <a:pt x="719" y="99"/>
                </a:cubicBezTo>
                <a:cubicBezTo>
                  <a:pt x="614" y="99"/>
                  <a:pt x="541" y="159"/>
                  <a:pt x="541" y="159"/>
                </a:cubicBezTo>
                <a:cubicBezTo>
                  <a:pt x="541" y="159"/>
                  <a:pt x="529" y="0"/>
                  <a:pt x="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42">
            <a:extLst>
              <a:ext uri="{FF2B5EF4-FFF2-40B4-BE49-F238E27FC236}">
                <a16:creationId xmlns:a16="http://schemas.microsoft.com/office/drawing/2014/main" id="{5C3F0116-B226-2906-AD13-2E087DBEC7C8}"/>
              </a:ext>
            </a:extLst>
          </p:cNvPr>
          <p:cNvSpPr/>
          <p:nvPr/>
        </p:nvSpPr>
        <p:spPr>
          <a:xfrm>
            <a:off x="13757583" y="5794778"/>
            <a:ext cx="162240" cy="78924"/>
          </a:xfrm>
          <a:custGeom>
            <a:avLst/>
            <a:gdLst/>
            <a:ahLst/>
            <a:cxnLst/>
            <a:rect l="l" t="t" r="r" b="b"/>
            <a:pathLst>
              <a:path w="1071" h="521" extrusionOk="0">
                <a:moveTo>
                  <a:pt x="679" y="1"/>
                </a:moveTo>
                <a:cubicBezTo>
                  <a:pt x="540" y="1"/>
                  <a:pt x="529" y="160"/>
                  <a:pt x="529" y="160"/>
                </a:cubicBezTo>
                <a:cubicBezTo>
                  <a:pt x="529" y="160"/>
                  <a:pt x="457" y="100"/>
                  <a:pt x="353" y="100"/>
                </a:cubicBezTo>
                <a:cubicBezTo>
                  <a:pt x="334" y="100"/>
                  <a:pt x="315" y="102"/>
                  <a:pt x="295" y="106"/>
                </a:cubicBezTo>
                <a:cubicBezTo>
                  <a:pt x="161" y="134"/>
                  <a:pt x="183" y="271"/>
                  <a:pt x="183" y="271"/>
                </a:cubicBezTo>
                <a:cubicBezTo>
                  <a:pt x="183" y="271"/>
                  <a:pt x="176" y="270"/>
                  <a:pt x="165" y="270"/>
                </a:cubicBezTo>
                <a:cubicBezTo>
                  <a:pt x="123" y="270"/>
                  <a:pt x="23" y="285"/>
                  <a:pt x="0" y="422"/>
                </a:cubicBezTo>
                <a:cubicBezTo>
                  <a:pt x="274" y="476"/>
                  <a:pt x="509" y="521"/>
                  <a:pt x="739" y="521"/>
                </a:cubicBezTo>
                <a:cubicBezTo>
                  <a:pt x="830" y="521"/>
                  <a:pt x="921" y="514"/>
                  <a:pt x="1012" y="497"/>
                </a:cubicBezTo>
                <a:lnTo>
                  <a:pt x="1003" y="217"/>
                </a:lnTo>
                <a:cubicBezTo>
                  <a:pt x="1003" y="217"/>
                  <a:pt x="1070" y="174"/>
                  <a:pt x="1003" y="106"/>
                </a:cubicBezTo>
                <a:cubicBezTo>
                  <a:pt x="985" y="88"/>
                  <a:pt x="967" y="81"/>
                  <a:pt x="949" y="81"/>
                </a:cubicBezTo>
                <a:cubicBezTo>
                  <a:pt x="899" y="81"/>
                  <a:pt x="856" y="134"/>
                  <a:pt x="856" y="134"/>
                </a:cubicBezTo>
                <a:cubicBezTo>
                  <a:pt x="856" y="134"/>
                  <a:pt x="819" y="1"/>
                  <a:pt x="6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9" name="Google Shape;4689;p42">
            <a:extLst>
              <a:ext uri="{FF2B5EF4-FFF2-40B4-BE49-F238E27FC236}">
                <a16:creationId xmlns:a16="http://schemas.microsoft.com/office/drawing/2014/main" id="{14F942F0-BFF4-95C4-415E-C588056CB1D1}"/>
              </a:ext>
            </a:extLst>
          </p:cNvPr>
          <p:cNvSpPr/>
          <p:nvPr/>
        </p:nvSpPr>
        <p:spPr>
          <a:xfrm>
            <a:off x="13737284" y="5177927"/>
            <a:ext cx="689408" cy="631692"/>
          </a:xfrm>
          <a:custGeom>
            <a:avLst/>
            <a:gdLst/>
            <a:ahLst/>
            <a:cxnLst/>
            <a:rect l="l" t="t" r="r" b="b"/>
            <a:pathLst>
              <a:path w="4551" h="4170" extrusionOk="0">
                <a:moveTo>
                  <a:pt x="3075" y="1"/>
                </a:moveTo>
                <a:cubicBezTo>
                  <a:pt x="2983" y="1"/>
                  <a:pt x="2896" y="45"/>
                  <a:pt x="2820" y="93"/>
                </a:cubicBezTo>
                <a:cubicBezTo>
                  <a:pt x="2529" y="284"/>
                  <a:pt x="2318" y="560"/>
                  <a:pt x="2151" y="847"/>
                </a:cubicBezTo>
                <a:cubicBezTo>
                  <a:pt x="1791" y="1462"/>
                  <a:pt x="1604" y="2157"/>
                  <a:pt x="1610" y="2851"/>
                </a:cubicBezTo>
                <a:cubicBezTo>
                  <a:pt x="1503" y="2350"/>
                  <a:pt x="1061" y="1576"/>
                  <a:pt x="647" y="1361"/>
                </a:cubicBezTo>
                <a:cubicBezTo>
                  <a:pt x="554" y="1312"/>
                  <a:pt x="466" y="1290"/>
                  <a:pt x="387" y="1290"/>
                </a:cubicBezTo>
                <a:cubicBezTo>
                  <a:pt x="154" y="1290"/>
                  <a:pt x="1" y="1481"/>
                  <a:pt x="22" y="1724"/>
                </a:cubicBezTo>
                <a:cubicBezTo>
                  <a:pt x="79" y="2387"/>
                  <a:pt x="1117" y="3481"/>
                  <a:pt x="1697" y="4170"/>
                </a:cubicBezTo>
                <a:cubicBezTo>
                  <a:pt x="2432" y="3819"/>
                  <a:pt x="3453" y="3379"/>
                  <a:pt x="4219" y="2976"/>
                </a:cubicBezTo>
                <a:cubicBezTo>
                  <a:pt x="4354" y="2906"/>
                  <a:pt x="4497" y="2808"/>
                  <a:pt x="4516" y="2668"/>
                </a:cubicBezTo>
                <a:cubicBezTo>
                  <a:pt x="4550" y="2427"/>
                  <a:pt x="4220" y="2283"/>
                  <a:pt x="3950" y="2271"/>
                </a:cubicBezTo>
                <a:cubicBezTo>
                  <a:pt x="3924" y="2270"/>
                  <a:pt x="3897" y="2270"/>
                  <a:pt x="3871" y="2270"/>
                </a:cubicBezTo>
                <a:cubicBezTo>
                  <a:pt x="3217" y="2270"/>
                  <a:pt x="2575" y="2614"/>
                  <a:pt x="2266" y="3133"/>
                </a:cubicBezTo>
                <a:cubicBezTo>
                  <a:pt x="2678" y="2303"/>
                  <a:pt x="3091" y="1467"/>
                  <a:pt x="3325" y="584"/>
                </a:cubicBezTo>
                <a:cubicBezTo>
                  <a:pt x="3355" y="470"/>
                  <a:pt x="3382" y="351"/>
                  <a:pt x="3355" y="238"/>
                </a:cubicBezTo>
                <a:cubicBezTo>
                  <a:pt x="3327" y="124"/>
                  <a:pt x="3231" y="15"/>
                  <a:pt x="3103" y="2"/>
                </a:cubicBezTo>
                <a:cubicBezTo>
                  <a:pt x="3093" y="1"/>
                  <a:pt x="3084" y="1"/>
                  <a:pt x="3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42">
            <a:extLst>
              <a:ext uri="{FF2B5EF4-FFF2-40B4-BE49-F238E27FC236}">
                <a16:creationId xmlns:a16="http://schemas.microsoft.com/office/drawing/2014/main" id="{F0305A4E-0247-E2D8-E1E5-24E74990DB41}"/>
              </a:ext>
            </a:extLst>
          </p:cNvPr>
          <p:cNvSpPr/>
          <p:nvPr/>
        </p:nvSpPr>
        <p:spPr>
          <a:xfrm>
            <a:off x="13992689" y="5233825"/>
            <a:ext cx="196173" cy="563070"/>
          </a:xfrm>
          <a:custGeom>
            <a:avLst/>
            <a:gdLst/>
            <a:ahLst/>
            <a:cxnLst/>
            <a:rect l="l" t="t" r="r" b="b"/>
            <a:pathLst>
              <a:path w="1295" h="3717" fill="none" extrusionOk="0">
                <a:moveTo>
                  <a:pt x="1295" y="1"/>
                </a:moveTo>
                <a:cubicBezTo>
                  <a:pt x="697" y="1170"/>
                  <a:pt x="260" y="2424"/>
                  <a:pt x="1" y="371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42">
            <a:extLst>
              <a:ext uri="{FF2B5EF4-FFF2-40B4-BE49-F238E27FC236}">
                <a16:creationId xmlns:a16="http://schemas.microsoft.com/office/drawing/2014/main" id="{69EB9FCC-24A5-0AB2-C716-6B36DF467E94}"/>
              </a:ext>
            </a:extLst>
          </p:cNvPr>
          <p:cNvSpPr/>
          <p:nvPr/>
        </p:nvSpPr>
        <p:spPr>
          <a:xfrm>
            <a:off x="13988902" y="5574517"/>
            <a:ext cx="368714" cy="224501"/>
          </a:xfrm>
          <a:custGeom>
            <a:avLst/>
            <a:gdLst/>
            <a:ahLst/>
            <a:cxnLst/>
            <a:rect l="l" t="t" r="r" b="b"/>
            <a:pathLst>
              <a:path w="2434" h="1482" fill="none" extrusionOk="0">
                <a:moveTo>
                  <a:pt x="2434" y="1"/>
                </a:moveTo>
                <a:cubicBezTo>
                  <a:pt x="1501" y="226"/>
                  <a:pt x="640" y="750"/>
                  <a:pt x="1" y="148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42">
            <a:extLst>
              <a:ext uri="{FF2B5EF4-FFF2-40B4-BE49-F238E27FC236}">
                <a16:creationId xmlns:a16="http://schemas.microsoft.com/office/drawing/2014/main" id="{581FFA07-8913-025F-9229-BAF4F185BDB9}"/>
              </a:ext>
            </a:extLst>
          </p:cNvPr>
          <p:cNvSpPr/>
          <p:nvPr/>
        </p:nvSpPr>
        <p:spPr>
          <a:xfrm>
            <a:off x="13794091" y="5434999"/>
            <a:ext cx="197082" cy="359777"/>
          </a:xfrm>
          <a:custGeom>
            <a:avLst/>
            <a:gdLst/>
            <a:ahLst/>
            <a:cxnLst/>
            <a:rect l="l" t="t" r="r" b="b"/>
            <a:pathLst>
              <a:path w="1301" h="2375" fill="none" extrusionOk="0">
                <a:moveTo>
                  <a:pt x="0" y="1"/>
                </a:moveTo>
                <a:cubicBezTo>
                  <a:pt x="475" y="773"/>
                  <a:pt x="1074" y="1493"/>
                  <a:pt x="1300" y="237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3" name="Google Shape;4693;p42">
            <a:extLst>
              <a:ext uri="{FF2B5EF4-FFF2-40B4-BE49-F238E27FC236}">
                <a16:creationId xmlns:a16="http://schemas.microsoft.com/office/drawing/2014/main" id="{07543D22-A759-BFF9-8B46-865DC155532A}"/>
              </a:ext>
            </a:extLst>
          </p:cNvPr>
          <p:cNvSpPr/>
          <p:nvPr/>
        </p:nvSpPr>
        <p:spPr>
          <a:xfrm>
            <a:off x="13868470" y="5752362"/>
            <a:ext cx="261312" cy="144365"/>
          </a:xfrm>
          <a:custGeom>
            <a:avLst/>
            <a:gdLst/>
            <a:ahLst/>
            <a:cxnLst/>
            <a:rect l="l" t="t" r="r" b="b"/>
            <a:pathLst>
              <a:path w="1725" h="953" extrusionOk="0">
                <a:moveTo>
                  <a:pt x="954" y="1"/>
                </a:moveTo>
                <a:cubicBezTo>
                  <a:pt x="830" y="1"/>
                  <a:pt x="707" y="13"/>
                  <a:pt x="586" y="37"/>
                </a:cubicBezTo>
                <a:cubicBezTo>
                  <a:pt x="429" y="68"/>
                  <a:pt x="270" y="124"/>
                  <a:pt x="164" y="240"/>
                </a:cubicBezTo>
                <a:cubicBezTo>
                  <a:pt x="19" y="400"/>
                  <a:pt x="5" y="632"/>
                  <a:pt x="0" y="847"/>
                </a:cubicBezTo>
                <a:cubicBezTo>
                  <a:pt x="377" y="912"/>
                  <a:pt x="778" y="953"/>
                  <a:pt x="1181" y="953"/>
                </a:cubicBezTo>
                <a:cubicBezTo>
                  <a:pt x="1317" y="953"/>
                  <a:pt x="1454" y="948"/>
                  <a:pt x="1590" y="938"/>
                </a:cubicBezTo>
                <a:cubicBezTo>
                  <a:pt x="1642" y="811"/>
                  <a:pt x="1697" y="683"/>
                  <a:pt x="1711" y="548"/>
                </a:cubicBezTo>
                <a:cubicBezTo>
                  <a:pt x="1725" y="413"/>
                  <a:pt x="1694" y="267"/>
                  <a:pt x="1597" y="170"/>
                </a:cubicBezTo>
                <a:cubicBezTo>
                  <a:pt x="1508" y="81"/>
                  <a:pt x="1378" y="44"/>
                  <a:pt x="1253" y="24"/>
                </a:cubicBezTo>
                <a:cubicBezTo>
                  <a:pt x="1154" y="9"/>
                  <a:pt x="1054" y="1"/>
                  <a:pt x="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4" name="Google Shape;4694;p42">
            <a:extLst>
              <a:ext uri="{FF2B5EF4-FFF2-40B4-BE49-F238E27FC236}">
                <a16:creationId xmlns:a16="http://schemas.microsoft.com/office/drawing/2014/main" id="{38E74045-FF47-E58F-D295-276A2DF25CB2}"/>
              </a:ext>
            </a:extLst>
          </p:cNvPr>
          <p:cNvSpPr/>
          <p:nvPr/>
        </p:nvSpPr>
        <p:spPr>
          <a:xfrm>
            <a:off x="13968906" y="5849313"/>
            <a:ext cx="222986" cy="62563"/>
          </a:xfrm>
          <a:custGeom>
            <a:avLst/>
            <a:gdLst/>
            <a:ahLst/>
            <a:cxnLst/>
            <a:rect l="l" t="t" r="r" b="b"/>
            <a:pathLst>
              <a:path w="1472" h="413" extrusionOk="0">
                <a:moveTo>
                  <a:pt x="1087" y="1"/>
                </a:moveTo>
                <a:cubicBezTo>
                  <a:pt x="925" y="1"/>
                  <a:pt x="834" y="205"/>
                  <a:pt x="834" y="205"/>
                </a:cubicBezTo>
                <a:cubicBezTo>
                  <a:pt x="834" y="205"/>
                  <a:pt x="840" y="93"/>
                  <a:pt x="737" y="79"/>
                </a:cubicBezTo>
                <a:cubicBezTo>
                  <a:pt x="731" y="78"/>
                  <a:pt x="724" y="78"/>
                  <a:pt x="718" y="78"/>
                </a:cubicBezTo>
                <a:cubicBezTo>
                  <a:pt x="629" y="78"/>
                  <a:pt x="584" y="159"/>
                  <a:pt x="584" y="159"/>
                </a:cubicBezTo>
                <a:cubicBezTo>
                  <a:pt x="584" y="159"/>
                  <a:pt x="557" y="13"/>
                  <a:pt x="397" y="13"/>
                </a:cubicBezTo>
                <a:cubicBezTo>
                  <a:pt x="383" y="13"/>
                  <a:pt x="367" y="14"/>
                  <a:pt x="351" y="17"/>
                </a:cubicBezTo>
                <a:cubicBezTo>
                  <a:pt x="149" y="48"/>
                  <a:pt x="210" y="283"/>
                  <a:pt x="210" y="283"/>
                </a:cubicBezTo>
                <a:cubicBezTo>
                  <a:pt x="210" y="283"/>
                  <a:pt x="176" y="263"/>
                  <a:pt x="133" y="263"/>
                </a:cubicBezTo>
                <a:cubicBezTo>
                  <a:pt x="112" y="263"/>
                  <a:pt x="88" y="268"/>
                  <a:pt x="66" y="283"/>
                </a:cubicBezTo>
                <a:cubicBezTo>
                  <a:pt x="1" y="330"/>
                  <a:pt x="16" y="402"/>
                  <a:pt x="16" y="402"/>
                </a:cubicBezTo>
                <a:cubicBezTo>
                  <a:pt x="163" y="410"/>
                  <a:pt x="319" y="413"/>
                  <a:pt x="471" y="413"/>
                </a:cubicBezTo>
                <a:cubicBezTo>
                  <a:pt x="973" y="413"/>
                  <a:pt x="1440" y="382"/>
                  <a:pt x="1439" y="382"/>
                </a:cubicBezTo>
                <a:cubicBezTo>
                  <a:pt x="1471" y="220"/>
                  <a:pt x="1384" y="193"/>
                  <a:pt x="1321" y="193"/>
                </a:cubicBezTo>
                <a:cubicBezTo>
                  <a:pt x="1289" y="193"/>
                  <a:pt x="1264" y="200"/>
                  <a:pt x="1264" y="200"/>
                </a:cubicBezTo>
                <a:cubicBezTo>
                  <a:pt x="1264" y="200"/>
                  <a:pt x="1307" y="38"/>
                  <a:pt x="1124" y="4"/>
                </a:cubicBezTo>
                <a:cubicBezTo>
                  <a:pt x="1111" y="2"/>
                  <a:pt x="1099" y="1"/>
                  <a:pt x="1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5" name="Google Shape;4695;p42">
            <a:extLst>
              <a:ext uri="{FF2B5EF4-FFF2-40B4-BE49-F238E27FC236}">
                <a16:creationId xmlns:a16="http://schemas.microsoft.com/office/drawing/2014/main" id="{6DA4C307-C6F3-3F02-D82D-D13BF8218BED}"/>
              </a:ext>
            </a:extLst>
          </p:cNvPr>
          <p:cNvSpPr/>
          <p:nvPr/>
        </p:nvSpPr>
        <p:spPr>
          <a:xfrm>
            <a:off x="13797878" y="5836588"/>
            <a:ext cx="186175" cy="73622"/>
          </a:xfrm>
          <a:custGeom>
            <a:avLst/>
            <a:gdLst/>
            <a:ahLst/>
            <a:cxnLst/>
            <a:rect l="l" t="t" r="r" b="b"/>
            <a:pathLst>
              <a:path w="1229" h="486" extrusionOk="0">
                <a:moveTo>
                  <a:pt x="739" y="0"/>
                </a:moveTo>
                <a:cubicBezTo>
                  <a:pt x="567" y="0"/>
                  <a:pt x="496" y="149"/>
                  <a:pt x="496" y="149"/>
                </a:cubicBezTo>
                <a:cubicBezTo>
                  <a:pt x="496" y="149"/>
                  <a:pt x="466" y="57"/>
                  <a:pt x="359" y="57"/>
                </a:cubicBezTo>
                <a:cubicBezTo>
                  <a:pt x="338" y="57"/>
                  <a:pt x="314" y="60"/>
                  <a:pt x="287" y="69"/>
                </a:cubicBezTo>
                <a:cubicBezTo>
                  <a:pt x="122" y="120"/>
                  <a:pt x="176" y="235"/>
                  <a:pt x="176" y="235"/>
                </a:cubicBezTo>
                <a:cubicBezTo>
                  <a:pt x="176" y="235"/>
                  <a:pt x="164" y="232"/>
                  <a:pt x="146" y="232"/>
                </a:cubicBezTo>
                <a:cubicBezTo>
                  <a:pt x="121" y="232"/>
                  <a:pt x="83" y="239"/>
                  <a:pt x="52" y="276"/>
                </a:cubicBezTo>
                <a:cubicBezTo>
                  <a:pt x="0" y="336"/>
                  <a:pt x="57" y="397"/>
                  <a:pt x="57" y="397"/>
                </a:cubicBezTo>
                <a:cubicBezTo>
                  <a:pt x="300" y="455"/>
                  <a:pt x="1159" y="485"/>
                  <a:pt x="1159" y="485"/>
                </a:cubicBezTo>
                <a:cubicBezTo>
                  <a:pt x="1159" y="485"/>
                  <a:pt x="1229" y="279"/>
                  <a:pt x="1148" y="217"/>
                </a:cubicBezTo>
                <a:cubicBezTo>
                  <a:pt x="1119" y="193"/>
                  <a:pt x="1087" y="186"/>
                  <a:pt x="1059" y="186"/>
                </a:cubicBezTo>
                <a:cubicBezTo>
                  <a:pt x="1010" y="186"/>
                  <a:pt x="972" y="207"/>
                  <a:pt x="972" y="207"/>
                </a:cubicBezTo>
                <a:cubicBezTo>
                  <a:pt x="972" y="207"/>
                  <a:pt x="942" y="12"/>
                  <a:pt x="758" y="1"/>
                </a:cubicBezTo>
                <a:cubicBezTo>
                  <a:pt x="751" y="0"/>
                  <a:pt x="745" y="0"/>
                  <a:pt x="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6" name="Google Shape;4696;p42">
            <a:extLst>
              <a:ext uri="{FF2B5EF4-FFF2-40B4-BE49-F238E27FC236}">
                <a16:creationId xmlns:a16="http://schemas.microsoft.com/office/drawing/2014/main" id="{D95C3816-0875-46DC-53E9-2252B36DF59D}"/>
              </a:ext>
            </a:extLst>
          </p:cNvPr>
          <p:cNvSpPr/>
          <p:nvPr/>
        </p:nvSpPr>
        <p:spPr>
          <a:xfrm>
            <a:off x="12344218" y="3801524"/>
            <a:ext cx="54080" cy="23783"/>
          </a:xfrm>
          <a:custGeom>
            <a:avLst/>
            <a:gdLst/>
            <a:ahLst/>
            <a:cxnLst/>
            <a:rect l="l" t="t" r="r" b="b"/>
            <a:pathLst>
              <a:path w="357" h="157" extrusionOk="0">
                <a:moveTo>
                  <a:pt x="130" y="1"/>
                </a:moveTo>
                <a:cubicBezTo>
                  <a:pt x="83" y="1"/>
                  <a:pt x="71" y="44"/>
                  <a:pt x="71" y="44"/>
                </a:cubicBezTo>
                <a:cubicBezTo>
                  <a:pt x="71" y="44"/>
                  <a:pt x="57" y="27"/>
                  <a:pt x="41" y="27"/>
                </a:cubicBezTo>
                <a:cubicBezTo>
                  <a:pt x="35" y="27"/>
                  <a:pt x="28" y="30"/>
                  <a:pt x="22" y="36"/>
                </a:cubicBezTo>
                <a:cubicBezTo>
                  <a:pt x="1" y="58"/>
                  <a:pt x="22" y="72"/>
                  <a:pt x="22" y="72"/>
                </a:cubicBezTo>
                <a:lnTo>
                  <a:pt x="19" y="155"/>
                </a:lnTo>
                <a:cubicBezTo>
                  <a:pt x="43" y="156"/>
                  <a:pt x="68" y="157"/>
                  <a:pt x="92" y="157"/>
                </a:cubicBezTo>
                <a:cubicBezTo>
                  <a:pt x="178" y="157"/>
                  <a:pt x="265" y="150"/>
                  <a:pt x="356" y="140"/>
                </a:cubicBezTo>
                <a:cubicBezTo>
                  <a:pt x="349" y="94"/>
                  <a:pt x="314" y="89"/>
                  <a:pt x="301" y="89"/>
                </a:cubicBezTo>
                <a:cubicBezTo>
                  <a:pt x="297" y="89"/>
                  <a:pt x="295" y="90"/>
                  <a:pt x="295" y="90"/>
                </a:cubicBezTo>
                <a:cubicBezTo>
                  <a:pt x="295" y="90"/>
                  <a:pt x="301" y="44"/>
                  <a:pt x="258" y="36"/>
                </a:cubicBezTo>
                <a:cubicBezTo>
                  <a:pt x="251" y="35"/>
                  <a:pt x="245" y="34"/>
                  <a:pt x="239" y="34"/>
                </a:cubicBezTo>
                <a:cubicBezTo>
                  <a:pt x="204" y="34"/>
                  <a:pt x="180" y="54"/>
                  <a:pt x="180" y="54"/>
                </a:cubicBezTo>
                <a:cubicBezTo>
                  <a:pt x="180" y="54"/>
                  <a:pt x="176" y="1"/>
                  <a:pt x="1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7" name="Google Shape;4697;p42">
            <a:extLst>
              <a:ext uri="{FF2B5EF4-FFF2-40B4-BE49-F238E27FC236}">
                <a16:creationId xmlns:a16="http://schemas.microsoft.com/office/drawing/2014/main" id="{DE73549C-587B-6209-4569-1FA6E332E4F0}"/>
              </a:ext>
            </a:extLst>
          </p:cNvPr>
          <p:cNvSpPr/>
          <p:nvPr/>
        </p:nvSpPr>
        <p:spPr>
          <a:xfrm>
            <a:off x="12249388" y="3796374"/>
            <a:ext cx="53929" cy="26358"/>
          </a:xfrm>
          <a:custGeom>
            <a:avLst/>
            <a:gdLst/>
            <a:ahLst/>
            <a:cxnLst/>
            <a:rect l="l" t="t" r="r" b="b"/>
            <a:pathLst>
              <a:path w="356" h="174" extrusionOk="0">
                <a:moveTo>
                  <a:pt x="227" y="1"/>
                </a:moveTo>
                <a:cubicBezTo>
                  <a:pt x="180" y="1"/>
                  <a:pt x="176" y="55"/>
                  <a:pt x="176" y="55"/>
                </a:cubicBezTo>
                <a:cubicBezTo>
                  <a:pt x="176" y="55"/>
                  <a:pt x="151" y="34"/>
                  <a:pt x="116" y="34"/>
                </a:cubicBezTo>
                <a:cubicBezTo>
                  <a:pt x="111" y="34"/>
                  <a:pt x="105" y="35"/>
                  <a:pt x="99" y="36"/>
                </a:cubicBezTo>
                <a:cubicBezTo>
                  <a:pt x="53" y="45"/>
                  <a:pt x="61" y="91"/>
                  <a:pt x="61" y="91"/>
                </a:cubicBezTo>
                <a:cubicBezTo>
                  <a:pt x="61" y="91"/>
                  <a:pt x="59" y="90"/>
                  <a:pt x="55" y="90"/>
                </a:cubicBezTo>
                <a:cubicBezTo>
                  <a:pt x="40" y="90"/>
                  <a:pt x="8" y="95"/>
                  <a:pt x="0" y="140"/>
                </a:cubicBezTo>
                <a:cubicBezTo>
                  <a:pt x="90" y="158"/>
                  <a:pt x="169" y="173"/>
                  <a:pt x="245" y="173"/>
                </a:cubicBezTo>
                <a:cubicBezTo>
                  <a:pt x="276" y="173"/>
                  <a:pt x="306" y="171"/>
                  <a:pt x="336" y="165"/>
                </a:cubicBezTo>
                <a:lnTo>
                  <a:pt x="333" y="72"/>
                </a:lnTo>
                <a:cubicBezTo>
                  <a:pt x="333" y="72"/>
                  <a:pt x="356" y="59"/>
                  <a:pt x="333" y="36"/>
                </a:cubicBezTo>
                <a:cubicBezTo>
                  <a:pt x="327" y="30"/>
                  <a:pt x="321" y="28"/>
                  <a:pt x="316" y="28"/>
                </a:cubicBezTo>
                <a:cubicBezTo>
                  <a:pt x="300" y="28"/>
                  <a:pt x="286" y="45"/>
                  <a:pt x="286" y="45"/>
                </a:cubicBezTo>
                <a:cubicBezTo>
                  <a:pt x="286" y="45"/>
                  <a:pt x="273" y="1"/>
                  <a:pt x="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8" name="Google Shape;4698;p42">
            <a:extLst>
              <a:ext uri="{FF2B5EF4-FFF2-40B4-BE49-F238E27FC236}">
                <a16:creationId xmlns:a16="http://schemas.microsoft.com/office/drawing/2014/main" id="{414AA9CA-1231-CF1A-8B16-8C7E2D7E6924}"/>
              </a:ext>
            </a:extLst>
          </p:cNvPr>
          <p:cNvSpPr/>
          <p:nvPr/>
        </p:nvSpPr>
        <p:spPr>
          <a:xfrm>
            <a:off x="12239086" y="3618226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4"/>
                  <a:pt x="886" y="28"/>
                </a:cubicBezTo>
                <a:cubicBezTo>
                  <a:pt x="794" y="83"/>
                  <a:pt x="728" y="163"/>
                  <a:pt x="675" y="246"/>
                </a:cubicBezTo>
                <a:cubicBezTo>
                  <a:pt x="562" y="423"/>
                  <a:pt x="503" y="625"/>
                  <a:pt x="505" y="826"/>
                </a:cubicBezTo>
                <a:cubicBezTo>
                  <a:pt x="472" y="682"/>
                  <a:pt x="334" y="458"/>
                  <a:pt x="204" y="394"/>
                </a:cubicBezTo>
                <a:cubicBezTo>
                  <a:pt x="174" y="380"/>
                  <a:pt x="147" y="374"/>
                  <a:pt x="122" y="374"/>
                </a:cubicBezTo>
                <a:cubicBezTo>
                  <a:pt x="48" y="374"/>
                  <a:pt x="0" y="430"/>
                  <a:pt x="7" y="501"/>
                </a:cubicBezTo>
                <a:cubicBezTo>
                  <a:pt x="24" y="692"/>
                  <a:pt x="349" y="1008"/>
                  <a:pt x="532" y="1207"/>
                </a:cubicBezTo>
                <a:cubicBezTo>
                  <a:pt x="763" y="1105"/>
                  <a:pt x="1083" y="978"/>
                  <a:pt x="1324" y="863"/>
                </a:cubicBezTo>
                <a:cubicBezTo>
                  <a:pt x="1366" y="842"/>
                  <a:pt x="1412" y="813"/>
                  <a:pt x="1417" y="773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3" y="658"/>
                  <a:pt x="1226" y="658"/>
                  <a:pt x="1218" y="658"/>
                </a:cubicBezTo>
                <a:cubicBezTo>
                  <a:pt x="1012" y="658"/>
                  <a:pt x="809" y="756"/>
                  <a:pt x="711" y="907"/>
                </a:cubicBezTo>
                <a:cubicBezTo>
                  <a:pt x="840" y="667"/>
                  <a:pt x="972" y="425"/>
                  <a:pt x="1044" y="170"/>
                </a:cubicBezTo>
                <a:cubicBezTo>
                  <a:pt x="1052" y="136"/>
                  <a:pt x="1061" y="103"/>
                  <a:pt x="1052" y="69"/>
                </a:cubicBezTo>
                <a:cubicBezTo>
                  <a:pt x="1044" y="36"/>
                  <a:pt x="1014" y="5"/>
                  <a:pt x="974" y="1"/>
                </a:cubicBezTo>
                <a:cubicBezTo>
                  <a:pt x="971" y="0"/>
                  <a:pt x="968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42">
            <a:extLst>
              <a:ext uri="{FF2B5EF4-FFF2-40B4-BE49-F238E27FC236}">
                <a16:creationId xmlns:a16="http://schemas.microsoft.com/office/drawing/2014/main" id="{35751F0D-81F5-D3B2-D69B-2D6658DAC8F0}"/>
              </a:ext>
            </a:extLst>
          </p:cNvPr>
          <p:cNvSpPr/>
          <p:nvPr/>
        </p:nvSpPr>
        <p:spPr>
          <a:xfrm>
            <a:off x="12319223" y="3634587"/>
            <a:ext cx="61654" cy="162695"/>
          </a:xfrm>
          <a:custGeom>
            <a:avLst/>
            <a:gdLst/>
            <a:ahLst/>
            <a:cxnLst/>
            <a:rect l="l" t="t" r="r" b="b"/>
            <a:pathLst>
              <a:path w="407" h="1074" fill="none" extrusionOk="0">
                <a:moveTo>
                  <a:pt x="406" y="0"/>
                </a:moveTo>
                <a:cubicBezTo>
                  <a:pt x="218" y="338"/>
                  <a:pt x="81" y="701"/>
                  <a:pt x="0" y="107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0" name="Google Shape;4700;p42">
            <a:extLst>
              <a:ext uri="{FF2B5EF4-FFF2-40B4-BE49-F238E27FC236}">
                <a16:creationId xmlns:a16="http://schemas.microsoft.com/office/drawing/2014/main" id="{92EF0587-463D-95A1-5BBF-6EA99CB2F8BC}"/>
              </a:ext>
            </a:extLst>
          </p:cNvPr>
          <p:cNvSpPr/>
          <p:nvPr/>
        </p:nvSpPr>
        <p:spPr>
          <a:xfrm>
            <a:off x="12318162" y="3733204"/>
            <a:ext cx="115583" cy="65139"/>
          </a:xfrm>
          <a:custGeom>
            <a:avLst/>
            <a:gdLst/>
            <a:ahLst/>
            <a:cxnLst/>
            <a:rect l="l" t="t" r="r" b="b"/>
            <a:pathLst>
              <a:path w="763" h="430" fill="none" extrusionOk="0">
                <a:moveTo>
                  <a:pt x="763" y="0"/>
                </a:moveTo>
                <a:cubicBezTo>
                  <a:pt x="470" y="65"/>
                  <a:pt x="199" y="217"/>
                  <a:pt x="0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42">
            <a:extLst>
              <a:ext uri="{FF2B5EF4-FFF2-40B4-BE49-F238E27FC236}">
                <a16:creationId xmlns:a16="http://schemas.microsoft.com/office/drawing/2014/main" id="{A37EC69B-A973-3AA8-372B-6088124D13E0}"/>
              </a:ext>
            </a:extLst>
          </p:cNvPr>
          <p:cNvSpPr/>
          <p:nvPr/>
        </p:nvSpPr>
        <p:spPr>
          <a:xfrm>
            <a:off x="12256659" y="3692606"/>
            <a:ext cx="62109" cy="104222"/>
          </a:xfrm>
          <a:custGeom>
            <a:avLst/>
            <a:gdLst/>
            <a:ahLst/>
            <a:cxnLst/>
            <a:rect l="l" t="t" r="r" b="b"/>
            <a:pathLst>
              <a:path w="410" h="688" fill="none" extrusionOk="0">
                <a:moveTo>
                  <a:pt x="1" y="1"/>
                </a:moveTo>
                <a:cubicBezTo>
                  <a:pt x="150" y="224"/>
                  <a:pt x="339" y="432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2" name="Google Shape;4702;p42">
            <a:extLst>
              <a:ext uri="{FF2B5EF4-FFF2-40B4-BE49-F238E27FC236}">
                <a16:creationId xmlns:a16="http://schemas.microsoft.com/office/drawing/2014/main" id="{8CD2D573-4F66-330A-6F4C-701CAA337D53}"/>
              </a:ext>
            </a:extLst>
          </p:cNvPr>
          <p:cNvSpPr/>
          <p:nvPr/>
        </p:nvSpPr>
        <p:spPr>
          <a:xfrm>
            <a:off x="12281503" y="3792890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9" y="0"/>
                </a:moveTo>
                <a:cubicBezTo>
                  <a:pt x="259" y="0"/>
                  <a:pt x="220" y="4"/>
                  <a:pt x="181" y="10"/>
                </a:cubicBezTo>
                <a:cubicBezTo>
                  <a:pt x="133" y="18"/>
                  <a:pt x="84" y="33"/>
                  <a:pt x="51" y="64"/>
                </a:cubicBezTo>
                <a:cubicBezTo>
                  <a:pt x="5" y="108"/>
                  <a:pt x="1" y="170"/>
                  <a:pt x="0" y="226"/>
                </a:cubicBezTo>
                <a:cubicBezTo>
                  <a:pt x="114" y="243"/>
                  <a:pt x="235" y="254"/>
                  <a:pt x="356" y="254"/>
                </a:cubicBezTo>
                <a:cubicBezTo>
                  <a:pt x="401" y="254"/>
                  <a:pt x="445" y="252"/>
                  <a:pt x="489" y="249"/>
                </a:cubicBezTo>
                <a:cubicBezTo>
                  <a:pt x="507" y="216"/>
                  <a:pt x="523" y="182"/>
                  <a:pt x="527" y="146"/>
                </a:cubicBezTo>
                <a:cubicBezTo>
                  <a:pt x="532" y="110"/>
                  <a:pt x="522" y="71"/>
                  <a:pt x="492" y="46"/>
                </a:cubicBezTo>
                <a:cubicBezTo>
                  <a:pt x="465" y="22"/>
                  <a:pt x="425" y="11"/>
                  <a:pt x="387" y="6"/>
                </a:cubicBezTo>
                <a:cubicBezTo>
                  <a:pt x="358" y="2"/>
                  <a:pt x="328" y="0"/>
                  <a:pt x="2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3" name="Google Shape;4703;p42">
            <a:extLst>
              <a:ext uri="{FF2B5EF4-FFF2-40B4-BE49-F238E27FC236}">
                <a16:creationId xmlns:a16="http://schemas.microsoft.com/office/drawing/2014/main" id="{99DAE5A2-C0CC-E932-3F40-37EB96E2FB5B}"/>
              </a:ext>
            </a:extLst>
          </p:cNvPr>
          <p:cNvSpPr/>
          <p:nvPr/>
        </p:nvSpPr>
        <p:spPr>
          <a:xfrm>
            <a:off x="12309225" y="3812734"/>
            <a:ext cx="74076" cy="20753"/>
          </a:xfrm>
          <a:custGeom>
            <a:avLst/>
            <a:gdLst/>
            <a:ahLst/>
            <a:cxnLst/>
            <a:rect l="l" t="t" r="r" b="b"/>
            <a:pathLst>
              <a:path w="489" h="137" extrusionOk="0">
                <a:moveTo>
                  <a:pt x="478" y="127"/>
                </a:moveTo>
                <a:cubicBezTo>
                  <a:pt x="478" y="127"/>
                  <a:pt x="478" y="127"/>
                  <a:pt x="478" y="127"/>
                </a:cubicBezTo>
                <a:cubicBezTo>
                  <a:pt x="478" y="127"/>
                  <a:pt x="478" y="127"/>
                  <a:pt x="478" y="127"/>
                </a:cubicBezTo>
                <a:close/>
                <a:moveTo>
                  <a:pt x="361" y="0"/>
                </a:moveTo>
                <a:cubicBezTo>
                  <a:pt x="306" y="0"/>
                  <a:pt x="276" y="68"/>
                  <a:pt x="276" y="68"/>
                </a:cubicBezTo>
                <a:cubicBezTo>
                  <a:pt x="276" y="68"/>
                  <a:pt x="278" y="33"/>
                  <a:pt x="245" y="27"/>
                </a:cubicBezTo>
                <a:cubicBezTo>
                  <a:pt x="242" y="27"/>
                  <a:pt x="240" y="27"/>
                  <a:pt x="237" y="27"/>
                </a:cubicBezTo>
                <a:cubicBezTo>
                  <a:pt x="208" y="27"/>
                  <a:pt x="194" y="53"/>
                  <a:pt x="194" y="53"/>
                </a:cubicBezTo>
                <a:cubicBezTo>
                  <a:pt x="194" y="53"/>
                  <a:pt x="186" y="6"/>
                  <a:pt x="134" y="6"/>
                </a:cubicBezTo>
                <a:cubicBezTo>
                  <a:pt x="129" y="6"/>
                  <a:pt x="123" y="6"/>
                  <a:pt x="117" y="8"/>
                </a:cubicBezTo>
                <a:cubicBezTo>
                  <a:pt x="50" y="18"/>
                  <a:pt x="70" y="95"/>
                  <a:pt x="70" y="95"/>
                </a:cubicBezTo>
                <a:cubicBezTo>
                  <a:pt x="70" y="95"/>
                  <a:pt x="59" y="88"/>
                  <a:pt x="45" y="88"/>
                </a:cubicBezTo>
                <a:cubicBezTo>
                  <a:pt x="38" y="88"/>
                  <a:pt x="30" y="90"/>
                  <a:pt x="23" y="95"/>
                </a:cubicBezTo>
                <a:cubicBezTo>
                  <a:pt x="0" y="109"/>
                  <a:pt x="5" y="134"/>
                  <a:pt x="5" y="134"/>
                </a:cubicBezTo>
                <a:cubicBezTo>
                  <a:pt x="53" y="136"/>
                  <a:pt x="104" y="137"/>
                  <a:pt x="154" y="137"/>
                </a:cubicBezTo>
                <a:cubicBezTo>
                  <a:pt x="316" y="137"/>
                  <a:pt x="467" y="127"/>
                  <a:pt x="477" y="127"/>
                </a:cubicBezTo>
                <a:cubicBezTo>
                  <a:pt x="477" y="127"/>
                  <a:pt x="478" y="127"/>
                  <a:pt x="478" y="127"/>
                </a:cubicBezTo>
                <a:lnTo>
                  <a:pt x="478" y="127"/>
                </a:lnTo>
                <a:cubicBezTo>
                  <a:pt x="489" y="73"/>
                  <a:pt x="459" y="64"/>
                  <a:pt x="438" y="64"/>
                </a:cubicBezTo>
                <a:cubicBezTo>
                  <a:pt x="427" y="64"/>
                  <a:pt x="419" y="66"/>
                  <a:pt x="419" y="66"/>
                </a:cubicBezTo>
                <a:cubicBezTo>
                  <a:pt x="419" y="66"/>
                  <a:pt x="433" y="14"/>
                  <a:pt x="372" y="1"/>
                </a:cubicBezTo>
                <a:cubicBezTo>
                  <a:pt x="368" y="1"/>
                  <a:pt x="364" y="0"/>
                  <a:pt x="3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4" name="Google Shape;4704;p42">
            <a:extLst>
              <a:ext uri="{FF2B5EF4-FFF2-40B4-BE49-F238E27FC236}">
                <a16:creationId xmlns:a16="http://schemas.microsoft.com/office/drawing/2014/main" id="{E892BE32-CEF3-6228-1C26-689DE06C5E10}"/>
              </a:ext>
            </a:extLst>
          </p:cNvPr>
          <p:cNvSpPr/>
          <p:nvPr/>
        </p:nvSpPr>
        <p:spPr>
          <a:xfrm>
            <a:off x="12252417" y="3808644"/>
            <a:ext cx="62109" cy="24389"/>
          </a:xfrm>
          <a:custGeom>
            <a:avLst/>
            <a:gdLst/>
            <a:ahLst/>
            <a:cxnLst/>
            <a:rect l="l" t="t" r="r" b="b"/>
            <a:pathLst>
              <a:path w="410" h="161" extrusionOk="0">
                <a:moveTo>
                  <a:pt x="248" y="0"/>
                </a:moveTo>
                <a:cubicBezTo>
                  <a:pt x="191" y="0"/>
                  <a:pt x="167" y="50"/>
                  <a:pt x="167" y="50"/>
                </a:cubicBezTo>
                <a:cubicBezTo>
                  <a:pt x="167" y="50"/>
                  <a:pt x="157" y="18"/>
                  <a:pt x="121" y="18"/>
                </a:cubicBezTo>
                <a:cubicBezTo>
                  <a:pt x="114" y="18"/>
                  <a:pt x="107" y="20"/>
                  <a:pt x="98" y="22"/>
                </a:cubicBezTo>
                <a:cubicBezTo>
                  <a:pt x="42" y="40"/>
                  <a:pt x="60" y="78"/>
                  <a:pt x="60" y="78"/>
                </a:cubicBezTo>
                <a:cubicBezTo>
                  <a:pt x="60" y="78"/>
                  <a:pt x="56" y="77"/>
                  <a:pt x="50" y="77"/>
                </a:cubicBezTo>
                <a:cubicBezTo>
                  <a:pt x="41" y="77"/>
                  <a:pt x="29" y="79"/>
                  <a:pt x="19" y="91"/>
                </a:cubicBezTo>
                <a:cubicBezTo>
                  <a:pt x="1" y="112"/>
                  <a:pt x="21" y="131"/>
                  <a:pt x="21" y="131"/>
                </a:cubicBezTo>
                <a:cubicBezTo>
                  <a:pt x="100" y="150"/>
                  <a:pt x="388" y="161"/>
                  <a:pt x="388" y="161"/>
                </a:cubicBezTo>
                <a:cubicBezTo>
                  <a:pt x="388" y="161"/>
                  <a:pt x="409" y="92"/>
                  <a:pt x="383" y="72"/>
                </a:cubicBezTo>
                <a:cubicBezTo>
                  <a:pt x="374" y="64"/>
                  <a:pt x="363" y="62"/>
                  <a:pt x="354" y="62"/>
                </a:cubicBezTo>
                <a:cubicBezTo>
                  <a:pt x="338" y="62"/>
                  <a:pt x="325" y="69"/>
                  <a:pt x="325" y="69"/>
                </a:cubicBezTo>
                <a:cubicBezTo>
                  <a:pt x="325" y="69"/>
                  <a:pt x="315" y="5"/>
                  <a:pt x="254" y="0"/>
                </a:cubicBezTo>
                <a:cubicBezTo>
                  <a:pt x="252" y="0"/>
                  <a:pt x="250" y="0"/>
                  <a:pt x="2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5" name="Google Shape;4705;p42">
            <a:extLst>
              <a:ext uri="{FF2B5EF4-FFF2-40B4-BE49-F238E27FC236}">
                <a16:creationId xmlns:a16="http://schemas.microsoft.com/office/drawing/2014/main" id="{AF6C8CE2-0A36-BB9D-EA7D-44F5AB10EF64}"/>
              </a:ext>
            </a:extLst>
          </p:cNvPr>
          <p:cNvSpPr/>
          <p:nvPr/>
        </p:nvSpPr>
        <p:spPr>
          <a:xfrm>
            <a:off x="8290451" y="5904302"/>
            <a:ext cx="242830" cy="106645"/>
          </a:xfrm>
          <a:custGeom>
            <a:avLst/>
            <a:gdLst/>
            <a:ahLst/>
            <a:cxnLst/>
            <a:rect l="l" t="t" r="r" b="b"/>
            <a:pathLst>
              <a:path w="1603" h="704" extrusionOk="0">
                <a:moveTo>
                  <a:pt x="583" y="0"/>
                </a:moveTo>
                <a:cubicBezTo>
                  <a:pt x="376" y="0"/>
                  <a:pt x="319" y="200"/>
                  <a:pt x="319" y="200"/>
                </a:cubicBezTo>
                <a:cubicBezTo>
                  <a:pt x="319" y="200"/>
                  <a:pt x="255" y="121"/>
                  <a:pt x="182" y="121"/>
                </a:cubicBezTo>
                <a:cubicBezTo>
                  <a:pt x="155" y="121"/>
                  <a:pt x="128" y="130"/>
                  <a:pt x="102" y="157"/>
                </a:cubicBezTo>
                <a:cubicBezTo>
                  <a:pt x="1" y="260"/>
                  <a:pt x="102" y="324"/>
                  <a:pt x="102" y="324"/>
                </a:cubicBezTo>
                <a:lnTo>
                  <a:pt x="83" y="697"/>
                </a:lnTo>
                <a:cubicBezTo>
                  <a:pt x="194" y="701"/>
                  <a:pt x="306" y="704"/>
                  <a:pt x="418" y="704"/>
                </a:cubicBezTo>
                <a:cubicBezTo>
                  <a:pt x="803" y="704"/>
                  <a:pt x="1199" y="677"/>
                  <a:pt x="1603" y="633"/>
                </a:cubicBezTo>
                <a:cubicBezTo>
                  <a:pt x="1569" y="425"/>
                  <a:pt x="1418" y="404"/>
                  <a:pt x="1356" y="404"/>
                </a:cubicBezTo>
                <a:cubicBezTo>
                  <a:pt x="1339" y="404"/>
                  <a:pt x="1329" y="405"/>
                  <a:pt x="1329" y="405"/>
                </a:cubicBezTo>
                <a:cubicBezTo>
                  <a:pt x="1329" y="405"/>
                  <a:pt x="1364" y="201"/>
                  <a:pt x="1162" y="157"/>
                </a:cubicBezTo>
                <a:cubicBezTo>
                  <a:pt x="1132" y="151"/>
                  <a:pt x="1103" y="148"/>
                  <a:pt x="1076" y="148"/>
                </a:cubicBezTo>
                <a:cubicBezTo>
                  <a:pt x="919" y="148"/>
                  <a:pt x="811" y="238"/>
                  <a:pt x="811" y="238"/>
                </a:cubicBezTo>
                <a:cubicBezTo>
                  <a:pt x="811" y="238"/>
                  <a:pt x="794" y="0"/>
                  <a:pt x="585" y="0"/>
                </a:cubicBezTo>
                <a:cubicBezTo>
                  <a:pt x="584" y="0"/>
                  <a:pt x="583" y="0"/>
                  <a:pt x="5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42">
            <a:extLst>
              <a:ext uri="{FF2B5EF4-FFF2-40B4-BE49-F238E27FC236}">
                <a16:creationId xmlns:a16="http://schemas.microsoft.com/office/drawing/2014/main" id="{B575BD00-0250-0990-4299-4306F855CA73}"/>
              </a:ext>
            </a:extLst>
          </p:cNvPr>
          <p:cNvSpPr/>
          <p:nvPr/>
        </p:nvSpPr>
        <p:spPr>
          <a:xfrm>
            <a:off x="7862654" y="5881276"/>
            <a:ext cx="242830" cy="118158"/>
          </a:xfrm>
          <a:custGeom>
            <a:avLst/>
            <a:gdLst/>
            <a:ahLst/>
            <a:cxnLst/>
            <a:rect l="l" t="t" r="r" b="b"/>
            <a:pathLst>
              <a:path w="1603" h="780" extrusionOk="0">
                <a:moveTo>
                  <a:pt x="1020" y="0"/>
                </a:moveTo>
                <a:cubicBezTo>
                  <a:pt x="1019" y="0"/>
                  <a:pt x="1019" y="0"/>
                  <a:pt x="1018" y="0"/>
                </a:cubicBezTo>
                <a:cubicBezTo>
                  <a:pt x="808" y="0"/>
                  <a:pt x="792" y="238"/>
                  <a:pt x="792" y="238"/>
                </a:cubicBezTo>
                <a:cubicBezTo>
                  <a:pt x="792" y="238"/>
                  <a:pt x="683" y="147"/>
                  <a:pt x="525" y="147"/>
                </a:cubicBezTo>
                <a:cubicBezTo>
                  <a:pt x="498" y="147"/>
                  <a:pt x="470" y="150"/>
                  <a:pt x="441" y="156"/>
                </a:cubicBezTo>
                <a:cubicBezTo>
                  <a:pt x="239" y="201"/>
                  <a:pt x="274" y="404"/>
                  <a:pt x="274" y="404"/>
                </a:cubicBezTo>
                <a:cubicBezTo>
                  <a:pt x="274" y="404"/>
                  <a:pt x="264" y="403"/>
                  <a:pt x="247" y="403"/>
                </a:cubicBezTo>
                <a:cubicBezTo>
                  <a:pt x="185" y="403"/>
                  <a:pt x="34" y="425"/>
                  <a:pt x="0" y="632"/>
                </a:cubicBezTo>
                <a:cubicBezTo>
                  <a:pt x="411" y="712"/>
                  <a:pt x="764" y="780"/>
                  <a:pt x="1108" y="780"/>
                </a:cubicBezTo>
                <a:cubicBezTo>
                  <a:pt x="1244" y="780"/>
                  <a:pt x="1380" y="769"/>
                  <a:pt x="1516" y="744"/>
                </a:cubicBezTo>
                <a:lnTo>
                  <a:pt x="1501" y="323"/>
                </a:lnTo>
                <a:cubicBezTo>
                  <a:pt x="1501" y="323"/>
                  <a:pt x="1602" y="260"/>
                  <a:pt x="1501" y="156"/>
                </a:cubicBezTo>
                <a:cubicBezTo>
                  <a:pt x="1475" y="129"/>
                  <a:pt x="1447" y="120"/>
                  <a:pt x="1421" y="120"/>
                </a:cubicBezTo>
                <a:cubicBezTo>
                  <a:pt x="1348" y="120"/>
                  <a:pt x="1284" y="199"/>
                  <a:pt x="1284" y="199"/>
                </a:cubicBezTo>
                <a:cubicBezTo>
                  <a:pt x="1284" y="199"/>
                  <a:pt x="1227" y="0"/>
                  <a:pt x="10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42">
            <a:extLst>
              <a:ext uri="{FF2B5EF4-FFF2-40B4-BE49-F238E27FC236}">
                <a16:creationId xmlns:a16="http://schemas.microsoft.com/office/drawing/2014/main" id="{60E9BC22-CFFE-2E75-0317-9C5F60DB86D0}"/>
              </a:ext>
            </a:extLst>
          </p:cNvPr>
          <p:cNvSpPr/>
          <p:nvPr/>
        </p:nvSpPr>
        <p:spPr>
          <a:xfrm>
            <a:off x="7804181" y="5110667"/>
            <a:ext cx="872251" cy="805749"/>
          </a:xfrm>
          <a:custGeom>
            <a:avLst/>
            <a:gdLst/>
            <a:ahLst/>
            <a:cxnLst/>
            <a:rect l="l" t="t" r="r" b="b"/>
            <a:pathLst>
              <a:path w="5758" h="5319" extrusionOk="0">
                <a:moveTo>
                  <a:pt x="2870" y="0"/>
                </a:moveTo>
                <a:cubicBezTo>
                  <a:pt x="2857" y="0"/>
                  <a:pt x="2844" y="1"/>
                  <a:pt x="2831" y="3"/>
                </a:cubicBezTo>
                <a:cubicBezTo>
                  <a:pt x="2660" y="22"/>
                  <a:pt x="2534" y="168"/>
                  <a:pt x="2451" y="315"/>
                </a:cubicBezTo>
                <a:cubicBezTo>
                  <a:pt x="2214" y="735"/>
                  <a:pt x="2172" y="1228"/>
                  <a:pt x="2167" y="1707"/>
                </a:cubicBezTo>
                <a:cubicBezTo>
                  <a:pt x="2157" y="2494"/>
                  <a:pt x="2232" y="3284"/>
                  <a:pt x="2388" y="4056"/>
                </a:cubicBezTo>
                <a:cubicBezTo>
                  <a:pt x="2239" y="3657"/>
                  <a:pt x="2064" y="3260"/>
                  <a:pt x="1786" y="2933"/>
                </a:cubicBezTo>
                <a:cubicBezTo>
                  <a:pt x="1509" y="2606"/>
                  <a:pt x="1114" y="2353"/>
                  <a:pt x="679" y="2316"/>
                </a:cubicBezTo>
                <a:cubicBezTo>
                  <a:pt x="650" y="2314"/>
                  <a:pt x="621" y="2313"/>
                  <a:pt x="592" y="2313"/>
                </a:cubicBezTo>
                <a:cubicBezTo>
                  <a:pt x="461" y="2313"/>
                  <a:pt x="328" y="2340"/>
                  <a:pt x="225" y="2418"/>
                </a:cubicBezTo>
                <a:cubicBezTo>
                  <a:pt x="1" y="2590"/>
                  <a:pt x="17" y="2938"/>
                  <a:pt x="152" y="3181"/>
                </a:cubicBezTo>
                <a:cubicBezTo>
                  <a:pt x="337" y="3517"/>
                  <a:pt x="681" y="3740"/>
                  <a:pt x="1010" y="3947"/>
                </a:cubicBezTo>
                <a:cubicBezTo>
                  <a:pt x="1626" y="4334"/>
                  <a:pt x="2580" y="5319"/>
                  <a:pt x="2580" y="5319"/>
                </a:cubicBezTo>
                <a:cubicBezTo>
                  <a:pt x="2580" y="5319"/>
                  <a:pt x="4518" y="4079"/>
                  <a:pt x="5269" y="3608"/>
                </a:cubicBezTo>
                <a:cubicBezTo>
                  <a:pt x="5412" y="3518"/>
                  <a:pt x="5560" y="3424"/>
                  <a:pt x="5650" y="3284"/>
                </a:cubicBezTo>
                <a:cubicBezTo>
                  <a:pt x="5741" y="3144"/>
                  <a:pt x="5757" y="2945"/>
                  <a:pt x="5642" y="2823"/>
                </a:cubicBezTo>
                <a:cubicBezTo>
                  <a:pt x="5551" y="2727"/>
                  <a:pt x="5409" y="2703"/>
                  <a:pt x="5272" y="2703"/>
                </a:cubicBezTo>
                <a:cubicBezTo>
                  <a:pt x="5254" y="2703"/>
                  <a:pt x="5236" y="2703"/>
                  <a:pt x="5219" y="2704"/>
                </a:cubicBezTo>
                <a:cubicBezTo>
                  <a:pt x="4321" y="2733"/>
                  <a:pt x="3461" y="3265"/>
                  <a:pt x="3054" y="4042"/>
                </a:cubicBezTo>
                <a:cubicBezTo>
                  <a:pt x="3333" y="3280"/>
                  <a:pt x="3502" y="2480"/>
                  <a:pt x="3554" y="1673"/>
                </a:cubicBezTo>
                <a:cubicBezTo>
                  <a:pt x="3585" y="1191"/>
                  <a:pt x="3566" y="675"/>
                  <a:pt x="3290" y="273"/>
                </a:cubicBezTo>
                <a:cubicBezTo>
                  <a:pt x="3192" y="132"/>
                  <a:pt x="3041" y="0"/>
                  <a:pt x="28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42">
            <a:extLst>
              <a:ext uri="{FF2B5EF4-FFF2-40B4-BE49-F238E27FC236}">
                <a16:creationId xmlns:a16="http://schemas.microsoft.com/office/drawing/2014/main" id="{B624B7B7-C526-B250-A90D-CCAF40EE2885}"/>
              </a:ext>
            </a:extLst>
          </p:cNvPr>
          <p:cNvSpPr/>
          <p:nvPr/>
        </p:nvSpPr>
        <p:spPr>
          <a:xfrm>
            <a:off x="8197893" y="5221252"/>
            <a:ext cx="44234" cy="686227"/>
          </a:xfrm>
          <a:custGeom>
            <a:avLst/>
            <a:gdLst/>
            <a:ahLst/>
            <a:cxnLst/>
            <a:rect l="l" t="t" r="r" b="b"/>
            <a:pathLst>
              <a:path w="292" h="4530" fill="none" extrusionOk="0">
                <a:moveTo>
                  <a:pt x="263" y="0"/>
                </a:moveTo>
                <a:cubicBezTo>
                  <a:pt x="291" y="1514"/>
                  <a:pt x="203" y="3030"/>
                  <a:pt x="1" y="453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9" name="Google Shape;4709;p42">
            <a:extLst>
              <a:ext uri="{FF2B5EF4-FFF2-40B4-BE49-F238E27FC236}">
                <a16:creationId xmlns:a16="http://schemas.microsoft.com/office/drawing/2014/main" id="{096B4512-5118-4DB8-792C-5FCA3950A24F}"/>
              </a:ext>
            </a:extLst>
          </p:cNvPr>
          <p:cNvSpPr/>
          <p:nvPr/>
        </p:nvSpPr>
        <p:spPr>
          <a:xfrm>
            <a:off x="8196075" y="5579819"/>
            <a:ext cx="408252" cy="327662"/>
          </a:xfrm>
          <a:custGeom>
            <a:avLst/>
            <a:gdLst/>
            <a:ahLst/>
            <a:cxnLst/>
            <a:rect l="l" t="t" r="r" b="b"/>
            <a:pathLst>
              <a:path w="2695" h="2163" fill="none" extrusionOk="0">
                <a:moveTo>
                  <a:pt x="2695" y="1"/>
                </a:moveTo>
                <a:cubicBezTo>
                  <a:pt x="1671" y="523"/>
                  <a:pt x="748" y="1264"/>
                  <a:pt x="1" y="21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0" name="Google Shape;4710;p42">
            <a:extLst>
              <a:ext uri="{FF2B5EF4-FFF2-40B4-BE49-F238E27FC236}">
                <a16:creationId xmlns:a16="http://schemas.microsoft.com/office/drawing/2014/main" id="{066D28FE-1F27-3FC6-D2EC-D4C4185392BE}"/>
              </a:ext>
            </a:extLst>
          </p:cNvPr>
          <p:cNvSpPr/>
          <p:nvPr/>
        </p:nvSpPr>
        <p:spPr>
          <a:xfrm>
            <a:off x="7894921" y="5527708"/>
            <a:ext cx="298122" cy="383409"/>
          </a:xfrm>
          <a:custGeom>
            <a:avLst/>
            <a:gdLst/>
            <a:ahLst/>
            <a:cxnLst/>
            <a:rect l="l" t="t" r="r" b="b"/>
            <a:pathLst>
              <a:path w="1968" h="2531" fill="none" extrusionOk="0">
                <a:moveTo>
                  <a:pt x="0" y="1"/>
                </a:moveTo>
                <a:cubicBezTo>
                  <a:pt x="416" y="345"/>
                  <a:pt x="834" y="688"/>
                  <a:pt x="1191" y="1099"/>
                </a:cubicBezTo>
                <a:cubicBezTo>
                  <a:pt x="1547" y="1508"/>
                  <a:pt x="1841" y="1992"/>
                  <a:pt x="1968" y="253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42">
            <a:extLst>
              <a:ext uri="{FF2B5EF4-FFF2-40B4-BE49-F238E27FC236}">
                <a16:creationId xmlns:a16="http://schemas.microsoft.com/office/drawing/2014/main" id="{A0DBD5AA-B9DD-8F2B-9F7F-45395836DA1D}"/>
              </a:ext>
            </a:extLst>
          </p:cNvPr>
          <p:cNvSpPr/>
          <p:nvPr/>
        </p:nvSpPr>
        <p:spPr>
          <a:xfrm>
            <a:off x="8074886" y="5875368"/>
            <a:ext cx="242225" cy="143759"/>
          </a:xfrm>
          <a:custGeom>
            <a:avLst/>
            <a:gdLst/>
            <a:ahLst/>
            <a:cxnLst/>
            <a:rect l="l" t="t" r="r" b="b"/>
            <a:pathLst>
              <a:path w="1599" h="949" extrusionOk="0">
                <a:moveTo>
                  <a:pt x="887" y="1"/>
                </a:moveTo>
                <a:cubicBezTo>
                  <a:pt x="772" y="1"/>
                  <a:pt x="656" y="13"/>
                  <a:pt x="543" y="38"/>
                </a:cubicBezTo>
                <a:cubicBezTo>
                  <a:pt x="399" y="69"/>
                  <a:pt x="251" y="124"/>
                  <a:pt x="153" y="241"/>
                </a:cubicBezTo>
                <a:cubicBezTo>
                  <a:pt x="17" y="400"/>
                  <a:pt x="6" y="632"/>
                  <a:pt x="1" y="844"/>
                </a:cubicBezTo>
                <a:cubicBezTo>
                  <a:pt x="347" y="908"/>
                  <a:pt x="715" y="948"/>
                  <a:pt x="1087" y="948"/>
                </a:cubicBezTo>
                <a:cubicBezTo>
                  <a:pt x="1216" y="948"/>
                  <a:pt x="1345" y="943"/>
                  <a:pt x="1473" y="933"/>
                </a:cubicBezTo>
                <a:cubicBezTo>
                  <a:pt x="1522" y="809"/>
                  <a:pt x="1572" y="681"/>
                  <a:pt x="1586" y="547"/>
                </a:cubicBezTo>
                <a:cubicBezTo>
                  <a:pt x="1598" y="412"/>
                  <a:pt x="1570" y="267"/>
                  <a:pt x="1479" y="169"/>
                </a:cubicBezTo>
                <a:cubicBezTo>
                  <a:pt x="1398" y="80"/>
                  <a:pt x="1277" y="44"/>
                  <a:pt x="1160" y="25"/>
                </a:cubicBezTo>
                <a:cubicBezTo>
                  <a:pt x="1070" y="9"/>
                  <a:pt x="979" y="1"/>
                  <a:pt x="8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2" name="Google Shape;4712;p42">
            <a:extLst>
              <a:ext uri="{FF2B5EF4-FFF2-40B4-BE49-F238E27FC236}">
                <a16:creationId xmlns:a16="http://schemas.microsoft.com/office/drawing/2014/main" id="{866FCB3E-0FD6-3E0A-239D-47A136DFAB64}"/>
              </a:ext>
            </a:extLst>
          </p:cNvPr>
          <p:cNvSpPr/>
          <p:nvPr/>
        </p:nvSpPr>
        <p:spPr>
          <a:xfrm>
            <a:off x="8133208" y="5945507"/>
            <a:ext cx="334176" cy="93315"/>
          </a:xfrm>
          <a:custGeom>
            <a:avLst/>
            <a:gdLst/>
            <a:ahLst/>
            <a:cxnLst/>
            <a:rect l="l" t="t" r="r" b="b"/>
            <a:pathLst>
              <a:path w="2206" h="616" extrusionOk="0">
                <a:moveTo>
                  <a:pt x="1631" y="0"/>
                </a:moveTo>
                <a:cubicBezTo>
                  <a:pt x="1388" y="0"/>
                  <a:pt x="1249" y="306"/>
                  <a:pt x="1249" y="306"/>
                </a:cubicBezTo>
                <a:cubicBezTo>
                  <a:pt x="1249" y="306"/>
                  <a:pt x="1261" y="139"/>
                  <a:pt x="1108" y="119"/>
                </a:cubicBezTo>
                <a:cubicBezTo>
                  <a:pt x="1097" y="117"/>
                  <a:pt x="1086" y="116"/>
                  <a:pt x="1076" y="116"/>
                </a:cubicBezTo>
                <a:cubicBezTo>
                  <a:pt x="943" y="116"/>
                  <a:pt x="877" y="238"/>
                  <a:pt x="877" y="238"/>
                </a:cubicBezTo>
                <a:cubicBezTo>
                  <a:pt x="877" y="238"/>
                  <a:pt x="838" y="19"/>
                  <a:pt x="599" y="19"/>
                </a:cubicBezTo>
                <a:cubicBezTo>
                  <a:pt x="577" y="19"/>
                  <a:pt x="554" y="21"/>
                  <a:pt x="529" y="25"/>
                </a:cubicBezTo>
                <a:cubicBezTo>
                  <a:pt x="226" y="72"/>
                  <a:pt x="317" y="424"/>
                  <a:pt x="317" y="424"/>
                </a:cubicBezTo>
                <a:cubicBezTo>
                  <a:pt x="317" y="424"/>
                  <a:pt x="266" y="393"/>
                  <a:pt x="202" y="393"/>
                </a:cubicBezTo>
                <a:cubicBezTo>
                  <a:pt x="170" y="393"/>
                  <a:pt x="135" y="401"/>
                  <a:pt x="101" y="424"/>
                </a:cubicBezTo>
                <a:cubicBezTo>
                  <a:pt x="0" y="492"/>
                  <a:pt x="25" y="600"/>
                  <a:pt x="25" y="600"/>
                </a:cubicBezTo>
                <a:cubicBezTo>
                  <a:pt x="242" y="611"/>
                  <a:pt x="473" y="615"/>
                  <a:pt x="699" y="615"/>
                </a:cubicBezTo>
                <a:cubicBezTo>
                  <a:pt x="1448" y="615"/>
                  <a:pt x="2146" y="569"/>
                  <a:pt x="2158" y="569"/>
                </a:cubicBezTo>
                <a:cubicBezTo>
                  <a:pt x="2158" y="569"/>
                  <a:pt x="2158" y="569"/>
                  <a:pt x="2158" y="569"/>
                </a:cubicBezTo>
                <a:cubicBezTo>
                  <a:pt x="2206" y="327"/>
                  <a:pt x="2074" y="286"/>
                  <a:pt x="1980" y="286"/>
                </a:cubicBezTo>
                <a:cubicBezTo>
                  <a:pt x="1933" y="286"/>
                  <a:pt x="1894" y="296"/>
                  <a:pt x="1894" y="296"/>
                </a:cubicBezTo>
                <a:cubicBezTo>
                  <a:pt x="1894" y="296"/>
                  <a:pt x="1961" y="56"/>
                  <a:pt x="1685" y="5"/>
                </a:cubicBezTo>
                <a:cubicBezTo>
                  <a:pt x="1666" y="2"/>
                  <a:pt x="1648" y="0"/>
                  <a:pt x="1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3" name="Google Shape;4713;p42">
            <a:extLst>
              <a:ext uri="{FF2B5EF4-FFF2-40B4-BE49-F238E27FC236}">
                <a16:creationId xmlns:a16="http://schemas.microsoft.com/office/drawing/2014/main" id="{2BAA4288-D196-79E8-5F4D-648FAB926C57}"/>
              </a:ext>
            </a:extLst>
          </p:cNvPr>
          <p:cNvSpPr/>
          <p:nvPr/>
        </p:nvSpPr>
        <p:spPr>
          <a:xfrm>
            <a:off x="7877197" y="5926722"/>
            <a:ext cx="278581" cy="110433"/>
          </a:xfrm>
          <a:custGeom>
            <a:avLst/>
            <a:gdLst/>
            <a:ahLst/>
            <a:cxnLst/>
            <a:rect l="l" t="t" r="r" b="b"/>
            <a:pathLst>
              <a:path w="1839" h="729" extrusionOk="0">
                <a:moveTo>
                  <a:pt x="1108" y="0"/>
                </a:moveTo>
                <a:cubicBezTo>
                  <a:pt x="851" y="0"/>
                  <a:pt x="744" y="223"/>
                  <a:pt x="744" y="223"/>
                </a:cubicBezTo>
                <a:cubicBezTo>
                  <a:pt x="744" y="223"/>
                  <a:pt x="699" y="86"/>
                  <a:pt x="539" y="86"/>
                </a:cubicBezTo>
                <a:cubicBezTo>
                  <a:pt x="507" y="86"/>
                  <a:pt x="472" y="91"/>
                  <a:pt x="431" y="103"/>
                </a:cubicBezTo>
                <a:cubicBezTo>
                  <a:pt x="183" y="179"/>
                  <a:pt x="264" y="351"/>
                  <a:pt x="264" y="351"/>
                </a:cubicBezTo>
                <a:cubicBezTo>
                  <a:pt x="264" y="351"/>
                  <a:pt x="246" y="346"/>
                  <a:pt x="219" y="346"/>
                </a:cubicBezTo>
                <a:cubicBezTo>
                  <a:pt x="181" y="346"/>
                  <a:pt x="124" y="357"/>
                  <a:pt x="78" y="410"/>
                </a:cubicBezTo>
                <a:cubicBezTo>
                  <a:pt x="0" y="501"/>
                  <a:pt x="86" y="591"/>
                  <a:pt x="86" y="591"/>
                </a:cubicBezTo>
                <a:cubicBezTo>
                  <a:pt x="449" y="678"/>
                  <a:pt x="1737" y="728"/>
                  <a:pt x="1737" y="728"/>
                </a:cubicBezTo>
                <a:cubicBezTo>
                  <a:pt x="1737" y="728"/>
                  <a:pt x="1839" y="418"/>
                  <a:pt x="1720" y="325"/>
                </a:cubicBezTo>
                <a:cubicBezTo>
                  <a:pt x="1676" y="291"/>
                  <a:pt x="1628" y="280"/>
                  <a:pt x="1585" y="280"/>
                </a:cubicBezTo>
                <a:cubicBezTo>
                  <a:pt x="1514" y="280"/>
                  <a:pt x="1457" y="311"/>
                  <a:pt x="1457" y="311"/>
                </a:cubicBezTo>
                <a:cubicBezTo>
                  <a:pt x="1457" y="311"/>
                  <a:pt x="1411" y="17"/>
                  <a:pt x="1135" y="1"/>
                </a:cubicBezTo>
                <a:cubicBezTo>
                  <a:pt x="1126" y="0"/>
                  <a:pt x="1117" y="0"/>
                  <a:pt x="11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5" name="Google Shape;4715;p42">
            <a:extLst>
              <a:ext uri="{FF2B5EF4-FFF2-40B4-BE49-F238E27FC236}">
                <a16:creationId xmlns:a16="http://schemas.microsoft.com/office/drawing/2014/main" id="{66BF92BA-30CD-AB9B-F70C-8E0480008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0908" y="-1398518"/>
            <a:ext cx="7219303" cy="3356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400" dirty="0"/>
              <a:t>The Marketplace &amp; </a:t>
            </a:r>
            <a:r>
              <a:rPr lang="en-US" sz="5400" dirty="0">
                <a:solidFill>
                  <a:srgbClr val="06A227"/>
                </a:solidFill>
              </a:rPr>
              <a:t>Voice Transcription</a:t>
            </a:r>
            <a:endParaRPr sz="2800" b="1" dirty="0">
              <a:solidFill>
                <a:srgbClr val="06A227"/>
              </a:solidFill>
            </a:endParaRPr>
          </a:p>
        </p:txBody>
      </p:sp>
      <p:grpSp>
        <p:nvGrpSpPr>
          <p:cNvPr id="7" name="Google Shape;4720;p43">
            <a:extLst>
              <a:ext uri="{FF2B5EF4-FFF2-40B4-BE49-F238E27FC236}">
                <a16:creationId xmlns:a16="http://schemas.microsoft.com/office/drawing/2014/main" id="{CD0F6DFC-5AD3-44B3-51A6-4D7222325421}"/>
              </a:ext>
            </a:extLst>
          </p:cNvPr>
          <p:cNvGrpSpPr/>
          <p:nvPr/>
        </p:nvGrpSpPr>
        <p:grpSpPr>
          <a:xfrm>
            <a:off x="-4471287" y="972830"/>
            <a:ext cx="3438979" cy="4608499"/>
            <a:chOff x="-620737" y="306400"/>
            <a:chExt cx="3438979" cy="4608499"/>
          </a:xfrm>
        </p:grpSpPr>
        <p:sp>
          <p:nvSpPr>
            <p:cNvPr id="8" name="Google Shape;4721;p43">
              <a:extLst>
                <a:ext uri="{FF2B5EF4-FFF2-40B4-BE49-F238E27FC236}">
                  <a16:creationId xmlns:a16="http://schemas.microsoft.com/office/drawing/2014/main" id="{2BA0096D-7221-9DF0-E8CF-192E5624EDDA}"/>
                </a:ext>
              </a:extLst>
            </p:cNvPr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22;p43">
              <a:extLst>
                <a:ext uri="{FF2B5EF4-FFF2-40B4-BE49-F238E27FC236}">
                  <a16:creationId xmlns:a16="http://schemas.microsoft.com/office/drawing/2014/main" id="{C0652184-6A87-8E5B-1549-1F9541704B06}"/>
                </a:ext>
              </a:extLst>
            </p:cNvPr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23;p43">
              <a:extLst>
                <a:ext uri="{FF2B5EF4-FFF2-40B4-BE49-F238E27FC236}">
                  <a16:creationId xmlns:a16="http://schemas.microsoft.com/office/drawing/2014/main" id="{70155B3F-24B6-5E12-CCF2-D366A42534B4}"/>
                </a:ext>
              </a:extLst>
            </p:cNvPr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24;p43">
              <a:extLst>
                <a:ext uri="{FF2B5EF4-FFF2-40B4-BE49-F238E27FC236}">
                  <a16:creationId xmlns:a16="http://schemas.microsoft.com/office/drawing/2014/main" id="{A5D6FB8A-ECB9-1768-4547-F82DF9A175DC}"/>
                </a:ext>
              </a:extLst>
            </p:cNvPr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5;p43">
              <a:extLst>
                <a:ext uri="{FF2B5EF4-FFF2-40B4-BE49-F238E27FC236}">
                  <a16:creationId xmlns:a16="http://schemas.microsoft.com/office/drawing/2014/main" id="{B07CEFA5-B52D-8511-45D4-631D1655676F}"/>
                </a:ext>
              </a:extLst>
            </p:cNvPr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26;p43">
              <a:extLst>
                <a:ext uri="{FF2B5EF4-FFF2-40B4-BE49-F238E27FC236}">
                  <a16:creationId xmlns:a16="http://schemas.microsoft.com/office/drawing/2014/main" id="{188B5D98-A517-4FD0-4B68-0C8508BFC904}"/>
                </a:ext>
              </a:extLst>
            </p:cNvPr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7;p43">
              <a:extLst>
                <a:ext uri="{FF2B5EF4-FFF2-40B4-BE49-F238E27FC236}">
                  <a16:creationId xmlns:a16="http://schemas.microsoft.com/office/drawing/2014/main" id="{C0812DA5-CA1E-AD36-A19D-2FFBA7F478CA}"/>
                </a:ext>
              </a:extLst>
            </p:cNvPr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8;p43">
              <a:extLst>
                <a:ext uri="{FF2B5EF4-FFF2-40B4-BE49-F238E27FC236}">
                  <a16:creationId xmlns:a16="http://schemas.microsoft.com/office/drawing/2014/main" id="{2010D978-2D47-B818-A1AB-CF9046C95FB9}"/>
                </a:ext>
              </a:extLst>
            </p:cNvPr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29;p43">
              <a:extLst>
                <a:ext uri="{FF2B5EF4-FFF2-40B4-BE49-F238E27FC236}">
                  <a16:creationId xmlns:a16="http://schemas.microsoft.com/office/drawing/2014/main" id="{41302D9E-6DE7-E65D-61D7-EAD42B4A0A9A}"/>
                </a:ext>
              </a:extLst>
            </p:cNvPr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30;p43">
              <a:extLst>
                <a:ext uri="{FF2B5EF4-FFF2-40B4-BE49-F238E27FC236}">
                  <a16:creationId xmlns:a16="http://schemas.microsoft.com/office/drawing/2014/main" id="{C6444E5B-29DC-4E73-6112-3EC02CDB7BF4}"/>
                </a:ext>
              </a:extLst>
            </p:cNvPr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4731;p43">
              <a:extLst>
                <a:ext uri="{FF2B5EF4-FFF2-40B4-BE49-F238E27FC236}">
                  <a16:creationId xmlns:a16="http://schemas.microsoft.com/office/drawing/2014/main" id="{D97D4EAA-804A-7566-55AF-D783B3F92BD6}"/>
                </a:ext>
              </a:extLst>
            </p:cNvPr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50" name="Google Shape;4732;p43">
                <a:extLst>
                  <a:ext uri="{FF2B5EF4-FFF2-40B4-BE49-F238E27FC236}">
                    <a16:creationId xmlns:a16="http://schemas.microsoft.com/office/drawing/2014/main" id="{82BA33BC-5FBD-5AA0-4060-5710B5160368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33;p43">
                <a:extLst>
                  <a:ext uri="{FF2B5EF4-FFF2-40B4-BE49-F238E27FC236}">
                    <a16:creationId xmlns:a16="http://schemas.microsoft.com/office/drawing/2014/main" id="{FDF08F9C-3146-435E-67EC-49A82F697663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4734;p43">
              <a:extLst>
                <a:ext uri="{FF2B5EF4-FFF2-40B4-BE49-F238E27FC236}">
                  <a16:creationId xmlns:a16="http://schemas.microsoft.com/office/drawing/2014/main" id="{A5703388-59C4-0F35-A3A8-98DEA90ED696}"/>
                </a:ext>
              </a:extLst>
            </p:cNvPr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35;p43">
              <a:extLst>
                <a:ext uri="{FF2B5EF4-FFF2-40B4-BE49-F238E27FC236}">
                  <a16:creationId xmlns:a16="http://schemas.microsoft.com/office/drawing/2014/main" id="{0FC8F7BA-8A66-B48A-7951-BE7DC55DCA51}"/>
                </a:ext>
              </a:extLst>
            </p:cNvPr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36;p43">
              <a:extLst>
                <a:ext uri="{FF2B5EF4-FFF2-40B4-BE49-F238E27FC236}">
                  <a16:creationId xmlns:a16="http://schemas.microsoft.com/office/drawing/2014/main" id="{8213010D-5B69-4BC3-4786-69FFB208FFDA}"/>
                </a:ext>
              </a:extLst>
            </p:cNvPr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37;p43">
              <a:extLst>
                <a:ext uri="{FF2B5EF4-FFF2-40B4-BE49-F238E27FC236}">
                  <a16:creationId xmlns:a16="http://schemas.microsoft.com/office/drawing/2014/main" id="{03E6C9CF-B0D2-99A2-1672-91DAF4819C9D}"/>
                </a:ext>
              </a:extLst>
            </p:cNvPr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38;p43">
              <a:extLst>
                <a:ext uri="{FF2B5EF4-FFF2-40B4-BE49-F238E27FC236}">
                  <a16:creationId xmlns:a16="http://schemas.microsoft.com/office/drawing/2014/main" id="{B9084C17-A03F-7AF2-E7B2-487E3F0C485C}"/>
                </a:ext>
              </a:extLst>
            </p:cNvPr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39;p43">
              <a:extLst>
                <a:ext uri="{FF2B5EF4-FFF2-40B4-BE49-F238E27FC236}">
                  <a16:creationId xmlns:a16="http://schemas.microsoft.com/office/drawing/2014/main" id="{3BA0EE23-560E-7CB4-BFA3-BFE74DFA1BBD}"/>
                </a:ext>
              </a:extLst>
            </p:cNvPr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0;p43">
              <a:extLst>
                <a:ext uri="{FF2B5EF4-FFF2-40B4-BE49-F238E27FC236}">
                  <a16:creationId xmlns:a16="http://schemas.microsoft.com/office/drawing/2014/main" id="{C65C5EFE-4E0D-A365-9B2E-38F302499A86}"/>
                </a:ext>
              </a:extLst>
            </p:cNvPr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1;p43">
              <a:extLst>
                <a:ext uri="{FF2B5EF4-FFF2-40B4-BE49-F238E27FC236}">
                  <a16:creationId xmlns:a16="http://schemas.microsoft.com/office/drawing/2014/main" id="{2DD8679B-AAD5-CAB6-569B-54BEC6456361}"/>
                </a:ext>
              </a:extLst>
            </p:cNvPr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2;p43">
              <a:extLst>
                <a:ext uri="{FF2B5EF4-FFF2-40B4-BE49-F238E27FC236}">
                  <a16:creationId xmlns:a16="http://schemas.microsoft.com/office/drawing/2014/main" id="{6083E6B4-AB1D-8719-88D6-327971FA0C10}"/>
                </a:ext>
              </a:extLst>
            </p:cNvPr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3;p43">
              <a:extLst>
                <a:ext uri="{FF2B5EF4-FFF2-40B4-BE49-F238E27FC236}">
                  <a16:creationId xmlns:a16="http://schemas.microsoft.com/office/drawing/2014/main" id="{B4A0B285-DF27-8A0B-EBD5-E70B82424F56}"/>
                </a:ext>
              </a:extLst>
            </p:cNvPr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4;p43">
              <a:extLst>
                <a:ext uri="{FF2B5EF4-FFF2-40B4-BE49-F238E27FC236}">
                  <a16:creationId xmlns:a16="http://schemas.microsoft.com/office/drawing/2014/main" id="{E419F43B-D73F-690F-45EA-B8ECE3BB9DE5}"/>
                </a:ext>
              </a:extLst>
            </p:cNvPr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5;p43">
              <a:extLst>
                <a:ext uri="{FF2B5EF4-FFF2-40B4-BE49-F238E27FC236}">
                  <a16:creationId xmlns:a16="http://schemas.microsoft.com/office/drawing/2014/main" id="{973D5306-2420-458D-8F87-4A35435851E2}"/>
                </a:ext>
              </a:extLst>
            </p:cNvPr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6;p43">
              <a:extLst>
                <a:ext uri="{FF2B5EF4-FFF2-40B4-BE49-F238E27FC236}">
                  <a16:creationId xmlns:a16="http://schemas.microsoft.com/office/drawing/2014/main" id="{E6D802F9-5B42-6F55-41D3-D11AA742402B}"/>
                </a:ext>
              </a:extLst>
            </p:cNvPr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47;p43">
              <a:extLst>
                <a:ext uri="{FF2B5EF4-FFF2-40B4-BE49-F238E27FC236}">
                  <a16:creationId xmlns:a16="http://schemas.microsoft.com/office/drawing/2014/main" id="{2AA0768F-BD65-462E-8399-93AB61FFFFB2}"/>
                </a:ext>
              </a:extLst>
            </p:cNvPr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48;p43">
              <a:extLst>
                <a:ext uri="{FF2B5EF4-FFF2-40B4-BE49-F238E27FC236}">
                  <a16:creationId xmlns:a16="http://schemas.microsoft.com/office/drawing/2014/main" id="{6E847B81-9FB1-A4B6-11A5-CA01DEB6F556}"/>
                </a:ext>
              </a:extLst>
            </p:cNvPr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9;p43">
              <a:extLst>
                <a:ext uri="{FF2B5EF4-FFF2-40B4-BE49-F238E27FC236}">
                  <a16:creationId xmlns:a16="http://schemas.microsoft.com/office/drawing/2014/main" id="{84139732-CEB4-72AC-554C-D9DD89352261}"/>
                </a:ext>
              </a:extLst>
            </p:cNvPr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50;p43">
              <a:extLst>
                <a:ext uri="{FF2B5EF4-FFF2-40B4-BE49-F238E27FC236}">
                  <a16:creationId xmlns:a16="http://schemas.microsoft.com/office/drawing/2014/main" id="{39BBB2E9-E576-128A-DC91-36069828E9F3}"/>
                </a:ext>
              </a:extLst>
            </p:cNvPr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51;p43">
              <a:extLst>
                <a:ext uri="{FF2B5EF4-FFF2-40B4-BE49-F238E27FC236}">
                  <a16:creationId xmlns:a16="http://schemas.microsoft.com/office/drawing/2014/main" id="{A45D657E-F761-C748-C42C-48F6FA396B22}"/>
                </a:ext>
              </a:extLst>
            </p:cNvPr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52;p43">
              <a:extLst>
                <a:ext uri="{FF2B5EF4-FFF2-40B4-BE49-F238E27FC236}">
                  <a16:creationId xmlns:a16="http://schemas.microsoft.com/office/drawing/2014/main" id="{6F9D5264-21DF-04FA-05F0-AB8A5EFA0705}"/>
                </a:ext>
              </a:extLst>
            </p:cNvPr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53;p43">
              <a:extLst>
                <a:ext uri="{FF2B5EF4-FFF2-40B4-BE49-F238E27FC236}">
                  <a16:creationId xmlns:a16="http://schemas.microsoft.com/office/drawing/2014/main" id="{C52D467E-3527-1310-570C-D2FBECCC2FE1}"/>
                </a:ext>
              </a:extLst>
            </p:cNvPr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4;p43">
              <a:extLst>
                <a:ext uri="{FF2B5EF4-FFF2-40B4-BE49-F238E27FC236}">
                  <a16:creationId xmlns:a16="http://schemas.microsoft.com/office/drawing/2014/main" id="{3BEB0C9A-D999-745B-9C48-A3566E0E730A}"/>
                </a:ext>
              </a:extLst>
            </p:cNvPr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55;p43">
              <a:extLst>
                <a:ext uri="{FF2B5EF4-FFF2-40B4-BE49-F238E27FC236}">
                  <a16:creationId xmlns:a16="http://schemas.microsoft.com/office/drawing/2014/main" id="{2A04163B-D0A2-6480-6B05-1D80AFF6152B}"/>
                </a:ext>
              </a:extLst>
            </p:cNvPr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56;p43">
              <a:extLst>
                <a:ext uri="{FF2B5EF4-FFF2-40B4-BE49-F238E27FC236}">
                  <a16:creationId xmlns:a16="http://schemas.microsoft.com/office/drawing/2014/main" id="{3C4DCCE3-2B4E-0B27-23CC-628C9F741683}"/>
                </a:ext>
              </a:extLst>
            </p:cNvPr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57;p43">
              <a:extLst>
                <a:ext uri="{FF2B5EF4-FFF2-40B4-BE49-F238E27FC236}">
                  <a16:creationId xmlns:a16="http://schemas.microsoft.com/office/drawing/2014/main" id="{06D42A83-6455-9893-5040-0BB5F307BE9A}"/>
                </a:ext>
              </a:extLst>
            </p:cNvPr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58;p43">
              <a:extLst>
                <a:ext uri="{FF2B5EF4-FFF2-40B4-BE49-F238E27FC236}">
                  <a16:creationId xmlns:a16="http://schemas.microsoft.com/office/drawing/2014/main" id="{7A966CE2-3F5A-9B50-E292-2A956415C2F3}"/>
                </a:ext>
              </a:extLst>
            </p:cNvPr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59;p43">
              <a:extLst>
                <a:ext uri="{FF2B5EF4-FFF2-40B4-BE49-F238E27FC236}">
                  <a16:creationId xmlns:a16="http://schemas.microsoft.com/office/drawing/2014/main" id="{294B8A8B-AF92-56E9-2DD6-2111CC8CD9B4}"/>
                </a:ext>
              </a:extLst>
            </p:cNvPr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0;p43">
              <a:extLst>
                <a:ext uri="{FF2B5EF4-FFF2-40B4-BE49-F238E27FC236}">
                  <a16:creationId xmlns:a16="http://schemas.microsoft.com/office/drawing/2014/main" id="{0FF69FE3-DAD6-7599-1863-06967EC63DB8}"/>
                </a:ext>
              </a:extLst>
            </p:cNvPr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1;p43">
              <a:extLst>
                <a:ext uri="{FF2B5EF4-FFF2-40B4-BE49-F238E27FC236}">
                  <a16:creationId xmlns:a16="http://schemas.microsoft.com/office/drawing/2014/main" id="{1273953C-9349-E5C8-1CEC-626B4112F8C4}"/>
                </a:ext>
              </a:extLst>
            </p:cNvPr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62;p43">
              <a:extLst>
                <a:ext uri="{FF2B5EF4-FFF2-40B4-BE49-F238E27FC236}">
                  <a16:creationId xmlns:a16="http://schemas.microsoft.com/office/drawing/2014/main" id="{15668584-7F38-384C-D9C2-A35395687E6B}"/>
                </a:ext>
              </a:extLst>
            </p:cNvPr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63;p43">
              <a:extLst>
                <a:ext uri="{FF2B5EF4-FFF2-40B4-BE49-F238E27FC236}">
                  <a16:creationId xmlns:a16="http://schemas.microsoft.com/office/drawing/2014/main" id="{42356E0D-92AF-E83F-DF8C-1068D04604FB}"/>
                </a:ext>
              </a:extLst>
            </p:cNvPr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64;p43">
              <a:extLst>
                <a:ext uri="{FF2B5EF4-FFF2-40B4-BE49-F238E27FC236}">
                  <a16:creationId xmlns:a16="http://schemas.microsoft.com/office/drawing/2014/main" id="{AC388814-6949-C9FC-5FC4-261E4E905748}"/>
                </a:ext>
              </a:extLst>
            </p:cNvPr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1FE4D19-93DC-863A-3A09-8C71EBE3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81218" y="689424"/>
            <a:ext cx="6017236" cy="5143500"/>
          </a:xfrm>
          <a:prstGeom prst="rect">
            <a:avLst/>
          </a:prstGeom>
        </p:spPr>
      </p:pic>
      <p:sp>
        <p:nvSpPr>
          <p:cNvPr id="3" name="Google Shape;5011;p54">
            <a:extLst>
              <a:ext uri="{FF2B5EF4-FFF2-40B4-BE49-F238E27FC236}">
                <a16:creationId xmlns:a16="http://schemas.microsoft.com/office/drawing/2014/main" id="{33CE2947-19F1-FF40-C77F-8222381ADA7F}"/>
              </a:ext>
            </a:extLst>
          </p:cNvPr>
          <p:cNvSpPr txBox="1">
            <a:spLocks/>
          </p:cNvSpPr>
          <p:nvPr/>
        </p:nvSpPr>
        <p:spPr>
          <a:xfrm>
            <a:off x="-14977035" y="-7283849"/>
            <a:ext cx="13246205" cy="2613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123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pPr algn="l"/>
            <a:r>
              <a:rPr lang="en-US"/>
              <a:t>How Farmers Would Use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3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>
          <a:extLst>
            <a:ext uri="{FF2B5EF4-FFF2-40B4-BE49-F238E27FC236}">
              <a16:creationId xmlns:a16="http://schemas.microsoft.com/office/drawing/2014/main" id="{D11994C7-B7A1-7716-8A7A-276F02A23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40;p39">
            <a:extLst>
              <a:ext uri="{FF2B5EF4-FFF2-40B4-BE49-F238E27FC236}">
                <a16:creationId xmlns:a16="http://schemas.microsoft.com/office/drawing/2014/main" id="{528B4CE1-5C3F-721C-0829-B78C299D199E}"/>
              </a:ext>
            </a:extLst>
          </p:cNvPr>
          <p:cNvSpPr/>
          <p:nvPr/>
        </p:nvSpPr>
        <p:spPr>
          <a:xfrm rot="10596593">
            <a:off x="3031523" y="4427156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10" name="Google Shape;4440;p39">
            <a:extLst>
              <a:ext uri="{FF2B5EF4-FFF2-40B4-BE49-F238E27FC236}">
                <a16:creationId xmlns:a16="http://schemas.microsoft.com/office/drawing/2014/main" id="{2ADED380-3C5E-F800-3E24-C428E47C615C}"/>
              </a:ext>
            </a:extLst>
          </p:cNvPr>
          <p:cNvSpPr/>
          <p:nvPr/>
        </p:nvSpPr>
        <p:spPr>
          <a:xfrm rot="20284061">
            <a:off x="4972954" y="1192304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6" name="Google Shape;4715;p42">
            <a:extLst>
              <a:ext uri="{FF2B5EF4-FFF2-40B4-BE49-F238E27FC236}">
                <a16:creationId xmlns:a16="http://schemas.microsoft.com/office/drawing/2014/main" id="{FE33B030-32C9-0820-3577-8F943EDEA1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07809"/>
            <a:ext cx="10249785" cy="17012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200" dirty="0"/>
              <a:t>The Marketplace &amp; </a:t>
            </a:r>
            <a:r>
              <a:rPr lang="en-US" sz="4200" dirty="0">
                <a:solidFill>
                  <a:srgbClr val="06A227"/>
                </a:solidFill>
              </a:rPr>
              <a:t>Voice Transcription</a:t>
            </a:r>
            <a:br>
              <a:rPr lang="en" sz="4200" b="1" dirty="0">
                <a:solidFill>
                  <a:srgbClr val="06A227"/>
                </a:solidFill>
              </a:rPr>
            </a:br>
            <a:endParaRPr sz="4200" b="1" dirty="0">
              <a:solidFill>
                <a:srgbClr val="06A227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B0FFEF-A62E-1864-FE65-807B97580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99144"/>
            <a:ext cx="896324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Middlemen take large cuts; farmers lack direct market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Innovation: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Direct-to-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consumer marketplace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fair pricing.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Voice Feature (/transcribe):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>
                <a:highlight>
                  <a:srgbClr val="00FF00"/>
                </a:highlight>
              </a:rPr>
              <a:t>Farmers list and navigate produce by speaking</a:t>
            </a:r>
            <a:r>
              <a:rPr lang="en-US" sz="24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/>
              <a:t>→ easy &amp; accessible.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Magic: AI transcribes audio, extracts crop, price, quantity,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naviagation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streamlines listing.</a:t>
            </a:r>
          </a:p>
        </p:txBody>
      </p:sp>
      <p:sp>
        <p:nvSpPr>
          <p:cNvPr id="3" name="Google Shape;5011;p54">
            <a:extLst>
              <a:ext uri="{FF2B5EF4-FFF2-40B4-BE49-F238E27FC236}">
                <a16:creationId xmlns:a16="http://schemas.microsoft.com/office/drawing/2014/main" id="{85FDF2A7-7848-05A2-AFEC-2C9755ADB164}"/>
              </a:ext>
            </a:extLst>
          </p:cNvPr>
          <p:cNvSpPr txBox="1">
            <a:spLocks/>
          </p:cNvSpPr>
          <p:nvPr/>
        </p:nvSpPr>
        <p:spPr>
          <a:xfrm>
            <a:off x="10430538" y="0"/>
            <a:ext cx="43912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4000">
                <a:solidFill>
                  <a:srgbClr val="06A227"/>
                </a:solidFill>
              </a:rPr>
              <a:t>Feature</a:t>
            </a:r>
            <a:r>
              <a:rPr lang="en-US" sz="4000"/>
              <a:t> Workflow</a:t>
            </a:r>
            <a:br>
              <a:rPr lang="en-US" sz="4000"/>
            </a:br>
            <a:br>
              <a:rPr lang="en-US" sz="4000"/>
            </a:b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E1444-3BD9-D1EE-43A5-C59E78FF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379" y="1957790"/>
            <a:ext cx="9144000" cy="26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0">
          <a:extLst>
            <a:ext uri="{FF2B5EF4-FFF2-40B4-BE49-F238E27FC236}">
              <a16:creationId xmlns:a16="http://schemas.microsoft.com/office/drawing/2014/main" id="{999245B9-ACB8-583A-8238-0EFAA039F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p54">
            <a:extLst>
              <a:ext uri="{FF2B5EF4-FFF2-40B4-BE49-F238E27FC236}">
                <a16:creationId xmlns:a16="http://schemas.microsoft.com/office/drawing/2014/main" id="{F906D74B-115F-6880-EA61-5AA5B2FC5F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6121" y="151080"/>
            <a:ext cx="43912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6A227"/>
                </a:solidFill>
              </a:rPr>
              <a:t>Feature</a:t>
            </a:r>
            <a:r>
              <a:rPr lang="en" sz="4000" dirty="0"/>
              <a:t> Workflow</a:t>
            </a:r>
            <a:br>
              <a:rPr lang="en" sz="4000" dirty="0"/>
            </a:br>
            <a:br>
              <a:rPr lang="en" sz="4000" dirty="0"/>
            </a:br>
            <a:endParaRPr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4203B-24B8-D927-8301-0D5E6A07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0274"/>
            <a:ext cx="9144000" cy="2616868"/>
          </a:xfrm>
          <a:prstGeom prst="rect">
            <a:avLst/>
          </a:prstGeom>
        </p:spPr>
      </p:pic>
      <p:sp>
        <p:nvSpPr>
          <p:cNvPr id="2" name="Google Shape;4715;p42">
            <a:extLst>
              <a:ext uri="{FF2B5EF4-FFF2-40B4-BE49-F238E27FC236}">
                <a16:creationId xmlns:a16="http://schemas.microsoft.com/office/drawing/2014/main" id="{984D1546-5957-8619-AB2B-BB6015E8D2A4}"/>
              </a:ext>
            </a:extLst>
          </p:cNvPr>
          <p:cNvSpPr txBox="1">
            <a:spLocks/>
          </p:cNvSpPr>
          <p:nvPr/>
        </p:nvSpPr>
        <p:spPr>
          <a:xfrm>
            <a:off x="-8999621" y="151080"/>
            <a:ext cx="10249785" cy="1701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4200"/>
              <a:t>The Marketplace &amp; </a:t>
            </a:r>
            <a:r>
              <a:rPr lang="en-US" sz="4200">
                <a:solidFill>
                  <a:srgbClr val="06A227"/>
                </a:solidFill>
              </a:rPr>
              <a:t>Voice Transcription</a:t>
            </a:r>
            <a:br>
              <a:rPr lang="en-US" sz="4200" b="1">
                <a:solidFill>
                  <a:srgbClr val="06A227"/>
                </a:solidFill>
              </a:rPr>
            </a:br>
            <a:endParaRPr lang="en-US" sz="4200" b="1" dirty="0">
              <a:solidFill>
                <a:srgbClr val="06A227"/>
              </a:solidFill>
            </a:endParaRPr>
          </a:p>
        </p:txBody>
      </p:sp>
      <p:sp>
        <p:nvSpPr>
          <p:cNvPr id="3" name="Google Shape;5011;p54">
            <a:extLst>
              <a:ext uri="{FF2B5EF4-FFF2-40B4-BE49-F238E27FC236}">
                <a16:creationId xmlns:a16="http://schemas.microsoft.com/office/drawing/2014/main" id="{D01C4F98-60F4-CE19-399C-98D74931FCF2}"/>
              </a:ext>
            </a:extLst>
          </p:cNvPr>
          <p:cNvSpPr txBox="1">
            <a:spLocks/>
          </p:cNvSpPr>
          <p:nvPr/>
        </p:nvSpPr>
        <p:spPr>
          <a:xfrm>
            <a:off x="9618258" y="15108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/>
              <a:t>How Users would Use this?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57443-42E3-8756-8455-C526189E4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4549" y="1683068"/>
            <a:ext cx="9144000" cy="38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0">
          <a:extLst>
            <a:ext uri="{FF2B5EF4-FFF2-40B4-BE49-F238E27FC236}">
              <a16:creationId xmlns:a16="http://schemas.microsoft.com/office/drawing/2014/main" id="{A5E275B1-C16E-7435-063E-4C564D05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p54">
            <a:extLst>
              <a:ext uri="{FF2B5EF4-FFF2-40B4-BE49-F238E27FC236}">
                <a16:creationId xmlns:a16="http://schemas.microsoft.com/office/drawing/2014/main" id="{91CE0279-201D-0B2C-2801-5D4569387F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8737" y="640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Users would Use this?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FA997-360B-85FF-4527-EB60DB0A5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115"/>
            <a:ext cx="9144000" cy="3882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5BC297-FE42-D542-27A5-5A56D71C1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15073" y="1941748"/>
            <a:ext cx="9144000" cy="2616868"/>
          </a:xfrm>
          <a:prstGeom prst="rect">
            <a:avLst/>
          </a:prstGeom>
        </p:spPr>
      </p:pic>
      <p:sp>
        <p:nvSpPr>
          <p:cNvPr id="4" name="Google Shape;5011;p54">
            <a:extLst>
              <a:ext uri="{FF2B5EF4-FFF2-40B4-BE49-F238E27FC236}">
                <a16:creationId xmlns:a16="http://schemas.microsoft.com/office/drawing/2014/main" id="{EC5FE010-3F54-7D43-C4E1-19A55EBFEE42}"/>
              </a:ext>
            </a:extLst>
          </p:cNvPr>
          <p:cNvSpPr txBox="1">
            <a:spLocks/>
          </p:cNvSpPr>
          <p:nvPr/>
        </p:nvSpPr>
        <p:spPr>
          <a:xfrm>
            <a:off x="-7969672" y="8839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/>
              <a:t>How Farmers Create listing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1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0">
          <a:extLst>
            <a:ext uri="{FF2B5EF4-FFF2-40B4-BE49-F238E27FC236}">
              <a16:creationId xmlns:a16="http://schemas.microsoft.com/office/drawing/2014/main" id="{2C7B61C0-6BDE-5787-0C5A-24596AC75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Google Shape;5011;p54">
            <a:extLst>
              <a:ext uri="{FF2B5EF4-FFF2-40B4-BE49-F238E27FC236}">
                <a16:creationId xmlns:a16="http://schemas.microsoft.com/office/drawing/2014/main" id="{8B5726B4-2CB8-C2DF-0CC6-7A7E16AEB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8737" y="640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Farmers Create listing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8F979-2CF2-DC0A-806F-EC615F5E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115"/>
            <a:ext cx="9144000" cy="38826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15AE64-5E04-44AF-E08A-3DD7FEC92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23898" y="1452697"/>
            <a:ext cx="9144000" cy="3882609"/>
          </a:xfrm>
          <a:prstGeom prst="rect">
            <a:avLst/>
          </a:prstGeom>
        </p:spPr>
      </p:pic>
      <p:sp>
        <p:nvSpPr>
          <p:cNvPr id="4" name="Google Shape;5011;p54">
            <a:extLst>
              <a:ext uri="{FF2B5EF4-FFF2-40B4-BE49-F238E27FC236}">
                <a16:creationId xmlns:a16="http://schemas.microsoft.com/office/drawing/2014/main" id="{FDA64EA4-883F-F4C3-E1E4-CDA69336CC65}"/>
              </a:ext>
            </a:extLst>
          </p:cNvPr>
          <p:cNvSpPr txBox="1">
            <a:spLocks/>
          </p:cNvSpPr>
          <p:nvPr/>
        </p:nvSpPr>
        <p:spPr>
          <a:xfrm>
            <a:off x="10913751" y="6400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/>
              <a:t>How Users would Use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Farm Tractor">
                <a:extLst>
                  <a:ext uri="{FF2B5EF4-FFF2-40B4-BE49-F238E27FC236}">
                    <a16:creationId xmlns:a16="http://schemas.microsoft.com/office/drawing/2014/main" id="{2548272F-2583-B749-7A1F-C738D11FAA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87145" y="3922722"/>
              <a:ext cx="1007598" cy="136881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07598" cy="1368813"/>
                    </a:xfrm>
                    <a:prstGeom prst="rect">
                      <a:avLst/>
                    </a:prstGeom>
                  </am3d:spPr>
                  <am3d:camera>
                    <am3d:pos x="0" y="0" z="601871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7771" d="1000000"/>
                    <am3d:preTrans dx="0" dy="-11449929" dz="-1022804"/>
                    <am3d:scale>
                      <am3d:sx n="1000000" d="1000000"/>
                      <am3d:sy n="1000000" d="1000000"/>
                      <am3d:sz n="1000000" d="1000000"/>
                    </am3d:scale>
                    <am3d:rot ax="-30225" ay="59371" az="-5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764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Farm Tractor">
                <a:extLst>
                  <a:ext uri="{FF2B5EF4-FFF2-40B4-BE49-F238E27FC236}">
                    <a16:creationId xmlns:a16="http://schemas.microsoft.com/office/drawing/2014/main" id="{2548272F-2583-B749-7A1F-C738D11FAA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7145" y="3922722"/>
                <a:ext cx="1007598" cy="1368813"/>
              </a:xfrm>
              <a:prstGeom prst="rect">
                <a:avLst/>
              </a:prstGeom>
            </p:spPr>
          </p:pic>
        </mc:Fallback>
      </mc:AlternateContent>
      <p:sp>
        <p:nvSpPr>
          <p:cNvPr id="2175" name="Google Shape;2175;p39"/>
          <p:cNvSpPr/>
          <p:nvPr/>
        </p:nvSpPr>
        <p:spPr>
          <a:xfrm>
            <a:off x="7430450" y="5025475"/>
            <a:ext cx="687600" cy="52800"/>
          </a:xfrm>
          <a:prstGeom prst="flowChartConnector">
            <a:avLst/>
          </a:prstGeom>
          <a:solidFill>
            <a:srgbClr val="000000">
              <a:alpha val="27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8" name="Google Shape;2228;p39"/>
          <p:cNvSpPr txBox="1">
            <a:spLocks noGrp="1"/>
          </p:cNvSpPr>
          <p:nvPr>
            <p:ph type="title"/>
          </p:nvPr>
        </p:nvSpPr>
        <p:spPr>
          <a:xfrm>
            <a:off x="736565" y="36518"/>
            <a:ext cx="7704000" cy="674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tx1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Proposed </a:t>
            </a:r>
            <a:r>
              <a:rPr lang="en-US" sz="3600" dirty="0">
                <a:solidFill>
                  <a:srgbClr val="4B6645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Tech Stack</a:t>
            </a:r>
          </a:p>
        </p:txBody>
      </p:sp>
      <p:sp>
        <p:nvSpPr>
          <p:cNvPr id="2241" name="Google Shape;2241;p39"/>
          <p:cNvSpPr/>
          <p:nvPr/>
        </p:nvSpPr>
        <p:spPr>
          <a:xfrm>
            <a:off x="586250" y="4694903"/>
            <a:ext cx="253948" cy="164705"/>
          </a:xfrm>
          <a:custGeom>
            <a:avLst/>
            <a:gdLst/>
            <a:ahLst/>
            <a:cxnLst/>
            <a:rect l="l" t="t" r="r" b="b"/>
            <a:pathLst>
              <a:path w="7682" h="4982" extrusionOk="0">
                <a:moveTo>
                  <a:pt x="1292" y="2315"/>
                </a:moveTo>
                <a:lnTo>
                  <a:pt x="1302" y="2283"/>
                </a:lnTo>
                <a:cubicBezTo>
                  <a:pt x="1345" y="2422"/>
                  <a:pt x="1345" y="2731"/>
                  <a:pt x="1494" y="2848"/>
                </a:cubicBezTo>
                <a:cubicBezTo>
                  <a:pt x="1548" y="2891"/>
                  <a:pt x="1569" y="2891"/>
                  <a:pt x="1633" y="2912"/>
                </a:cubicBezTo>
                <a:cubicBezTo>
                  <a:pt x="1633" y="3179"/>
                  <a:pt x="1729" y="3008"/>
                  <a:pt x="1782" y="2998"/>
                </a:cubicBezTo>
                <a:cubicBezTo>
                  <a:pt x="1804" y="3019"/>
                  <a:pt x="1804" y="3040"/>
                  <a:pt x="1814" y="3062"/>
                </a:cubicBezTo>
                <a:cubicBezTo>
                  <a:pt x="1857" y="3115"/>
                  <a:pt x="1900" y="3158"/>
                  <a:pt x="1964" y="3200"/>
                </a:cubicBezTo>
                <a:cubicBezTo>
                  <a:pt x="2060" y="3264"/>
                  <a:pt x="2124" y="3286"/>
                  <a:pt x="2252" y="3275"/>
                </a:cubicBezTo>
                <a:cubicBezTo>
                  <a:pt x="2273" y="3350"/>
                  <a:pt x="2273" y="3424"/>
                  <a:pt x="2284" y="3499"/>
                </a:cubicBezTo>
                <a:cubicBezTo>
                  <a:pt x="2305" y="3574"/>
                  <a:pt x="2358" y="3574"/>
                  <a:pt x="2337" y="3702"/>
                </a:cubicBezTo>
                <a:cubicBezTo>
                  <a:pt x="2326" y="3776"/>
                  <a:pt x="2401" y="3926"/>
                  <a:pt x="2433" y="4000"/>
                </a:cubicBezTo>
                <a:cubicBezTo>
                  <a:pt x="2465" y="4054"/>
                  <a:pt x="2465" y="4043"/>
                  <a:pt x="2444" y="4107"/>
                </a:cubicBezTo>
                <a:cubicBezTo>
                  <a:pt x="2422" y="4256"/>
                  <a:pt x="2348" y="4416"/>
                  <a:pt x="2337" y="4512"/>
                </a:cubicBezTo>
                <a:cubicBezTo>
                  <a:pt x="2337" y="4566"/>
                  <a:pt x="2358" y="4566"/>
                  <a:pt x="2284" y="4640"/>
                </a:cubicBezTo>
                <a:cubicBezTo>
                  <a:pt x="2252" y="4672"/>
                  <a:pt x="2134" y="4790"/>
                  <a:pt x="2166" y="4832"/>
                </a:cubicBezTo>
                <a:cubicBezTo>
                  <a:pt x="2198" y="4854"/>
                  <a:pt x="2230" y="4843"/>
                  <a:pt x="2273" y="4843"/>
                </a:cubicBezTo>
                <a:cubicBezTo>
                  <a:pt x="2262" y="4886"/>
                  <a:pt x="2230" y="4896"/>
                  <a:pt x="2209" y="4939"/>
                </a:cubicBezTo>
                <a:cubicBezTo>
                  <a:pt x="2273" y="4982"/>
                  <a:pt x="2614" y="4971"/>
                  <a:pt x="2657" y="4950"/>
                </a:cubicBezTo>
                <a:cubicBezTo>
                  <a:pt x="2764" y="4886"/>
                  <a:pt x="2678" y="4715"/>
                  <a:pt x="2721" y="4683"/>
                </a:cubicBezTo>
                <a:cubicBezTo>
                  <a:pt x="2753" y="4651"/>
                  <a:pt x="2796" y="4672"/>
                  <a:pt x="2806" y="4608"/>
                </a:cubicBezTo>
                <a:cubicBezTo>
                  <a:pt x="2828" y="4544"/>
                  <a:pt x="2796" y="4363"/>
                  <a:pt x="2796" y="4288"/>
                </a:cubicBezTo>
                <a:cubicBezTo>
                  <a:pt x="2785" y="4182"/>
                  <a:pt x="2785" y="4075"/>
                  <a:pt x="2774" y="3968"/>
                </a:cubicBezTo>
                <a:cubicBezTo>
                  <a:pt x="2774" y="3904"/>
                  <a:pt x="2764" y="3862"/>
                  <a:pt x="2796" y="3819"/>
                </a:cubicBezTo>
                <a:cubicBezTo>
                  <a:pt x="2849" y="3723"/>
                  <a:pt x="2860" y="3648"/>
                  <a:pt x="2860" y="3542"/>
                </a:cubicBezTo>
                <a:cubicBezTo>
                  <a:pt x="2870" y="3488"/>
                  <a:pt x="2881" y="3456"/>
                  <a:pt x="2892" y="3403"/>
                </a:cubicBezTo>
                <a:cubicBezTo>
                  <a:pt x="2924" y="3318"/>
                  <a:pt x="2945" y="3232"/>
                  <a:pt x="2956" y="3126"/>
                </a:cubicBezTo>
                <a:cubicBezTo>
                  <a:pt x="3073" y="3051"/>
                  <a:pt x="3212" y="3008"/>
                  <a:pt x="3361" y="2966"/>
                </a:cubicBezTo>
                <a:cubicBezTo>
                  <a:pt x="3532" y="2934"/>
                  <a:pt x="3670" y="2976"/>
                  <a:pt x="3852" y="3019"/>
                </a:cubicBezTo>
                <a:cubicBezTo>
                  <a:pt x="3926" y="3030"/>
                  <a:pt x="4300" y="3115"/>
                  <a:pt x="4332" y="3126"/>
                </a:cubicBezTo>
                <a:cubicBezTo>
                  <a:pt x="4492" y="3200"/>
                  <a:pt x="4577" y="3254"/>
                  <a:pt x="4769" y="3296"/>
                </a:cubicBezTo>
                <a:lnTo>
                  <a:pt x="4759" y="3392"/>
                </a:lnTo>
                <a:cubicBezTo>
                  <a:pt x="4791" y="3435"/>
                  <a:pt x="4919" y="3478"/>
                  <a:pt x="4951" y="3403"/>
                </a:cubicBezTo>
                <a:cubicBezTo>
                  <a:pt x="4993" y="3296"/>
                  <a:pt x="5025" y="3232"/>
                  <a:pt x="5121" y="3179"/>
                </a:cubicBezTo>
                <a:cubicBezTo>
                  <a:pt x="5143" y="3168"/>
                  <a:pt x="5367" y="3115"/>
                  <a:pt x="5441" y="3094"/>
                </a:cubicBezTo>
                <a:cubicBezTo>
                  <a:pt x="5527" y="3062"/>
                  <a:pt x="5644" y="3008"/>
                  <a:pt x="5697" y="2955"/>
                </a:cubicBezTo>
                <a:cubicBezTo>
                  <a:pt x="5751" y="2902"/>
                  <a:pt x="5868" y="2795"/>
                  <a:pt x="5911" y="2752"/>
                </a:cubicBezTo>
                <a:cubicBezTo>
                  <a:pt x="5985" y="2699"/>
                  <a:pt x="5985" y="2699"/>
                  <a:pt x="6103" y="2688"/>
                </a:cubicBezTo>
                <a:cubicBezTo>
                  <a:pt x="6156" y="2870"/>
                  <a:pt x="6156" y="2955"/>
                  <a:pt x="6273" y="3094"/>
                </a:cubicBezTo>
                <a:cubicBezTo>
                  <a:pt x="6327" y="3147"/>
                  <a:pt x="6316" y="3168"/>
                  <a:pt x="6327" y="3243"/>
                </a:cubicBezTo>
                <a:cubicBezTo>
                  <a:pt x="6401" y="3542"/>
                  <a:pt x="6455" y="3339"/>
                  <a:pt x="6508" y="3840"/>
                </a:cubicBezTo>
                <a:cubicBezTo>
                  <a:pt x="6551" y="4160"/>
                  <a:pt x="6487" y="4374"/>
                  <a:pt x="6337" y="4619"/>
                </a:cubicBezTo>
                <a:cubicBezTo>
                  <a:pt x="6295" y="4704"/>
                  <a:pt x="6295" y="4662"/>
                  <a:pt x="6241" y="4715"/>
                </a:cubicBezTo>
                <a:cubicBezTo>
                  <a:pt x="6220" y="4736"/>
                  <a:pt x="6124" y="4928"/>
                  <a:pt x="6103" y="4960"/>
                </a:cubicBezTo>
                <a:cubicBezTo>
                  <a:pt x="6113" y="4960"/>
                  <a:pt x="6113" y="4971"/>
                  <a:pt x="6113" y="4971"/>
                </a:cubicBezTo>
                <a:lnTo>
                  <a:pt x="6551" y="4971"/>
                </a:lnTo>
                <a:cubicBezTo>
                  <a:pt x="6561" y="4960"/>
                  <a:pt x="6572" y="4960"/>
                  <a:pt x="6572" y="4950"/>
                </a:cubicBezTo>
                <a:cubicBezTo>
                  <a:pt x="6583" y="4939"/>
                  <a:pt x="6625" y="4832"/>
                  <a:pt x="6625" y="4811"/>
                </a:cubicBezTo>
                <a:cubicBezTo>
                  <a:pt x="6753" y="4790"/>
                  <a:pt x="6711" y="4747"/>
                  <a:pt x="6753" y="4662"/>
                </a:cubicBezTo>
                <a:cubicBezTo>
                  <a:pt x="6807" y="4544"/>
                  <a:pt x="6892" y="4235"/>
                  <a:pt x="6903" y="4096"/>
                </a:cubicBezTo>
                <a:cubicBezTo>
                  <a:pt x="6903" y="4043"/>
                  <a:pt x="6892" y="4032"/>
                  <a:pt x="6935" y="4011"/>
                </a:cubicBezTo>
                <a:cubicBezTo>
                  <a:pt x="7009" y="4203"/>
                  <a:pt x="7031" y="4619"/>
                  <a:pt x="6903" y="4811"/>
                </a:cubicBezTo>
                <a:cubicBezTo>
                  <a:pt x="6892" y="4832"/>
                  <a:pt x="6807" y="4928"/>
                  <a:pt x="6775" y="4971"/>
                </a:cubicBezTo>
                <a:lnTo>
                  <a:pt x="7276" y="4971"/>
                </a:lnTo>
                <a:cubicBezTo>
                  <a:pt x="7276" y="4918"/>
                  <a:pt x="7265" y="4854"/>
                  <a:pt x="7276" y="4822"/>
                </a:cubicBezTo>
                <a:cubicBezTo>
                  <a:pt x="7489" y="4811"/>
                  <a:pt x="7404" y="4683"/>
                  <a:pt x="7393" y="4587"/>
                </a:cubicBezTo>
                <a:cubicBezTo>
                  <a:pt x="7351" y="4352"/>
                  <a:pt x="7361" y="4022"/>
                  <a:pt x="7361" y="3776"/>
                </a:cubicBezTo>
                <a:cubicBezTo>
                  <a:pt x="7361" y="3712"/>
                  <a:pt x="7361" y="3638"/>
                  <a:pt x="7361" y="3574"/>
                </a:cubicBezTo>
                <a:cubicBezTo>
                  <a:pt x="7361" y="3510"/>
                  <a:pt x="7361" y="3584"/>
                  <a:pt x="7372" y="3488"/>
                </a:cubicBezTo>
                <a:cubicBezTo>
                  <a:pt x="7383" y="3456"/>
                  <a:pt x="7383" y="3435"/>
                  <a:pt x="7415" y="3424"/>
                </a:cubicBezTo>
                <a:cubicBezTo>
                  <a:pt x="7415" y="3627"/>
                  <a:pt x="7340" y="3584"/>
                  <a:pt x="7383" y="3680"/>
                </a:cubicBezTo>
                <a:cubicBezTo>
                  <a:pt x="7393" y="3723"/>
                  <a:pt x="7393" y="3712"/>
                  <a:pt x="7425" y="3744"/>
                </a:cubicBezTo>
                <a:cubicBezTo>
                  <a:pt x="7425" y="3830"/>
                  <a:pt x="7404" y="3851"/>
                  <a:pt x="7436" y="3947"/>
                </a:cubicBezTo>
                <a:cubicBezTo>
                  <a:pt x="7436" y="3787"/>
                  <a:pt x="7457" y="3670"/>
                  <a:pt x="7479" y="3520"/>
                </a:cubicBezTo>
                <a:cubicBezTo>
                  <a:pt x="7489" y="3563"/>
                  <a:pt x="7479" y="3563"/>
                  <a:pt x="7500" y="3606"/>
                </a:cubicBezTo>
                <a:cubicBezTo>
                  <a:pt x="7511" y="3627"/>
                  <a:pt x="7511" y="3659"/>
                  <a:pt x="7500" y="3691"/>
                </a:cubicBezTo>
                <a:cubicBezTo>
                  <a:pt x="7500" y="3755"/>
                  <a:pt x="7489" y="3840"/>
                  <a:pt x="7532" y="3872"/>
                </a:cubicBezTo>
                <a:cubicBezTo>
                  <a:pt x="7500" y="3680"/>
                  <a:pt x="7521" y="3787"/>
                  <a:pt x="7521" y="3627"/>
                </a:cubicBezTo>
                <a:cubicBezTo>
                  <a:pt x="7521" y="3595"/>
                  <a:pt x="7479" y="3520"/>
                  <a:pt x="7543" y="3424"/>
                </a:cubicBezTo>
                <a:cubicBezTo>
                  <a:pt x="7575" y="3446"/>
                  <a:pt x="7564" y="3520"/>
                  <a:pt x="7553" y="3563"/>
                </a:cubicBezTo>
                <a:cubicBezTo>
                  <a:pt x="7543" y="3606"/>
                  <a:pt x="7532" y="3659"/>
                  <a:pt x="7575" y="3702"/>
                </a:cubicBezTo>
                <a:cubicBezTo>
                  <a:pt x="7564" y="3616"/>
                  <a:pt x="7553" y="3648"/>
                  <a:pt x="7585" y="3563"/>
                </a:cubicBezTo>
                <a:cubicBezTo>
                  <a:pt x="7596" y="3520"/>
                  <a:pt x="7596" y="3467"/>
                  <a:pt x="7596" y="3414"/>
                </a:cubicBezTo>
                <a:cubicBezTo>
                  <a:pt x="7575" y="3243"/>
                  <a:pt x="7564" y="3339"/>
                  <a:pt x="7607" y="3211"/>
                </a:cubicBezTo>
                <a:cubicBezTo>
                  <a:pt x="7617" y="3190"/>
                  <a:pt x="7617" y="3158"/>
                  <a:pt x="7628" y="3147"/>
                </a:cubicBezTo>
                <a:cubicBezTo>
                  <a:pt x="7681" y="3232"/>
                  <a:pt x="7543" y="3414"/>
                  <a:pt x="7649" y="3488"/>
                </a:cubicBezTo>
                <a:cubicBezTo>
                  <a:pt x="7628" y="3414"/>
                  <a:pt x="7639" y="3371"/>
                  <a:pt x="7649" y="3296"/>
                </a:cubicBezTo>
                <a:cubicBezTo>
                  <a:pt x="7671" y="3222"/>
                  <a:pt x="7660" y="3200"/>
                  <a:pt x="7660" y="3126"/>
                </a:cubicBezTo>
                <a:cubicBezTo>
                  <a:pt x="7660" y="3072"/>
                  <a:pt x="7681" y="2998"/>
                  <a:pt x="7681" y="2934"/>
                </a:cubicBezTo>
                <a:cubicBezTo>
                  <a:pt x="7681" y="2827"/>
                  <a:pt x="7660" y="2816"/>
                  <a:pt x="7639" y="2774"/>
                </a:cubicBezTo>
                <a:cubicBezTo>
                  <a:pt x="7585" y="2699"/>
                  <a:pt x="7639" y="2507"/>
                  <a:pt x="7607" y="2400"/>
                </a:cubicBezTo>
                <a:cubicBezTo>
                  <a:pt x="7575" y="2294"/>
                  <a:pt x="7553" y="2176"/>
                  <a:pt x="7532" y="2069"/>
                </a:cubicBezTo>
                <a:cubicBezTo>
                  <a:pt x="7500" y="1920"/>
                  <a:pt x="7500" y="1856"/>
                  <a:pt x="7511" y="1696"/>
                </a:cubicBezTo>
                <a:cubicBezTo>
                  <a:pt x="7511" y="1568"/>
                  <a:pt x="7532" y="1451"/>
                  <a:pt x="7532" y="1312"/>
                </a:cubicBezTo>
                <a:cubicBezTo>
                  <a:pt x="7532" y="1067"/>
                  <a:pt x="7489" y="843"/>
                  <a:pt x="7425" y="619"/>
                </a:cubicBezTo>
                <a:cubicBezTo>
                  <a:pt x="7308" y="213"/>
                  <a:pt x="6935" y="0"/>
                  <a:pt x="6561" y="96"/>
                </a:cubicBezTo>
                <a:cubicBezTo>
                  <a:pt x="6508" y="107"/>
                  <a:pt x="6465" y="128"/>
                  <a:pt x="6401" y="128"/>
                </a:cubicBezTo>
                <a:cubicBezTo>
                  <a:pt x="6167" y="160"/>
                  <a:pt x="5921" y="171"/>
                  <a:pt x="5687" y="203"/>
                </a:cubicBezTo>
                <a:cubicBezTo>
                  <a:pt x="5569" y="213"/>
                  <a:pt x="5473" y="245"/>
                  <a:pt x="5367" y="267"/>
                </a:cubicBezTo>
                <a:cubicBezTo>
                  <a:pt x="5217" y="309"/>
                  <a:pt x="4876" y="320"/>
                  <a:pt x="4673" y="363"/>
                </a:cubicBezTo>
                <a:cubicBezTo>
                  <a:pt x="4535" y="384"/>
                  <a:pt x="4417" y="437"/>
                  <a:pt x="4374" y="448"/>
                </a:cubicBezTo>
                <a:cubicBezTo>
                  <a:pt x="4118" y="480"/>
                  <a:pt x="3873" y="480"/>
                  <a:pt x="3606" y="459"/>
                </a:cubicBezTo>
                <a:cubicBezTo>
                  <a:pt x="3244" y="437"/>
                  <a:pt x="3233" y="395"/>
                  <a:pt x="2913" y="331"/>
                </a:cubicBezTo>
                <a:cubicBezTo>
                  <a:pt x="2700" y="277"/>
                  <a:pt x="2710" y="299"/>
                  <a:pt x="2540" y="288"/>
                </a:cubicBezTo>
                <a:cubicBezTo>
                  <a:pt x="2305" y="267"/>
                  <a:pt x="2060" y="21"/>
                  <a:pt x="1526" y="128"/>
                </a:cubicBezTo>
                <a:cubicBezTo>
                  <a:pt x="1494" y="139"/>
                  <a:pt x="1452" y="139"/>
                  <a:pt x="1420" y="139"/>
                </a:cubicBezTo>
                <a:cubicBezTo>
                  <a:pt x="1377" y="128"/>
                  <a:pt x="1345" y="128"/>
                  <a:pt x="1313" y="128"/>
                </a:cubicBezTo>
                <a:cubicBezTo>
                  <a:pt x="1206" y="160"/>
                  <a:pt x="1292" y="171"/>
                  <a:pt x="1153" y="117"/>
                </a:cubicBezTo>
                <a:cubicBezTo>
                  <a:pt x="1004" y="64"/>
                  <a:pt x="940" y="64"/>
                  <a:pt x="822" y="128"/>
                </a:cubicBezTo>
                <a:cubicBezTo>
                  <a:pt x="780" y="149"/>
                  <a:pt x="737" y="171"/>
                  <a:pt x="694" y="192"/>
                </a:cubicBezTo>
                <a:cubicBezTo>
                  <a:pt x="641" y="224"/>
                  <a:pt x="609" y="256"/>
                  <a:pt x="556" y="245"/>
                </a:cubicBezTo>
                <a:cubicBezTo>
                  <a:pt x="492" y="235"/>
                  <a:pt x="417" y="224"/>
                  <a:pt x="353" y="203"/>
                </a:cubicBezTo>
                <a:cubicBezTo>
                  <a:pt x="278" y="181"/>
                  <a:pt x="257" y="160"/>
                  <a:pt x="204" y="128"/>
                </a:cubicBezTo>
                <a:cubicBezTo>
                  <a:pt x="161" y="107"/>
                  <a:pt x="86" y="85"/>
                  <a:pt x="43" y="128"/>
                </a:cubicBezTo>
                <a:cubicBezTo>
                  <a:pt x="1" y="171"/>
                  <a:pt x="22" y="224"/>
                  <a:pt x="22" y="277"/>
                </a:cubicBezTo>
                <a:cubicBezTo>
                  <a:pt x="54" y="309"/>
                  <a:pt x="118" y="576"/>
                  <a:pt x="310" y="608"/>
                </a:cubicBezTo>
                <a:cubicBezTo>
                  <a:pt x="310" y="693"/>
                  <a:pt x="321" y="725"/>
                  <a:pt x="364" y="789"/>
                </a:cubicBezTo>
                <a:cubicBezTo>
                  <a:pt x="417" y="864"/>
                  <a:pt x="342" y="875"/>
                  <a:pt x="406" y="981"/>
                </a:cubicBezTo>
                <a:cubicBezTo>
                  <a:pt x="438" y="1013"/>
                  <a:pt x="428" y="1024"/>
                  <a:pt x="406" y="1067"/>
                </a:cubicBezTo>
                <a:cubicBezTo>
                  <a:pt x="385" y="1120"/>
                  <a:pt x="353" y="1205"/>
                  <a:pt x="310" y="1248"/>
                </a:cubicBezTo>
                <a:cubicBezTo>
                  <a:pt x="289" y="1259"/>
                  <a:pt x="193" y="1312"/>
                  <a:pt x="182" y="1355"/>
                </a:cubicBezTo>
                <a:cubicBezTo>
                  <a:pt x="161" y="1387"/>
                  <a:pt x="193" y="1397"/>
                  <a:pt x="193" y="1451"/>
                </a:cubicBezTo>
                <a:cubicBezTo>
                  <a:pt x="172" y="1621"/>
                  <a:pt x="172" y="1568"/>
                  <a:pt x="236" y="1643"/>
                </a:cubicBezTo>
                <a:cubicBezTo>
                  <a:pt x="278" y="1696"/>
                  <a:pt x="353" y="1707"/>
                  <a:pt x="438" y="1707"/>
                </a:cubicBezTo>
                <a:cubicBezTo>
                  <a:pt x="502" y="1707"/>
                  <a:pt x="460" y="1717"/>
                  <a:pt x="513" y="1749"/>
                </a:cubicBezTo>
                <a:cubicBezTo>
                  <a:pt x="556" y="1771"/>
                  <a:pt x="588" y="1760"/>
                  <a:pt x="630" y="1760"/>
                </a:cubicBezTo>
                <a:cubicBezTo>
                  <a:pt x="694" y="1867"/>
                  <a:pt x="758" y="1803"/>
                  <a:pt x="833" y="1877"/>
                </a:cubicBezTo>
                <a:cubicBezTo>
                  <a:pt x="897" y="1952"/>
                  <a:pt x="1004" y="1909"/>
                  <a:pt x="1089" y="1920"/>
                </a:cubicBezTo>
                <a:cubicBezTo>
                  <a:pt x="1132" y="1995"/>
                  <a:pt x="1100" y="2037"/>
                  <a:pt x="1206" y="2187"/>
                </a:cubicBezTo>
                <a:cubicBezTo>
                  <a:pt x="1228" y="2229"/>
                  <a:pt x="1281" y="2262"/>
                  <a:pt x="1292" y="2304"/>
                </a:cubicBezTo>
                <a:cubicBezTo>
                  <a:pt x="1292" y="2304"/>
                  <a:pt x="1292" y="2315"/>
                  <a:pt x="1292" y="2315"/>
                </a:cubicBezTo>
                <a:close/>
                <a:moveTo>
                  <a:pt x="7351" y="3446"/>
                </a:moveTo>
                <a:cubicBezTo>
                  <a:pt x="7351" y="3403"/>
                  <a:pt x="7340" y="3371"/>
                  <a:pt x="7340" y="3328"/>
                </a:cubicBezTo>
                <a:cubicBezTo>
                  <a:pt x="7329" y="3286"/>
                  <a:pt x="7340" y="3254"/>
                  <a:pt x="7329" y="3211"/>
                </a:cubicBezTo>
                <a:cubicBezTo>
                  <a:pt x="7319" y="3115"/>
                  <a:pt x="7276" y="3094"/>
                  <a:pt x="7233" y="3051"/>
                </a:cubicBezTo>
                <a:cubicBezTo>
                  <a:pt x="7191" y="2998"/>
                  <a:pt x="7105" y="2784"/>
                  <a:pt x="7105" y="2678"/>
                </a:cubicBezTo>
                <a:cubicBezTo>
                  <a:pt x="7105" y="2592"/>
                  <a:pt x="7137" y="2550"/>
                  <a:pt x="7169" y="2496"/>
                </a:cubicBezTo>
                <a:cubicBezTo>
                  <a:pt x="7191" y="2464"/>
                  <a:pt x="7191" y="2432"/>
                  <a:pt x="7212" y="2411"/>
                </a:cubicBezTo>
                <a:cubicBezTo>
                  <a:pt x="7244" y="2336"/>
                  <a:pt x="7287" y="2219"/>
                  <a:pt x="7308" y="2133"/>
                </a:cubicBezTo>
                <a:cubicBezTo>
                  <a:pt x="7329" y="2080"/>
                  <a:pt x="7340" y="2005"/>
                  <a:pt x="7361" y="1952"/>
                </a:cubicBezTo>
                <a:cubicBezTo>
                  <a:pt x="7404" y="1995"/>
                  <a:pt x="7361" y="2155"/>
                  <a:pt x="7361" y="2197"/>
                </a:cubicBezTo>
                <a:cubicBezTo>
                  <a:pt x="7329" y="2347"/>
                  <a:pt x="7351" y="2411"/>
                  <a:pt x="7340" y="2454"/>
                </a:cubicBezTo>
                <a:cubicBezTo>
                  <a:pt x="7329" y="2518"/>
                  <a:pt x="7329" y="2507"/>
                  <a:pt x="7329" y="2582"/>
                </a:cubicBezTo>
                <a:cubicBezTo>
                  <a:pt x="7329" y="2614"/>
                  <a:pt x="7319" y="2667"/>
                  <a:pt x="7308" y="2699"/>
                </a:cubicBezTo>
                <a:cubicBezTo>
                  <a:pt x="7297" y="2827"/>
                  <a:pt x="7255" y="2859"/>
                  <a:pt x="7329" y="2923"/>
                </a:cubicBezTo>
                <a:cubicBezTo>
                  <a:pt x="7297" y="3083"/>
                  <a:pt x="7361" y="3083"/>
                  <a:pt x="7372" y="3190"/>
                </a:cubicBezTo>
                <a:cubicBezTo>
                  <a:pt x="7372" y="3222"/>
                  <a:pt x="7361" y="3232"/>
                  <a:pt x="7372" y="3264"/>
                </a:cubicBezTo>
                <a:cubicBezTo>
                  <a:pt x="7383" y="3296"/>
                  <a:pt x="7383" y="3286"/>
                  <a:pt x="7372" y="3328"/>
                </a:cubicBezTo>
                <a:cubicBezTo>
                  <a:pt x="7372" y="3360"/>
                  <a:pt x="7361" y="3414"/>
                  <a:pt x="7351" y="3446"/>
                </a:cubicBezTo>
                <a:lnTo>
                  <a:pt x="7351" y="34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2" name="Google Shape;2242;p39"/>
          <p:cNvSpPr/>
          <p:nvPr/>
        </p:nvSpPr>
        <p:spPr>
          <a:xfrm flipH="1">
            <a:off x="3092275" y="4726753"/>
            <a:ext cx="253948" cy="164705"/>
          </a:xfrm>
          <a:custGeom>
            <a:avLst/>
            <a:gdLst/>
            <a:ahLst/>
            <a:cxnLst/>
            <a:rect l="l" t="t" r="r" b="b"/>
            <a:pathLst>
              <a:path w="7682" h="4982" extrusionOk="0">
                <a:moveTo>
                  <a:pt x="1292" y="2315"/>
                </a:moveTo>
                <a:lnTo>
                  <a:pt x="1302" y="2283"/>
                </a:lnTo>
                <a:cubicBezTo>
                  <a:pt x="1345" y="2422"/>
                  <a:pt x="1345" y="2731"/>
                  <a:pt x="1494" y="2848"/>
                </a:cubicBezTo>
                <a:cubicBezTo>
                  <a:pt x="1548" y="2891"/>
                  <a:pt x="1569" y="2891"/>
                  <a:pt x="1633" y="2912"/>
                </a:cubicBezTo>
                <a:cubicBezTo>
                  <a:pt x="1633" y="3179"/>
                  <a:pt x="1729" y="3008"/>
                  <a:pt x="1782" y="2998"/>
                </a:cubicBezTo>
                <a:cubicBezTo>
                  <a:pt x="1804" y="3019"/>
                  <a:pt x="1804" y="3040"/>
                  <a:pt x="1814" y="3062"/>
                </a:cubicBezTo>
                <a:cubicBezTo>
                  <a:pt x="1857" y="3115"/>
                  <a:pt x="1900" y="3158"/>
                  <a:pt x="1964" y="3200"/>
                </a:cubicBezTo>
                <a:cubicBezTo>
                  <a:pt x="2060" y="3264"/>
                  <a:pt x="2124" y="3286"/>
                  <a:pt x="2252" y="3275"/>
                </a:cubicBezTo>
                <a:cubicBezTo>
                  <a:pt x="2273" y="3350"/>
                  <a:pt x="2273" y="3424"/>
                  <a:pt x="2284" y="3499"/>
                </a:cubicBezTo>
                <a:cubicBezTo>
                  <a:pt x="2305" y="3574"/>
                  <a:pt x="2358" y="3574"/>
                  <a:pt x="2337" y="3702"/>
                </a:cubicBezTo>
                <a:cubicBezTo>
                  <a:pt x="2326" y="3776"/>
                  <a:pt x="2401" y="3926"/>
                  <a:pt x="2433" y="4000"/>
                </a:cubicBezTo>
                <a:cubicBezTo>
                  <a:pt x="2465" y="4054"/>
                  <a:pt x="2465" y="4043"/>
                  <a:pt x="2444" y="4107"/>
                </a:cubicBezTo>
                <a:cubicBezTo>
                  <a:pt x="2422" y="4256"/>
                  <a:pt x="2348" y="4416"/>
                  <a:pt x="2337" y="4512"/>
                </a:cubicBezTo>
                <a:cubicBezTo>
                  <a:pt x="2337" y="4566"/>
                  <a:pt x="2358" y="4566"/>
                  <a:pt x="2284" y="4640"/>
                </a:cubicBezTo>
                <a:cubicBezTo>
                  <a:pt x="2252" y="4672"/>
                  <a:pt x="2134" y="4790"/>
                  <a:pt x="2166" y="4832"/>
                </a:cubicBezTo>
                <a:cubicBezTo>
                  <a:pt x="2198" y="4854"/>
                  <a:pt x="2230" y="4843"/>
                  <a:pt x="2273" y="4843"/>
                </a:cubicBezTo>
                <a:cubicBezTo>
                  <a:pt x="2262" y="4886"/>
                  <a:pt x="2230" y="4896"/>
                  <a:pt x="2209" y="4939"/>
                </a:cubicBezTo>
                <a:cubicBezTo>
                  <a:pt x="2273" y="4982"/>
                  <a:pt x="2614" y="4971"/>
                  <a:pt x="2657" y="4950"/>
                </a:cubicBezTo>
                <a:cubicBezTo>
                  <a:pt x="2764" y="4886"/>
                  <a:pt x="2678" y="4715"/>
                  <a:pt x="2721" y="4683"/>
                </a:cubicBezTo>
                <a:cubicBezTo>
                  <a:pt x="2753" y="4651"/>
                  <a:pt x="2796" y="4672"/>
                  <a:pt x="2806" y="4608"/>
                </a:cubicBezTo>
                <a:cubicBezTo>
                  <a:pt x="2828" y="4544"/>
                  <a:pt x="2796" y="4363"/>
                  <a:pt x="2796" y="4288"/>
                </a:cubicBezTo>
                <a:cubicBezTo>
                  <a:pt x="2785" y="4182"/>
                  <a:pt x="2785" y="4075"/>
                  <a:pt x="2774" y="3968"/>
                </a:cubicBezTo>
                <a:cubicBezTo>
                  <a:pt x="2774" y="3904"/>
                  <a:pt x="2764" y="3862"/>
                  <a:pt x="2796" y="3819"/>
                </a:cubicBezTo>
                <a:cubicBezTo>
                  <a:pt x="2849" y="3723"/>
                  <a:pt x="2860" y="3648"/>
                  <a:pt x="2860" y="3542"/>
                </a:cubicBezTo>
                <a:cubicBezTo>
                  <a:pt x="2870" y="3488"/>
                  <a:pt x="2881" y="3456"/>
                  <a:pt x="2892" y="3403"/>
                </a:cubicBezTo>
                <a:cubicBezTo>
                  <a:pt x="2924" y="3318"/>
                  <a:pt x="2945" y="3232"/>
                  <a:pt x="2956" y="3126"/>
                </a:cubicBezTo>
                <a:cubicBezTo>
                  <a:pt x="3073" y="3051"/>
                  <a:pt x="3212" y="3008"/>
                  <a:pt x="3361" y="2966"/>
                </a:cubicBezTo>
                <a:cubicBezTo>
                  <a:pt x="3532" y="2934"/>
                  <a:pt x="3670" y="2976"/>
                  <a:pt x="3852" y="3019"/>
                </a:cubicBezTo>
                <a:cubicBezTo>
                  <a:pt x="3926" y="3030"/>
                  <a:pt x="4300" y="3115"/>
                  <a:pt x="4332" y="3126"/>
                </a:cubicBezTo>
                <a:cubicBezTo>
                  <a:pt x="4492" y="3200"/>
                  <a:pt x="4577" y="3254"/>
                  <a:pt x="4769" y="3296"/>
                </a:cubicBezTo>
                <a:lnTo>
                  <a:pt x="4759" y="3392"/>
                </a:lnTo>
                <a:cubicBezTo>
                  <a:pt x="4791" y="3435"/>
                  <a:pt x="4919" y="3478"/>
                  <a:pt x="4951" y="3403"/>
                </a:cubicBezTo>
                <a:cubicBezTo>
                  <a:pt x="4993" y="3296"/>
                  <a:pt x="5025" y="3232"/>
                  <a:pt x="5121" y="3179"/>
                </a:cubicBezTo>
                <a:cubicBezTo>
                  <a:pt x="5143" y="3168"/>
                  <a:pt x="5367" y="3115"/>
                  <a:pt x="5441" y="3094"/>
                </a:cubicBezTo>
                <a:cubicBezTo>
                  <a:pt x="5527" y="3062"/>
                  <a:pt x="5644" y="3008"/>
                  <a:pt x="5697" y="2955"/>
                </a:cubicBezTo>
                <a:cubicBezTo>
                  <a:pt x="5751" y="2902"/>
                  <a:pt x="5868" y="2795"/>
                  <a:pt x="5911" y="2752"/>
                </a:cubicBezTo>
                <a:cubicBezTo>
                  <a:pt x="5985" y="2699"/>
                  <a:pt x="5985" y="2699"/>
                  <a:pt x="6103" y="2688"/>
                </a:cubicBezTo>
                <a:cubicBezTo>
                  <a:pt x="6156" y="2870"/>
                  <a:pt x="6156" y="2955"/>
                  <a:pt x="6273" y="3094"/>
                </a:cubicBezTo>
                <a:cubicBezTo>
                  <a:pt x="6327" y="3147"/>
                  <a:pt x="6316" y="3168"/>
                  <a:pt x="6327" y="3243"/>
                </a:cubicBezTo>
                <a:cubicBezTo>
                  <a:pt x="6401" y="3542"/>
                  <a:pt x="6455" y="3339"/>
                  <a:pt x="6508" y="3840"/>
                </a:cubicBezTo>
                <a:cubicBezTo>
                  <a:pt x="6551" y="4160"/>
                  <a:pt x="6487" y="4374"/>
                  <a:pt x="6337" y="4619"/>
                </a:cubicBezTo>
                <a:cubicBezTo>
                  <a:pt x="6295" y="4704"/>
                  <a:pt x="6295" y="4662"/>
                  <a:pt x="6241" y="4715"/>
                </a:cubicBezTo>
                <a:cubicBezTo>
                  <a:pt x="6220" y="4736"/>
                  <a:pt x="6124" y="4928"/>
                  <a:pt x="6103" y="4960"/>
                </a:cubicBezTo>
                <a:cubicBezTo>
                  <a:pt x="6113" y="4960"/>
                  <a:pt x="6113" y="4971"/>
                  <a:pt x="6113" y="4971"/>
                </a:cubicBezTo>
                <a:lnTo>
                  <a:pt x="6551" y="4971"/>
                </a:lnTo>
                <a:cubicBezTo>
                  <a:pt x="6561" y="4960"/>
                  <a:pt x="6572" y="4960"/>
                  <a:pt x="6572" y="4950"/>
                </a:cubicBezTo>
                <a:cubicBezTo>
                  <a:pt x="6583" y="4939"/>
                  <a:pt x="6625" y="4832"/>
                  <a:pt x="6625" y="4811"/>
                </a:cubicBezTo>
                <a:cubicBezTo>
                  <a:pt x="6753" y="4790"/>
                  <a:pt x="6711" y="4747"/>
                  <a:pt x="6753" y="4662"/>
                </a:cubicBezTo>
                <a:cubicBezTo>
                  <a:pt x="6807" y="4544"/>
                  <a:pt x="6892" y="4235"/>
                  <a:pt x="6903" y="4096"/>
                </a:cubicBezTo>
                <a:cubicBezTo>
                  <a:pt x="6903" y="4043"/>
                  <a:pt x="6892" y="4032"/>
                  <a:pt x="6935" y="4011"/>
                </a:cubicBezTo>
                <a:cubicBezTo>
                  <a:pt x="7009" y="4203"/>
                  <a:pt x="7031" y="4619"/>
                  <a:pt x="6903" y="4811"/>
                </a:cubicBezTo>
                <a:cubicBezTo>
                  <a:pt x="6892" y="4832"/>
                  <a:pt x="6807" y="4928"/>
                  <a:pt x="6775" y="4971"/>
                </a:cubicBezTo>
                <a:lnTo>
                  <a:pt x="7276" y="4971"/>
                </a:lnTo>
                <a:cubicBezTo>
                  <a:pt x="7276" y="4918"/>
                  <a:pt x="7265" y="4854"/>
                  <a:pt x="7276" y="4822"/>
                </a:cubicBezTo>
                <a:cubicBezTo>
                  <a:pt x="7489" y="4811"/>
                  <a:pt x="7404" y="4683"/>
                  <a:pt x="7393" y="4587"/>
                </a:cubicBezTo>
                <a:cubicBezTo>
                  <a:pt x="7351" y="4352"/>
                  <a:pt x="7361" y="4022"/>
                  <a:pt x="7361" y="3776"/>
                </a:cubicBezTo>
                <a:cubicBezTo>
                  <a:pt x="7361" y="3712"/>
                  <a:pt x="7361" y="3638"/>
                  <a:pt x="7361" y="3574"/>
                </a:cubicBezTo>
                <a:cubicBezTo>
                  <a:pt x="7361" y="3510"/>
                  <a:pt x="7361" y="3584"/>
                  <a:pt x="7372" y="3488"/>
                </a:cubicBezTo>
                <a:cubicBezTo>
                  <a:pt x="7383" y="3456"/>
                  <a:pt x="7383" y="3435"/>
                  <a:pt x="7415" y="3424"/>
                </a:cubicBezTo>
                <a:cubicBezTo>
                  <a:pt x="7415" y="3627"/>
                  <a:pt x="7340" y="3584"/>
                  <a:pt x="7383" y="3680"/>
                </a:cubicBezTo>
                <a:cubicBezTo>
                  <a:pt x="7393" y="3723"/>
                  <a:pt x="7393" y="3712"/>
                  <a:pt x="7425" y="3744"/>
                </a:cubicBezTo>
                <a:cubicBezTo>
                  <a:pt x="7425" y="3830"/>
                  <a:pt x="7404" y="3851"/>
                  <a:pt x="7436" y="3947"/>
                </a:cubicBezTo>
                <a:cubicBezTo>
                  <a:pt x="7436" y="3787"/>
                  <a:pt x="7457" y="3670"/>
                  <a:pt x="7479" y="3520"/>
                </a:cubicBezTo>
                <a:cubicBezTo>
                  <a:pt x="7489" y="3563"/>
                  <a:pt x="7479" y="3563"/>
                  <a:pt x="7500" y="3606"/>
                </a:cubicBezTo>
                <a:cubicBezTo>
                  <a:pt x="7511" y="3627"/>
                  <a:pt x="7511" y="3659"/>
                  <a:pt x="7500" y="3691"/>
                </a:cubicBezTo>
                <a:cubicBezTo>
                  <a:pt x="7500" y="3755"/>
                  <a:pt x="7489" y="3840"/>
                  <a:pt x="7532" y="3872"/>
                </a:cubicBezTo>
                <a:cubicBezTo>
                  <a:pt x="7500" y="3680"/>
                  <a:pt x="7521" y="3787"/>
                  <a:pt x="7521" y="3627"/>
                </a:cubicBezTo>
                <a:cubicBezTo>
                  <a:pt x="7521" y="3595"/>
                  <a:pt x="7479" y="3520"/>
                  <a:pt x="7543" y="3424"/>
                </a:cubicBezTo>
                <a:cubicBezTo>
                  <a:pt x="7575" y="3446"/>
                  <a:pt x="7564" y="3520"/>
                  <a:pt x="7553" y="3563"/>
                </a:cubicBezTo>
                <a:cubicBezTo>
                  <a:pt x="7543" y="3606"/>
                  <a:pt x="7532" y="3659"/>
                  <a:pt x="7575" y="3702"/>
                </a:cubicBezTo>
                <a:cubicBezTo>
                  <a:pt x="7564" y="3616"/>
                  <a:pt x="7553" y="3648"/>
                  <a:pt x="7585" y="3563"/>
                </a:cubicBezTo>
                <a:cubicBezTo>
                  <a:pt x="7596" y="3520"/>
                  <a:pt x="7596" y="3467"/>
                  <a:pt x="7596" y="3414"/>
                </a:cubicBezTo>
                <a:cubicBezTo>
                  <a:pt x="7575" y="3243"/>
                  <a:pt x="7564" y="3339"/>
                  <a:pt x="7607" y="3211"/>
                </a:cubicBezTo>
                <a:cubicBezTo>
                  <a:pt x="7617" y="3190"/>
                  <a:pt x="7617" y="3158"/>
                  <a:pt x="7628" y="3147"/>
                </a:cubicBezTo>
                <a:cubicBezTo>
                  <a:pt x="7681" y="3232"/>
                  <a:pt x="7543" y="3414"/>
                  <a:pt x="7649" y="3488"/>
                </a:cubicBezTo>
                <a:cubicBezTo>
                  <a:pt x="7628" y="3414"/>
                  <a:pt x="7639" y="3371"/>
                  <a:pt x="7649" y="3296"/>
                </a:cubicBezTo>
                <a:cubicBezTo>
                  <a:pt x="7671" y="3222"/>
                  <a:pt x="7660" y="3200"/>
                  <a:pt x="7660" y="3126"/>
                </a:cubicBezTo>
                <a:cubicBezTo>
                  <a:pt x="7660" y="3072"/>
                  <a:pt x="7681" y="2998"/>
                  <a:pt x="7681" y="2934"/>
                </a:cubicBezTo>
                <a:cubicBezTo>
                  <a:pt x="7681" y="2827"/>
                  <a:pt x="7660" y="2816"/>
                  <a:pt x="7639" y="2774"/>
                </a:cubicBezTo>
                <a:cubicBezTo>
                  <a:pt x="7585" y="2699"/>
                  <a:pt x="7639" y="2507"/>
                  <a:pt x="7607" y="2400"/>
                </a:cubicBezTo>
                <a:cubicBezTo>
                  <a:pt x="7575" y="2294"/>
                  <a:pt x="7553" y="2176"/>
                  <a:pt x="7532" y="2069"/>
                </a:cubicBezTo>
                <a:cubicBezTo>
                  <a:pt x="7500" y="1920"/>
                  <a:pt x="7500" y="1856"/>
                  <a:pt x="7511" y="1696"/>
                </a:cubicBezTo>
                <a:cubicBezTo>
                  <a:pt x="7511" y="1568"/>
                  <a:pt x="7532" y="1451"/>
                  <a:pt x="7532" y="1312"/>
                </a:cubicBezTo>
                <a:cubicBezTo>
                  <a:pt x="7532" y="1067"/>
                  <a:pt x="7489" y="843"/>
                  <a:pt x="7425" y="619"/>
                </a:cubicBezTo>
                <a:cubicBezTo>
                  <a:pt x="7308" y="213"/>
                  <a:pt x="6935" y="0"/>
                  <a:pt x="6561" y="96"/>
                </a:cubicBezTo>
                <a:cubicBezTo>
                  <a:pt x="6508" y="107"/>
                  <a:pt x="6465" y="128"/>
                  <a:pt x="6401" y="128"/>
                </a:cubicBezTo>
                <a:cubicBezTo>
                  <a:pt x="6167" y="160"/>
                  <a:pt x="5921" y="171"/>
                  <a:pt x="5687" y="203"/>
                </a:cubicBezTo>
                <a:cubicBezTo>
                  <a:pt x="5569" y="213"/>
                  <a:pt x="5473" y="245"/>
                  <a:pt x="5367" y="267"/>
                </a:cubicBezTo>
                <a:cubicBezTo>
                  <a:pt x="5217" y="309"/>
                  <a:pt x="4876" y="320"/>
                  <a:pt x="4673" y="363"/>
                </a:cubicBezTo>
                <a:cubicBezTo>
                  <a:pt x="4535" y="384"/>
                  <a:pt x="4417" y="437"/>
                  <a:pt x="4374" y="448"/>
                </a:cubicBezTo>
                <a:cubicBezTo>
                  <a:pt x="4118" y="480"/>
                  <a:pt x="3873" y="480"/>
                  <a:pt x="3606" y="459"/>
                </a:cubicBezTo>
                <a:cubicBezTo>
                  <a:pt x="3244" y="437"/>
                  <a:pt x="3233" y="395"/>
                  <a:pt x="2913" y="331"/>
                </a:cubicBezTo>
                <a:cubicBezTo>
                  <a:pt x="2700" y="277"/>
                  <a:pt x="2710" y="299"/>
                  <a:pt x="2540" y="288"/>
                </a:cubicBezTo>
                <a:cubicBezTo>
                  <a:pt x="2305" y="267"/>
                  <a:pt x="2060" y="21"/>
                  <a:pt x="1526" y="128"/>
                </a:cubicBezTo>
                <a:cubicBezTo>
                  <a:pt x="1494" y="139"/>
                  <a:pt x="1452" y="139"/>
                  <a:pt x="1420" y="139"/>
                </a:cubicBezTo>
                <a:cubicBezTo>
                  <a:pt x="1377" y="128"/>
                  <a:pt x="1345" y="128"/>
                  <a:pt x="1313" y="128"/>
                </a:cubicBezTo>
                <a:cubicBezTo>
                  <a:pt x="1206" y="160"/>
                  <a:pt x="1292" y="171"/>
                  <a:pt x="1153" y="117"/>
                </a:cubicBezTo>
                <a:cubicBezTo>
                  <a:pt x="1004" y="64"/>
                  <a:pt x="940" y="64"/>
                  <a:pt x="822" y="128"/>
                </a:cubicBezTo>
                <a:cubicBezTo>
                  <a:pt x="780" y="149"/>
                  <a:pt x="737" y="171"/>
                  <a:pt x="694" y="192"/>
                </a:cubicBezTo>
                <a:cubicBezTo>
                  <a:pt x="641" y="224"/>
                  <a:pt x="609" y="256"/>
                  <a:pt x="556" y="245"/>
                </a:cubicBezTo>
                <a:cubicBezTo>
                  <a:pt x="492" y="235"/>
                  <a:pt x="417" y="224"/>
                  <a:pt x="353" y="203"/>
                </a:cubicBezTo>
                <a:cubicBezTo>
                  <a:pt x="278" y="181"/>
                  <a:pt x="257" y="160"/>
                  <a:pt x="204" y="128"/>
                </a:cubicBezTo>
                <a:cubicBezTo>
                  <a:pt x="161" y="107"/>
                  <a:pt x="86" y="85"/>
                  <a:pt x="43" y="128"/>
                </a:cubicBezTo>
                <a:cubicBezTo>
                  <a:pt x="1" y="171"/>
                  <a:pt x="22" y="224"/>
                  <a:pt x="22" y="277"/>
                </a:cubicBezTo>
                <a:cubicBezTo>
                  <a:pt x="54" y="309"/>
                  <a:pt x="118" y="576"/>
                  <a:pt x="310" y="608"/>
                </a:cubicBezTo>
                <a:cubicBezTo>
                  <a:pt x="310" y="693"/>
                  <a:pt x="321" y="725"/>
                  <a:pt x="364" y="789"/>
                </a:cubicBezTo>
                <a:cubicBezTo>
                  <a:pt x="417" y="864"/>
                  <a:pt x="342" y="875"/>
                  <a:pt x="406" y="981"/>
                </a:cubicBezTo>
                <a:cubicBezTo>
                  <a:pt x="438" y="1013"/>
                  <a:pt x="428" y="1024"/>
                  <a:pt x="406" y="1067"/>
                </a:cubicBezTo>
                <a:cubicBezTo>
                  <a:pt x="385" y="1120"/>
                  <a:pt x="353" y="1205"/>
                  <a:pt x="310" y="1248"/>
                </a:cubicBezTo>
                <a:cubicBezTo>
                  <a:pt x="289" y="1259"/>
                  <a:pt x="193" y="1312"/>
                  <a:pt x="182" y="1355"/>
                </a:cubicBezTo>
                <a:cubicBezTo>
                  <a:pt x="161" y="1387"/>
                  <a:pt x="193" y="1397"/>
                  <a:pt x="193" y="1451"/>
                </a:cubicBezTo>
                <a:cubicBezTo>
                  <a:pt x="172" y="1621"/>
                  <a:pt x="172" y="1568"/>
                  <a:pt x="236" y="1643"/>
                </a:cubicBezTo>
                <a:cubicBezTo>
                  <a:pt x="278" y="1696"/>
                  <a:pt x="353" y="1707"/>
                  <a:pt x="438" y="1707"/>
                </a:cubicBezTo>
                <a:cubicBezTo>
                  <a:pt x="502" y="1707"/>
                  <a:pt x="460" y="1717"/>
                  <a:pt x="513" y="1749"/>
                </a:cubicBezTo>
                <a:cubicBezTo>
                  <a:pt x="556" y="1771"/>
                  <a:pt x="588" y="1760"/>
                  <a:pt x="630" y="1760"/>
                </a:cubicBezTo>
                <a:cubicBezTo>
                  <a:pt x="694" y="1867"/>
                  <a:pt x="758" y="1803"/>
                  <a:pt x="833" y="1877"/>
                </a:cubicBezTo>
                <a:cubicBezTo>
                  <a:pt x="897" y="1952"/>
                  <a:pt x="1004" y="1909"/>
                  <a:pt x="1089" y="1920"/>
                </a:cubicBezTo>
                <a:cubicBezTo>
                  <a:pt x="1132" y="1995"/>
                  <a:pt x="1100" y="2037"/>
                  <a:pt x="1206" y="2187"/>
                </a:cubicBezTo>
                <a:cubicBezTo>
                  <a:pt x="1228" y="2229"/>
                  <a:pt x="1281" y="2262"/>
                  <a:pt x="1292" y="2304"/>
                </a:cubicBezTo>
                <a:cubicBezTo>
                  <a:pt x="1292" y="2304"/>
                  <a:pt x="1292" y="2315"/>
                  <a:pt x="1292" y="2315"/>
                </a:cubicBezTo>
                <a:close/>
                <a:moveTo>
                  <a:pt x="7351" y="3446"/>
                </a:moveTo>
                <a:cubicBezTo>
                  <a:pt x="7351" y="3403"/>
                  <a:pt x="7340" y="3371"/>
                  <a:pt x="7340" y="3328"/>
                </a:cubicBezTo>
                <a:cubicBezTo>
                  <a:pt x="7329" y="3286"/>
                  <a:pt x="7340" y="3254"/>
                  <a:pt x="7329" y="3211"/>
                </a:cubicBezTo>
                <a:cubicBezTo>
                  <a:pt x="7319" y="3115"/>
                  <a:pt x="7276" y="3094"/>
                  <a:pt x="7233" y="3051"/>
                </a:cubicBezTo>
                <a:cubicBezTo>
                  <a:pt x="7191" y="2998"/>
                  <a:pt x="7105" y="2784"/>
                  <a:pt x="7105" y="2678"/>
                </a:cubicBezTo>
                <a:cubicBezTo>
                  <a:pt x="7105" y="2592"/>
                  <a:pt x="7137" y="2550"/>
                  <a:pt x="7169" y="2496"/>
                </a:cubicBezTo>
                <a:cubicBezTo>
                  <a:pt x="7191" y="2464"/>
                  <a:pt x="7191" y="2432"/>
                  <a:pt x="7212" y="2411"/>
                </a:cubicBezTo>
                <a:cubicBezTo>
                  <a:pt x="7244" y="2336"/>
                  <a:pt x="7287" y="2219"/>
                  <a:pt x="7308" y="2133"/>
                </a:cubicBezTo>
                <a:cubicBezTo>
                  <a:pt x="7329" y="2080"/>
                  <a:pt x="7340" y="2005"/>
                  <a:pt x="7361" y="1952"/>
                </a:cubicBezTo>
                <a:cubicBezTo>
                  <a:pt x="7404" y="1995"/>
                  <a:pt x="7361" y="2155"/>
                  <a:pt x="7361" y="2197"/>
                </a:cubicBezTo>
                <a:cubicBezTo>
                  <a:pt x="7329" y="2347"/>
                  <a:pt x="7351" y="2411"/>
                  <a:pt x="7340" y="2454"/>
                </a:cubicBezTo>
                <a:cubicBezTo>
                  <a:pt x="7329" y="2518"/>
                  <a:pt x="7329" y="2507"/>
                  <a:pt x="7329" y="2582"/>
                </a:cubicBezTo>
                <a:cubicBezTo>
                  <a:pt x="7329" y="2614"/>
                  <a:pt x="7319" y="2667"/>
                  <a:pt x="7308" y="2699"/>
                </a:cubicBezTo>
                <a:cubicBezTo>
                  <a:pt x="7297" y="2827"/>
                  <a:pt x="7255" y="2859"/>
                  <a:pt x="7329" y="2923"/>
                </a:cubicBezTo>
                <a:cubicBezTo>
                  <a:pt x="7297" y="3083"/>
                  <a:pt x="7361" y="3083"/>
                  <a:pt x="7372" y="3190"/>
                </a:cubicBezTo>
                <a:cubicBezTo>
                  <a:pt x="7372" y="3222"/>
                  <a:pt x="7361" y="3232"/>
                  <a:pt x="7372" y="3264"/>
                </a:cubicBezTo>
                <a:cubicBezTo>
                  <a:pt x="7383" y="3296"/>
                  <a:pt x="7383" y="3286"/>
                  <a:pt x="7372" y="3328"/>
                </a:cubicBezTo>
                <a:cubicBezTo>
                  <a:pt x="7372" y="3360"/>
                  <a:pt x="7361" y="3414"/>
                  <a:pt x="7351" y="3446"/>
                </a:cubicBezTo>
                <a:lnTo>
                  <a:pt x="7351" y="34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3" name="Google Shape;2243;p39"/>
          <p:cNvSpPr/>
          <p:nvPr/>
        </p:nvSpPr>
        <p:spPr>
          <a:xfrm>
            <a:off x="8474275" y="4942278"/>
            <a:ext cx="253948" cy="164705"/>
          </a:xfrm>
          <a:custGeom>
            <a:avLst/>
            <a:gdLst/>
            <a:ahLst/>
            <a:cxnLst/>
            <a:rect l="l" t="t" r="r" b="b"/>
            <a:pathLst>
              <a:path w="7682" h="4982" extrusionOk="0">
                <a:moveTo>
                  <a:pt x="1292" y="2315"/>
                </a:moveTo>
                <a:lnTo>
                  <a:pt x="1302" y="2283"/>
                </a:lnTo>
                <a:cubicBezTo>
                  <a:pt x="1345" y="2422"/>
                  <a:pt x="1345" y="2731"/>
                  <a:pt x="1494" y="2848"/>
                </a:cubicBezTo>
                <a:cubicBezTo>
                  <a:pt x="1548" y="2891"/>
                  <a:pt x="1569" y="2891"/>
                  <a:pt x="1633" y="2912"/>
                </a:cubicBezTo>
                <a:cubicBezTo>
                  <a:pt x="1633" y="3179"/>
                  <a:pt x="1729" y="3008"/>
                  <a:pt x="1782" y="2998"/>
                </a:cubicBezTo>
                <a:cubicBezTo>
                  <a:pt x="1804" y="3019"/>
                  <a:pt x="1804" y="3040"/>
                  <a:pt x="1814" y="3062"/>
                </a:cubicBezTo>
                <a:cubicBezTo>
                  <a:pt x="1857" y="3115"/>
                  <a:pt x="1900" y="3158"/>
                  <a:pt x="1964" y="3200"/>
                </a:cubicBezTo>
                <a:cubicBezTo>
                  <a:pt x="2060" y="3264"/>
                  <a:pt x="2124" y="3286"/>
                  <a:pt x="2252" y="3275"/>
                </a:cubicBezTo>
                <a:cubicBezTo>
                  <a:pt x="2273" y="3350"/>
                  <a:pt x="2273" y="3424"/>
                  <a:pt x="2284" y="3499"/>
                </a:cubicBezTo>
                <a:cubicBezTo>
                  <a:pt x="2305" y="3574"/>
                  <a:pt x="2358" y="3574"/>
                  <a:pt x="2337" y="3702"/>
                </a:cubicBezTo>
                <a:cubicBezTo>
                  <a:pt x="2326" y="3776"/>
                  <a:pt x="2401" y="3926"/>
                  <a:pt x="2433" y="4000"/>
                </a:cubicBezTo>
                <a:cubicBezTo>
                  <a:pt x="2465" y="4054"/>
                  <a:pt x="2465" y="4043"/>
                  <a:pt x="2444" y="4107"/>
                </a:cubicBezTo>
                <a:cubicBezTo>
                  <a:pt x="2422" y="4256"/>
                  <a:pt x="2348" y="4416"/>
                  <a:pt x="2337" y="4512"/>
                </a:cubicBezTo>
                <a:cubicBezTo>
                  <a:pt x="2337" y="4566"/>
                  <a:pt x="2358" y="4566"/>
                  <a:pt x="2284" y="4640"/>
                </a:cubicBezTo>
                <a:cubicBezTo>
                  <a:pt x="2252" y="4672"/>
                  <a:pt x="2134" y="4790"/>
                  <a:pt x="2166" y="4832"/>
                </a:cubicBezTo>
                <a:cubicBezTo>
                  <a:pt x="2198" y="4854"/>
                  <a:pt x="2230" y="4843"/>
                  <a:pt x="2273" y="4843"/>
                </a:cubicBezTo>
                <a:cubicBezTo>
                  <a:pt x="2262" y="4886"/>
                  <a:pt x="2230" y="4896"/>
                  <a:pt x="2209" y="4939"/>
                </a:cubicBezTo>
                <a:cubicBezTo>
                  <a:pt x="2273" y="4982"/>
                  <a:pt x="2614" y="4971"/>
                  <a:pt x="2657" y="4950"/>
                </a:cubicBezTo>
                <a:cubicBezTo>
                  <a:pt x="2764" y="4886"/>
                  <a:pt x="2678" y="4715"/>
                  <a:pt x="2721" y="4683"/>
                </a:cubicBezTo>
                <a:cubicBezTo>
                  <a:pt x="2753" y="4651"/>
                  <a:pt x="2796" y="4672"/>
                  <a:pt x="2806" y="4608"/>
                </a:cubicBezTo>
                <a:cubicBezTo>
                  <a:pt x="2828" y="4544"/>
                  <a:pt x="2796" y="4363"/>
                  <a:pt x="2796" y="4288"/>
                </a:cubicBezTo>
                <a:cubicBezTo>
                  <a:pt x="2785" y="4182"/>
                  <a:pt x="2785" y="4075"/>
                  <a:pt x="2774" y="3968"/>
                </a:cubicBezTo>
                <a:cubicBezTo>
                  <a:pt x="2774" y="3904"/>
                  <a:pt x="2764" y="3862"/>
                  <a:pt x="2796" y="3819"/>
                </a:cubicBezTo>
                <a:cubicBezTo>
                  <a:pt x="2849" y="3723"/>
                  <a:pt x="2860" y="3648"/>
                  <a:pt x="2860" y="3542"/>
                </a:cubicBezTo>
                <a:cubicBezTo>
                  <a:pt x="2870" y="3488"/>
                  <a:pt x="2881" y="3456"/>
                  <a:pt x="2892" y="3403"/>
                </a:cubicBezTo>
                <a:cubicBezTo>
                  <a:pt x="2924" y="3318"/>
                  <a:pt x="2945" y="3232"/>
                  <a:pt x="2956" y="3126"/>
                </a:cubicBezTo>
                <a:cubicBezTo>
                  <a:pt x="3073" y="3051"/>
                  <a:pt x="3212" y="3008"/>
                  <a:pt x="3361" y="2966"/>
                </a:cubicBezTo>
                <a:cubicBezTo>
                  <a:pt x="3532" y="2934"/>
                  <a:pt x="3670" y="2976"/>
                  <a:pt x="3852" y="3019"/>
                </a:cubicBezTo>
                <a:cubicBezTo>
                  <a:pt x="3926" y="3030"/>
                  <a:pt x="4300" y="3115"/>
                  <a:pt x="4332" y="3126"/>
                </a:cubicBezTo>
                <a:cubicBezTo>
                  <a:pt x="4492" y="3200"/>
                  <a:pt x="4577" y="3254"/>
                  <a:pt x="4769" y="3296"/>
                </a:cubicBezTo>
                <a:lnTo>
                  <a:pt x="4759" y="3392"/>
                </a:lnTo>
                <a:cubicBezTo>
                  <a:pt x="4791" y="3435"/>
                  <a:pt x="4919" y="3478"/>
                  <a:pt x="4951" y="3403"/>
                </a:cubicBezTo>
                <a:cubicBezTo>
                  <a:pt x="4993" y="3296"/>
                  <a:pt x="5025" y="3232"/>
                  <a:pt x="5121" y="3179"/>
                </a:cubicBezTo>
                <a:cubicBezTo>
                  <a:pt x="5143" y="3168"/>
                  <a:pt x="5367" y="3115"/>
                  <a:pt x="5441" y="3094"/>
                </a:cubicBezTo>
                <a:cubicBezTo>
                  <a:pt x="5527" y="3062"/>
                  <a:pt x="5644" y="3008"/>
                  <a:pt x="5697" y="2955"/>
                </a:cubicBezTo>
                <a:cubicBezTo>
                  <a:pt x="5751" y="2902"/>
                  <a:pt x="5868" y="2795"/>
                  <a:pt x="5911" y="2752"/>
                </a:cubicBezTo>
                <a:cubicBezTo>
                  <a:pt x="5985" y="2699"/>
                  <a:pt x="5985" y="2699"/>
                  <a:pt x="6103" y="2688"/>
                </a:cubicBezTo>
                <a:cubicBezTo>
                  <a:pt x="6156" y="2870"/>
                  <a:pt x="6156" y="2955"/>
                  <a:pt x="6273" y="3094"/>
                </a:cubicBezTo>
                <a:cubicBezTo>
                  <a:pt x="6327" y="3147"/>
                  <a:pt x="6316" y="3168"/>
                  <a:pt x="6327" y="3243"/>
                </a:cubicBezTo>
                <a:cubicBezTo>
                  <a:pt x="6401" y="3542"/>
                  <a:pt x="6455" y="3339"/>
                  <a:pt x="6508" y="3840"/>
                </a:cubicBezTo>
                <a:cubicBezTo>
                  <a:pt x="6551" y="4160"/>
                  <a:pt x="6487" y="4374"/>
                  <a:pt x="6337" y="4619"/>
                </a:cubicBezTo>
                <a:cubicBezTo>
                  <a:pt x="6295" y="4704"/>
                  <a:pt x="6295" y="4662"/>
                  <a:pt x="6241" y="4715"/>
                </a:cubicBezTo>
                <a:cubicBezTo>
                  <a:pt x="6220" y="4736"/>
                  <a:pt x="6124" y="4928"/>
                  <a:pt x="6103" y="4960"/>
                </a:cubicBezTo>
                <a:cubicBezTo>
                  <a:pt x="6113" y="4960"/>
                  <a:pt x="6113" y="4971"/>
                  <a:pt x="6113" y="4971"/>
                </a:cubicBezTo>
                <a:lnTo>
                  <a:pt x="6551" y="4971"/>
                </a:lnTo>
                <a:cubicBezTo>
                  <a:pt x="6561" y="4960"/>
                  <a:pt x="6572" y="4960"/>
                  <a:pt x="6572" y="4950"/>
                </a:cubicBezTo>
                <a:cubicBezTo>
                  <a:pt x="6583" y="4939"/>
                  <a:pt x="6625" y="4832"/>
                  <a:pt x="6625" y="4811"/>
                </a:cubicBezTo>
                <a:cubicBezTo>
                  <a:pt x="6753" y="4790"/>
                  <a:pt x="6711" y="4747"/>
                  <a:pt x="6753" y="4662"/>
                </a:cubicBezTo>
                <a:cubicBezTo>
                  <a:pt x="6807" y="4544"/>
                  <a:pt x="6892" y="4235"/>
                  <a:pt x="6903" y="4096"/>
                </a:cubicBezTo>
                <a:cubicBezTo>
                  <a:pt x="6903" y="4043"/>
                  <a:pt x="6892" y="4032"/>
                  <a:pt x="6935" y="4011"/>
                </a:cubicBezTo>
                <a:cubicBezTo>
                  <a:pt x="7009" y="4203"/>
                  <a:pt x="7031" y="4619"/>
                  <a:pt x="6903" y="4811"/>
                </a:cubicBezTo>
                <a:cubicBezTo>
                  <a:pt x="6892" y="4832"/>
                  <a:pt x="6807" y="4928"/>
                  <a:pt x="6775" y="4971"/>
                </a:cubicBezTo>
                <a:lnTo>
                  <a:pt x="7276" y="4971"/>
                </a:lnTo>
                <a:cubicBezTo>
                  <a:pt x="7276" y="4918"/>
                  <a:pt x="7265" y="4854"/>
                  <a:pt x="7276" y="4822"/>
                </a:cubicBezTo>
                <a:cubicBezTo>
                  <a:pt x="7489" y="4811"/>
                  <a:pt x="7404" y="4683"/>
                  <a:pt x="7393" y="4587"/>
                </a:cubicBezTo>
                <a:cubicBezTo>
                  <a:pt x="7351" y="4352"/>
                  <a:pt x="7361" y="4022"/>
                  <a:pt x="7361" y="3776"/>
                </a:cubicBezTo>
                <a:cubicBezTo>
                  <a:pt x="7361" y="3712"/>
                  <a:pt x="7361" y="3638"/>
                  <a:pt x="7361" y="3574"/>
                </a:cubicBezTo>
                <a:cubicBezTo>
                  <a:pt x="7361" y="3510"/>
                  <a:pt x="7361" y="3584"/>
                  <a:pt x="7372" y="3488"/>
                </a:cubicBezTo>
                <a:cubicBezTo>
                  <a:pt x="7383" y="3456"/>
                  <a:pt x="7383" y="3435"/>
                  <a:pt x="7415" y="3424"/>
                </a:cubicBezTo>
                <a:cubicBezTo>
                  <a:pt x="7415" y="3627"/>
                  <a:pt x="7340" y="3584"/>
                  <a:pt x="7383" y="3680"/>
                </a:cubicBezTo>
                <a:cubicBezTo>
                  <a:pt x="7393" y="3723"/>
                  <a:pt x="7393" y="3712"/>
                  <a:pt x="7425" y="3744"/>
                </a:cubicBezTo>
                <a:cubicBezTo>
                  <a:pt x="7425" y="3830"/>
                  <a:pt x="7404" y="3851"/>
                  <a:pt x="7436" y="3947"/>
                </a:cubicBezTo>
                <a:cubicBezTo>
                  <a:pt x="7436" y="3787"/>
                  <a:pt x="7457" y="3670"/>
                  <a:pt x="7479" y="3520"/>
                </a:cubicBezTo>
                <a:cubicBezTo>
                  <a:pt x="7489" y="3563"/>
                  <a:pt x="7479" y="3563"/>
                  <a:pt x="7500" y="3606"/>
                </a:cubicBezTo>
                <a:cubicBezTo>
                  <a:pt x="7511" y="3627"/>
                  <a:pt x="7511" y="3659"/>
                  <a:pt x="7500" y="3691"/>
                </a:cubicBezTo>
                <a:cubicBezTo>
                  <a:pt x="7500" y="3755"/>
                  <a:pt x="7489" y="3840"/>
                  <a:pt x="7532" y="3872"/>
                </a:cubicBezTo>
                <a:cubicBezTo>
                  <a:pt x="7500" y="3680"/>
                  <a:pt x="7521" y="3787"/>
                  <a:pt x="7521" y="3627"/>
                </a:cubicBezTo>
                <a:cubicBezTo>
                  <a:pt x="7521" y="3595"/>
                  <a:pt x="7479" y="3520"/>
                  <a:pt x="7543" y="3424"/>
                </a:cubicBezTo>
                <a:cubicBezTo>
                  <a:pt x="7575" y="3446"/>
                  <a:pt x="7564" y="3520"/>
                  <a:pt x="7553" y="3563"/>
                </a:cubicBezTo>
                <a:cubicBezTo>
                  <a:pt x="7543" y="3606"/>
                  <a:pt x="7532" y="3659"/>
                  <a:pt x="7575" y="3702"/>
                </a:cubicBezTo>
                <a:cubicBezTo>
                  <a:pt x="7564" y="3616"/>
                  <a:pt x="7553" y="3648"/>
                  <a:pt x="7585" y="3563"/>
                </a:cubicBezTo>
                <a:cubicBezTo>
                  <a:pt x="7596" y="3520"/>
                  <a:pt x="7596" y="3467"/>
                  <a:pt x="7596" y="3414"/>
                </a:cubicBezTo>
                <a:cubicBezTo>
                  <a:pt x="7575" y="3243"/>
                  <a:pt x="7564" y="3339"/>
                  <a:pt x="7607" y="3211"/>
                </a:cubicBezTo>
                <a:cubicBezTo>
                  <a:pt x="7617" y="3190"/>
                  <a:pt x="7617" y="3158"/>
                  <a:pt x="7628" y="3147"/>
                </a:cubicBezTo>
                <a:cubicBezTo>
                  <a:pt x="7681" y="3232"/>
                  <a:pt x="7543" y="3414"/>
                  <a:pt x="7649" y="3488"/>
                </a:cubicBezTo>
                <a:cubicBezTo>
                  <a:pt x="7628" y="3414"/>
                  <a:pt x="7639" y="3371"/>
                  <a:pt x="7649" y="3296"/>
                </a:cubicBezTo>
                <a:cubicBezTo>
                  <a:pt x="7671" y="3222"/>
                  <a:pt x="7660" y="3200"/>
                  <a:pt x="7660" y="3126"/>
                </a:cubicBezTo>
                <a:cubicBezTo>
                  <a:pt x="7660" y="3072"/>
                  <a:pt x="7681" y="2998"/>
                  <a:pt x="7681" y="2934"/>
                </a:cubicBezTo>
                <a:cubicBezTo>
                  <a:pt x="7681" y="2827"/>
                  <a:pt x="7660" y="2816"/>
                  <a:pt x="7639" y="2774"/>
                </a:cubicBezTo>
                <a:cubicBezTo>
                  <a:pt x="7585" y="2699"/>
                  <a:pt x="7639" y="2507"/>
                  <a:pt x="7607" y="2400"/>
                </a:cubicBezTo>
                <a:cubicBezTo>
                  <a:pt x="7575" y="2294"/>
                  <a:pt x="7553" y="2176"/>
                  <a:pt x="7532" y="2069"/>
                </a:cubicBezTo>
                <a:cubicBezTo>
                  <a:pt x="7500" y="1920"/>
                  <a:pt x="7500" y="1856"/>
                  <a:pt x="7511" y="1696"/>
                </a:cubicBezTo>
                <a:cubicBezTo>
                  <a:pt x="7511" y="1568"/>
                  <a:pt x="7532" y="1451"/>
                  <a:pt x="7532" y="1312"/>
                </a:cubicBezTo>
                <a:cubicBezTo>
                  <a:pt x="7532" y="1067"/>
                  <a:pt x="7489" y="843"/>
                  <a:pt x="7425" y="619"/>
                </a:cubicBezTo>
                <a:cubicBezTo>
                  <a:pt x="7308" y="213"/>
                  <a:pt x="6935" y="0"/>
                  <a:pt x="6561" y="96"/>
                </a:cubicBezTo>
                <a:cubicBezTo>
                  <a:pt x="6508" y="107"/>
                  <a:pt x="6465" y="128"/>
                  <a:pt x="6401" y="128"/>
                </a:cubicBezTo>
                <a:cubicBezTo>
                  <a:pt x="6167" y="160"/>
                  <a:pt x="5921" y="171"/>
                  <a:pt x="5687" y="203"/>
                </a:cubicBezTo>
                <a:cubicBezTo>
                  <a:pt x="5569" y="213"/>
                  <a:pt x="5473" y="245"/>
                  <a:pt x="5367" y="267"/>
                </a:cubicBezTo>
                <a:cubicBezTo>
                  <a:pt x="5217" y="309"/>
                  <a:pt x="4876" y="320"/>
                  <a:pt x="4673" y="363"/>
                </a:cubicBezTo>
                <a:cubicBezTo>
                  <a:pt x="4535" y="384"/>
                  <a:pt x="4417" y="437"/>
                  <a:pt x="4374" y="448"/>
                </a:cubicBezTo>
                <a:cubicBezTo>
                  <a:pt x="4118" y="480"/>
                  <a:pt x="3873" y="480"/>
                  <a:pt x="3606" y="459"/>
                </a:cubicBezTo>
                <a:cubicBezTo>
                  <a:pt x="3244" y="437"/>
                  <a:pt x="3233" y="395"/>
                  <a:pt x="2913" y="331"/>
                </a:cubicBezTo>
                <a:cubicBezTo>
                  <a:pt x="2700" y="277"/>
                  <a:pt x="2710" y="299"/>
                  <a:pt x="2540" y="288"/>
                </a:cubicBezTo>
                <a:cubicBezTo>
                  <a:pt x="2305" y="267"/>
                  <a:pt x="2060" y="21"/>
                  <a:pt x="1526" y="128"/>
                </a:cubicBezTo>
                <a:cubicBezTo>
                  <a:pt x="1494" y="139"/>
                  <a:pt x="1452" y="139"/>
                  <a:pt x="1420" y="139"/>
                </a:cubicBezTo>
                <a:cubicBezTo>
                  <a:pt x="1377" y="128"/>
                  <a:pt x="1345" y="128"/>
                  <a:pt x="1313" y="128"/>
                </a:cubicBezTo>
                <a:cubicBezTo>
                  <a:pt x="1206" y="160"/>
                  <a:pt x="1292" y="171"/>
                  <a:pt x="1153" y="117"/>
                </a:cubicBezTo>
                <a:cubicBezTo>
                  <a:pt x="1004" y="64"/>
                  <a:pt x="940" y="64"/>
                  <a:pt x="822" y="128"/>
                </a:cubicBezTo>
                <a:cubicBezTo>
                  <a:pt x="780" y="149"/>
                  <a:pt x="737" y="171"/>
                  <a:pt x="694" y="192"/>
                </a:cubicBezTo>
                <a:cubicBezTo>
                  <a:pt x="641" y="224"/>
                  <a:pt x="609" y="256"/>
                  <a:pt x="556" y="245"/>
                </a:cubicBezTo>
                <a:cubicBezTo>
                  <a:pt x="492" y="235"/>
                  <a:pt x="417" y="224"/>
                  <a:pt x="353" y="203"/>
                </a:cubicBezTo>
                <a:cubicBezTo>
                  <a:pt x="278" y="181"/>
                  <a:pt x="257" y="160"/>
                  <a:pt x="204" y="128"/>
                </a:cubicBezTo>
                <a:cubicBezTo>
                  <a:pt x="161" y="107"/>
                  <a:pt x="86" y="85"/>
                  <a:pt x="43" y="128"/>
                </a:cubicBezTo>
                <a:cubicBezTo>
                  <a:pt x="1" y="171"/>
                  <a:pt x="22" y="224"/>
                  <a:pt x="22" y="277"/>
                </a:cubicBezTo>
                <a:cubicBezTo>
                  <a:pt x="54" y="309"/>
                  <a:pt x="118" y="576"/>
                  <a:pt x="310" y="608"/>
                </a:cubicBezTo>
                <a:cubicBezTo>
                  <a:pt x="310" y="693"/>
                  <a:pt x="321" y="725"/>
                  <a:pt x="364" y="789"/>
                </a:cubicBezTo>
                <a:cubicBezTo>
                  <a:pt x="417" y="864"/>
                  <a:pt x="342" y="875"/>
                  <a:pt x="406" y="981"/>
                </a:cubicBezTo>
                <a:cubicBezTo>
                  <a:pt x="438" y="1013"/>
                  <a:pt x="428" y="1024"/>
                  <a:pt x="406" y="1067"/>
                </a:cubicBezTo>
                <a:cubicBezTo>
                  <a:pt x="385" y="1120"/>
                  <a:pt x="353" y="1205"/>
                  <a:pt x="310" y="1248"/>
                </a:cubicBezTo>
                <a:cubicBezTo>
                  <a:pt x="289" y="1259"/>
                  <a:pt x="193" y="1312"/>
                  <a:pt x="182" y="1355"/>
                </a:cubicBezTo>
                <a:cubicBezTo>
                  <a:pt x="161" y="1387"/>
                  <a:pt x="193" y="1397"/>
                  <a:pt x="193" y="1451"/>
                </a:cubicBezTo>
                <a:cubicBezTo>
                  <a:pt x="172" y="1621"/>
                  <a:pt x="172" y="1568"/>
                  <a:pt x="236" y="1643"/>
                </a:cubicBezTo>
                <a:cubicBezTo>
                  <a:pt x="278" y="1696"/>
                  <a:pt x="353" y="1707"/>
                  <a:pt x="438" y="1707"/>
                </a:cubicBezTo>
                <a:cubicBezTo>
                  <a:pt x="502" y="1707"/>
                  <a:pt x="460" y="1717"/>
                  <a:pt x="513" y="1749"/>
                </a:cubicBezTo>
                <a:cubicBezTo>
                  <a:pt x="556" y="1771"/>
                  <a:pt x="588" y="1760"/>
                  <a:pt x="630" y="1760"/>
                </a:cubicBezTo>
                <a:cubicBezTo>
                  <a:pt x="694" y="1867"/>
                  <a:pt x="758" y="1803"/>
                  <a:pt x="833" y="1877"/>
                </a:cubicBezTo>
                <a:cubicBezTo>
                  <a:pt x="897" y="1952"/>
                  <a:pt x="1004" y="1909"/>
                  <a:pt x="1089" y="1920"/>
                </a:cubicBezTo>
                <a:cubicBezTo>
                  <a:pt x="1132" y="1995"/>
                  <a:pt x="1100" y="2037"/>
                  <a:pt x="1206" y="2187"/>
                </a:cubicBezTo>
                <a:cubicBezTo>
                  <a:pt x="1228" y="2229"/>
                  <a:pt x="1281" y="2262"/>
                  <a:pt x="1292" y="2304"/>
                </a:cubicBezTo>
                <a:cubicBezTo>
                  <a:pt x="1292" y="2304"/>
                  <a:pt x="1292" y="2315"/>
                  <a:pt x="1292" y="2315"/>
                </a:cubicBezTo>
                <a:close/>
                <a:moveTo>
                  <a:pt x="7351" y="3446"/>
                </a:moveTo>
                <a:cubicBezTo>
                  <a:pt x="7351" y="3403"/>
                  <a:pt x="7340" y="3371"/>
                  <a:pt x="7340" y="3328"/>
                </a:cubicBezTo>
                <a:cubicBezTo>
                  <a:pt x="7329" y="3286"/>
                  <a:pt x="7340" y="3254"/>
                  <a:pt x="7329" y="3211"/>
                </a:cubicBezTo>
                <a:cubicBezTo>
                  <a:pt x="7319" y="3115"/>
                  <a:pt x="7276" y="3094"/>
                  <a:pt x="7233" y="3051"/>
                </a:cubicBezTo>
                <a:cubicBezTo>
                  <a:pt x="7191" y="2998"/>
                  <a:pt x="7105" y="2784"/>
                  <a:pt x="7105" y="2678"/>
                </a:cubicBezTo>
                <a:cubicBezTo>
                  <a:pt x="7105" y="2592"/>
                  <a:pt x="7137" y="2550"/>
                  <a:pt x="7169" y="2496"/>
                </a:cubicBezTo>
                <a:cubicBezTo>
                  <a:pt x="7191" y="2464"/>
                  <a:pt x="7191" y="2432"/>
                  <a:pt x="7212" y="2411"/>
                </a:cubicBezTo>
                <a:cubicBezTo>
                  <a:pt x="7244" y="2336"/>
                  <a:pt x="7287" y="2219"/>
                  <a:pt x="7308" y="2133"/>
                </a:cubicBezTo>
                <a:cubicBezTo>
                  <a:pt x="7329" y="2080"/>
                  <a:pt x="7340" y="2005"/>
                  <a:pt x="7361" y="1952"/>
                </a:cubicBezTo>
                <a:cubicBezTo>
                  <a:pt x="7404" y="1995"/>
                  <a:pt x="7361" y="2155"/>
                  <a:pt x="7361" y="2197"/>
                </a:cubicBezTo>
                <a:cubicBezTo>
                  <a:pt x="7329" y="2347"/>
                  <a:pt x="7351" y="2411"/>
                  <a:pt x="7340" y="2454"/>
                </a:cubicBezTo>
                <a:cubicBezTo>
                  <a:pt x="7329" y="2518"/>
                  <a:pt x="7329" y="2507"/>
                  <a:pt x="7329" y="2582"/>
                </a:cubicBezTo>
                <a:cubicBezTo>
                  <a:pt x="7329" y="2614"/>
                  <a:pt x="7319" y="2667"/>
                  <a:pt x="7308" y="2699"/>
                </a:cubicBezTo>
                <a:cubicBezTo>
                  <a:pt x="7297" y="2827"/>
                  <a:pt x="7255" y="2859"/>
                  <a:pt x="7329" y="2923"/>
                </a:cubicBezTo>
                <a:cubicBezTo>
                  <a:pt x="7297" y="3083"/>
                  <a:pt x="7361" y="3083"/>
                  <a:pt x="7372" y="3190"/>
                </a:cubicBezTo>
                <a:cubicBezTo>
                  <a:pt x="7372" y="3222"/>
                  <a:pt x="7361" y="3232"/>
                  <a:pt x="7372" y="3264"/>
                </a:cubicBezTo>
                <a:cubicBezTo>
                  <a:pt x="7383" y="3296"/>
                  <a:pt x="7383" y="3286"/>
                  <a:pt x="7372" y="3328"/>
                </a:cubicBezTo>
                <a:cubicBezTo>
                  <a:pt x="7372" y="3360"/>
                  <a:pt x="7361" y="3414"/>
                  <a:pt x="7351" y="3446"/>
                </a:cubicBezTo>
                <a:lnTo>
                  <a:pt x="7351" y="344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44" name="Google Shape;2244;p39"/>
          <p:cNvGrpSpPr/>
          <p:nvPr/>
        </p:nvGrpSpPr>
        <p:grpSpPr>
          <a:xfrm>
            <a:off x="7582833" y="4764601"/>
            <a:ext cx="382833" cy="296473"/>
            <a:chOff x="56988" y="3380990"/>
            <a:chExt cx="257038" cy="199056"/>
          </a:xfrm>
        </p:grpSpPr>
        <p:sp>
          <p:nvSpPr>
            <p:cNvPr id="2245" name="Google Shape;2245;p39"/>
            <p:cNvSpPr/>
            <p:nvPr/>
          </p:nvSpPr>
          <p:spPr>
            <a:xfrm>
              <a:off x="56988" y="3446970"/>
              <a:ext cx="155415" cy="133075"/>
            </a:xfrm>
            <a:custGeom>
              <a:avLst/>
              <a:gdLst/>
              <a:ahLst/>
              <a:cxnLst/>
              <a:rect l="l" t="t" r="r" b="b"/>
              <a:pathLst>
                <a:path w="4042" h="3461" extrusionOk="0">
                  <a:moveTo>
                    <a:pt x="0" y="1"/>
                  </a:moveTo>
                  <a:lnTo>
                    <a:pt x="0" y="3461"/>
                  </a:lnTo>
                  <a:lnTo>
                    <a:pt x="4041" y="3461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6" name="Google Shape;2246;p39"/>
            <p:cNvSpPr/>
            <p:nvPr/>
          </p:nvSpPr>
          <p:spPr>
            <a:xfrm>
              <a:off x="212364" y="3391103"/>
              <a:ext cx="101662" cy="188943"/>
            </a:xfrm>
            <a:custGeom>
              <a:avLst/>
              <a:gdLst/>
              <a:ahLst/>
              <a:cxnLst/>
              <a:rect l="l" t="t" r="r" b="b"/>
              <a:pathLst>
                <a:path w="2644" h="4914" extrusionOk="0">
                  <a:moveTo>
                    <a:pt x="1326" y="0"/>
                  </a:moveTo>
                  <a:lnTo>
                    <a:pt x="0" y="1454"/>
                  </a:lnTo>
                  <a:lnTo>
                    <a:pt x="0" y="4914"/>
                  </a:lnTo>
                  <a:lnTo>
                    <a:pt x="2643" y="4914"/>
                  </a:lnTo>
                  <a:lnTo>
                    <a:pt x="2643" y="1454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BE3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7" name="Google Shape;2247;p39"/>
            <p:cNvSpPr/>
            <p:nvPr/>
          </p:nvSpPr>
          <p:spPr>
            <a:xfrm>
              <a:off x="56988" y="3391103"/>
              <a:ext cx="206400" cy="55906"/>
            </a:xfrm>
            <a:custGeom>
              <a:avLst/>
              <a:gdLst/>
              <a:ahLst/>
              <a:cxnLst/>
              <a:rect l="l" t="t" r="r" b="b"/>
              <a:pathLst>
                <a:path w="5368" h="1454" extrusionOk="0">
                  <a:moveTo>
                    <a:pt x="1317" y="0"/>
                  </a:moveTo>
                  <a:lnTo>
                    <a:pt x="0" y="1454"/>
                  </a:lnTo>
                  <a:lnTo>
                    <a:pt x="4041" y="1454"/>
                  </a:lnTo>
                  <a:lnTo>
                    <a:pt x="53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8" name="Google Shape;2248;p39"/>
            <p:cNvSpPr/>
            <p:nvPr/>
          </p:nvSpPr>
          <p:spPr>
            <a:xfrm>
              <a:off x="275230" y="3464427"/>
              <a:ext cx="24454" cy="30414"/>
            </a:xfrm>
            <a:custGeom>
              <a:avLst/>
              <a:gdLst/>
              <a:ahLst/>
              <a:cxnLst/>
              <a:rect l="l" t="t" r="r" b="b"/>
              <a:pathLst>
                <a:path w="636" h="791" extrusionOk="0">
                  <a:moveTo>
                    <a:pt x="0" y="1"/>
                  </a:moveTo>
                  <a:lnTo>
                    <a:pt x="0" y="791"/>
                  </a:lnTo>
                  <a:lnTo>
                    <a:pt x="636" y="791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9" name="Google Shape;2249;p39"/>
            <p:cNvSpPr/>
            <p:nvPr/>
          </p:nvSpPr>
          <p:spPr>
            <a:xfrm>
              <a:off x="227013" y="3464427"/>
              <a:ext cx="24493" cy="30414"/>
            </a:xfrm>
            <a:custGeom>
              <a:avLst/>
              <a:gdLst/>
              <a:ahLst/>
              <a:cxnLst/>
              <a:rect l="l" t="t" r="r" b="b"/>
              <a:pathLst>
                <a:path w="637" h="791" extrusionOk="0">
                  <a:moveTo>
                    <a:pt x="1" y="1"/>
                  </a:moveTo>
                  <a:lnTo>
                    <a:pt x="1" y="791"/>
                  </a:lnTo>
                  <a:lnTo>
                    <a:pt x="637" y="791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0" name="Google Shape;2250;p39"/>
            <p:cNvSpPr/>
            <p:nvPr/>
          </p:nvSpPr>
          <p:spPr>
            <a:xfrm>
              <a:off x="275230" y="3524486"/>
              <a:ext cx="24454" cy="30068"/>
            </a:xfrm>
            <a:custGeom>
              <a:avLst/>
              <a:gdLst/>
              <a:ahLst/>
              <a:cxnLst/>
              <a:rect l="l" t="t" r="r" b="b"/>
              <a:pathLst>
                <a:path w="636" h="782" extrusionOk="0">
                  <a:moveTo>
                    <a:pt x="0" y="1"/>
                  </a:moveTo>
                  <a:lnTo>
                    <a:pt x="0" y="782"/>
                  </a:lnTo>
                  <a:lnTo>
                    <a:pt x="636" y="782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1" name="Google Shape;2251;p39"/>
            <p:cNvSpPr/>
            <p:nvPr/>
          </p:nvSpPr>
          <p:spPr>
            <a:xfrm>
              <a:off x="227013" y="3524486"/>
              <a:ext cx="24493" cy="30068"/>
            </a:xfrm>
            <a:custGeom>
              <a:avLst/>
              <a:gdLst/>
              <a:ahLst/>
              <a:cxnLst/>
              <a:rect l="l" t="t" r="r" b="b"/>
              <a:pathLst>
                <a:path w="637" h="782" extrusionOk="0">
                  <a:moveTo>
                    <a:pt x="1" y="1"/>
                  </a:moveTo>
                  <a:lnTo>
                    <a:pt x="1" y="782"/>
                  </a:lnTo>
                  <a:lnTo>
                    <a:pt x="637" y="782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2" name="Google Shape;2252;p39"/>
            <p:cNvSpPr/>
            <p:nvPr/>
          </p:nvSpPr>
          <p:spPr>
            <a:xfrm>
              <a:off x="170800" y="3464427"/>
              <a:ext cx="24493" cy="30414"/>
            </a:xfrm>
            <a:custGeom>
              <a:avLst/>
              <a:gdLst/>
              <a:ahLst/>
              <a:cxnLst/>
              <a:rect l="l" t="t" r="r" b="b"/>
              <a:pathLst>
                <a:path w="637" h="791" extrusionOk="0">
                  <a:moveTo>
                    <a:pt x="1" y="1"/>
                  </a:moveTo>
                  <a:lnTo>
                    <a:pt x="1" y="791"/>
                  </a:lnTo>
                  <a:lnTo>
                    <a:pt x="636" y="791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3" name="Google Shape;2253;p39"/>
            <p:cNvSpPr/>
            <p:nvPr/>
          </p:nvSpPr>
          <p:spPr>
            <a:xfrm>
              <a:off x="122276" y="3464427"/>
              <a:ext cx="24839" cy="30414"/>
            </a:xfrm>
            <a:custGeom>
              <a:avLst/>
              <a:gdLst/>
              <a:ahLst/>
              <a:cxnLst/>
              <a:rect l="l" t="t" r="r" b="b"/>
              <a:pathLst>
                <a:path w="646" h="791" extrusionOk="0">
                  <a:moveTo>
                    <a:pt x="0" y="1"/>
                  </a:moveTo>
                  <a:lnTo>
                    <a:pt x="0" y="791"/>
                  </a:lnTo>
                  <a:lnTo>
                    <a:pt x="645" y="791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4" name="Google Shape;2254;p39"/>
            <p:cNvSpPr/>
            <p:nvPr/>
          </p:nvSpPr>
          <p:spPr>
            <a:xfrm>
              <a:off x="74098" y="3464427"/>
              <a:ext cx="24454" cy="30414"/>
            </a:xfrm>
            <a:custGeom>
              <a:avLst/>
              <a:gdLst/>
              <a:ahLst/>
              <a:cxnLst/>
              <a:rect l="l" t="t" r="r" b="b"/>
              <a:pathLst>
                <a:path w="636" h="791" extrusionOk="0">
                  <a:moveTo>
                    <a:pt x="0" y="1"/>
                  </a:moveTo>
                  <a:lnTo>
                    <a:pt x="0" y="791"/>
                  </a:lnTo>
                  <a:lnTo>
                    <a:pt x="636" y="791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5" name="Google Shape;2255;p39"/>
            <p:cNvSpPr/>
            <p:nvPr/>
          </p:nvSpPr>
          <p:spPr>
            <a:xfrm>
              <a:off x="170800" y="3524486"/>
              <a:ext cx="24493" cy="30068"/>
            </a:xfrm>
            <a:custGeom>
              <a:avLst/>
              <a:gdLst/>
              <a:ahLst/>
              <a:cxnLst/>
              <a:rect l="l" t="t" r="r" b="b"/>
              <a:pathLst>
                <a:path w="637" h="782" extrusionOk="0">
                  <a:moveTo>
                    <a:pt x="1" y="1"/>
                  </a:moveTo>
                  <a:lnTo>
                    <a:pt x="1" y="782"/>
                  </a:lnTo>
                  <a:lnTo>
                    <a:pt x="636" y="782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6" name="Google Shape;2256;p39"/>
            <p:cNvSpPr/>
            <p:nvPr/>
          </p:nvSpPr>
          <p:spPr>
            <a:xfrm>
              <a:off x="122276" y="3524486"/>
              <a:ext cx="24839" cy="55560"/>
            </a:xfrm>
            <a:custGeom>
              <a:avLst/>
              <a:gdLst/>
              <a:ahLst/>
              <a:cxnLst/>
              <a:rect l="l" t="t" r="r" b="b"/>
              <a:pathLst>
                <a:path w="646" h="1445" extrusionOk="0">
                  <a:moveTo>
                    <a:pt x="0" y="1"/>
                  </a:moveTo>
                  <a:lnTo>
                    <a:pt x="0" y="1445"/>
                  </a:lnTo>
                  <a:lnTo>
                    <a:pt x="645" y="1445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7" name="Google Shape;2257;p39"/>
            <p:cNvSpPr/>
            <p:nvPr/>
          </p:nvSpPr>
          <p:spPr>
            <a:xfrm>
              <a:off x="74098" y="3524486"/>
              <a:ext cx="24454" cy="30068"/>
            </a:xfrm>
            <a:custGeom>
              <a:avLst/>
              <a:gdLst/>
              <a:ahLst/>
              <a:cxnLst/>
              <a:rect l="l" t="t" r="r" b="b"/>
              <a:pathLst>
                <a:path w="636" h="782" extrusionOk="0">
                  <a:moveTo>
                    <a:pt x="0" y="1"/>
                  </a:moveTo>
                  <a:lnTo>
                    <a:pt x="0" y="782"/>
                  </a:lnTo>
                  <a:lnTo>
                    <a:pt x="636" y="782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8" name="Google Shape;2258;p39"/>
            <p:cNvSpPr/>
            <p:nvPr/>
          </p:nvSpPr>
          <p:spPr>
            <a:xfrm>
              <a:off x="173952" y="3380990"/>
              <a:ext cx="16803" cy="41564"/>
            </a:xfrm>
            <a:custGeom>
              <a:avLst/>
              <a:gdLst/>
              <a:ahLst/>
              <a:cxnLst/>
              <a:rect l="l" t="t" r="r" b="b"/>
              <a:pathLst>
                <a:path w="437" h="1081" extrusionOk="0">
                  <a:moveTo>
                    <a:pt x="0" y="0"/>
                  </a:moveTo>
                  <a:lnTo>
                    <a:pt x="0" y="1081"/>
                  </a:lnTo>
                  <a:lnTo>
                    <a:pt x="436" y="1081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9" name="Google Shape;2259;p39"/>
            <p:cNvSpPr/>
            <p:nvPr/>
          </p:nvSpPr>
          <p:spPr>
            <a:xfrm>
              <a:off x="190717" y="3380990"/>
              <a:ext cx="10497" cy="41564"/>
            </a:xfrm>
            <a:custGeom>
              <a:avLst/>
              <a:gdLst/>
              <a:ahLst/>
              <a:cxnLst/>
              <a:rect l="l" t="t" r="r" b="b"/>
              <a:pathLst>
                <a:path w="273" h="1081" extrusionOk="0">
                  <a:moveTo>
                    <a:pt x="0" y="0"/>
                  </a:moveTo>
                  <a:lnTo>
                    <a:pt x="0" y="1081"/>
                  </a:lnTo>
                  <a:lnTo>
                    <a:pt x="273" y="78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E30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60" name="Google Shape;2260;p39"/>
          <p:cNvGrpSpPr/>
          <p:nvPr/>
        </p:nvGrpSpPr>
        <p:grpSpPr>
          <a:xfrm>
            <a:off x="7769552" y="4284267"/>
            <a:ext cx="890852" cy="144475"/>
            <a:chOff x="490250" y="465854"/>
            <a:chExt cx="1164056" cy="188782"/>
          </a:xfrm>
        </p:grpSpPr>
        <p:sp>
          <p:nvSpPr>
            <p:cNvPr id="2261" name="Google Shape;2261;p39"/>
            <p:cNvSpPr/>
            <p:nvPr/>
          </p:nvSpPr>
          <p:spPr>
            <a:xfrm>
              <a:off x="490250" y="465854"/>
              <a:ext cx="1164056" cy="188782"/>
            </a:xfrm>
            <a:custGeom>
              <a:avLst/>
              <a:gdLst/>
              <a:ahLst/>
              <a:cxnLst/>
              <a:rect l="l" t="t" r="r" b="b"/>
              <a:pathLst>
                <a:path w="36337" h="5893" extrusionOk="0">
                  <a:moveTo>
                    <a:pt x="14298" y="1"/>
                  </a:moveTo>
                  <a:cubicBezTo>
                    <a:pt x="12019" y="1"/>
                    <a:pt x="9835" y="1244"/>
                    <a:pt x="9336" y="3377"/>
                  </a:cubicBezTo>
                  <a:cubicBezTo>
                    <a:pt x="9286" y="3621"/>
                    <a:pt x="9137" y="3744"/>
                    <a:pt x="8937" y="3744"/>
                  </a:cubicBezTo>
                  <a:cubicBezTo>
                    <a:pt x="8846" y="3744"/>
                    <a:pt x="8744" y="3719"/>
                    <a:pt x="8637" y="3668"/>
                  </a:cubicBezTo>
                  <a:cubicBezTo>
                    <a:pt x="8232" y="3472"/>
                    <a:pt x="7785" y="3360"/>
                    <a:pt x="7340" y="3360"/>
                  </a:cubicBezTo>
                  <a:cubicBezTo>
                    <a:pt x="7166" y="3360"/>
                    <a:pt x="6992" y="3377"/>
                    <a:pt x="6820" y="3413"/>
                  </a:cubicBezTo>
                  <a:cubicBezTo>
                    <a:pt x="6339" y="3504"/>
                    <a:pt x="5949" y="3776"/>
                    <a:pt x="5585" y="4085"/>
                  </a:cubicBezTo>
                  <a:cubicBezTo>
                    <a:pt x="5131" y="4471"/>
                    <a:pt x="4557" y="4725"/>
                    <a:pt x="3963" y="4725"/>
                  </a:cubicBezTo>
                  <a:cubicBezTo>
                    <a:pt x="3844" y="4725"/>
                    <a:pt x="3725" y="4715"/>
                    <a:pt x="3605" y="4694"/>
                  </a:cubicBezTo>
                  <a:cubicBezTo>
                    <a:pt x="3316" y="4649"/>
                    <a:pt x="3033" y="4605"/>
                    <a:pt x="2746" y="4605"/>
                  </a:cubicBezTo>
                  <a:cubicBezTo>
                    <a:pt x="2682" y="4605"/>
                    <a:pt x="2617" y="4607"/>
                    <a:pt x="2552" y="4612"/>
                  </a:cubicBezTo>
                  <a:cubicBezTo>
                    <a:pt x="1916" y="4657"/>
                    <a:pt x="1362" y="4939"/>
                    <a:pt x="845" y="5293"/>
                  </a:cubicBezTo>
                  <a:cubicBezTo>
                    <a:pt x="554" y="5484"/>
                    <a:pt x="282" y="5693"/>
                    <a:pt x="0" y="5893"/>
                  </a:cubicBezTo>
                  <a:lnTo>
                    <a:pt x="36336" y="5893"/>
                  </a:lnTo>
                  <a:cubicBezTo>
                    <a:pt x="35539" y="4712"/>
                    <a:pt x="34769" y="4553"/>
                    <a:pt x="33980" y="4553"/>
                  </a:cubicBezTo>
                  <a:cubicBezTo>
                    <a:pt x="33691" y="4553"/>
                    <a:pt x="33398" y="4575"/>
                    <a:pt x="33101" y="4575"/>
                  </a:cubicBezTo>
                  <a:cubicBezTo>
                    <a:pt x="32733" y="4575"/>
                    <a:pt x="32356" y="4542"/>
                    <a:pt x="31968" y="4394"/>
                  </a:cubicBezTo>
                  <a:cubicBezTo>
                    <a:pt x="30792" y="3940"/>
                    <a:pt x="30429" y="2361"/>
                    <a:pt x="28620" y="2361"/>
                  </a:cubicBezTo>
                  <a:cubicBezTo>
                    <a:pt x="28293" y="2361"/>
                    <a:pt x="27918" y="2412"/>
                    <a:pt x="27482" y="2532"/>
                  </a:cubicBezTo>
                  <a:cubicBezTo>
                    <a:pt x="27360" y="2564"/>
                    <a:pt x="27233" y="2581"/>
                    <a:pt x="27106" y="2581"/>
                  </a:cubicBezTo>
                  <a:cubicBezTo>
                    <a:pt x="26797" y="2581"/>
                    <a:pt x="26490" y="2480"/>
                    <a:pt x="26265" y="2242"/>
                  </a:cubicBezTo>
                  <a:cubicBezTo>
                    <a:pt x="25325" y="1179"/>
                    <a:pt x="23966" y="623"/>
                    <a:pt x="22675" y="623"/>
                  </a:cubicBezTo>
                  <a:cubicBezTo>
                    <a:pt x="21484" y="623"/>
                    <a:pt x="20351" y="1097"/>
                    <a:pt x="19662" y="2087"/>
                  </a:cubicBezTo>
                  <a:cubicBezTo>
                    <a:pt x="19545" y="2246"/>
                    <a:pt x="19387" y="2326"/>
                    <a:pt x="19229" y="2326"/>
                  </a:cubicBezTo>
                  <a:cubicBezTo>
                    <a:pt x="19081" y="2326"/>
                    <a:pt x="18932" y="2255"/>
                    <a:pt x="18818" y="2115"/>
                  </a:cubicBezTo>
                  <a:cubicBezTo>
                    <a:pt x="17669" y="660"/>
                    <a:pt x="15958" y="1"/>
                    <a:pt x="14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2" name="Google Shape;2262;p39"/>
            <p:cNvSpPr/>
            <p:nvPr/>
          </p:nvSpPr>
          <p:spPr>
            <a:xfrm>
              <a:off x="490250" y="478891"/>
              <a:ext cx="1164056" cy="175744"/>
            </a:xfrm>
            <a:custGeom>
              <a:avLst/>
              <a:gdLst/>
              <a:ahLst/>
              <a:cxnLst/>
              <a:rect l="l" t="t" r="r" b="b"/>
              <a:pathLst>
                <a:path w="36337" h="5486" extrusionOk="0">
                  <a:moveTo>
                    <a:pt x="12097" y="0"/>
                  </a:moveTo>
                  <a:lnTo>
                    <a:pt x="12097" y="0"/>
                  </a:lnTo>
                  <a:cubicBezTo>
                    <a:pt x="10744" y="527"/>
                    <a:pt x="9672" y="1553"/>
                    <a:pt x="9336" y="2970"/>
                  </a:cubicBezTo>
                  <a:cubicBezTo>
                    <a:pt x="9286" y="3214"/>
                    <a:pt x="9137" y="3337"/>
                    <a:pt x="8937" y="3337"/>
                  </a:cubicBezTo>
                  <a:cubicBezTo>
                    <a:pt x="8846" y="3337"/>
                    <a:pt x="8744" y="3312"/>
                    <a:pt x="8637" y="3261"/>
                  </a:cubicBezTo>
                  <a:cubicBezTo>
                    <a:pt x="8232" y="3065"/>
                    <a:pt x="7785" y="2953"/>
                    <a:pt x="7340" y="2953"/>
                  </a:cubicBezTo>
                  <a:cubicBezTo>
                    <a:pt x="7166" y="2953"/>
                    <a:pt x="6992" y="2970"/>
                    <a:pt x="6820" y="3006"/>
                  </a:cubicBezTo>
                  <a:cubicBezTo>
                    <a:pt x="6339" y="3097"/>
                    <a:pt x="5949" y="3369"/>
                    <a:pt x="5585" y="3678"/>
                  </a:cubicBezTo>
                  <a:cubicBezTo>
                    <a:pt x="5131" y="4064"/>
                    <a:pt x="4557" y="4318"/>
                    <a:pt x="3963" y="4318"/>
                  </a:cubicBezTo>
                  <a:cubicBezTo>
                    <a:pt x="3844" y="4318"/>
                    <a:pt x="3725" y="4308"/>
                    <a:pt x="3605" y="4287"/>
                  </a:cubicBezTo>
                  <a:cubicBezTo>
                    <a:pt x="3316" y="4242"/>
                    <a:pt x="3033" y="4198"/>
                    <a:pt x="2746" y="4198"/>
                  </a:cubicBezTo>
                  <a:cubicBezTo>
                    <a:pt x="2682" y="4198"/>
                    <a:pt x="2617" y="4200"/>
                    <a:pt x="2552" y="4205"/>
                  </a:cubicBezTo>
                  <a:cubicBezTo>
                    <a:pt x="1916" y="4250"/>
                    <a:pt x="1362" y="4532"/>
                    <a:pt x="845" y="4886"/>
                  </a:cubicBezTo>
                  <a:cubicBezTo>
                    <a:pt x="554" y="5077"/>
                    <a:pt x="282" y="5286"/>
                    <a:pt x="0" y="5486"/>
                  </a:cubicBezTo>
                  <a:lnTo>
                    <a:pt x="36336" y="5486"/>
                  </a:lnTo>
                  <a:cubicBezTo>
                    <a:pt x="35873" y="4795"/>
                    <a:pt x="35419" y="4459"/>
                    <a:pt x="34965" y="4287"/>
                  </a:cubicBezTo>
                  <a:cubicBezTo>
                    <a:pt x="34729" y="4541"/>
                    <a:pt x="34456" y="4777"/>
                    <a:pt x="34120" y="4886"/>
                  </a:cubicBezTo>
                  <a:cubicBezTo>
                    <a:pt x="33886" y="4972"/>
                    <a:pt x="33637" y="4995"/>
                    <a:pt x="33386" y="4995"/>
                  </a:cubicBezTo>
                  <a:cubicBezTo>
                    <a:pt x="33160" y="4995"/>
                    <a:pt x="32932" y="4976"/>
                    <a:pt x="32713" y="4968"/>
                  </a:cubicBezTo>
                  <a:cubicBezTo>
                    <a:pt x="32556" y="4961"/>
                    <a:pt x="32400" y="4958"/>
                    <a:pt x="32244" y="4958"/>
                  </a:cubicBezTo>
                  <a:cubicBezTo>
                    <a:pt x="32040" y="4958"/>
                    <a:pt x="31836" y="4962"/>
                    <a:pt x="31631" y="4962"/>
                  </a:cubicBezTo>
                  <a:cubicBezTo>
                    <a:pt x="31411" y="4962"/>
                    <a:pt x="31190" y="4958"/>
                    <a:pt x="30969" y="4941"/>
                  </a:cubicBezTo>
                  <a:cubicBezTo>
                    <a:pt x="30479" y="4904"/>
                    <a:pt x="29988" y="4804"/>
                    <a:pt x="29525" y="4650"/>
                  </a:cubicBezTo>
                  <a:cubicBezTo>
                    <a:pt x="29089" y="4505"/>
                    <a:pt x="28662" y="4314"/>
                    <a:pt x="28235" y="4151"/>
                  </a:cubicBezTo>
                  <a:cubicBezTo>
                    <a:pt x="27818" y="3978"/>
                    <a:pt x="27391" y="3833"/>
                    <a:pt x="26937" y="3787"/>
                  </a:cubicBezTo>
                  <a:cubicBezTo>
                    <a:pt x="26843" y="3780"/>
                    <a:pt x="26749" y="3775"/>
                    <a:pt x="26655" y="3775"/>
                  </a:cubicBezTo>
                  <a:cubicBezTo>
                    <a:pt x="26522" y="3775"/>
                    <a:pt x="26389" y="3784"/>
                    <a:pt x="26256" y="3805"/>
                  </a:cubicBezTo>
                  <a:cubicBezTo>
                    <a:pt x="26001" y="3842"/>
                    <a:pt x="25765" y="3923"/>
                    <a:pt x="25520" y="4005"/>
                  </a:cubicBezTo>
                  <a:cubicBezTo>
                    <a:pt x="24941" y="4205"/>
                    <a:pt x="24327" y="4295"/>
                    <a:pt x="23710" y="4295"/>
                  </a:cubicBezTo>
                  <a:cubicBezTo>
                    <a:pt x="23262" y="4295"/>
                    <a:pt x="22813" y="4248"/>
                    <a:pt x="22378" y="4160"/>
                  </a:cubicBezTo>
                  <a:cubicBezTo>
                    <a:pt x="21851" y="4051"/>
                    <a:pt x="21342" y="3842"/>
                    <a:pt x="20816" y="3724"/>
                  </a:cubicBezTo>
                  <a:cubicBezTo>
                    <a:pt x="20568" y="3670"/>
                    <a:pt x="20325" y="3645"/>
                    <a:pt x="20081" y="3645"/>
                  </a:cubicBezTo>
                  <a:cubicBezTo>
                    <a:pt x="19789" y="3645"/>
                    <a:pt x="19497" y="3681"/>
                    <a:pt x="19199" y="3751"/>
                  </a:cubicBezTo>
                  <a:cubicBezTo>
                    <a:pt x="18681" y="3878"/>
                    <a:pt x="18164" y="4051"/>
                    <a:pt x="17628" y="4078"/>
                  </a:cubicBezTo>
                  <a:cubicBezTo>
                    <a:pt x="17553" y="4082"/>
                    <a:pt x="17478" y="4084"/>
                    <a:pt x="17403" y="4084"/>
                  </a:cubicBezTo>
                  <a:cubicBezTo>
                    <a:pt x="16954" y="4084"/>
                    <a:pt x="16492" y="4018"/>
                    <a:pt x="16057" y="3933"/>
                  </a:cubicBezTo>
                  <a:cubicBezTo>
                    <a:pt x="15067" y="3733"/>
                    <a:pt x="14159" y="3306"/>
                    <a:pt x="13378" y="2661"/>
                  </a:cubicBezTo>
                  <a:cubicBezTo>
                    <a:pt x="12696" y="2116"/>
                    <a:pt x="12061" y="1353"/>
                    <a:pt x="12061" y="436"/>
                  </a:cubicBezTo>
                  <a:cubicBezTo>
                    <a:pt x="12061" y="291"/>
                    <a:pt x="12070" y="145"/>
                    <a:pt x="12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63" name="Google Shape;2263;p39"/>
          <p:cNvGrpSpPr/>
          <p:nvPr/>
        </p:nvGrpSpPr>
        <p:grpSpPr>
          <a:xfrm>
            <a:off x="238255" y="230071"/>
            <a:ext cx="751514" cy="121859"/>
            <a:chOff x="490250" y="465854"/>
            <a:chExt cx="1164056" cy="188782"/>
          </a:xfrm>
        </p:grpSpPr>
        <p:sp>
          <p:nvSpPr>
            <p:cNvPr id="2264" name="Google Shape;2264;p39"/>
            <p:cNvSpPr/>
            <p:nvPr/>
          </p:nvSpPr>
          <p:spPr>
            <a:xfrm>
              <a:off x="490250" y="465854"/>
              <a:ext cx="1164056" cy="188782"/>
            </a:xfrm>
            <a:custGeom>
              <a:avLst/>
              <a:gdLst/>
              <a:ahLst/>
              <a:cxnLst/>
              <a:rect l="l" t="t" r="r" b="b"/>
              <a:pathLst>
                <a:path w="36337" h="5893" extrusionOk="0">
                  <a:moveTo>
                    <a:pt x="14298" y="1"/>
                  </a:moveTo>
                  <a:cubicBezTo>
                    <a:pt x="12019" y="1"/>
                    <a:pt x="9835" y="1244"/>
                    <a:pt x="9336" y="3377"/>
                  </a:cubicBezTo>
                  <a:cubicBezTo>
                    <a:pt x="9286" y="3621"/>
                    <a:pt x="9137" y="3744"/>
                    <a:pt x="8937" y="3744"/>
                  </a:cubicBezTo>
                  <a:cubicBezTo>
                    <a:pt x="8846" y="3744"/>
                    <a:pt x="8744" y="3719"/>
                    <a:pt x="8637" y="3668"/>
                  </a:cubicBezTo>
                  <a:cubicBezTo>
                    <a:pt x="8232" y="3472"/>
                    <a:pt x="7785" y="3360"/>
                    <a:pt x="7340" y="3360"/>
                  </a:cubicBezTo>
                  <a:cubicBezTo>
                    <a:pt x="7166" y="3360"/>
                    <a:pt x="6992" y="3377"/>
                    <a:pt x="6820" y="3413"/>
                  </a:cubicBezTo>
                  <a:cubicBezTo>
                    <a:pt x="6339" y="3504"/>
                    <a:pt x="5949" y="3776"/>
                    <a:pt x="5585" y="4085"/>
                  </a:cubicBezTo>
                  <a:cubicBezTo>
                    <a:pt x="5131" y="4471"/>
                    <a:pt x="4557" y="4725"/>
                    <a:pt x="3963" y="4725"/>
                  </a:cubicBezTo>
                  <a:cubicBezTo>
                    <a:pt x="3844" y="4725"/>
                    <a:pt x="3725" y="4715"/>
                    <a:pt x="3605" y="4694"/>
                  </a:cubicBezTo>
                  <a:cubicBezTo>
                    <a:pt x="3316" y="4649"/>
                    <a:pt x="3033" y="4605"/>
                    <a:pt x="2746" y="4605"/>
                  </a:cubicBezTo>
                  <a:cubicBezTo>
                    <a:pt x="2682" y="4605"/>
                    <a:pt x="2617" y="4607"/>
                    <a:pt x="2552" y="4612"/>
                  </a:cubicBezTo>
                  <a:cubicBezTo>
                    <a:pt x="1916" y="4657"/>
                    <a:pt x="1362" y="4939"/>
                    <a:pt x="845" y="5293"/>
                  </a:cubicBezTo>
                  <a:cubicBezTo>
                    <a:pt x="554" y="5484"/>
                    <a:pt x="282" y="5693"/>
                    <a:pt x="0" y="5893"/>
                  </a:cubicBezTo>
                  <a:lnTo>
                    <a:pt x="36336" y="5893"/>
                  </a:lnTo>
                  <a:cubicBezTo>
                    <a:pt x="35539" y="4712"/>
                    <a:pt x="34769" y="4553"/>
                    <a:pt x="33980" y="4553"/>
                  </a:cubicBezTo>
                  <a:cubicBezTo>
                    <a:pt x="33691" y="4553"/>
                    <a:pt x="33398" y="4575"/>
                    <a:pt x="33101" y="4575"/>
                  </a:cubicBezTo>
                  <a:cubicBezTo>
                    <a:pt x="32733" y="4575"/>
                    <a:pt x="32356" y="4542"/>
                    <a:pt x="31968" y="4394"/>
                  </a:cubicBezTo>
                  <a:cubicBezTo>
                    <a:pt x="30792" y="3940"/>
                    <a:pt x="30429" y="2361"/>
                    <a:pt x="28620" y="2361"/>
                  </a:cubicBezTo>
                  <a:cubicBezTo>
                    <a:pt x="28293" y="2361"/>
                    <a:pt x="27918" y="2412"/>
                    <a:pt x="27482" y="2532"/>
                  </a:cubicBezTo>
                  <a:cubicBezTo>
                    <a:pt x="27360" y="2564"/>
                    <a:pt x="27233" y="2581"/>
                    <a:pt x="27106" y="2581"/>
                  </a:cubicBezTo>
                  <a:cubicBezTo>
                    <a:pt x="26797" y="2581"/>
                    <a:pt x="26490" y="2480"/>
                    <a:pt x="26265" y="2242"/>
                  </a:cubicBezTo>
                  <a:cubicBezTo>
                    <a:pt x="25325" y="1179"/>
                    <a:pt x="23966" y="623"/>
                    <a:pt x="22675" y="623"/>
                  </a:cubicBezTo>
                  <a:cubicBezTo>
                    <a:pt x="21484" y="623"/>
                    <a:pt x="20351" y="1097"/>
                    <a:pt x="19662" y="2087"/>
                  </a:cubicBezTo>
                  <a:cubicBezTo>
                    <a:pt x="19545" y="2246"/>
                    <a:pt x="19387" y="2326"/>
                    <a:pt x="19229" y="2326"/>
                  </a:cubicBezTo>
                  <a:cubicBezTo>
                    <a:pt x="19081" y="2326"/>
                    <a:pt x="18932" y="2255"/>
                    <a:pt x="18818" y="2115"/>
                  </a:cubicBezTo>
                  <a:cubicBezTo>
                    <a:pt x="17669" y="660"/>
                    <a:pt x="15958" y="1"/>
                    <a:pt x="14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5" name="Google Shape;2265;p39"/>
            <p:cNvSpPr/>
            <p:nvPr/>
          </p:nvSpPr>
          <p:spPr>
            <a:xfrm>
              <a:off x="490250" y="478891"/>
              <a:ext cx="1164056" cy="175744"/>
            </a:xfrm>
            <a:custGeom>
              <a:avLst/>
              <a:gdLst/>
              <a:ahLst/>
              <a:cxnLst/>
              <a:rect l="l" t="t" r="r" b="b"/>
              <a:pathLst>
                <a:path w="36337" h="5486" extrusionOk="0">
                  <a:moveTo>
                    <a:pt x="12097" y="0"/>
                  </a:moveTo>
                  <a:lnTo>
                    <a:pt x="12097" y="0"/>
                  </a:lnTo>
                  <a:cubicBezTo>
                    <a:pt x="10744" y="527"/>
                    <a:pt x="9672" y="1553"/>
                    <a:pt x="9336" y="2970"/>
                  </a:cubicBezTo>
                  <a:cubicBezTo>
                    <a:pt x="9286" y="3214"/>
                    <a:pt x="9137" y="3337"/>
                    <a:pt x="8937" y="3337"/>
                  </a:cubicBezTo>
                  <a:cubicBezTo>
                    <a:pt x="8846" y="3337"/>
                    <a:pt x="8744" y="3312"/>
                    <a:pt x="8637" y="3261"/>
                  </a:cubicBezTo>
                  <a:cubicBezTo>
                    <a:pt x="8232" y="3065"/>
                    <a:pt x="7785" y="2953"/>
                    <a:pt x="7340" y="2953"/>
                  </a:cubicBezTo>
                  <a:cubicBezTo>
                    <a:pt x="7166" y="2953"/>
                    <a:pt x="6992" y="2970"/>
                    <a:pt x="6820" y="3006"/>
                  </a:cubicBezTo>
                  <a:cubicBezTo>
                    <a:pt x="6339" y="3097"/>
                    <a:pt x="5949" y="3369"/>
                    <a:pt x="5585" y="3678"/>
                  </a:cubicBezTo>
                  <a:cubicBezTo>
                    <a:pt x="5131" y="4064"/>
                    <a:pt x="4557" y="4318"/>
                    <a:pt x="3963" y="4318"/>
                  </a:cubicBezTo>
                  <a:cubicBezTo>
                    <a:pt x="3844" y="4318"/>
                    <a:pt x="3725" y="4308"/>
                    <a:pt x="3605" y="4287"/>
                  </a:cubicBezTo>
                  <a:cubicBezTo>
                    <a:pt x="3316" y="4242"/>
                    <a:pt x="3033" y="4198"/>
                    <a:pt x="2746" y="4198"/>
                  </a:cubicBezTo>
                  <a:cubicBezTo>
                    <a:pt x="2682" y="4198"/>
                    <a:pt x="2617" y="4200"/>
                    <a:pt x="2552" y="4205"/>
                  </a:cubicBezTo>
                  <a:cubicBezTo>
                    <a:pt x="1916" y="4250"/>
                    <a:pt x="1362" y="4532"/>
                    <a:pt x="845" y="4886"/>
                  </a:cubicBezTo>
                  <a:cubicBezTo>
                    <a:pt x="554" y="5077"/>
                    <a:pt x="282" y="5286"/>
                    <a:pt x="0" y="5486"/>
                  </a:cubicBezTo>
                  <a:lnTo>
                    <a:pt x="36336" y="5486"/>
                  </a:lnTo>
                  <a:cubicBezTo>
                    <a:pt x="35873" y="4795"/>
                    <a:pt x="35419" y="4459"/>
                    <a:pt x="34965" y="4287"/>
                  </a:cubicBezTo>
                  <a:cubicBezTo>
                    <a:pt x="34729" y="4541"/>
                    <a:pt x="34456" y="4777"/>
                    <a:pt x="34120" y="4886"/>
                  </a:cubicBezTo>
                  <a:cubicBezTo>
                    <a:pt x="33886" y="4972"/>
                    <a:pt x="33637" y="4995"/>
                    <a:pt x="33386" y="4995"/>
                  </a:cubicBezTo>
                  <a:cubicBezTo>
                    <a:pt x="33160" y="4995"/>
                    <a:pt x="32932" y="4976"/>
                    <a:pt x="32713" y="4968"/>
                  </a:cubicBezTo>
                  <a:cubicBezTo>
                    <a:pt x="32556" y="4961"/>
                    <a:pt x="32400" y="4958"/>
                    <a:pt x="32244" y="4958"/>
                  </a:cubicBezTo>
                  <a:cubicBezTo>
                    <a:pt x="32040" y="4958"/>
                    <a:pt x="31836" y="4962"/>
                    <a:pt x="31631" y="4962"/>
                  </a:cubicBezTo>
                  <a:cubicBezTo>
                    <a:pt x="31411" y="4962"/>
                    <a:pt x="31190" y="4958"/>
                    <a:pt x="30969" y="4941"/>
                  </a:cubicBezTo>
                  <a:cubicBezTo>
                    <a:pt x="30479" y="4904"/>
                    <a:pt x="29988" y="4804"/>
                    <a:pt x="29525" y="4650"/>
                  </a:cubicBezTo>
                  <a:cubicBezTo>
                    <a:pt x="29089" y="4505"/>
                    <a:pt x="28662" y="4314"/>
                    <a:pt x="28235" y="4151"/>
                  </a:cubicBezTo>
                  <a:cubicBezTo>
                    <a:pt x="27818" y="3978"/>
                    <a:pt x="27391" y="3833"/>
                    <a:pt x="26937" y="3787"/>
                  </a:cubicBezTo>
                  <a:cubicBezTo>
                    <a:pt x="26843" y="3780"/>
                    <a:pt x="26749" y="3775"/>
                    <a:pt x="26655" y="3775"/>
                  </a:cubicBezTo>
                  <a:cubicBezTo>
                    <a:pt x="26522" y="3775"/>
                    <a:pt x="26389" y="3784"/>
                    <a:pt x="26256" y="3805"/>
                  </a:cubicBezTo>
                  <a:cubicBezTo>
                    <a:pt x="26001" y="3842"/>
                    <a:pt x="25765" y="3923"/>
                    <a:pt x="25520" y="4005"/>
                  </a:cubicBezTo>
                  <a:cubicBezTo>
                    <a:pt x="24941" y="4205"/>
                    <a:pt x="24327" y="4295"/>
                    <a:pt x="23710" y="4295"/>
                  </a:cubicBezTo>
                  <a:cubicBezTo>
                    <a:pt x="23262" y="4295"/>
                    <a:pt x="22813" y="4248"/>
                    <a:pt x="22378" y="4160"/>
                  </a:cubicBezTo>
                  <a:cubicBezTo>
                    <a:pt x="21851" y="4051"/>
                    <a:pt x="21342" y="3842"/>
                    <a:pt x="20816" y="3724"/>
                  </a:cubicBezTo>
                  <a:cubicBezTo>
                    <a:pt x="20568" y="3670"/>
                    <a:pt x="20325" y="3645"/>
                    <a:pt x="20081" y="3645"/>
                  </a:cubicBezTo>
                  <a:cubicBezTo>
                    <a:pt x="19789" y="3645"/>
                    <a:pt x="19497" y="3681"/>
                    <a:pt x="19199" y="3751"/>
                  </a:cubicBezTo>
                  <a:cubicBezTo>
                    <a:pt x="18681" y="3878"/>
                    <a:pt x="18164" y="4051"/>
                    <a:pt x="17628" y="4078"/>
                  </a:cubicBezTo>
                  <a:cubicBezTo>
                    <a:pt x="17553" y="4082"/>
                    <a:pt x="17478" y="4084"/>
                    <a:pt x="17403" y="4084"/>
                  </a:cubicBezTo>
                  <a:cubicBezTo>
                    <a:pt x="16954" y="4084"/>
                    <a:pt x="16492" y="4018"/>
                    <a:pt x="16057" y="3933"/>
                  </a:cubicBezTo>
                  <a:cubicBezTo>
                    <a:pt x="15067" y="3733"/>
                    <a:pt x="14159" y="3306"/>
                    <a:pt x="13378" y="2661"/>
                  </a:cubicBezTo>
                  <a:cubicBezTo>
                    <a:pt x="12696" y="2116"/>
                    <a:pt x="12061" y="1353"/>
                    <a:pt x="12061" y="436"/>
                  </a:cubicBezTo>
                  <a:cubicBezTo>
                    <a:pt x="12061" y="291"/>
                    <a:pt x="12070" y="145"/>
                    <a:pt x="12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66" name="Google Shape;2266;p39"/>
          <p:cNvGrpSpPr/>
          <p:nvPr/>
        </p:nvGrpSpPr>
        <p:grpSpPr>
          <a:xfrm>
            <a:off x="5309276" y="4224727"/>
            <a:ext cx="358878" cy="58202"/>
            <a:chOff x="490250" y="465854"/>
            <a:chExt cx="1164056" cy="188782"/>
          </a:xfrm>
        </p:grpSpPr>
        <p:sp>
          <p:nvSpPr>
            <p:cNvPr id="2267" name="Google Shape;2267;p39"/>
            <p:cNvSpPr/>
            <p:nvPr/>
          </p:nvSpPr>
          <p:spPr>
            <a:xfrm>
              <a:off x="490250" y="465854"/>
              <a:ext cx="1164056" cy="188782"/>
            </a:xfrm>
            <a:custGeom>
              <a:avLst/>
              <a:gdLst/>
              <a:ahLst/>
              <a:cxnLst/>
              <a:rect l="l" t="t" r="r" b="b"/>
              <a:pathLst>
                <a:path w="36337" h="5893" extrusionOk="0">
                  <a:moveTo>
                    <a:pt x="14298" y="1"/>
                  </a:moveTo>
                  <a:cubicBezTo>
                    <a:pt x="12019" y="1"/>
                    <a:pt x="9835" y="1244"/>
                    <a:pt x="9336" y="3377"/>
                  </a:cubicBezTo>
                  <a:cubicBezTo>
                    <a:pt x="9286" y="3621"/>
                    <a:pt x="9137" y="3744"/>
                    <a:pt x="8937" y="3744"/>
                  </a:cubicBezTo>
                  <a:cubicBezTo>
                    <a:pt x="8846" y="3744"/>
                    <a:pt x="8744" y="3719"/>
                    <a:pt x="8637" y="3668"/>
                  </a:cubicBezTo>
                  <a:cubicBezTo>
                    <a:pt x="8232" y="3472"/>
                    <a:pt x="7785" y="3360"/>
                    <a:pt x="7340" y="3360"/>
                  </a:cubicBezTo>
                  <a:cubicBezTo>
                    <a:pt x="7166" y="3360"/>
                    <a:pt x="6992" y="3377"/>
                    <a:pt x="6820" y="3413"/>
                  </a:cubicBezTo>
                  <a:cubicBezTo>
                    <a:pt x="6339" y="3504"/>
                    <a:pt x="5949" y="3776"/>
                    <a:pt x="5585" y="4085"/>
                  </a:cubicBezTo>
                  <a:cubicBezTo>
                    <a:pt x="5131" y="4471"/>
                    <a:pt x="4557" y="4725"/>
                    <a:pt x="3963" y="4725"/>
                  </a:cubicBezTo>
                  <a:cubicBezTo>
                    <a:pt x="3844" y="4725"/>
                    <a:pt x="3725" y="4715"/>
                    <a:pt x="3605" y="4694"/>
                  </a:cubicBezTo>
                  <a:cubicBezTo>
                    <a:pt x="3316" y="4649"/>
                    <a:pt x="3033" y="4605"/>
                    <a:pt x="2746" y="4605"/>
                  </a:cubicBezTo>
                  <a:cubicBezTo>
                    <a:pt x="2682" y="4605"/>
                    <a:pt x="2617" y="4607"/>
                    <a:pt x="2552" y="4612"/>
                  </a:cubicBezTo>
                  <a:cubicBezTo>
                    <a:pt x="1916" y="4657"/>
                    <a:pt x="1362" y="4939"/>
                    <a:pt x="845" y="5293"/>
                  </a:cubicBezTo>
                  <a:cubicBezTo>
                    <a:pt x="554" y="5484"/>
                    <a:pt x="282" y="5693"/>
                    <a:pt x="0" y="5893"/>
                  </a:cubicBezTo>
                  <a:lnTo>
                    <a:pt x="36336" y="5893"/>
                  </a:lnTo>
                  <a:cubicBezTo>
                    <a:pt x="35539" y="4712"/>
                    <a:pt x="34769" y="4553"/>
                    <a:pt x="33980" y="4553"/>
                  </a:cubicBezTo>
                  <a:cubicBezTo>
                    <a:pt x="33691" y="4553"/>
                    <a:pt x="33398" y="4575"/>
                    <a:pt x="33101" y="4575"/>
                  </a:cubicBezTo>
                  <a:cubicBezTo>
                    <a:pt x="32733" y="4575"/>
                    <a:pt x="32356" y="4542"/>
                    <a:pt x="31968" y="4394"/>
                  </a:cubicBezTo>
                  <a:cubicBezTo>
                    <a:pt x="30792" y="3940"/>
                    <a:pt x="30429" y="2361"/>
                    <a:pt x="28620" y="2361"/>
                  </a:cubicBezTo>
                  <a:cubicBezTo>
                    <a:pt x="28293" y="2361"/>
                    <a:pt x="27918" y="2412"/>
                    <a:pt x="27482" y="2532"/>
                  </a:cubicBezTo>
                  <a:cubicBezTo>
                    <a:pt x="27360" y="2564"/>
                    <a:pt x="27233" y="2581"/>
                    <a:pt x="27106" y="2581"/>
                  </a:cubicBezTo>
                  <a:cubicBezTo>
                    <a:pt x="26797" y="2581"/>
                    <a:pt x="26490" y="2480"/>
                    <a:pt x="26265" y="2242"/>
                  </a:cubicBezTo>
                  <a:cubicBezTo>
                    <a:pt x="25325" y="1179"/>
                    <a:pt x="23966" y="623"/>
                    <a:pt x="22675" y="623"/>
                  </a:cubicBezTo>
                  <a:cubicBezTo>
                    <a:pt x="21484" y="623"/>
                    <a:pt x="20351" y="1097"/>
                    <a:pt x="19662" y="2087"/>
                  </a:cubicBezTo>
                  <a:cubicBezTo>
                    <a:pt x="19545" y="2246"/>
                    <a:pt x="19387" y="2326"/>
                    <a:pt x="19229" y="2326"/>
                  </a:cubicBezTo>
                  <a:cubicBezTo>
                    <a:pt x="19081" y="2326"/>
                    <a:pt x="18932" y="2255"/>
                    <a:pt x="18818" y="2115"/>
                  </a:cubicBezTo>
                  <a:cubicBezTo>
                    <a:pt x="17669" y="660"/>
                    <a:pt x="15958" y="1"/>
                    <a:pt x="142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8" name="Google Shape;2268;p39"/>
            <p:cNvSpPr/>
            <p:nvPr/>
          </p:nvSpPr>
          <p:spPr>
            <a:xfrm>
              <a:off x="490250" y="478891"/>
              <a:ext cx="1164056" cy="175744"/>
            </a:xfrm>
            <a:custGeom>
              <a:avLst/>
              <a:gdLst/>
              <a:ahLst/>
              <a:cxnLst/>
              <a:rect l="l" t="t" r="r" b="b"/>
              <a:pathLst>
                <a:path w="36337" h="5486" extrusionOk="0">
                  <a:moveTo>
                    <a:pt x="12097" y="0"/>
                  </a:moveTo>
                  <a:lnTo>
                    <a:pt x="12097" y="0"/>
                  </a:lnTo>
                  <a:cubicBezTo>
                    <a:pt x="10744" y="527"/>
                    <a:pt x="9672" y="1553"/>
                    <a:pt x="9336" y="2970"/>
                  </a:cubicBezTo>
                  <a:cubicBezTo>
                    <a:pt x="9286" y="3214"/>
                    <a:pt x="9137" y="3337"/>
                    <a:pt x="8937" y="3337"/>
                  </a:cubicBezTo>
                  <a:cubicBezTo>
                    <a:pt x="8846" y="3337"/>
                    <a:pt x="8744" y="3312"/>
                    <a:pt x="8637" y="3261"/>
                  </a:cubicBezTo>
                  <a:cubicBezTo>
                    <a:pt x="8232" y="3065"/>
                    <a:pt x="7785" y="2953"/>
                    <a:pt x="7340" y="2953"/>
                  </a:cubicBezTo>
                  <a:cubicBezTo>
                    <a:pt x="7166" y="2953"/>
                    <a:pt x="6992" y="2970"/>
                    <a:pt x="6820" y="3006"/>
                  </a:cubicBezTo>
                  <a:cubicBezTo>
                    <a:pt x="6339" y="3097"/>
                    <a:pt x="5949" y="3369"/>
                    <a:pt x="5585" y="3678"/>
                  </a:cubicBezTo>
                  <a:cubicBezTo>
                    <a:pt x="5131" y="4064"/>
                    <a:pt x="4557" y="4318"/>
                    <a:pt x="3963" y="4318"/>
                  </a:cubicBezTo>
                  <a:cubicBezTo>
                    <a:pt x="3844" y="4318"/>
                    <a:pt x="3725" y="4308"/>
                    <a:pt x="3605" y="4287"/>
                  </a:cubicBezTo>
                  <a:cubicBezTo>
                    <a:pt x="3316" y="4242"/>
                    <a:pt x="3033" y="4198"/>
                    <a:pt x="2746" y="4198"/>
                  </a:cubicBezTo>
                  <a:cubicBezTo>
                    <a:pt x="2682" y="4198"/>
                    <a:pt x="2617" y="4200"/>
                    <a:pt x="2552" y="4205"/>
                  </a:cubicBezTo>
                  <a:cubicBezTo>
                    <a:pt x="1916" y="4250"/>
                    <a:pt x="1362" y="4532"/>
                    <a:pt x="845" y="4886"/>
                  </a:cubicBezTo>
                  <a:cubicBezTo>
                    <a:pt x="554" y="5077"/>
                    <a:pt x="282" y="5286"/>
                    <a:pt x="0" y="5486"/>
                  </a:cubicBezTo>
                  <a:lnTo>
                    <a:pt x="36336" y="5486"/>
                  </a:lnTo>
                  <a:cubicBezTo>
                    <a:pt x="35873" y="4795"/>
                    <a:pt x="35419" y="4459"/>
                    <a:pt x="34965" y="4287"/>
                  </a:cubicBezTo>
                  <a:cubicBezTo>
                    <a:pt x="34729" y="4541"/>
                    <a:pt x="34456" y="4777"/>
                    <a:pt x="34120" y="4886"/>
                  </a:cubicBezTo>
                  <a:cubicBezTo>
                    <a:pt x="33886" y="4972"/>
                    <a:pt x="33637" y="4995"/>
                    <a:pt x="33386" y="4995"/>
                  </a:cubicBezTo>
                  <a:cubicBezTo>
                    <a:pt x="33160" y="4995"/>
                    <a:pt x="32932" y="4976"/>
                    <a:pt x="32713" y="4968"/>
                  </a:cubicBezTo>
                  <a:cubicBezTo>
                    <a:pt x="32556" y="4961"/>
                    <a:pt x="32400" y="4958"/>
                    <a:pt x="32244" y="4958"/>
                  </a:cubicBezTo>
                  <a:cubicBezTo>
                    <a:pt x="32040" y="4958"/>
                    <a:pt x="31836" y="4962"/>
                    <a:pt x="31631" y="4962"/>
                  </a:cubicBezTo>
                  <a:cubicBezTo>
                    <a:pt x="31411" y="4962"/>
                    <a:pt x="31190" y="4958"/>
                    <a:pt x="30969" y="4941"/>
                  </a:cubicBezTo>
                  <a:cubicBezTo>
                    <a:pt x="30479" y="4904"/>
                    <a:pt x="29988" y="4804"/>
                    <a:pt x="29525" y="4650"/>
                  </a:cubicBezTo>
                  <a:cubicBezTo>
                    <a:pt x="29089" y="4505"/>
                    <a:pt x="28662" y="4314"/>
                    <a:pt x="28235" y="4151"/>
                  </a:cubicBezTo>
                  <a:cubicBezTo>
                    <a:pt x="27818" y="3978"/>
                    <a:pt x="27391" y="3833"/>
                    <a:pt x="26937" y="3787"/>
                  </a:cubicBezTo>
                  <a:cubicBezTo>
                    <a:pt x="26843" y="3780"/>
                    <a:pt x="26749" y="3775"/>
                    <a:pt x="26655" y="3775"/>
                  </a:cubicBezTo>
                  <a:cubicBezTo>
                    <a:pt x="26522" y="3775"/>
                    <a:pt x="26389" y="3784"/>
                    <a:pt x="26256" y="3805"/>
                  </a:cubicBezTo>
                  <a:cubicBezTo>
                    <a:pt x="26001" y="3842"/>
                    <a:pt x="25765" y="3923"/>
                    <a:pt x="25520" y="4005"/>
                  </a:cubicBezTo>
                  <a:cubicBezTo>
                    <a:pt x="24941" y="4205"/>
                    <a:pt x="24327" y="4295"/>
                    <a:pt x="23710" y="4295"/>
                  </a:cubicBezTo>
                  <a:cubicBezTo>
                    <a:pt x="23262" y="4295"/>
                    <a:pt x="22813" y="4248"/>
                    <a:pt x="22378" y="4160"/>
                  </a:cubicBezTo>
                  <a:cubicBezTo>
                    <a:pt x="21851" y="4051"/>
                    <a:pt x="21342" y="3842"/>
                    <a:pt x="20816" y="3724"/>
                  </a:cubicBezTo>
                  <a:cubicBezTo>
                    <a:pt x="20568" y="3670"/>
                    <a:pt x="20325" y="3645"/>
                    <a:pt x="20081" y="3645"/>
                  </a:cubicBezTo>
                  <a:cubicBezTo>
                    <a:pt x="19789" y="3645"/>
                    <a:pt x="19497" y="3681"/>
                    <a:pt x="19199" y="3751"/>
                  </a:cubicBezTo>
                  <a:cubicBezTo>
                    <a:pt x="18681" y="3878"/>
                    <a:pt x="18164" y="4051"/>
                    <a:pt x="17628" y="4078"/>
                  </a:cubicBezTo>
                  <a:cubicBezTo>
                    <a:pt x="17553" y="4082"/>
                    <a:pt x="17478" y="4084"/>
                    <a:pt x="17403" y="4084"/>
                  </a:cubicBezTo>
                  <a:cubicBezTo>
                    <a:pt x="16954" y="4084"/>
                    <a:pt x="16492" y="4018"/>
                    <a:pt x="16057" y="3933"/>
                  </a:cubicBezTo>
                  <a:cubicBezTo>
                    <a:pt x="15067" y="3733"/>
                    <a:pt x="14159" y="3306"/>
                    <a:pt x="13378" y="2661"/>
                  </a:cubicBezTo>
                  <a:cubicBezTo>
                    <a:pt x="12696" y="2116"/>
                    <a:pt x="12061" y="1353"/>
                    <a:pt x="12061" y="436"/>
                  </a:cubicBezTo>
                  <a:cubicBezTo>
                    <a:pt x="12061" y="291"/>
                    <a:pt x="12070" y="145"/>
                    <a:pt x="12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4DD2F-74EB-425D-BE3E-17D85DDD3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F6E16-72D0-4CED-B045-E18F781E12BA}" type="slidenum">
              <a:rPr lang="en-GB" smtClean="0"/>
              <a:t>26</a:t>
            </a:fld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110D1-AD3B-432C-8CFC-38888AE10203}"/>
              </a:ext>
            </a:extLst>
          </p:cNvPr>
          <p:cNvGrpSpPr/>
          <p:nvPr/>
        </p:nvGrpSpPr>
        <p:grpSpPr>
          <a:xfrm>
            <a:off x="415777" y="978279"/>
            <a:ext cx="2608873" cy="1404732"/>
            <a:chOff x="415777" y="978279"/>
            <a:chExt cx="2608873" cy="140473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3708F26-DB70-4AFF-95D7-2DE40F28122F}"/>
                </a:ext>
              </a:extLst>
            </p:cNvPr>
            <p:cNvSpPr/>
            <p:nvPr/>
          </p:nvSpPr>
          <p:spPr>
            <a:xfrm>
              <a:off x="415777" y="978279"/>
              <a:ext cx="2608873" cy="1404732"/>
            </a:xfrm>
            <a:prstGeom prst="roundRect">
              <a:avLst/>
            </a:prstGeom>
            <a:pattFill prst="dkDn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>
              <a:outerShdw blurRad="342900" dist="38100" dir="8100000" sx="99000" sy="99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Bitter" panose="020B0604020202020204" charset="0"/>
                </a:rPr>
                <a:t>Frontend</a:t>
              </a:r>
            </a:p>
          </p:txBody>
        </p:sp>
        <p:pic>
          <p:nvPicPr>
            <p:cNvPr id="42" name="Picture 2" descr="File:React-icon.svg - Wikimedia Commons">
              <a:extLst>
                <a:ext uri="{FF2B5EF4-FFF2-40B4-BE49-F238E27FC236}">
                  <a16:creationId xmlns:a16="http://schemas.microsoft.com/office/drawing/2014/main" id="{2F5C031C-19A8-44F4-95B2-02A5DDA3BD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7" y="1359287"/>
              <a:ext cx="1059936" cy="9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FA5C87-28E7-444E-9550-7568904171F9}"/>
                </a:ext>
              </a:extLst>
            </p:cNvPr>
            <p:cNvSpPr txBox="1"/>
            <p:nvPr/>
          </p:nvSpPr>
          <p:spPr>
            <a:xfrm>
              <a:off x="1720213" y="1546075"/>
              <a:ext cx="1214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React &amp;</a:t>
              </a:r>
            </a:p>
            <a:p>
              <a:r>
                <a:rPr lang="en-GB" sz="1600" dirty="0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Tailwind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BFF036-5F19-650C-0A69-2793875D2EFB}"/>
              </a:ext>
            </a:extLst>
          </p:cNvPr>
          <p:cNvGrpSpPr/>
          <p:nvPr/>
        </p:nvGrpSpPr>
        <p:grpSpPr>
          <a:xfrm>
            <a:off x="3220720" y="978279"/>
            <a:ext cx="2702560" cy="1413486"/>
            <a:chOff x="3220720" y="978279"/>
            <a:chExt cx="2702560" cy="1413486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36E5022-C19C-4EA8-8BA7-EC362E08C7C1}"/>
                </a:ext>
              </a:extLst>
            </p:cNvPr>
            <p:cNvSpPr/>
            <p:nvPr/>
          </p:nvSpPr>
          <p:spPr>
            <a:xfrm>
              <a:off x="3220720" y="978279"/>
              <a:ext cx="2702560" cy="1404732"/>
            </a:xfrm>
            <a:prstGeom prst="roundRect">
              <a:avLst/>
            </a:prstGeom>
            <a:pattFill prst="dkDn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>
              <a:outerShdw blurRad="342900" dist="38100" dir="8100000" sx="99000" sy="99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Bitter" panose="020B0604020202020204" charset="0"/>
                </a:rPr>
                <a:t>Backend</a:t>
              </a:r>
            </a:p>
          </p:txBody>
        </p:sp>
        <p:pic>
          <p:nvPicPr>
            <p:cNvPr id="45" name="Picture 2" descr="Free download | Python logo, png | PNGWing">
              <a:extLst>
                <a:ext uri="{FF2B5EF4-FFF2-40B4-BE49-F238E27FC236}">
                  <a16:creationId xmlns:a16="http://schemas.microsoft.com/office/drawing/2014/main" id="{F45452EC-214B-4274-B4D2-2BFF06077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8889" y1="40556" x2="28889" y2="40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8969" y="1227975"/>
              <a:ext cx="1163790" cy="1163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B440957-7003-49F4-8C1F-7E647795EAB8}"/>
                </a:ext>
              </a:extLst>
            </p:cNvPr>
            <p:cNvSpPr txBox="1"/>
            <p:nvPr/>
          </p:nvSpPr>
          <p:spPr>
            <a:xfrm>
              <a:off x="4575630" y="1465249"/>
              <a:ext cx="12975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Python</a:t>
              </a:r>
            </a:p>
            <a:p>
              <a:r>
                <a:rPr lang="en-GB" dirty="0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(Fast API)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671BA42-6824-4568-AC62-6338EE95C130}"/>
              </a:ext>
            </a:extLst>
          </p:cNvPr>
          <p:cNvGrpSpPr/>
          <p:nvPr/>
        </p:nvGrpSpPr>
        <p:grpSpPr>
          <a:xfrm>
            <a:off x="6119350" y="978279"/>
            <a:ext cx="2702560" cy="1404732"/>
            <a:chOff x="6119350" y="978279"/>
            <a:chExt cx="2702560" cy="140473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EE77856-AE5C-4FCB-BE1E-519C13623804}"/>
                </a:ext>
              </a:extLst>
            </p:cNvPr>
            <p:cNvSpPr/>
            <p:nvPr/>
          </p:nvSpPr>
          <p:spPr>
            <a:xfrm>
              <a:off x="6119350" y="978279"/>
              <a:ext cx="2702560" cy="1404732"/>
            </a:xfrm>
            <a:prstGeom prst="roundRect">
              <a:avLst/>
            </a:prstGeom>
            <a:pattFill prst="dkDn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>
              <a:outerShdw blurRad="342900" dist="38100" dir="8100000" sx="99000" sy="99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Bitter" panose="020B0604020202020204" charset="0"/>
                </a:rPr>
                <a:t>Authentication</a:t>
              </a:r>
            </a:p>
          </p:txBody>
        </p:sp>
        <p:pic>
          <p:nvPicPr>
            <p:cNvPr id="1030" name="Picture 6" descr="What the heck are JWT and OAuth 2.0? | #CrystalizeMyLearning (July 2022)">
              <a:extLst>
                <a:ext uri="{FF2B5EF4-FFF2-40B4-BE49-F238E27FC236}">
                  <a16:creationId xmlns:a16="http://schemas.microsoft.com/office/drawing/2014/main" id="{478E2E33-FCB7-4552-8BEE-593AFB482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239" y="1313257"/>
              <a:ext cx="1035260" cy="103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4977C7-94A2-4D21-8D8E-95ABAF5997A7}"/>
                </a:ext>
              </a:extLst>
            </p:cNvPr>
            <p:cNvSpPr txBox="1"/>
            <p:nvPr/>
          </p:nvSpPr>
          <p:spPr>
            <a:xfrm>
              <a:off x="7394499" y="1619137"/>
              <a:ext cx="1297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JWTs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7A3945C-5469-4597-9660-F13D236D61E4}"/>
              </a:ext>
            </a:extLst>
          </p:cNvPr>
          <p:cNvGrpSpPr/>
          <p:nvPr/>
        </p:nvGrpSpPr>
        <p:grpSpPr>
          <a:xfrm>
            <a:off x="1949257" y="2714321"/>
            <a:ext cx="2608873" cy="1404732"/>
            <a:chOff x="415777" y="2714321"/>
            <a:chExt cx="2608873" cy="1404732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A2A1AB3-747B-4B43-AA35-DD496CFF9536}"/>
                </a:ext>
              </a:extLst>
            </p:cNvPr>
            <p:cNvSpPr/>
            <p:nvPr/>
          </p:nvSpPr>
          <p:spPr>
            <a:xfrm>
              <a:off x="415777" y="2714321"/>
              <a:ext cx="2608873" cy="1404732"/>
            </a:xfrm>
            <a:prstGeom prst="roundRect">
              <a:avLst/>
            </a:prstGeom>
            <a:pattFill prst="dkDn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>
              <a:outerShdw blurRad="342900" dist="38100" dir="8100000" sx="99000" sy="99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Bitter" panose="020B0604020202020204" charset="0"/>
                </a:rPr>
                <a:t>Database</a:t>
              </a:r>
            </a:p>
          </p:txBody>
        </p:sp>
        <p:pic>
          <p:nvPicPr>
            <p:cNvPr id="1036" name="Picture 12" descr="File:Postgresql elephant.svg - Wikimedia Commons">
              <a:extLst>
                <a:ext uri="{FF2B5EF4-FFF2-40B4-BE49-F238E27FC236}">
                  <a16:creationId xmlns:a16="http://schemas.microsoft.com/office/drawing/2014/main" id="{0CA7E033-3994-4DAA-972C-F7D28FD27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12" y="3098959"/>
              <a:ext cx="972528" cy="939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F9CD00B-ACB8-420F-B799-274F1E06F090}"/>
                </a:ext>
              </a:extLst>
            </p:cNvPr>
            <p:cNvSpPr txBox="1"/>
            <p:nvPr/>
          </p:nvSpPr>
          <p:spPr>
            <a:xfrm>
              <a:off x="1586540" y="3214836"/>
              <a:ext cx="14222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Postgre</a:t>
              </a:r>
              <a:r>
                <a:rPr lang="en-GB" sz="2000" dirty="0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 SQL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FC41BE-E4AB-4852-8DE9-70BDE044FD98}"/>
              </a:ext>
            </a:extLst>
          </p:cNvPr>
          <p:cNvGrpSpPr/>
          <p:nvPr/>
        </p:nvGrpSpPr>
        <p:grpSpPr>
          <a:xfrm>
            <a:off x="4835865" y="2697089"/>
            <a:ext cx="2702560" cy="1404732"/>
            <a:chOff x="4835865" y="2697089"/>
            <a:chExt cx="2702560" cy="140473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3EFA5CF-9AE6-4989-997D-A767A06FBB5E}"/>
                </a:ext>
              </a:extLst>
            </p:cNvPr>
            <p:cNvSpPr/>
            <p:nvPr/>
          </p:nvSpPr>
          <p:spPr>
            <a:xfrm>
              <a:off x="4835865" y="2697089"/>
              <a:ext cx="2702560" cy="1404732"/>
            </a:xfrm>
            <a:prstGeom prst="roundRect">
              <a:avLst/>
            </a:prstGeom>
            <a:pattFill prst="dkDnDiag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>
              <a:outerShdw blurRad="342900" dist="38100" dir="8100000" sx="99000" sy="99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Bitter" panose="020B0604020202020204" charset="0"/>
                </a:rPr>
                <a:t>Machine Learning &amp; AI</a:t>
              </a:r>
            </a:p>
          </p:txBody>
        </p:sp>
        <p:pic>
          <p:nvPicPr>
            <p:cNvPr id="1038" name="Picture 14" descr="rectangle gemini google icon symbol logo 55687055 PNG">
              <a:extLst>
                <a:ext uri="{FF2B5EF4-FFF2-40B4-BE49-F238E27FC236}">
                  <a16:creationId xmlns:a16="http://schemas.microsoft.com/office/drawing/2014/main" id="{74F2DD2E-44E1-4446-A643-C137D4341B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7449" b="83265" l="15918" r="8418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95" t="16732" r="15525" b="16731"/>
            <a:stretch/>
          </p:blipFill>
          <p:spPr bwMode="auto">
            <a:xfrm>
              <a:off x="6551964" y="3125039"/>
              <a:ext cx="918666" cy="912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BAC146-5573-4E86-9518-975F4F690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72444" y1="13778" x2="72889" y2="60444"/>
                          <a14:foregroundMark x1="56444" y1="48444" x2="56444" y2="48889"/>
                          <a14:foregroundMark x1="56444" y1="33333" x2="56444" y2="48444"/>
                          <a14:foregroundMark x1="42222" y1="17778" x2="42222" y2="29778"/>
                          <a14:foregroundMark x1="29778" y1="33333" x2="29333" y2="46222"/>
                          <a14:foregroundMark x1="45333" y1="57333" x2="45333" y2="57333"/>
                          <a14:foregroundMark x1="57333" y1="58222" x2="57333" y2="58222"/>
                          <a14:foregroundMark x1="58222" y1="74222" x2="58222" y2="74222"/>
                          <a14:foregroundMark x1="43556" y1="44000" x2="43556" y2="44000"/>
                          <a14:backgroundMark x1="56444" y1="49333" x2="56444" y2="49333"/>
                          <a14:backgroundMark x1="56444" y1="48444" x2="56444" y2="484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98759" y="3098959"/>
              <a:ext cx="912595" cy="9125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61723-C024-43CA-8C1D-5BD99B79BEE7}"/>
                </a:ext>
              </a:extLst>
            </p:cNvPr>
            <p:cNvSpPr txBox="1"/>
            <p:nvPr/>
          </p:nvSpPr>
          <p:spPr>
            <a:xfrm>
              <a:off x="5811354" y="3190448"/>
              <a:ext cx="8210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itter" panose="020B0604020202020204" charset="0"/>
                </a:rPr>
                <a:t>Pandas</a:t>
              </a:r>
            </a:p>
            <a:p>
              <a:pPr algn="ctr"/>
              <a:r>
                <a:rPr lang="en-US" b="1" dirty="0">
                  <a:latin typeface="Bitter" panose="020B0604020202020204" charset="0"/>
                </a:rPr>
                <a:t>&amp;</a:t>
              </a:r>
            </a:p>
            <a:p>
              <a:r>
                <a:rPr lang="en-US" b="1" dirty="0">
                  <a:latin typeface="Bitter" panose="020B0604020202020204" charset="0"/>
                </a:rPr>
                <a:t>Gemini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6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>
          <a:extLst>
            <a:ext uri="{FF2B5EF4-FFF2-40B4-BE49-F238E27FC236}">
              <a16:creationId xmlns:a16="http://schemas.microsoft.com/office/drawing/2014/main" id="{A4CF7C80-4D1D-1A1A-5027-528E7E35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40;p39">
            <a:extLst>
              <a:ext uri="{FF2B5EF4-FFF2-40B4-BE49-F238E27FC236}">
                <a16:creationId xmlns:a16="http://schemas.microsoft.com/office/drawing/2014/main" id="{02156BCF-3A33-160F-F45F-1AD428351A67}"/>
              </a:ext>
            </a:extLst>
          </p:cNvPr>
          <p:cNvSpPr/>
          <p:nvPr/>
        </p:nvSpPr>
        <p:spPr>
          <a:xfrm rot="10596593">
            <a:off x="3690741" y="1184225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10" name="Google Shape;4440;p39">
            <a:extLst>
              <a:ext uri="{FF2B5EF4-FFF2-40B4-BE49-F238E27FC236}">
                <a16:creationId xmlns:a16="http://schemas.microsoft.com/office/drawing/2014/main" id="{7B2DD977-15C9-B355-3B5F-E7D76473300B}"/>
              </a:ext>
            </a:extLst>
          </p:cNvPr>
          <p:cNvSpPr/>
          <p:nvPr/>
        </p:nvSpPr>
        <p:spPr>
          <a:xfrm rot="20284061">
            <a:off x="7643068" y="-1711617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6" name="Google Shape;2228;p39">
            <a:extLst>
              <a:ext uri="{FF2B5EF4-FFF2-40B4-BE49-F238E27FC236}">
                <a16:creationId xmlns:a16="http://schemas.microsoft.com/office/drawing/2014/main" id="{B90ED11D-8828-8BCE-EC31-C2AFD3FF0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6565" y="36518"/>
            <a:ext cx="7704000" cy="674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>
                <a:solidFill>
                  <a:srgbClr val="4B6645"/>
                </a:solidFill>
                <a:latin typeface="Bitter SemiBold"/>
                <a:ea typeface="Bitter SemiBold"/>
                <a:cs typeface="Bitter SemiBold"/>
                <a:sym typeface="Bitter SemiBold"/>
              </a:rPr>
              <a:t>Tech Stack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CD0BA9-1F88-9C80-F3A7-D44748C2AB06}"/>
              </a:ext>
            </a:extLst>
          </p:cNvPr>
          <p:cNvGrpSpPr/>
          <p:nvPr/>
        </p:nvGrpSpPr>
        <p:grpSpPr>
          <a:xfrm>
            <a:off x="415777" y="978279"/>
            <a:ext cx="2608873" cy="1404732"/>
            <a:chOff x="415777" y="978279"/>
            <a:chExt cx="2608873" cy="1404732"/>
          </a:xfrm>
          <a:solidFill>
            <a:schemeClr val="tx2"/>
          </a:solidFill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C4AA321-A688-C8B9-D60C-D9C430FA817E}"/>
                </a:ext>
              </a:extLst>
            </p:cNvPr>
            <p:cNvSpPr/>
            <p:nvPr/>
          </p:nvSpPr>
          <p:spPr>
            <a:xfrm>
              <a:off x="415777" y="978279"/>
              <a:ext cx="2608873" cy="1404732"/>
            </a:xfrm>
            <a:prstGeom prst="roundRect">
              <a:avLst/>
            </a:prstGeom>
            <a:grpFill/>
            <a:ln>
              <a:noFill/>
            </a:ln>
            <a:effectLst>
              <a:outerShdw blurRad="342900" dist="38100" dir="8100000" sx="99000" sy="99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1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Bitter" panose="020B0604020202020204" charset="0"/>
                </a:rPr>
                <a:t>Frontend</a:t>
              </a:r>
            </a:p>
          </p:txBody>
        </p:sp>
        <p:pic>
          <p:nvPicPr>
            <p:cNvPr id="13" name="Picture 2" descr="File:React-icon.svg - Wikimedia Commons">
              <a:extLst>
                <a:ext uri="{FF2B5EF4-FFF2-40B4-BE49-F238E27FC236}">
                  <a16:creationId xmlns:a16="http://schemas.microsoft.com/office/drawing/2014/main" id="{D020F35E-FD9C-4620-ED3F-7628DF44C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77" y="1359287"/>
              <a:ext cx="1059936" cy="943200"/>
            </a:xfrm>
            <a:prstGeom prst="rect">
              <a:avLst/>
            </a:prstGeom>
            <a:grp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C95FC9-5D84-70C9-7752-528282B31600}"/>
                </a:ext>
              </a:extLst>
            </p:cNvPr>
            <p:cNvSpPr txBox="1"/>
            <p:nvPr/>
          </p:nvSpPr>
          <p:spPr>
            <a:xfrm>
              <a:off x="1720213" y="1546075"/>
              <a:ext cx="1214732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React &amp;</a:t>
              </a:r>
            </a:p>
            <a:p>
              <a:r>
                <a:rPr lang="en-GB" sz="1600" dirty="0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Tailwind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2CB286-4FCA-E019-2D5B-81F9CA177CFD}"/>
              </a:ext>
            </a:extLst>
          </p:cNvPr>
          <p:cNvGrpSpPr/>
          <p:nvPr/>
        </p:nvGrpSpPr>
        <p:grpSpPr>
          <a:xfrm>
            <a:off x="3220720" y="978279"/>
            <a:ext cx="2702560" cy="1413486"/>
            <a:chOff x="3220720" y="978279"/>
            <a:chExt cx="2702560" cy="1413486"/>
          </a:xfrm>
          <a:solidFill>
            <a:schemeClr val="tx2"/>
          </a:soli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6AE18CB-BD48-79EC-CC4C-5ED1DA402F76}"/>
                </a:ext>
              </a:extLst>
            </p:cNvPr>
            <p:cNvSpPr/>
            <p:nvPr/>
          </p:nvSpPr>
          <p:spPr>
            <a:xfrm>
              <a:off x="3220720" y="978279"/>
              <a:ext cx="2702560" cy="1404732"/>
            </a:xfrm>
            <a:prstGeom prst="roundRect">
              <a:avLst/>
            </a:prstGeom>
            <a:grpFill/>
            <a:ln>
              <a:noFill/>
            </a:ln>
            <a:effectLst>
              <a:outerShdw blurRad="342900" dist="38100" dir="8100000" sx="99000" sy="99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Bitter" panose="020B0604020202020204" charset="0"/>
                </a:rPr>
                <a:t>Backend</a:t>
              </a:r>
            </a:p>
          </p:txBody>
        </p:sp>
        <p:pic>
          <p:nvPicPr>
            <p:cNvPr id="17" name="Picture 2" descr="Free download | Python logo, png | PNGWing">
              <a:extLst>
                <a:ext uri="{FF2B5EF4-FFF2-40B4-BE49-F238E27FC236}">
                  <a16:creationId xmlns:a16="http://schemas.microsoft.com/office/drawing/2014/main" id="{EDF0BF98-58E2-E838-22A1-310EC488E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8889" y1="40556" x2="28889" y2="40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8969" y="1227975"/>
              <a:ext cx="1163790" cy="1163790"/>
            </a:xfrm>
            <a:prstGeom prst="rect">
              <a:avLst/>
            </a:prstGeom>
            <a:grp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B61D7-8C3E-C636-70C7-5820E9DE585E}"/>
                </a:ext>
              </a:extLst>
            </p:cNvPr>
            <p:cNvSpPr txBox="1"/>
            <p:nvPr/>
          </p:nvSpPr>
          <p:spPr>
            <a:xfrm>
              <a:off x="4575630" y="1465249"/>
              <a:ext cx="1297570" cy="5539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Python</a:t>
              </a:r>
            </a:p>
            <a:p>
              <a:r>
                <a:rPr lang="en-GB" dirty="0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(Fast API) 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EF817A0-0194-35A1-3030-0BB1EA262392}"/>
              </a:ext>
            </a:extLst>
          </p:cNvPr>
          <p:cNvSpPr/>
          <p:nvPr/>
        </p:nvSpPr>
        <p:spPr>
          <a:xfrm>
            <a:off x="6119350" y="978279"/>
            <a:ext cx="2702560" cy="1404732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342900" dist="38100" dir="8100000" sx="99000" sy="99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Bitter" panose="020B0604020202020204" charset="0"/>
              </a:rPr>
              <a:t>Authentication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2D36D-0546-911C-C4E3-927188909DAE}"/>
              </a:ext>
            </a:extLst>
          </p:cNvPr>
          <p:cNvSpPr txBox="1"/>
          <p:nvPr/>
        </p:nvSpPr>
        <p:spPr>
          <a:xfrm>
            <a:off x="7229823" y="1381270"/>
            <a:ext cx="1442140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Headline R" panose="02030504000101010101" pitchFamily="18" charset="-127"/>
                <a:ea typeface="Headline R" panose="02030504000101010101" pitchFamily="18" charset="-127"/>
                <a:cs typeface="Arial" panose="020B0604020202020204" pitchFamily="34" charset="0"/>
              </a:rPr>
              <a:t>Supabase</a:t>
            </a:r>
          </a:p>
          <a:p>
            <a:r>
              <a:rPr lang="en-GB" sz="2000" dirty="0">
                <a:latin typeface="Headline R" panose="02030504000101010101" pitchFamily="18" charset="-127"/>
                <a:ea typeface="Headline R" panose="02030504000101010101" pitchFamily="18" charset="-127"/>
                <a:cs typeface="Arial" panose="020B0604020202020204" pitchFamily="34" charset="0"/>
              </a:rPr>
              <a:t>Auth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8F1F5ED-CF99-34FF-18E0-F73511DA1C9D}"/>
              </a:ext>
            </a:extLst>
          </p:cNvPr>
          <p:cNvSpPr/>
          <p:nvPr/>
        </p:nvSpPr>
        <p:spPr>
          <a:xfrm>
            <a:off x="4835865" y="2697089"/>
            <a:ext cx="2702560" cy="1404732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342900" dist="38100" dir="8100000" sx="99000" sy="99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1"/>
          <a:lstStyle/>
          <a:p>
            <a:pPr algn="ctr"/>
            <a:r>
              <a:rPr lang="en-GB" sz="1600" b="1" dirty="0">
                <a:solidFill>
                  <a:schemeClr val="tx1"/>
                </a:solidFill>
                <a:latin typeface="Bitter" panose="020B0604020202020204" charset="0"/>
              </a:rPr>
              <a:t>Machine Learning &amp; AI</a:t>
            </a:r>
          </a:p>
        </p:txBody>
      </p:sp>
      <p:pic>
        <p:nvPicPr>
          <p:cNvPr id="29" name="Picture 14" descr="rectangle gemini google icon symbol logo 55687055 PNG">
            <a:extLst>
              <a:ext uri="{FF2B5EF4-FFF2-40B4-BE49-F238E27FC236}">
                <a16:creationId xmlns:a16="http://schemas.microsoft.com/office/drawing/2014/main" id="{EBA07144-881D-728F-8EA2-29B5B104C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449" b="83265" l="15918" r="841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95" t="16732" r="15525" b="16731"/>
          <a:stretch/>
        </p:blipFill>
        <p:spPr bwMode="auto">
          <a:xfrm>
            <a:off x="6551964" y="3125039"/>
            <a:ext cx="918666" cy="912595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91E21DC-642D-A78A-2B3A-041B011C375D}"/>
              </a:ext>
            </a:extLst>
          </p:cNvPr>
          <p:cNvSpPr txBox="1"/>
          <p:nvPr/>
        </p:nvSpPr>
        <p:spPr>
          <a:xfrm>
            <a:off x="5811354" y="3190448"/>
            <a:ext cx="851515" cy="738664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Bitter" panose="020B0604020202020204" charset="0"/>
              </a:rPr>
              <a:t>Pytorch</a:t>
            </a:r>
            <a:endParaRPr lang="en-US" b="1" dirty="0">
              <a:latin typeface="Bitter" panose="020B0604020202020204" charset="0"/>
            </a:endParaRPr>
          </a:p>
          <a:p>
            <a:pPr algn="ctr"/>
            <a:r>
              <a:rPr lang="en-US" b="1" dirty="0">
                <a:latin typeface="Bitter" panose="020B0604020202020204" charset="0"/>
              </a:rPr>
              <a:t>&amp;</a:t>
            </a:r>
          </a:p>
          <a:p>
            <a:r>
              <a:rPr lang="en-US" b="1" dirty="0">
                <a:latin typeface="Bitter" panose="020B0604020202020204" charset="0"/>
              </a:rPr>
              <a:t>Gemini</a:t>
            </a:r>
          </a:p>
        </p:txBody>
      </p:sp>
      <p:sp>
        <p:nvSpPr>
          <p:cNvPr id="32" name="AutoShape 2" descr="Pytorch Logo Png - Full Size PNG Clipart Images Download">
            <a:extLst>
              <a:ext uri="{FF2B5EF4-FFF2-40B4-BE49-F238E27FC236}">
                <a16:creationId xmlns:a16="http://schemas.microsoft.com/office/drawing/2014/main" id="{4ADD4713-A415-621D-DBD6-518387610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828679" cy="82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Pytorch Logo Png - Full Size PNG Clipart Images Download">
            <a:extLst>
              <a:ext uri="{FF2B5EF4-FFF2-40B4-BE49-F238E27FC236}">
                <a16:creationId xmlns:a16="http://schemas.microsoft.com/office/drawing/2014/main" id="{4A03A527-852E-A3D9-3649-54C26D54B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9524" y1="33255" x2="59524" y2="33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434" y="2869981"/>
            <a:ext cx="1248680" cy="126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4718DB6-D9AA-4DE1-023D-AD26BE6A9E3C}"/>
              </a:ext>
            </a:extLst>
          </p:cNvPr>
          <p:cNvGrpSpPr/>
          <p:nvPr/>
        </p:nvGrpSpPr>
        <p:grpSpPr>
          <a:xfrm>
            <a:off x="1864701" y="2688541"/>
            <a:ext cx="2608873" cy="1404732"/>
            <a:chOff x="1864701" y="2688541"/>
            <a:chExt cx="2608873" cy="140473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36E0AA0-FFA6-86E1-23D7-8CDE82B588C5}"/>
                </a:ext>
              </a:extLst>
            </p:cNvPr>
            <p:cNvSpPr/>
            <p:nvPr/>
          </p:nvSpPr>
          <p:spPr>
            <a:xfrm>
              <a:off x="1864701" y="2688541"/>
              <a:ext cx="2608873" cy="140473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>
              <a:outerShdw blurRad="342900" dist="38100" dir="8100000" sx="99000" sy="99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  <a:latin typeface="Bitter" panose="020B0604020202020204" charset="0"/>
                </a:rPr>
                <a:t>Database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AF1450-B370-3278-8D5E-B66B1DD38B47}"/>
                </a:ext>
              </a:extLst>
            </p:cNvPr>
            <p:cNvSpPr txBox="1"/>
            <p:nvPr/>
          </p:nvSpPr>
          <p:spPr>
            <a:xfrm>
              <a:off x="3035464" y="3189056"/>
              <a:ext cx="1422226" cy="4001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Headline R" panose="02030504000101010101" pitchFamily="18" charset="-127"/>
                  <a:ea typeface="Headline R" panose="02030504000101010101" pitchFamily="18" charset="-127"/>
                  <a:cs typeface="Arial" panose="020B0604020202020204" pitchFamily="34" charset="0"/>
                </a:rPr>
                <a:t>Supabase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C97481-1DF6-1B96-4758-884A61609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500" b="92500" l="7667" r="92500">
                          <a14:foregroundMark x1="48167" y1="8667" x2="48167" y2="8667"/>
                          <a14:foregroundMark x1="7667" y1="54500" x2="7667" y2="54500"/>
                          <a14:foregroundMark x1="46167" y1="5500" x2="46167" y2="5500"/>
                          <a14:foregroundMark x1="92500" y1="44000" x2="92500" y2="44000"/>
                          <a14:foregroundMark x1="52833" y1="92500" x2="52833" y2="9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87250" y="3033004"/>
              <a:ext cx="934695" cy="93469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BD701DB-42D3-00AE-0CE7-BD52EA796E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00" b="92500" l="7667" r="92500">
                        <a14:foregroundMark x1="48167" y1="8667" x2="48167" y2="8667"/>
                        <a14:foregroundMark x1="7667" y1="54500" x2="7667" y2="54500"/>
                        <a14:foregroundMark x1="46167" y1="5500" x2="46167" y2="5500"/>
                        <a14:foregroundMark x1="92500" y1="44000" x2="92500" y2="44000"/>
                        <a14:foregroundMark x1="52833" y1="92500" x2="52833" y2="9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9848" y="1377562"/>
            <a:ext cx="934695" cy="9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0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0">
          <a:extLst>
            <a:ext uri="{FF2B5EF4-FFF2-40B4-BE49-F238E27FC236}">
              <a16:creationId xmlns:a16="http://schemas.microsoft.com/office/drawing/2014/main" id="{AB91ADFB-FB29-A0F4-4A1B-7D064139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42">
            <a:extLst>
              <a:ext uri="{FF2B5EF4-FFF2-40B4-BE49-F238E27FC236}">
                <a16:creationId xmlns:a16="http://schemas.microsoft.com/office/drawing/2014/main" id="{D38AD057-63DC-2263-D121-104579672D48}"/>
              </a:ext>
            </a:extLst>
          </p:cNvPr>
          <p:cNvSpPr/>
          <p:nvPr/>
        </p:nvSpPr>
        <p:spPr>
          <a:xfrm>
            <a:off x="4956697" y="5563762"/>
            <a:ext cx="212836" cy="93466"/>
          </a:xfrm>
          <a:custGeom>
            <a:avLst/>
            <a:gdLst/>
            <a:ahLst/>
            <a:cxnLst/>
            <a:rect l="l" t="t" r="r" b="b"/>
            <a:pathLst>
              <a:path w="1405" h="617" extrusionOk="0">
                <a:moveTo>
                  <a:pt x="893" y="0"/>
                </a:moveTo>
                <a:cubicBezTo>
                  <a:pt x="711" y="0"/>
                  <a:pt x="695" y="209"/>
                  <a:pt x="695" y="209"/>
                </a:cubicBezTo>
                <a:cubicBezTo>
                  <a:pt x="695" y="209"/>
                  <a:pt x="599" y="130"/>
                  <a:pt x="461" y="130"/>
                </a:cubicBezTo>
                <a:cubicBezTo>
                  <a:pt x="438" y="130"/>
                  <a:pt x="413" y="132"/>
                  <a:pt x="387" y="138"/>
                </a:cubicBezTo>
                <a:cubicBezTo>
                  <a:pt x="210" y="175"/>
                  <a:pt x="241" y="355"/>
                  <a:pt x="241" y="355"/>
                </a:cubicBezTo>
                <a:cubicBezTo>
                  <a:pt x="241" y="355"/>
                  <a:pt x="232" y="353"/>
                  <a:pt x="217" y="353"/>
                </a:cubicBezTo>
                <a:cubicBezTo>
                  <a:pt x="163" y="353"/>
                  <a:pt x="31" y="373"/>
                  <a:pt x="1" y="553"/>
                </a:cubicBezTo>
                <a:cubicBezTo>
                  <a:pt x="356" y="592"/>
                  <a:pt x="703" y="616"/>
                  <a:pt x="1041" y="616"/>
                </a:cubicBezTo>
                <a:cubicBezTo>
                  <a:pt x="1139" y="616"/>
                  <a:pt x="1236" y="614"/>
                  <a:pt x="1332" y="610"/>
                </a:cubicBezTo>
                <a:lnTo>
                  <a:pt x="1317" y="285"/>
                </a:lnTo>
                <a:cubicBezTo>
                  <a:pt x="1317" y="285"/>
                  <a:pt x="1405" y="230"/>
                  <a:pt x="1317" y="139"/>
                </a:cubicBezTo>
                <a:cubicBezTo>
                  <a:pt x="1294" y="116"/>
                  <a:pt x="1270" y="107"/>
                  <a:pt x="1247" y="107"/>
                </a:cubicBezTo>
                <a:cubicBezTo>
                  <a:pt x="1182" y="107"/>
                  <a:pt x="1126" y="175"/>
                  <a:pt x="1126" y="175"/>
                </a:cubicBezTo>
                <a:cubicBezTo>
                  <a:pt x="1126" y="175"/>
                  <a:pt x="1077" y="0"/>
                  <a:pt x="8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42">
            <a:extLst>
              <a:ext uri="{FF2B5EF4-FFF2-40B4-BE49-F238E27FC236}">
                <a16:creationId xmlns:a16="http://schemas.microsoft.com/office/drawing/2014/main" id="{8FAD2AB9-31EA-FFFD-E318-5AB4243B8055}"/>
              </a:ext>
            </a:extLst>
          </p:cNvPr>
          <p:cNvSpPr/>
          <p:nvPr/>
        </p:nvSpPr>
        <p:spPr>
          <a:xfrm>
            <a:off x="5023503" y="5179896"/>
            <a:ext cx="220865" cy="403405"/>
          </a:xfrm>
          <a:custGeom>
            <a:avLst/>
            <a:gdLst/>
            <a:ahLst/>
            <a:cxnLst/>
            <a:rect l="l" t="t" r="r" b="b"/>
            <a:pathLst>
              <a:path w="1458" h="2663" fill="none" extrusionOk="0">
                <a:moveTo>
                  <a:pt x="1" y="0"/>
                </a:moveTo>
                <a:cubicBezTo>
                  <a:pt x="531" y="865"/>
                  <a:pt x="1205" y="1675"/>
                  <a:pt x="1458" y="266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42">
            <a:extLst>
              <a:ext uri="{FF2B5EF4-FFF2-40B4-BE49-F238E27FC236}">
                <a16:creationId xmlns:a16="http://schemas.microsoft.com/office/drawing/2014/main" id="{AA1F7433-7FBB-AE9D-C520-4CDB474AFD82}"/>
              </a:ext>
            </a:extLst>
          </p:cNvPr>
          <p:cNvSpPr/>
          <p:nvPr/>
        </p:nvSpPr>
        <p:spPr>
          <a:xfrm>
            <a:off x="5008051" y="5610268"/>
            <a:ext cx="244194" cy="96496"/>
          </a:xfrm>
          <a:custGeom>
            <a:avLst/>
            <a:gdLst/>
            <a:ahLst/>
            <a:cxnLst/>
            <a:rect l="l" t="t" r="r" b="b"/>
            <a:pathLst>
              <a:path w="1612" h="637" extrusionOk="0">
                <a:moveTo>
                  <a:pt x="970" y="1"/>
                </a:moveTo>
                <a:cubicBezTo>
                  <a:pt x="744" y="1"/>
                  <a:pt x="652" y="197"/>
                  <a:pt x="652" y="197"/>
                </a:cubicBezTo>
                <a:cubicBezTo>
                  <a:pt x="652" y="197"/>
                  <a:pt x="611" y="75"/>
                  <a:pt x="470" y="75"/>
                </a:cubicBezTo>
                <a:cubicBezTo>
                  <a:pt x="443" y="75"/>
                  <a:pt x="412" y="79"/>
                  <a:pt x="377" y="90"/>
                </a:cubicBezTo>
                <a:cubicBezTo>
                  <a:pt x="160" y="157"/>
                  <a:pt x="230" y="308"/>
                  <a:pt x="230" y="308"/>
                </a:cubicBezTo>
                <a:cubicBezTo>
                  <a:pt x="230" y="308"/>
                  <a:pt x="215" y="304"/>
                  <a:pt x="192" y="304"/>
                </a:cubicBezTo>
                <a:cubicBezTo>
                  <a:pt x="159" y="304"/>
                  <a:pt x="109" y="314"/>
                  <a:pt x="68" y="362"/>
                </a:cubicBezTo>
                <a:cubicBezTo>
                  <a:pt x="1" y="442"/>
                  <a:pt x="74" y="520"/>
                  <a:pt x="74" y="520"/>
                </a:cubicBezTo>
                <a:cubicBezTo>
                  <a:pt x="392" y="597"/>
                  <a:pt x="1521" y="637"/>
                  <a:pt x="1521" y="637"/>
                </a:cubicBezTo>
                <a:cubicBezTo>
                  <a:pt x="1521" y="637"/>
                  <a:pt x="1612" y="365"/>
                  <a:pt x="1506" y="283"/>
                </a:cubicBezTo>
                <a:cubicBezTo>
                  <a:pt x="1468" y="254"/>
                  <a:pt x="1426" y="244"/>
                  <a:pt x="1390" y="244"/>
                </a:cubicBezTo>
                <a:cubicBezTo>
                  <a:pt x="1326" y="244"/>
                  <a:pt x="1276" y="272"/>
                  <a:pt x="1276" y="272"/>
                </a:cubicBezTo>
                <a:cubicBezTo>
                  <a:pt x="1276" y="272"/>
                  <a:pt x="1237" y="17"/>
                  <a:pt x="994" y="1"/>
                </a:cubicBezTo>
                <a:cubicBezTo>
                  <a:pt x="986" y="1"/>
                  <a:pt x="978" y="1"/>
                  <a:pt x="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42">
            <a:extLst>
              <a:ext uri="{FF2B5EF4-FFF2-40B4-BE49-F238E27FC236}">
                <a16:creationId xmlns:a16="http://schemas.microsoft.com/office/drawing/2014/main" id="{16A97AB5-3392-6451-65A8-85AF91D5711A}"/>
              </a:ext>
            </a:extLst>
          </p:cNvPr>
          <p:cNvSpPr/>
          <p:nvPr/>
        </p:nvSpPr>
        <p:spPr>
          <a:xfrm>
            <a:off x="14339744" y="3565206"/>
            <a:ext cx="316907" cy="2400280"/>
          </a:xfrm>
          <a:custGeom>
            <a:avLst/>
            <a:gdLst/>
            <a:ahLst/>
            <a:cxnLst/>
            <a:rect l="l" t="t" r="r" b="b"/>
            <a:pathLst>
              <a:path w="2092" h="15845" extrusionOk="0">
                <a:moveTo>
                  <a:pt x="1256" y="0"/>
                </a:moveTo>
                <a:cubicBezTo>
                  <a:pt x="838" y="5281"/>
                  <a:pt x="419" y="10563"/>
                  <a:pt x="1" y="15844"/>
                </a:cubicBezTo>
                <a:lnTo>
                  <a:pt x="2092" y="15844"/>
                </a:lnTo>
                <a:lnTo>
                  <a:pt x="2092" y="144"/>
                </a:lnTo>
                <a:cubicBezTo>
                  <a:pt x="1817" y="94"/>
                  <a:pt x="1539" y="47"/>
                  <a:pt x="12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42">
            <a:extLst>
              <a:ext uri="{FF2B5EF4-FFF2-40B4-BE49-F238E27FC236}">
                <a16:creationId xmlns:a16="http://schemas.microsoft.com/office/drawing/2014/main" id="{63282BE0-4C59-E8D0-FF7A-60C6E6FBB745}"/>
              </a:ext>
            </a:extLst>
          </p:cNvPr>
          <p:cNvSpPr/>
          <p:nvPr/>
        </p:nvSpPr>
        <p:spPr>
          <a:xfrm>
            <a:off x="12330281" y="3513549"/>
            <a:ext cx="1960670" cy="2451936"/>
          </a:xfrm>
          <a:custGeom>
            <a:avLst/>
            <a:gdLst/>
            <a:ahLst/>
            <a:cxnLst/>
            <a:rect l="l" t="t" r="r" b="b"/>
            <a:pathLst>
              <a:path w="12943" h="16186" extrusionOk="0">
                <a:moveTo>
                  <a:pt x="12267" y="0"/>
                </a:moveTo>
                <a:cubicBezTo>
                  <a:pt x="11722" y="397"/>
                  <a:pt x="11166" y="946"/>
                  <a:pt x="10645" y="1490"/>
                </a:cubicBezTo>
                <a:cubicBezTo>
                  <a:pt x="6451" y="5873"/>
                  <a:pt x="2858" y="10835"/>
                  <a:pt x="1" y="16185"/>
                </a:cubicBezTo>
                <a:lnTo>
                  <a:pt x="8141" y="16185"/>
                </a:lnTo>
                <a:cubicBezTo>
                  <a:pt x="9541" y="10765"/>
                  <a:pt x="11144" y="5396"/>
                  <a:pt x="12942" y="94"/>
                </a:cubicBezTo>
                <a:lnTo>
                  <a:pt x="122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42">
            <a:extLst>
              <a:ext uri="{FF2B5EF4-FFF2-40B4-BE49-F238E27FC236}">
                <a16:creationId xmlns:a16="http://schemas.microsoft.com/office/drawing/2014/main" id="{B2DB0CFD-93EF-3F56-A680-498700E1D9E0}"/>
              </a:ext>
            </a:extLst>
          </p:cNvPr>
          <p:cNvSpPr/>
          <p:nvPr/>
        </p:nvSpPr>
        <p:spPr>
          <a:xfrm>
            <a:off x="9065757" y="3451137"/>
            <a:ext cx="4821616" cy="2514348"/>
          </a:xfrm>
          <a:custGeom>
            <a:avLst/>
            <a:gdLst/>
            <a:ahLst/>
            <a:cxnLst/>
            <a:rect l="l" t="t" r="r" b="b"/>
            <a:pathLst>
              <a:path w="31829" h="16598" extrusionOk="0">
                <a:moveTo>
                  <a:pt x="30302" y="0"/>
                </a:moveTo>
                <a:cubicBezTo>
                  <a:pt x="24758" y="1382"/>
                  <a:pt x="19117" y="3937"/>
                  <a:pt x="13834" y="7032"/>
                </a:cubicBezTo>
                <a:cubicBezTo>
                  <a:pt x="8992" y="9867"/>
                  <a:pt x="4434" y="13153"/>
                  <a:pt x="0" y="16597"/>
                </a:cubicBezTo>
                <a:lnTo>
                  <a:pt x="8001" y="16597"/>
                </a:lnTo>
                <a:cubicBezTo>
                  <a:pt x="15577" y="10612"/>
                  <a:pt x="23542" y="5118"/>
                  <a:pt x="31828" y="162"/>
                </a:cubicBezTo>
                <a:lnTo>
                  <a:pt x="303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42">
            <a:extLst>
              <a:ext uri="{FF2B5EF4-FFF2-40B4-BE49-F238E27FC236}">
                <a16:creationId xmlns:a16="http://schemas.microsoft.com/office/drawing/2014/main" id="{0E41B0C6-F286-A71B-2334-280A7A25C07B}"/>
              </a:ext>
            </a:extLst>
          </p:cNvPr>
          <p:cNvSpPr/>
          <p:nvPr/>
        </p:nvSpPr>
        <p:spPr>
          <a:xfrm>
            <a:off x="5369951" y="5583909"/>
            <a:ext cx="212988" cy="93466"/>
          </a:xfrm>
          <a:custGeom>
            <a:avLst/>
            <a:gdLst/>
            <a:ahLst/>
            <a:cxnLst/>
            <a:rect l="l" t="t" r="r" b="b"/>
            <a:pathLst>
              <a:path w="1406" h="617" extrusionOk="0">
                <a:moveTo>
                  <a:pt x="512" y="1"/>
                </a:moveTo>
                <a:cubicBezTo>
                  <a:pt x="329" y="1"/>
                  <a:pt x="280" y="175"/>
                  <a:pt x="280" y="175"/>
                </a:cubicBezTo>
                <a:cubicBezTo>
                  <a:pt x="280" y="175"/>
                  <a:pt x="224" y="107"/>
                  <a:pt x="159" y="107"/>
                </a:cubicBezTo>
                <a:cubicBezTo>
                  <a:pt x="136" y="107"/>
                  <a:pt x="112" y="116"/>
                  <a:pt x="89" y="139"/>
                </a:cubicBezTo>
                <a:cubicBezTo>
                  <a:pt x="1" y="229"/>
                  <a:pt x="89" y="285"/>
                  <a:pt x="89" y="285"/>
                </a:cubicBezTo>
                <a:lnTo>
                  <a:pt x="74" y="609"/>
                </a:lnTo>
                <a:cubicBezTo>
                  <a:pt x="174" y="614"/>
                  <a:pt x="274" y="616"/>
                  <a:pt x="375" y="616"/>
                </a:cubicBezTo>
                <a:cubicBezTo>
                  <a:pt x="710" y="616"/>
                  <a:pt x="1054" y="592"/>
                  <a:pt x="1405" y="554"/>
                </a:cubicBezTo>
                <a:cubicBezTo>
                  <a:pt x="1376" y="373"/>
                  <a:pt x="1244" y="354"/>
                  <a:pt x="1189" y="354"/>
                </a:cubicBezTo>
                <a:cubicBezTo>
                  <a:pt x="1174" y="354"/>
                  <a:pt x="1164" y="355"/>
                  <a:pt x="1164" y="355"/>
                </a:cubicBezTo>
                <a:cubicBezTo>
                  <a:pt x="1164" y="355"/>
                  <a:pt x="1197" y="175"/>
                  <a:pt x="1019" y="138"/>
                </a:cubicBezTo>
                <a:cubicBezTo>
                  <a:pt x="992" y="132"/>
                  <a:pt x="967" y="130"/>
                  <a:pt x="943" y="130"/>
                </a:cubicBezTo>
                <a:cubicBezTo>
                  <a:pt x="806" y="130"/>
                  <a:pt x="712" y="208"/>
                  <a:pt x="712" y="208"/>
                </a:cubicBezTo>
                <a:cubicBezTo>
                  <a:pt x="712" y="208"/>
                  <a:pt x="696" y="1"/>
                  <a:pt x="5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42">
            <a:extLst>
              <a:ext uri="{FF2B5EF4-FFF2-40B4-BE49-F238E27FC236}">
                <a16:creationId xmlns:a16="http://schemas.microsoft.com/office/drawing/2014/main" id="{057AD5F4-D6EA-397D-15B0-D4B32B1BC1DE}"/>
              </a:ext>
            </a:extLst>
          </p:cNvPr>
          <p:cNvSpPr/>
          <p:nvPr/>
        </p:nvSpPr>
        <p:spPr>
          <a:xfrm>
            <a:off x="5246187" y="4954333"/>
            <a:ext cx="220108" cy="631238"/>
          </a:xfrm>
          <a:custGeom>
            <a:avLst/>
            <a:gdLst/>
            <a:ahLst/>
            <a:cxnLst/>
            <a:rect l="l" t="t" r="r" b="b"/>
            <a:pathLst>
              <a:path w="1453" h="4167" fill="none" extrusionOk="0">
                <a:moveTo>
                  <a:pt x="1452" y="0"/>
                </a:moveTo>
                <a:cubicBezTo>
                  <a:pt x="782" y="1311"/>
                  <a:pt x="291" y="2718"/>
                  <a:pt x="0" y="416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42">
            <a:extLst>
              <a:ext uri="{FF2B5EF4-FFF2-40B4-BE49-F238E27FC236}">
                <a16:creationId xmlns:a16="http://schemas.microsoft.com/office/drawing/2014/main" id="{F912014C-76A8-0BDF-9E60-0AFAB3E5C1DD}"/>
              </a:ext>
            </a:extLst>
          </p:cNvPr>
          <p:cNvSpPr/>
          <p:nvPr/>
        </p:nvSpPr>
        <p:spPr>
          <a:xfrm>
            <a:off x="5242097" y="5336533"/>
            <a:ext cx="413403" cy="251920"/>
          </a:xfrm>
          <a:custGeom>
            <a:avLst/>
            <a:gdLst/>
            <a:ahLst/>
            <a:cxnLst/>
            <a:rect l="l" t="t" r="r" b="b"/>
            <a:pathLst>
              <a:path w="2729" h="1663" fill="none" extrusionOk="0">
                <a:moveTo>
                  <a:pt x="2729" y="1"/>
                </a:moveTo>
                <a:cubicBezTo>
                  <a:pt x="1682" y="253"/>
                  <a:pt x="716" y="842"/>
                  <a:pt x="1" y="16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42">
            <a:extLst>
              <a:ext uri="{FF2B5EF4-FFF2-40B4-BE49-F238E27FC236}">
                <a16:creationId xmlns:a16="http://schemas.microsoft.com/office/drawing/2014/main" id="{EC92FDF4-BAAB-0C13-CFBA-370334F4287E}"/>
              </a:ext>
            </a:extLst>
          </p:cNvPr>
          <p:cNvSpPr/>
          <p:nvPr/>
        </p:nvSpPr>
        <p:spPr>
          <a:xfrm>
            <a:off x="5106971" y="5535585"/>
            <a:ext cx="293275" cy="161937"/>
          </a:xfrm>
          <a:custGeom>
            <a:avLst/>
            <a:gdLst/>
            <a:ahLst/>
            <a:cxnLst/>
            <a:rect l="l" t="t" r="r" b="b"/>
            <a:pathLst>
              <a:path w="1936" h="1069" extrusionOk="0">
                <a:moveTo>
                  <a:pt x="1076" y="1"/>
                </a:moveTo>
                <a:cubicBezTo>
                  <a:pt x="936" y="1"/>
                  <a:pt x="796" y="14"/>
                  <a:pt x="659" y="42"/>
                </a:cubicBezTo>
                <a:cubicBezTo>
                  <a:pt x="483" y="78"/>
                  <a:pt x="304" y="140"/>
                  <a:pt x="186" y="271"/>
                </a:cubicBezTo>
                <a:cubicBezTo>
                  <a:pt x="21" y="450"/>
                  <a:pt x="8" y="711"/>
                  <a:pt x="1" y="951"/>
                </a:cubicBezTo>
                <a:cubicBezTo>
                  <a:pt x="411" y="1023"/>
                  <a:pt x="848" y="1068"/>
                  <a:pt x="1289" y="1068"/>
                </a:cubicBezTo>
                <a:cubicBezTo>
                  <a:pt x="1453" y="1068"/>
                  <a:pt x="1618" y="1062"/>
                  <a:pt x="1782" y="1048"/>
                </a:cubicBezTo>
                <a:cubicBezTo>
                  <a:pt x="1843" y="908"/>
                  <a:pt x="1902" y="764"/>
                  <a:pt x="1920" y="613"/>
                </a:cubicBezTo>
                <a:cubicBezTo>
                  <a:pt x="1935" y="462"/>
                  <a:pt x="1900" y="298"/>
                  <a:pt x="1792" y="189"/>
                </a:cubicBezTo>
                <a:cubicBezTo>
                  <a:pt x="1692" y="90"/>
                  <a:pt x="1546" y="49"/>
                  <a:pt x="1405" y="26"/>
                </a:cubicBezTo>
                <a:cubicBezTo>
                  <a:pt x="1296" y="9"/>
                  <a:pt x="1186" y="1"/>
                  <a:pt x="10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42">
            <a:extLst>
              <a:ext uri="{FF2B5EF4-FFF2-40B4-BE49-F238E27FC236}">
                <a16:creationId xmlns:a16="http://schemas.microsoft.com/office/drawing/2014/main" id="{E7E03F4F-1CBB-4AE6-5BDA-C0585D7E737F}"/>
              </a:ext>
            </a:extLst>
          </p:cNvPr>
          <p:cNvSpPr/>
          <p:nvPr/>
        </p:nvSpPr>
        <p:spPr>
          <a:xfrm>
            <a:off x="5232250" y="5626931"/>
            <a:ext cx="293123" cy="81953"/>
          </a:xfrm>
          <a:custGeom>
            <a:avLst/>
            <a:gdLst/>
            <a:ahLst/>
            <a:cxnLst/>
            <a:rect l="l" t="t" r="r" b="b"/>
            <a:pathLst>
              <a:path w="1935" h="541" extrusionOk="0">
                <a:moveTo>
                  <a:pt x="1430" y="1"/>
                </a:moveTo>
                <a:cubicBezTo>
                  <a:pt x="1216" y="1"/>
                  <a:pt x="1095" y="269"/>
                  <a:pt x="1095" y="269"/>
                </a:cubicBezTo>
                <a:cubicBezTo>
                  <a:pt x="1095" y="269"/>
                  <a:pt x="1105" y="122"/>
                  <a:pt x="971" y="104"/>
                </a:cubicBezTo>
                <a:cubicBezTo>
                  <a:pt x="962" y="103"/>
                  <a:pt x="953" y="102"/>
                  <a:pt x="945" y="102"/>
                </a:cubicBezTo>
                <a:cubicBezTo>
                  <a:pt x="828" y="102"/>
                  <a:pt x="769" y="209"/>
                  <a:pt x="769" y="209"/>
                </a:cubicBezTo>
                <a:cubicBezTo>
                  <a:pt x="769" y="209"/>
                  <a:pt x="735" y="18"/>
                  <a:pt x="525" y="18"/>
                </a:cubicBezTo>
                <a:cubicBezTo>
                  <a:pt x="506" y="18"/>
                  <a:pt x="485" y="19"/>
                  <a:pt x="463" y="23"/>
                </a:cubicBezTo>
                <a:cubicBezTo>
                  <a:pt x="199" y="63"/>
                  <a:pt x="278" y="372"/>
                  <a:pt x="278" y="372"/>
                </a:cubicBezTo>
                <a:cubicBezTo>
                  <a:pt x="278" y="372"/>
                  <a:pt x="233" y="345"/>
                  <a:pt x="177" y="345"/>
                </a:cubicBezTo>
                <a:cubicBezTo>
                  <a:pt x="148" y="345"/>
                  <a:pt x="118" y="352"/>
                  <a:pt x="88" y="372"/>
                </a:cubicBezTo>
                <a:cubicBezTo>
                  <a:pt x="0" y="431"/>
                  <a:pt x="21" y="527"/>
                  <a:pt x="21" y="527"/>
                </a:cubicBezTo>
                <a:cubicBezTo>
                  <a:pt x="215" y="537"/>
                  <a:pt x="420" y="541"/>
                  <a:pt x="621" y="541"/>
                </a:cubicBezTo>
                <a:cubicBezTo>
                  <a:pt x="1279" y="541"/>
                  <a:pt x="1890" y="500"/>
                  <a:pt x="1892" y="500"/>
                </a:cubicBezTo>
                <a:cubicBezTo>
                  <a:pt x="1934" y="287"/>
                  <a:pt x="1818" y="251"/>
                  <a:pt x="1736" y="251"/>
                </a:cubicBezTo>
                <a:cubicBezTo>
                  <a:pt x="1694" y="251"/>
                  <a:pt x="1661" y="260"/>
                  <a:pt x="1661" y="260"/>
                </a:cubicBezTo>
                <a:cubicBezTo>
                  <a:pt x="1661" y="260"/>
                  <a:pt x="1719" y="48"/>
                  <a:pt x="1477" y="5"/>
                </a:cubicBezTo>
                <a:cubicBezTo>
                  <a:pt x="1461" y="2"/>
                  <a:pt x="1445" y="1"/>
                  <a:pt x="1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42">
            <a:extLst>
              <a:ext uri="{FF2B5EF4-FFF2-40B4-BE49-F238E27FC236}">
                <a16:creationId xmlns:a16="http://schemas.microsoft.com/office/drawing/2014/main" id="{5F471895-4056-8947-7208-379E4A5AE2D7}"/>
              </a:ext>
            </a:extLst>
          </p:cNvPr>
          <p:cNvSpPr/>
          <p:nvPr/>
        </p:nvSpPr>
        <p:spPr>
          <a:xfrm>
            <a:off x="9996638" y="3918169"/>
            <a:ext cx="100283" cy="44234"/>
          </a:xfrm>
          <a:custGeom>
            <a:avLst/>
            <a:gdLst/>
            <a:ahLst/>
            <a:cxnLst/>
            <a:rect l="l" t="t" r="r" b="b"/>
            <a:pathLst>
              <a:path w="662" h="292" extrusionOk="0">
                <a:moveTo>
                  <a:pt x="242" y="1"/>
                </a:moveTo>
                <a:cubicBezTo>
                  <a:pt x="155" y="1"/>
                  <a:pt x="131" y="83"/>
                  <a:pt x="131" y="83"/>
                </a:cubicBezTo>
                <a:cubicBezTo>
                  <a:pt x="131" y="83"/>
                  <a:pt x="105" y="51"/>
                  <a:pt x="75" y="51"/>
                </a:cubicBezTo>
                <a:cubicBezTo>
                  <a:pt x="64" y="51"/>
                  <a:pt x="52" y="55"/>
                  <a:pt x="41" y="67"/>
                </a:cubicBezTo>
                <a:cubicBezTo>
                  <a:pt x="0" y="109"/>
                  <a:pt x="41" y="135"/>
                  <a:pt x="41" y="135"/>
                </a:cubicBezTo>
                <a:lnTo>
                  <a:pt x="33" y="289"/>
                </a:lnTo>
                <a:cubicBezTo>
                  <a:pt x="74" y="291"/>
                  <a:pt x="115" y="291"/>
                  <a:pt x="157" y="291"/>
                </a:cubicBezTo>
                <a:cubicBezTo>
                  <a:pt x="320" y="291"/>
                  <a:pt x="489" y="280"/>
                  <a:pt x="662" y="262"/>
                </a:cubicBezTo>
                <a:cubicBezTo>
                  <a:pt x="647" y="175"/>
                  <a:pt x="583" y="167"/>
                  <a:pt x="558" y="167"/>
                </a:cubicBezTo>
                <a:cubicBezTo>
                  <a:pt x="552" y="167"/>
                  <a:pt x="548" y="167"/>
                  <a:pt x="548" y="167"/>
                </a:cubicBezTo>
                <a:cubicBezTo>
                  <a:pt x="548" y="167"/>
                  <a:pt x="563" y="83"/>
                  <a:pt x="480" y="66"/>
                </a:cubicBezTo>
                <a:cubicBezTo>
                  <a:pt x="467" y="63"/>
                  <a:pt x="455" y="62"/>
                  <a:pt x="443" y="62"/>
                </a:cubicBezTo>
                <a:cubicBezTo>
                  <a:pt x="379" y="62"/>
                  <a:pt x="335" y="99"/>
                  <a:pt x="335" y="99"/>
                </a:cubicBezTo>
                <a:cubicBezTo>
                  <a:pt x="335" y="99"/>
                  <a:pt x="328" y="1"/>
                  <a:pt x="2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42">
            <a:extLst>
              <a:ext uri="{FF2B5EF4-FFF2-40B4-BE49-F238E27FC236}">
                <a16:creationId xmlns:a16="http://schemas.microsoft.com/office/drawing/2014/main" id="{45D1901D-0682-BE2E-95FF-63E285AC1014}"/>
              </a:ext>
            </a:extLst>
          </p:cNvPr>
          <p:cNvSpPr/>
          <p:nvPr/>
        </p:nvSpPr>
        <p:spPr>
          <a:xfrm>
            <a:off x="9819854" y="3908776"/>
            <a:ext cx="100283" cy="48930"/>
          </a:xfrm>
          <a:custGeom>
            <a:avLst/>
            <a:gdLst/>
            <a:ahLst/>
            <a:cxnLst/>
            <a:rect l="l" t="t" r="r" b="b"/>
            <a:pathLst>
              <a:path w="662" h="323" extrusionOk="0">
                <a:moveTo>
                  <a:pt x="420" y="1"/>
                </a:moveTo>
                <a:cubicBezTo>
                  <a:pt x="334" y="1"/>
                  <a:pt x="327" y="99"/>
                  <a:pt x="327" y="99"/>
                </a:cubicBezTo>
                <a:cubicBezTo>
                  <a:pt x="327" y="99"/>
                  <a:pt x="282" y="62"/>
                  <a:pt x="218" y="62"/>
                </a:cubicBezTo>
                <a:cubicBezTo>
                  <a:pt x="207" y="62"/>
                  <a:pt x="195" y="63"/>
                  <a:pt x="182" y="66"/>
                </a:cubicBezTo>
                <a:cubicBezTo>
                  <a:pt x="99" y="83"/>
                  <a:pt x="114" y="167"/>
                  <a:pt x="114" y="167"/>
                </a:cubicBezTo>
                <a:cubicBezTo>
                  <a:pt x="114" y="167"/>
                  <a:pt x="110" y="167"/>
                  <a:pt x="104" y="167"/>
                </a:cubicBezTo>
                <a:cubicBezTo>
                  <a:pt x="79" y="167"/>
                  <a:pt x="15" y="175"/>
                  <a:pt x="0" y="262"/>
                </a:cubicBezTo>
                <a:cubicBezTo>
                  <a:pt x="170" y="296"/>
                  <a:pt x="316" y="323"/>
                  <a:pt x="459" y="323"/>
                </a:cubicBezTo>
                <a:cubicBezTo>
                  <a:pt x="515" y="323"/>
                  <a:pt x="571" y="318"/>
                  <a:pt x="627" y="309"/>
                </a:cubicBezTo>
                <a:lnTo>
                  <a:pt x="620" y="135"/>
                </a:lnTo>
                <a:cubicBezTo>
                  <a:pt x="620" y="135"/>
                  <a:pt x="662" y="109"/>
                  <a:pt x="620" y="67"/>
                </a:cubicBezTo>
                <a:cubicBezTo>
                  <a:pt x="609" y="56"/>
                  <a:pt x="598" y="52"/>
                  <a:pt x="587" y="52"/>
                </a:cubicBezTo>
                <a:cubicBezTo>
                  <a:pt x="557" y="52"/>
                  <a:pt x="531" y="83"/>
                  <a:pt x="531" y="83"/>
                </a:cubicBezTo>
                <a:cubicBezTo>
                  <a:pt x="531" y="83"/>
                  <a:pt x="507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42">
            <a:extLst>
              <a:ext uri="{FF2B5EF4-FFF2-40B4-BE49-F238E27FC236}">
                <a16:creationId xmlns:a16="http://schemas.microsoft.com/office/drawing/2014/main" id="{EF6D433A-8F71-4B4A-49A3-08E94053C087}"/>
              </a:ext>
            </a:extLst>
          </p:cNvPr>
          <p:cNvSpPr/>
          <p:nvPr/>
        </p:nvSpPr>
        <p:spPr>
          <a:xfrm>
            <a:off x="9734416" y="3531122"/>
            <a:ext cx="465362" cy="368866"/>
          </a:xfrm>
          <a:custGeom>
            <a:avLst/>
            <a:gdLst/>
            <a:ahLst/>
            <a:cxnLst/>
            <a:rect l="l" t="t" r="r" b="b"/>
            <a:pathLst>
              <a:path w="3072" h="2435" extrusionOk="0">
                <a:moveTo>
                  <a:pt x="1518" y="1"/>
                </a:moveTo>
                <a:cubicBezTo>
                  <a:pt x="1514" y="1"/>
                  <a:pt x="1510" y="1"/>
                  <a:pt x="1506" y="1"/>
                </a:cubicBezTo>
                <a:cubicBezTo>
                  <a:pt x="1381" y="6"/>
                  <a:pt x="1273" y="92"/>
                  <a:pt x="1217" y="198"/>
                </a:cubicBezTo>
                <a:cubicBezTo>
                  <a:pt x="1161" y="301"/>
                  <a:pt x="1148" y="420"/>
                  <a:pt x="1140" y="535"/>
                </a:cubicBezTo>
                <a:cubicBezTo>
                  <a:pt x="1111" y="979"/>
                  <a:pt x="1152" y="1425"/>
                  <a:pt x="1261" y="1857"/>
                </a:cubicBezTo>
                <a:cubicBezTo>
                  <a:pt x="1060" y="1525"/>
                  <a:pt x="765" y="1176"/>
                  <a:pt x="357" y="1167"/>
                </a:cubicBezTo>
                <a:cubicBezTo>
                  <a:pt x="354" y="1167"/>
                  <a:pt x="352" y="1167"/>
                  <a:pt x="350" y="1167"/>
                </a:cubicBezTo>
                <a:cubicBezTo>
                  <a:pt x="190" y="1167"/>
                  <a:pt x="1" y="1279"/>
                  <a:pt x="47" y="1419"/>
                </a:cubicBezTo>
                <a:cubicBezTo>
                  <a:pt x="59" y="1456"/>
                  <a:pt x="87" y="1487"/>
                  <a:pt x="115" y="1516"/>
                </a:cubicBezTo>
                <a:cubicBezTo>
                  <a:pt x="440" y="1847"/>
                  <a:pt x="1067" y="2166"/>
                  <a:pt x="1478" y="2435"/>
                </a:cubicBezTo>
                <a:cubicBezTo>
                  <a:pt x="1961" y="2133"/>
                  <a:pt x="3071" y="2014"/>
                  <a:pt x="3071" y="1408"/>
                </a:cubicBezTo>
                <a:cubicBezTo>
                  <a:pt x="3071" y="1299"/>
                  <a:pt x="2994" y="1246"/>
                  <a:pt x="2869" y="1246"/>
                </a:cubicBezTo>
                <a:cubicBezTo>
                  <a:pt x="2598" y="1246"/>
                  <a:pt x="2103" y="1495"/>
                  <a:pt x="1684" y="1971"/>
                </a:cubicBezTo>
                <a:cubicBezTo>
                  <a:pt x="1873" y="1548"/>
                  <a:pt x="1950" y="976"/>
                  <a:pt x="1911" y="520"/>
                </a:cubicBezTo>
                <a:cubicBezTo>
                  <a:pt x="1901" y="402"/>
                  <a:pt x="1881" y="281"/>
                  <a:pt x="1816" y="178"/>
                </a:cubicBezTo>
                <a:cubicBezTo>
                  <a:pt x="1754" y="79"/>
                  <a:pt x="1640" y="1"/>
                  <a:pt x="15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42">
            <a:extLst>
              <a:ext uri="{FF2B5EF4-FFF2-40B4-BE49-F238E27FC236}">
                <a16:creationId xmlns:a16="http://schemas.microsoft.com/office/drawing/2014/main" id="{21C650EA-9CB1-31D6-8A03-0A7E9B3D94A5}"/>
              </a:ext>
            </a:extLst>
          </p:cNvPr>
          <p:cNvSpPr/>
          <p:nvPr/>
        </p:nvSpPr>
        <p:spPr>
          <a:xfrm>
            <a:off x="9959373" y="3562934"/>
            <a:ext cx="15603" cy="331146"/>
          </a:xfrm>
          <a:custGeom>
            <a:avLst/>
            <a:gdLst/>
            <a:ahLst/>
            <a:cxnLst/>
            <a:rect l="l" t="t" r="r" b="b"/>
            <a:pathLst>
              <a:path w="103" h="2186" fill="none" extrusionOk="0">
                <a:moveTo>
                  <a:pt x="9" y="1"/>
                </a:moveTo>
                <a:cubicBezTo>
                  <a:pt x="102" y="537"/>
                  <a:pt x="69" y="1085"/>
                  <a:pt x="35" y="1627"/>
                </a:cubicBezTo>
                <a:cubicBezTo>
                  <a:pt x="24" y="1813"/>
                  <a:pt x="13" y="1999"/>
                  <a:pt x="0" y="218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42">
            <a:extLst>
              <a:ext uri="{FF2B5EF4-FFF2-40B4-BE49-F238E27FC236}">
                <a16:creationId xmlns:a16="http://schemas.microsoft.com/office/drawing/2014/main" id="{C0A46A5D-F821-969D-BF86-971CF95A99C8}"/>
              </a:ext>
            </a:extLst>
          </p:cNvPr>
          <p:cNvSpPr/>
          <p:nvPr/>
        </p:nvSpPr>
        <p:spPr>
          <a:xfrm>
            <a:off x="9958161" y="3747595"/>
            <a:ext cx="213745" cy="144062"/>
          </a:xfrm>
          <a:custGeom>
            <a:avLst/>
            <a:gdLst/>
            <a:ahLst/>
            <a:cxnLst/>
            <a:rect l="l" t="t" r="r" b="b"/>
            <a:pathLst>
              <a:path w="1411" h="951" fill="none" extrusionOk="0">
                <a:moveTo>
                  <a:pt x="1411" y="0"/>
                </a:moveTo>
                <a:cubicBezTo>
                  <a:pt x="1083" y="451"/>
                  <a:pt x="405" y="557"/>
                  <a:pt x="1" y="95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42">
            <a:extLst>
              <a:ext uri="{FF2B5EF4-FFF2-40B4-BE49-F238E27FC236}">
                <a16:creationId xmlns:a16="http://schemas.microsoft.com/office/drawing/2014/main" id="{127CB0ED-9609-D791-470C-32B9E261DFB1}"/>
              </a:ext>
            </a:extLst>
          </p:cNvPr>
          <p:cNvSpPr/>
          <p:nvPr/>
        </p:nvSpPr>
        <p:spPr>
          <a:xfrm>
            <a:off x="9783800" y="3740627"/>
            <a:ext cx="180722" cy="153151"/>
          </a:xfrm>
          <a:custGeom>
            <a:avLst/>
            <a:gdLst/>
            <a:ahLst/>
            <a:cxnLst/>
            <a:rect l="l" t="t" r="r" b="b"/>
            <a:pathLst>
              <a:path w="1193" h="1011" fill="none" extrusionOk="0">
                <a:moveTo>
                  <a:pt x="1" y="1"/>
                </a:moveTo>
                <a:cubicBezTo>
                  <a:pt x="183" y="56"/>
                  <a:pt x="337" y="170"/>
                  <a:pt x="479" y="290"/>
                </a:cubicBezTo>
                <a:cubicBezTo>
                  <a:pt x="740" y="509"/>
                  <a:pt x="978" y="750"/>
                  <a:pt x="1192" y="10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8" name="Google Shape;4558;p42">
            <a:extLst>
              <a:ext uri="{FF2B5EF4-FFF2-40B4-BE49-F238E27FC236}">
                <a16:creationId xmlns:a16="http://schemas.microsoft.com/office/drawing/2014/main" id="{CC97515E-229D-0CBC-F3BC-4B02E2AA6B5D}"/>
              </a:ext>
            </a:extLst>
          </p:cNvPr>
          <p:cNvSpPr/>
          <p:nvPr/>
        </p:nvSpPr>
        <p:spPr>
          <a:xfrm>
            <a:off x="9865451" y="3888477"/>
            <a:ext cx="170724" cy="85741"/>
          </a:xfrm>
          <a:custGeom>
            <a:avLst/>
            <a:gdLst/>
            <a:ahLst/>
            <a:cxnLst/>
            <a:rect l="l" t="t" r="r" b="b"/>
            <a:pathLst>
              <a:path w="1127" h="566" extrusionOk="0">
                <a:moveTo>
                  <a:pt x="622" y="1"/>
                </a:moveTo>
                <a:cubicBezTo>
                  <a:pt x="541" y="1"/>
                  <a:pt x="461" y="8"/>
                  <a:pt x="382" y="22"/>
                </a:cubicBezTo>
                <a:cubicBezTo>
                  <a:pt x="281" y="42"/>
                  <a:pt x="178" y="74"/>
                  <a:pt x="108" y="144"/>
                </a:cubicBezTo>
                <a:cubicBezTo>
                  <a:pt x="12" y="238"/>
                  <a:pt x="4" y="377"/>
                  <a:pt x="0" y="503"/>
                </a:cubicBezTo>
                <a:cubicBezTo>
                  <a:pt x="245" y="541"/>
                  <a:pt x="505" y="565"/>
                  <a:pt x="767" y="565"/>
                </a:cubicBezTo>
                <a:cubicBezTo>
                  <a:pt x="857" y="565"/>
                  <a:pt x="947" y="563"/>
                  <a:pt x="1037" y="556"/>
                </a:cubicBezTo>
                <a:cubicBezTo>
                  <a:pt x="1072" y="482"/>
                  <a:pt x="1108" y="406"/>
                  <a:pt x="1116" y="326"/>
                </a:cubicBezTo>
                <a:cubicBezTo>
                  <a:pt x="1127" y="245"/>
                  <a:pt x="1106" y="160"/>
                  <a:pt x="1043" y="102"/>
                </a:cubicBezTo>
                <a:cubicBezTo>
                  <a:pt x="985" y="48"/>
                  <a:pt x="901" y="26"/>
                  <a:pt x="819" y="15"/>
                </a:cubicBezTo>
                <a:cubicBezTo>
                  <a:pt x="753" y="6"/>
                  <a:pt x="688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9" name="Google Shape;4559;p42">
            <a:extLst>
              <a:ext uri="{FF2B5EF4-FFF2-40B4-BE49-F238E27FC236}">
                <a16:creationId xmlns:a16="http://schemas.microsoft.com/office/drawing/2014/main" id="{E65EEFF5-CEFC-64A9-DD2B-3267792F970E}"/>
              </a:ext>
            </a:extLst>
          </p:cNvPr>
          <p:cNvSpPr/>
          <p:nvPr/>
        </p:nvSpPr>
        <p:spPr>
          <a:xfrm>
            <a:off x="9931651" y="3940437"/>
            <a:ext cx="137851" cy="38629"/>
          </a:xfrm>
          <a:custGeom>
            <a:avLst/>
            <a:gdLst/>
            <a:ahLst/>
            <a:cxnLst/>
            <a:rect l="l" t="t" r="r" b="b"/>
            <a:pathLst>
              <a:path w="910" h="255" extrusionOk="0">
                <a:moveTo>
                  <a:pt x="673" y="1"/>
                </a:moveTo>
                <a:cubicBezTo>
                  <a:pt x="573" y="1"/>
                  <a:pt x="516" y="127"/>
                  <a:pt x="516" y="127"/>
                </a:cubicBezTo>
                <a:cubicBezTo>
                  <a:pt x="516" y="127"/>
                  <a:pt x="521" y="58"/>
                  <a:pt x="457" y="49"/>
                </a:cubicBezTo>
                <a:cubicBezTo>
                  <a:pt x="452" y="48"/>
                  <a:pt x="448" y="48"/>
                  <a:pt x="443" y="48"/>
                </a:cubicBezTo>
                <a:cubicBezTo>
                  <a:pt x="390" y="48"/>
                  <a:pt x="363" y="98"/>
                  <a:pt x="363" y="98"/>
                </a:cubicBezTo>
                <a:cubicBezTo>
                  <a:pt x="363" y="98"/>
                  <a:pt x="346" y="8"/>
                  <a:pt x="246" y="8"/>
                </a:cubicBezTo>
                <a:cubicBezTo>
                  <a:pt x="238" y="8"/>
                  <a:pt x="228" y="8"/>
                  <a:pt x="218" y="10"/>
                </a:cubicBezTo>
                <a:cubicBezTo>
                  <a:pt x="93" y="30"/>
                  <a:pt x="130" y="174"/>
                  <a:pt x="130" y="174"/>
                </a:cubicBezTo>
                <a:cubicBezTo>
                  <a:pt x="130" y="174"/>
                  <a:pt x="109" y="162"/>
                  <a:pt x="83" y="162"/>
                </a:cubicBezTo>
                <a:cubicBezTo>
                  <a:pt x="70" y="162"/>
                  <a:pt x="55" y="165"/>
                  <a:pt x="42" y="174"/>
                </a:cubicBezTo>
                <a:cubicBezTo>
                  <a:pt x="0" y="203"/>
                  <a:pt x="11" y="248"/>
                  <a:pt x="11" y="248"/>
                </a:cubicBezTo>
                <a:cubicBezTo>
                  <a:pt x="103" y="252"/>
                  <a:pt x="202" y="254"/>
                  <a:pt x="298" y="254"/>
                </a:cubicBezTo>
                <a:cubicBezTo>
                  <a:pt x="606" y="254"/>
                  <a:pt x="891" y="235"/>
                  <a:pt x="890" y="235"/>
                </a:cubicBezTo>
                <a:cubicBezTo>
                  <a:pt x="910" y="135"/>
                  <a:pt x="856" y="118"/>
                  <a:pt x="817" y="118"/>
                </a:cubicBezTo>
                <a:cubicBezTo>
                  <a:pt x="797" y="118"/>
                  <a:pt x="782" y="123"/>
                  <a:pt x="782" y="123"/>
                </a:cubicBezTo>
                <a:cubicBezTo>
                  <a:pt x="782" y="123"/>
                  <a:pt x="808" y="23"/>
                  <a:pt x="695" y="3"/>
                </a:cubicBezTo>
                <a:cubicBezTo>
                  <a:pt x="687" y="1"/>
                  <a:pt x="680" y="1"/>
                  <a:pt x="6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0" name="Google Shape;4560;p42">
            <a:extLst>
              <a:ext uri="{FF2B5EF4-FFF2-40B4-BE49-F238E27FC236}">
                <a16:creationId xmlns:a16="http://schemas.microsoft.com/office/drawing/2014/main" id="{BA964FB8-72BD-5DAE-74B1-909673B0892D}"/>
              </a:ext>
            </a:extLst>
          </p:cNvPr>
          <p:cNvSpPr/>
          <p:nvPr/>
        </p:nvSpPr>
        <p:spPr>
          <a:xfrm>
            <a:off x="9825914" y="3932711"/>
            <a:ext cx="115129" cy="45597"/>
          </a:xfrm>
          <a:custGeom>
            <a:avLst/>
            <a:gdLst/>
            <a:ahLst/>
            <a:cxnLst/>
            <a:rect l="l" t="t" r="r" b="b"/>
            <a:pathLst>
              <a:path w="760" h="301" extrusionOk="0">
                <a:moveTo>
                  <a:pt x="454" y="0"/>
                </a:moveTo>
                <a:cubicBezTo>
                  <a:pt x="349" y="0"/>
                  <a:pt x="307" y="92"/>
                  <a:pt x="307" y="92"/>
                </a:cubicBezTo>
                <a:cubicBezTo>
                  <a:pt x="307" y="92"/>
                  <a:pt x="288" y="34"/>
                  <a:pt x="222" y="34"/>
                </a:cubicBezTo>
                <a:cubicBezTo>
                  <a:pt x="209" y="34"/>
                  <a:pt x="194" y="37"/>
                  <a:pt x="177" y="42"/>
                </a:cubicBezTo>
                <a:cubicBezTo>
                  <a:pt x="75" y="74"/>
                  <a:pt x="109" y="146"/>
                  <a:pt x="109" y="146"/>
                </a:cubicBezTo>
                <a:cubicBezTo>
                  <a:pt x="109" y="146"/>
                  <a:pt x="101" y="143"/>
                  <a:pt x="90" y="143"/>
                </a:cubicBezTo>
                <a:cubicBezTo>
                  <a:pt x="74" y="143"/>
                  <a:pt x="51" y="148"/>
                  <a:pt x="33" y="169"/>
                </a:cubicBezTo>
                <a:cubicBezTo>
                  <a:pt x="1" y="208"/>
                  <a:pt x="36" y="245"/>
                  <a:pt x="36" y="245"/>
                </a:cubicBezTo>
                <a:cubicBezTo>
                  <a:pt x="186" y="281"/>
                  <a:pt x="716" y="301"/>
                  <a:pt x="716" y="301"/>
                </a:cubicBezTo>
                <a:cubicBezTo>
                  <a:pt x="716" y="301"/>
                  <a:pt x="759" y="171"/>
                  <a:pt x="710" y="133"/>
                </a:cubicBezTo>
                <a:cubicBezTo>
                  <a:pt x="692" y="120"/>
                  <a:pt x="672" y="115"/>
                  <a:pt x="655" y="115"/>
                </a:cubicBezTo>
                <a:cubicBezTo>
                  <a:pt x="625" y="115"/>
                  <a:pt x="601" y="128"/>
                  <a:pt x="601" y="128"/>
                </a:cubicBezTo>
                <a:cubicBezTo>
                  <a:pt x="601" y="128"/>
                  <a:pt x="581" y="7"/>
                  <a:pt x="468" y="1"/>
                </a:cubicBezTo>
                <a:cubicBezTo>
                  <a:pt x="463" y="1"/>
                  <a:pt x="459" y="0"/>
                  <a:pt x="4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1" name="Google Shape;4561;p42">
            <a:extLst>
              <a:ext uri="{FF2B5EF4-FFF2-40B4-BE49-F238E27FC236}">
                <a16:creationId xmlns:a16="http://schemas.microsoft.com/office/drawing/2014/main" id="{BD3235D5-5FC0-DCFA-311E-26F3FA3BD21C}"/>
              </a:ext>
            </a:extLst>
          </p:cNvPr>
          <p:cNvSpPr/>
          <p:nvPr/>
        </p:nvSpPr>
        <p:spPr>
          <a:xfrm>
            <a:off x="10978268" y="3663672"/>
            <a:ext cx="63775" cy="28025"/>
          </a:xfrm>
          <a:custGeom>
            <a:avLst/>
            <a:gdLst/>
            <a:ahLst/>
            <a:cxnLst/>
            <a:rect l="l" t="t" r="r" b="b"/>
            <a:pathLst>
              <a:path w="421" h="185" extrusionOk="0">
                <a:moveTo>
                  <a:pt x="154" y="0"/>
                </a:moveTo>
                <a:cubicBezTo>
                  <a:pt x="99" y="0"/>
                  <a:pt x="83" y="53"/>
                  <a:pt x="83" y="53"/>
                </a:cubicBezTo>
                <a:cubicBezTo>
                  <a:pt x="83" y="53"/>
                  <a:pt x="67" y="32"/>
                  <a:pt x="47" y="32"/>
                </a:cubicBezTo>
                <a:cubicBezTo>
                  <a:pt x="40" y="32"/>
                  <a:pt x="33" y="35"/>
                  <a:pt x="27" y="42"/>
                </a:cubicBezTo>
                <a:cubicBezTo>
                  <a:pt x="1" y="69"/>
                  <a:pt x="27" y="85"/>
                  <a:pt x="27" y="85"/>
                </a:cubicBezTo>
                <a:lnTo>
                  <a:pt x="21" y="182"/>
                </a:lnTo>
                <a:cubicBezTo>
                  <a:pt x="51" y="184"/>
                  <a:pt x="81" y="184"/>
                  <a:pt x="112" y="184"/>
                </a:cubicBezTo>
                <a:cubicBezTo>
                  <a:pt x="212" y="184"/>
                  <a:pt x="316" y="178"/>
                  <a:pt x="420" y="166"/>
                </a:cubicBezTo>
                <a:cubicBezTo>
                  <a:pt x="411" y="111"/>
                  <a:pt x="370" y="106"/>
                  <a:pt x="354" y="106"/>
                </a:cubicBezTo>
                <a:cubicBezTo>
                  <a:pt x="350" y="106"/>
                  <a:pt x="348" y="106"/>
                  <a:pt x="348" y="106"/>
                </a:cubicBezTo>
                <a:cubicBezTo>
                  <a:pt x="348" y="106"/>
                  <a:pt x="357" y="53"/>
                  <a:pt x="305" y="42"/>
                </a:cubicBezTo>
                <a:cubicBezTo>
                  <a:pt x="297" y="40"/>
                  <a:pt x="289" y="39"/>
                  <a:pt x="282" y="39"/>
                </a:cubicBezTo>
                <a:cubicBezTo>
                  <a:pt x="241" y="39"/>
                  <a:pt x="213" y="62"/>
                  <a:pt x="213" y="62"/>
                </a:cubicBezTo>
                <a:cubicBezTo>
                  <a:pt x="213" y="62"/>
                  <a:pt x="209" y="0"/>
                  <a:pt x="1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2" name="Google Shape;4562;p42">
            <a:extLst>
              <a:ext uri="{FF2B5EF4-FFF2-40B4-BE49-F238E27FC236}">
                <a16:creationId xmlns:a16="http://schemas.microsoft.com/office/drawing/2014/main" id="{07EC29DF-2B8E-2727-E7ED-E9ECF3AEC619}"/>
              </a:ext>
            </a:extLst>
          </p:cNvPr>
          <p:cNvSpPr/>
          <p:nvPr/>
        </p:nvSpPr>
        <p:spPr>
          <a:xfrm>
            <a:off x="10865714" y="3657613"/>
            <a:ext cx="63927" cy="31054"/>
          </a:xfrm>
          <a:custGeom>
            <a:avLst/>
            <a:gdLst/>
            <a:ahLst/>
            <a:cxnLst/>
            <a:rect l="l" t="t" r="r" b="b"/>
            <a:pathLst>
              <a:path w="422" h="205" extrusionOk="0">
                <a:moveTo>
                  <a:pt x="268" y="0"/>
                </a:moveTo>
                <a:cubicBezTo>
                  <a:pt x="213" y="0"/>
                  <a:pt x="210" y="62"/>
                  <a:pt x="210" y="62"/>
                </a:cubicBezTo>
                <a:cubicBezTo>
                  <a:pt x="210" y="62"/>
                  <a:pt x="181" y="39"/>
                  <a:pt x="140" y="39"/>
                </a:cubicBezTo>
                <a:cubicBezTo>
                  <a:pt x="133" y="39"/>
                  <a:pt x="125" y="40"/>
                  <a:pt x="118" y="41"/>
                </a:cubicBezTo>
                <a:cubicBezTo>
                  <a:pt x="65" y="53"/>
                  <a:pt x="73" y="107"/>
                  <a:pt x="73" y="107"/>
                </a:cubicBezTo>
                <a:cubicBezTo>
                  <a:pt x="73" y="107"/>
                  <a:pt x="70" y="106"/>
                  <a:pt x="66" y="106"/>
                </a:cubicBezTo>
                <a:cubicBezTo>
                  <a:pt x="50" y="106"/>
                  <a:pt x="11" y="112"/>
                  <a:pt x="1" y="165"/>
                </a:cubicBezTo>
                <a:cubicBezTo>
                  <a:pt x="110" y="187"/>
                  <a:pt x="203" y="204"/>
                  <a:pt x="294" y="204"/>
                </a:cubicBezTo>
                <a:cubicBezTo>
                  <a:pt x="329" y="204"/>
                  <a:pt x="365" y="202"/>
                  <a:pt x="401" y="195"/>
                </a:cubicBezTo>
                <a:lnTo>
                  <a:pt x="396" y="86"/>
                </a:lnTo>
                <a:cubicBezTo>
                  <a:pt x="396" y="86"/>
                  <a:pt x="421" y="68"/>
                  <a:pt x="396" y="41"/>
                </a:cubicBezTo>
                <a:cubicBezTo>
                  <a:pt x="389" y="34"/>
                  <a:pt x="382" y="32"/>
                  <a:pt x="375" y="32"/>
                </a:cubicBezTo>
                <a:cubicBezTo>
                  <a:pt x="356" y="32"/>
                  <a:pt x="339" y="53"/>
                  <a:pt x="339" y="53"/>
                </a:cubicBezTo>
                <a:cubicBezTo>
                  <a:pt x="339" y="53"/>
                  <a:pt x="323" y="0"/>
                  <a:pt x="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3" name="Google Shape;4563;p42">
            <a:extLst>
              <a:ext uri="{FF2B5EF4-FFF2-40B4-BE49-F238E27FC236}">
                <a16:creationId xmlns:a16="http://schemas.microsoft.com/office/drawing/2014/main" id="{3D962756-ED2C-3A7B-9B7F-02BE63DF1219}"/>
              </a:ext>
            </a:extLst>
          </p:cNvPr>
          <p:cNvSpPr/>
          <p:nvPr/>
        </p:nvSpPr>
        <p:spPr>
          <a:xfrm>
            <a:off x="10811482" y="3417053"/>
            <a:ext cx="296608" cy="234953"/>
          </a:xfrm>
          <a:custGeom>
            <a:avLst/>
            <a:gdLst/>
            <a:ahLst/>
            <a:cxnLst/>
            <a:rect l="l" t="t" r="r" b="b"/>
            <a:pathLst>
              <a:path w="1958" h="1551" extrusionOk="0">
                <a:moveTo>
                  <a:pt x="967" y="1"/>
                </a:moveTo>
                <a:cubicBezTo>
                  <a:pt x="964" y="1"/>
                  <a:pt x="961" y="1"/>
                  <a:pt x="958" y="1"/>
                </a:cubicBezTo>
                <a:cubicBezTo>
                  <a:pt x="879" y="4"/>
                  <a:pt x="811" y="60"/>
                  <a:pt x="775" y="126"/>
                </a:cubicBezTo>
                <a:cubicBezTo>
                  <a:pt x="739" y="192"/>
                  <a:pt x="731" y="268"/>
                  <a:pt x="726" y="342"/>
                </a:cubicBezTo>
                <a:cubicBezTo>
                  <a:pt x="707" y="623"/>
                  <a:pt x="733" y="907"/>
                  <a:pt x="802" y="1182"/>
                </a:cubicBezTo>
                <a:cubicBezTo>
                  <a:pt x="676" y="972"/>
                  <a:pt x="487" y="748"/>
                  <a:pt x="228" y="743"/>
                </a:cubicBezTo>
                <a:cubicBezTo>
                  <a:pt x="226" y="743"/>
                  <a:pt x="225" y="743"/>
                  <a:pt x="223" y="743"/>
                </a:cubicBezTo>
                <a:cubicBezTo>
                  <a:pt x="121" y="743"/>
                  <a:pt x="1" y="814"/>
                  <a:pt x="30" y="903"/>
                </a:cubicBezTo>
                <a:cubicBezTo>
                  <a:pt x="37" y="928"/>
                  <a:pt x="54" y="947"/>
                  <a:pt x="73" y="966"/>
                </a:cubicBezTo>
                <a:cubicBezTo>
                  <a:pt x="280" y="1176"/>
                  <a:pt x="679" y="1380"/>
                  <a:pt x="941" y="1551"/>
                </a:cubicBezTo>
                <a:cubicBezTo>
                  <a:pt x="1248" y="1360"/>
                  <a:pt x="1955" y="1283"/>
                  <a:pt x="1958" y="897"/>
                </a:cubicBezTo>
                <a:cubicBezTo>
                  <a:pt x="1958" y="828"/>
                  <a:pt x="1908" y="794"/>
                  <a:pt x="1828" y="794"/>
                </a:cubicBezTo>
                <a:cubicBezTo>
                  <a:pt x="1655" y="794"/>
                  <a:pt x="1339" y="953"/>
                  <a:pt x="1072" y="1255"/>
                </a:cubicBezTo>
                <a:cubicBezTo>
                  <a:pt x="1193" y="985"/>
                  <a:pt x="1242" y="622"/>
                  <a:pt x="1217" y="331"/>
                </a:cubicBezTo>
                <a:cubicBezTo>
                  <a:pt x="1209" y="256"/>
                  <a:pt x="1198" y="179"/>
                  <a:pt x="1157" y="113"/>
                </a:cubicBezTo>
                <a:cubicBezTo>
                  <a:pt x="1117" y="51"/>
                  <a:pt x="1045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42">
            <a:extLst>
              <a:ext uri="{FF2B5EF4-FFF2-40B4-BE49-F238E27FC236}">
                <a16:creationId xmlns:a16="http://schemas.microsoft.com/office/drawing/2014/main" id="{C7E26877-EED2-D80B-8A90-E401744A6B60}"/>
              </a:ext>
            </a:extLst>
          </p:cNvPr>
          <p:cNvSpPr/>
          <p:nvPr/>
        </p:nvSpPr>
        <p:spPr>
          <a:xfrm>
            <a:off x="10954636" y="3437503"/>
            <a:ext cx="9847" cy="210867"/>
          </a:xfrm>
          <a:custGeom>
            <a:avLst/>
            <a:gdLst/>
            <a:ahLst/>
            <a:cxnLst/>
            <a:rect l="l" t="t" r="r" b="b"/>
            <a:pathLst>
              <a:path w="65" h="1392" fill="none" extrusionOk="0">
                <a:moveTo>
                  <a:pt x="6" y="0"/>
                </a:moveTo>
                <a:cubicBezTo>
                  <a:pt x="65" y="341"/>
                  <a:pt x="43" y="689"/>
                  <a:pt x="22" y="1035"/>
                </a:cubicBezTo>
                <a:cubicBezTo>
                  <a:pt x="15" y="1153"/>
                  <a:pt x="8" y="1272"/>
                  <a:pt x="1" y="139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42">
            <a:extLst>
              <a:ext uri="{FF2B5EF4-FFF2-40B4-BE49-F238E27FC236}">
                <a16:creationId xmlns:a16="http://schemas.microsoft.com/office/drawing/2014/main" id="{710A012E-B3EA-0787-7750-869D6C453156}"/>
              </a:ext>
            </a:extLst>
          </p:cNvPr>
          <p:cNvSpPr/>
          <p:nvPr/>
        </p:nvSpPr>
        <p:spPr>
          <a:xfrm>
            <a:off x="10954030" y="3555057"/>
            <a:ext cx="136034" cy="91648"/>
          </a:xfrm>
          <a:custGeom>
            <a:avLst/>
            <a:gdLst/>
            <a:ahLst/>
            <a:cxnLst/>
            <a:rect l="l" t="t" r="r" b="b"/>
            <a:pathLst>
              <a:path w="898" h="605" fill="none" extrusionOk="0">
                <a:moveTo>
                  <a:pt x="898" y="0"/>
                </a:moveTo>
                <a:cubicBezTo>
                  <a:pt x="689" y="288"/>
                  <a:pt x="258" y="355"/>
                  <a:pt x="1" y="60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6" name="Google Shape;4566;p42">
            <a:extLst>
              <a:ext uri="{FF2B5EF4-FFF2-40B4-BE49-F238E27FC236}">
                <a16:creationId xmlns:a16="http://schemas.microsoft.com/office/drawing/2014/main" id="{22160DF5-4ED4-77B3-9AA8-526F067927F7}"/>
              </a:ext>
            </a:extLst>
          </p:cNvPr>
          <p:cNvSpPr/>
          <p:nvPr/>
        </p:nvSpPr>
        <p:spPr>
          <a:xfrm>
            <a:off x="10842839" y="3550512"/>
            <a:ext cx="115129" cy="97556"/>
          </a:xfrm>
          <a:custGeom>
            <a:avLst/>
            <a:gdLst/>
            <a:ahLst/>
            <a:cxnLst/>
            <a:rect l="l" t="t" r="r" b="b"/>
            <a:pathLst>
              <a:path w="760" h="644" fill="none" extrusionOk="0">
                <a:moveTo>
                  <a:pt x="1" y="0"/>
                </a:moveTo>
                <a:cubicBezTo>
                  <a:pt x="118" y="35"/>
                  <a:pt x="214" y="108"/>
                  <a:pt x="306" y="184"/>
                </a:cubicBezTo>
                <a:cubicBezTo>
                  <a:pt x="472" y="324"/>
                  <a:pt x="624" y="478"/>
                  <a:pt x="759" y="6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42">
            <a:extLst>
              <a:ext uri="{FF2B5EF4-FFF2-40B4-BE49-F238E27FC236}">
                <a16:creationId xmlns:a16="http://schemas.microsoft.com/office/drawing/2014/main" id="{950A3671-AEEC-5A49-D42E-080D1620C044}"/>
              </a:ext>
            </a:extLst>
          </p:cNvPr>
          <p:cNvSpPr/>
          <p:nvPr/>
        </p:nvSpPr>
        <p:spPr>
          <a:xfrm>
            <a:off x="10894648" y="3644736"/>
            <a:ext cx="108766" cy="54535"/>
          </a:xfrm>
          <a:custGeom>
            <a:avLst/>
            <a:gdLst/>
            <a:ahLst/>
            <a:cxnLst/>
            <a:rect l="l" t="t" r="r" b="b"/>
            <a:pathLst>
              <a:path w="718" h="360" extrusionOk="0">
                <a:moveTo>
                  <a:pt x="397" y="0"/>
                </a:moveTo>
                <a:cubicBezTo>
                  <a:pt x="345" y="0"/>
                  <a:pt x="294" y="5"/>
                  <a:pt x="244" y="14"/>
                </a:cubicBezTo>
                <a:cubicBezTo>
                  <a:pt x="180" y="27"/>
                  <a:pt x="114" y="48"/>
                  <a:pt x="70" y="91"/>
                </a:cubicBezTo>
                <a:cubicBezTo>
                  <a:pt x="9" y="152"/>
                  <a:pt x="4" y="240"/>
                  <a:pt x="1" y="321"/>
                </a:cubicBezTo>
                <a:cubicBezTo>
                  <a:pt x="154" y="344"/>
                  <a:pt x="317" y="359"/>
                  <a:pt x="481" y="359"/>
                </a:cubicBezTo>
                <a:cubicBezTo>
                  <a:pt x="541" y="359"/>
                  <a:pt x="601" y="357"/>
                  <a:pt x="661" y="353"/>
                </a:cubicBezTo>
                <a:cubicBezTo>
                  <a:pt x="683" y="306"/>
                  <a:pt x="706" y="258"/>
                  <a:pt x="712" y="206"/>
                </a:cubicBezTo>
                <a:cubicBezTo>
                  <a:pt x="717" y="154"/>
                  <a:pt x="704" y="101"/>
                  <a:pt x="664" y="63"/>
                </a:cubicBezTo>
                <a:cubicBezTo>
                  <a:pt x="626" y="31"/>
                  <a:pt x="573" y="17"/>
                  <a:pt x="521" y="9"/>
                </a:cubicBezTo>
                <a:cubicBezTo>
                  <a:pt x="480" y="3"/>
                  <a:pt x="438" y="0"/>
                  <a:pt x="3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8" name="Google Shape;4568;p42">
            <a:extLst>
              <a:ext uri="{FF2B5EF4-FFF2-40B4-BE49-F238E27FC236}">
                <a16:creationId xmlns:a16="http://schemas.microsoft.com/office/drawing/2014/main" id="{72A2077D-A4B7-D6AD-BDE3-9B738587B117}"/>
              </a:ext>
            </a:extLst>
          </p:cNvPr>
          <p:cNvSpPr/>
          <p:nvPr/>
        </p:nvSpPr>
        <p:spPr>
          <a:xfrm>
            <a:off x="10936761" y="3677609"/>
            <a:ext cx="88316" cy="24844"/>
          </a:xfrm>
          <a:custGeom>
            <a:avLst/>
            <a:gdLst/>
            <a:ahLst/>
            <a:cxnLst/>
            <a:rect l="l" t="t" r="r" b="b"/>
            <a:pathLst>
              <a:path w="583" h="164" extrusionOk="0">
                <a:moveTo>
                  <a:pt x="430" y="1"/>
                </a:moveTo>
                <a:cubicBezTo>
                  <a:pt x="366" y="1"/>
                  <a:pt x="331" y="81"/>
                  <a:pt x="331" y="81"/>
                </a:cubicBezTo>
                <a:cubicBezTo>
                  <a:pt x="331" y="81"/>
                  <a:pt x="333" y="38"/>
                  <a:pt x="293" y="32"/>
                </a:cubicBezTo>
                <a:cubicBezTo>
                  <a:pt x="290" y="32"/>
                  <a:pt x="287" y="32"/>
                  <a:pt x="284" y="32"/>
                </a:cubicBezTo>
                <a:cubicBezTo>
                  <a:pt x="250" y="32"/>
                  <a:pt x="232" y="63"/>
                  <a:pt x="232" y="63"/>
                </a:cubicBezTo>
                <a:cubicBezTo>
                  <a:pt x="232" y="63"/>
                  <a:pt x="221" y="6"/>
                  <a:pt x="158" y="6"/>
                </a:cubicBezTo>
                <a:cubicBezTo>
                  <a:pt x="152" y="6"/>
                  <a:pt x="147" y="7"/>
                  <a:pt x="140" y="8"/>
                </a:cubicBezTo>
                <a:cubicBezTo>
                  <a:pt x="62" y="19"/>
                  <a:pt x="85" y="112"/>
                  <a:pt x="85" y="112"/>
                </a:cubicBezTo>
                <a:cubicBezTo>
                  <a:pt x="85" y="112"/>
                  <a:pt x="71" y="104"/>
                  <a:pt x="54" y="104"/>
                </a:cubicBezTo>
                <a:cubicBezTo>
                  <a:pt x="46" y="104"/>
                  <a:pt x="36" y="106"/>
                  <a:pt x="28" y="112"/>
                </a:cubicBezTo>
                <a:cubicBezTo>
                  <a:pt x="1" y="131"/>
                  <a:pt x="7" y="159"/>
                  <a:pt x="7" y="159"/>
                </a:cubicBezTo>
                <a:cubicBezTo>
                  <a:pt x="69" y="162"/>
                  <a:pt x="134" y="163"/>
                  <a:pt x="197" y="163"/>
                </a:cubicBezTo>
                <a:cubicBezTo>
                  <a:pt x="392" y="163"/>
                  <a:pt x="570" y="151"/>
                  <a:pt x="570" y="151"/>
                </a:cubicBezTo>
                <a:cubicBezTo>
                  <a:pt x="583" y="87"/>
                  <a:pt x="548" y="76"/>
                  <a:pt x="524" y="76"/>
                </a:cubicBezTo>
                <a:cubicBezTo>
                  <a:pt x="511" y="76"/>
                  <a:pt x="501" y="79"/>
                  <a:pt x="501" y="79"/>
                </a:cubicBezTo>
                <a:cubicBezTo>
                  <a:pt x="501" y="79"/>
                  <a:pt x="518" y="16"/>
                  <a:pt x="445" y="2"/>
                </a:cubicBezTo>
                <a:cubicBezTo>
                  <a:pt x="440" y="1"/>
                  <a:pt x="435" y="1"/>
                  <a:pt x="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9" name="Google Shape;4569;p42">
            <a:extLst>
              <a:ext uri="{FF2B5EF4-FFF2-40B4-BE49-F238E27FC236}">
                <a16:creationId xmlns:a16="http://schemas.microsoft.com/office/drawing/2014/main" id="{822A0AA0-AE70-A050-93E1-6102202B6A3E}"/>
              </a:ext>
            </a:extLst>
          </p:cNvPr>
          <p:cNvSpPr/>
          <p:nvPr/>
        </p:nvSpPr>
        <p:spPr>
          <a:xfrm>
            <a:off x="10869652" y="3672913"/>
            <a:ext cx="73470" cy="29085"/>
          </a:xfrm>
          <a:custGeom>
            <a:avLst/>
            <a:gdLst/>
            <a:ahLst/>
            <a:cxnLst/>
            <a:rect l="l" t="t" r="r" b="b"/>
            <a:pathLst>
              <a:path w="485" h="192" extrusionOk="0">
                <a:moveTo>
                  <a:pt x="291" y="0"/>
                </a:moveTo>
                <a:cubicBezTo>
                  <a:pt x="225" y="0"/>
                  <a:pt x="197" y="58"/>
                  <a:pt x="197" y="58"/>
                </a:cubicBezTo>
                <a:cubicBezTo>
                  <a:pt x="197" y="58"/>
                  <a:pt x="185" y="21"/>
                  <a:pt x="143" y="21"/>
                </a:cubicBezTo>
                <a:cubicBezTo>
                  <a:pt x="135" y="21"/>
                  <a:pt x="125" y="23"/>
                  <a:pt x="114" y="26"/>
                </a:cubicBezTo>
                <a:cubicBezTo>
                  <a:pt x="50" y="47"/>
                  <a:pt x="71" y="91"/>
                  <a:pt x="71" y="91"/>
                </a:cubicBezTo>
                <a:cubicBezTo>
                  <a:pt x="71" y="91"/>
                  <a:pt x="67" y="90"/>
                  <a:pt x="60" y="90"/>
                </a:cubicBezTo>
                <a:cubicBezTo>
                  <a:pt x="50" y="90"/>
                  <a:pt x="34" y="93"/>
                  <a:pt x="21" y="107"/>
                </a:cubicBezTo>
                <a:cubicBezTo>
                  <a:pt x="1" y="132"/>
                  <a:pt x="23" y="155"/>
                  <a:pt x="23" y="155"/>
                </a:cubicBezTo>
                <a:cubicBezTo>
                  <a:pt x="118" y="178"/>
                  <a:pt x="457" y="192"/>
                  <a:pt x="457" y="192"/>
                </a:cubicBezTo>
                <a:cubicBezTo>
                  <a:pt x="457" y="192"/>
                  <a:pt x="484" y="110"/>
                  <a:pt x="453" y="85"/>
                </a:cubicBezTo>
                <a:cubicBezTo>
                  <a:pt x="442" y="76"/>
                  <a:pt x="429" y="73"/>
                  <a:pt x="417" y="73"/>
                </a:cubicBezTo>
                <a:cubicBezTo>
                  <a:pt x="398" y="73"/>
                  <a:pt x="383" y="81"/>
                  <a:pt x="383" y="81"/>
                </a:cubicBezTo>
                <a:cubicBezTo>
                  <a:pt x="383" y="81"/>
                  <a:pt x="372" y="4"/>
                  <a:pt x="299" y="0"/>
                </a:cubicBezTo>
                <a:cubicBezTo>
                  <a:pt x="296" y="0"/>
                  <a:pt x="294" y="0"/>
                  <a:pt x="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42">
            <a:extLst>
              <a:ext uri="{FF2B5EF4-FFF2-40B4-BE49-F238E27FC236}">
                <a16:creationId xmlns:a16="http://schemas.microsoft.com/office/drawing/2014/main" id="{8B51C0A9-25D6-6C78-399E-4C6597A5F553}"/>
              </a:ext>
            </a:extLst>
          </p:cNvPr>
          <p:cNvSpPr/>
          <p:nvPr/>
        </p:nvSpPr>
        <p:spPr>
          <a:xfrm>
            <a:off x="9992094" y="3448865"/>
            <a:ext cx="51959" cy="23026"/>
          </a:xfrm>
          <a:custGeom>
            <a:avLst/>
            <a:gdLst/>
            <a:ahLst/>
            <a:cxnLst/>
            <a:rect l="l" t="t" r="r" b="b"/>
            <a:pathLst>
              <a:path w="343" h="152" extrusionOk="0">
                <a:moveTo>
                  <a:pt x="125" y="1"/>
                </a:moveTo>
                <a:cubicBezTo>
                  <a:pt x="81" y="1"/>
                  <a:pt x="68" y="44"/>
                  <a:pt x="68" y="44"/>
                </a:cubicBezTo>
                <a:cubicBezTo>
                  <a:pt x="68" y="44"/>
                  <a:pt x="55" y="27"/>
                  <a:pt x="39" y="27"/>
                </a:cubicBezTo>
                <a:cubicBezTo>
                  <a:pt x="34" y="27"/>
                  <a:pt x="28" y="29"/>
                  <a:pt x="22" y="35"/>
                </a:cubicBezTo>
                <a:cubicBezTo>
                  <a:pt x="0" y="55"/>
                  <a:pt x="22" y="70"/>
                  <a:pt x="22" y="70"/>
                </a:cubicBezTo>
                <a:lnTo>
                  <a:pt x="19" y="150"/>
                </a:lnTo>
                <a:cubicBezTo>
                  <a:pt x="42" y="151"/>
                  <a:pt x="66" y="152"/>
                  <a:pt x="90" y="152"/>
                </a:cubicBezTo>
                <a:cubicBezTo>
                  <a:pt x="172" y="152"/>
                  <a:pt x="257" y="147"/>
                  <a:pt x="342" y="137"/>
                </a:cubicBezTo>
                <a:cubicBezTo>
                  <a:pt x="336" y="92"/>
                  <a:pt x="303" y="87"/>
                  <a:pt x="290" y="87"/>
                </a:cubicBezTo>
                <a:cubicBezTo>
                  <a:pt x="286" y="87"/>
                  <a:pt x="284" y="87"/>
                  <a:pt x="284" y="87"/>
                </a:cubicBezTo>
                <a:cubicBezTo>
                  <a:pt x="284" y="87"/>
                  <a:pt x="291" y="44"/>
                  <a:pt x="248" y="35"/>
                </a:cubicBezTo>
                <a:cubicBezTo>
                  <a:pt x="241" y="33"/>
                  <a:pt x="235" y="32"/>
                  <a:pt x="229" y="32"/>
                </a:cubicBezTo>
                <a:cubicBezTo>
                  <a:pt x="196" y="32"/>
                  <a:pt x="174" y="51"/>
                  <a:pt x="174" y="51"/>
                </a:cubicBezTo>
                <a:cubicBezTo>
                  <a:pt x="174" y="51"/>
                  <a:pt x="171" y="1"/>
                  <a:pt x="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1" name="Google Shape;4571;p42">
            <a:extLst>
              <a:ext uri="{FF2B5EF4-FFF2-40B4-BE49-F238E27FC236}">
                <a16:creationId xmlns:a16="http://schemas.microsoft.com/office/drawing/2014/main" id="{8AF90B3A-5DA6-1C0D-77AA-9A132D10DB7A}"/>
              </a:ext>
            </a:extLst>
          </p:cNvPr>
          <p:cNvSpPr/>
          <p:nvPr/>
        </p:nvSpPr>
        <p:spPr>
          <a:xfrm>
            <a:off x="9900596" y="3444017"/>
            <a:ext cx="52111" cy="25449"/>
          </a:xfrm>
          <a:custGeom>
            <a:avLst/>
            <a:gdLst/>
            <a:ahLst/>
            <a:cxnLst/>
            <a:rect l="l" t="t" r="r" b="b"/>
            <a:pathLst>
              <a:path w="344" h="168" extrusionOk="0">
                <a:moveTo>
                  <a:pt x="218" y="1"/>
                </a:moveTo>
                <a:cubicBezTo>
                  <a:pt x="173" y="1"/>
                  <a:pt x="170" y="51"/>
                  <a:pt x="170" y="51"/>
                </a:cubicBezTo>
                <a:cubicBezTo>
                  <a:pt x="170" y="51"/>
                  <a:pt x="148" y="32"/>
                  <a:pt x="115" y="32"/>
                </a:cubicBezTo>
                <a:cubicBezTo>
                  <a:pt x="109" y="32"/>
                  <a:pt x="103" y="33"/>
                  <a:pt x="96" y="35"/>
                </a:cubicBezTo>
                <a:cubicBezTo>
                  <a:pt x="52" y="43"/>
                  <a:pt x="60" y="87"/>
                  <a:pt x="60" y="87"/>
                </a:cubicBezTo>
                <a:cubicBezTo>
                  <a:pt x="60" y="87"/>
                  <a:pt x="57" y="87"/>
                  <a:pt x="53" y="87"/>
                </a:cubicBezTo>
                <a:cubicBezTo>
                  <a:pt x="39" y="87"/>
                  <a:pt x="8" y="92"/>
                  <a:pt x="1" y="136"/>
                </a:cubicBezTo>
                <a:cubicBezTo>
                  <a:pt x="88" y="153"/>
                  <a:pt x="163" y="168"/>
                  <a:pt x="237" y="168"/>
                </a:cubicBezTo>
                <a:cubicBezTo>
                  <a:pt x="266" y="168"/>
                  <a:pt x="295" y="165"/>
                  <a:pt x="325" y="160"/>
                </a:cubicBezTo>
                <a:lnTo>
                  <a:pt x="321" y="70"/>
                </a:lnTo>
                <a:cubicBezTo>
                  <a:pt x="321" y="70"/>
                  <a:pt x="344" y="55"/>
                  <a:pt x="321" y="35"/>
                </a:cubicBezTo>
                <a:cubicBezTo>
                  <a:pt x="315" y="29"/>
                  <a:pt x="310" y="27"/>
                  <a:pt x="304" y="27"/>
                </a:cubicBezTo>
                <a:cubicBezTo>
                  <a:pt x="288" y="27"/>
                  <a:pt x="274" y="44"/>
                  <a:pt x="274" y="44"/>
                </a:cubicBezTo>
                <a:cubicBezTo>
                  <a:pt x="274" y="44"/>
                  <a:pt x="263" y="1"/>
                  <a:pt x="2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42">
            <a:extLst>
              <a:ext uri="{FF2B5EF4-FFF2-40B4-BE49-F238E27FC236}">
                <a16:creationId xmlns:a16="http://schemas.microsoft.com/office/drawing/2014/main" id="{E8BB9DC4-7EED-3CBF-5FF5-4044170E1603}"/>
              </a:ext>
            </a:extLst>
          </p:cNvPr>
          <p:cNvSpPr/>
          <p:nvPr/>
        </p:nvSpPr>
        <p:spPr>
          <a:xfrm>
            <a:off x="9892416" y="3261174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3"/>
                  <a:pt x="886" y="27"/>
                </a:cubicBezTo>
                <a:cubicBezTo>
                  <a:pt x="794" y="83"/>
                  <a:pt x="728" y="163"/>
                  <a:pt x="675" y="245"/>
                </a:cubicBezTo>
                <a:cubicBezTo>
                  <a:pt x="562" y="422"/>
                  <a:pt x="503" y="624"/>
                  <a:pt x="505" y="825"/>
                </a:cubicBezTo>
                <a:cubicBezTo>
                  <a:pt x="472" y="680"/>
                  <a:pt x="334" y="457"/>
                  <a:pt x="203" y="394"/>
                </a:cubicBezTo>
                <a:cubicBezTo>
                  <a:pt x="174" y="380"/>
                  <a:pt x="146" y="374"/>
                  <a:pt x="122" y="374"/>
                </a:cubicBezTo>
                <a:cubicBezTo>
                  <a:pt x="48" y="374"/>
                  <a:pt x="0" y="429"/>
                  <a:pt x="7" y="500"/>
                </a:cubicBezTo>
                <a:cubicBezTo>
                  <a:pt x="23" y="691"/>
                  <a:pt x="349" y="1006"/>
                  <a:pt x="532" y="1206"/>
                </a:cubicBezTo>
                <a:cubicBezTo>
                  <a:pt x="763" y="1104"/>
                  <a:pt x="1083" y="978"/>
                  <a:pt x="1324" y="861"/>
                </a:cubicBezTo>
                <a:cubicBezTo>
                  <a:pt x="1366" y="841"/>
                  <a:pt x="1412" y="813"/>
                  <a:pt x="1417" y="772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2" y="657"/>
                  <a:pt x="1224" y="657"/>
                  <a:pt x="1216" y="657"/>
                </a:cubicBezTo>
                <a:cubicBezTo>
                  <a:pt x="1010" y="657"/>
                  <a:pt x="808" y="757"/>
                  <a:pt x="711" y="907"/>
                </a:cubicBezTo>
                <a:cubicBezTo>
                  <a:pt x="840" y="667"/>
                  <a:pt x="971" y="425"/>
                  <a:pt x="1044" y="169"/>
                </a:cubicBezTo>
                <a:cubicBezTo>
                  <a:pt x="1052" y="136"/>
                  <a:pt x="1061" y="102"/>
                  <a:pt x="1052" y="69"/>
                </a:cubicBezTo>
                <a:cubicBezTo>
                  <a:pt x="1044" y="35"/>
                  <a:pt x="1014" y="4"/>
                  <a:pt x="973" y="0"/>
                </a:cubicBezTo>
                <a:cubicBezTo>
                  <a:pt x="970" y="0"/>
                  <a:pt x="967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42">
            <a:extLst>
              <a:ext uri="{FF2B5EF4-FFF2-40B4-BE49-F238E27FC236}">
                <a16:creationId xmlns:a16="http://schemas.microsoft.com/office/drawing/2014/main" id="{7E7C281B-4F22-A62C-1F32-A34529C07837}"/>
              </a:ext>
            </a:extLst>
          </p:cNvPr>
          <p:cNvSpPr/>
          <p:nvPr/>
        </p:nvSpPr>
        <p:spPr>
          <a:xfrm>
            <a:off x="9972401" y="3277080"/>
            <a:ext cx="61806" cy="162998"/>
          </a:xfrm>
          <a:custGeom>
            <a:avLst/>
            <a:gdLst/>
            <a:ahLst/>
            <a:cxnLst/>
            <a:rect l="l" t="t" r="r" b="b"/>
            <a:pathLst>
              <a:path w="408" h="1076" fill="none" extrusionOk="0">
                <a:moveTo>
                  <a:pt x="407" y="1"/>
                </a:moveTo>
                <a:cubicBezTo>
                  <a:pt x="219" y="340"/>
                  <a:pt x="82" y="703"/>
                  <a:pt x="1" y="1076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4" name="Google Shape;4574;p42">
            <a:extLst>
              <a:ext uri="{FF2B5EF4-FFF2-40B4-BE49-F238E27FC236}">
                <a16:creationId xmlns:a16="http://schemas.microsoft.com/office/drawing/2014/main" id="{99513192-133B-09B6-6DD0-7397E858ED6C}"/>
              </a:ext>
            </a:extLst>
          </p:cNvPr>
          <p:cNvSpPr/>
          <p:nvPr/>
        </p:nvSpPr>
        <p:spPr>
          <a:xfrm>
            <a:off x="9971340" y="3375697"/>
            <a:ext cx="115735" cy="65139"/>
          </a:xfrm>
          <a:custGeom>
            <a:avLst/>
            <a:gdLst/>
            <a:ahLst/>
            <a:cxnLst/>
            <a:rect l="l" t="t" r="r" b="b"/>
            <a:pathLst>
              <a:path w="764" h="430" fill="none" extrusionOk="0">
                <a:moveTo>
                  <a:pt x="763" y="1"/>
                </a:moveTo>
                <a:cubicBezTo>
                  <a:pt x="471" y="67"/>
                  <a:pt x="200" y="218"/>
                  <a:pt x="1" y="430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5" name="Google Shape;4575;p42">
            <a:extLst>
              <a:ext uri="{FF2B5EF4-FFF2-40B4-BE49-F238E27FC236}">
                <a16:creationId xmlns:a16="http://schemas.microsoft.com/office/drawing/2014/main" id="{DF7C65E0-59B7-F927-FD5E-0FEB061E4BEE}"/>
              </a:ext>
            </a:extLst>
          </p:cNvPr>
          <p:cNvSpPr/>
          <p:nvPr/>
        </p:nvSpPr>
        <p:spPr>
          <a:xfrm>
            <a:off x="9909837" y="3335553"/>
            <a:ext cx="61957" cy="104222"/>
          </a:xfrm>
          <a:custGeom>
            <a:avLst/>
            <a:gdLst/>
            <a:ahLst/>
            <a:cxnLst/>
            <a:rect l="l" t="t" r="r" b="b"/>
            <a:pathLst>
              <a:path w="409" h="688" fill="none" extrusionOk="0">
                <a:moveTo>
                  <a:pt x="1" y="0"/>
                </a:moveTo>
                <a:cubicBezTo>
                  <a:pt x="149" y="224"/>
                  <a:pt x="337" y="431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6" name="Google Shape;4576;p42">
            <a:extLst>
              <a:ext uri="{FF2B5EF4-FFF2-40B4-BE49-F238E27FC236}">
                <a16:creationId xmlns:a16="http://schemas.microsoft.com/office/drawing/2014/main" id="{910AE44F-4267-C6A7-303C-CAA302767CF4}"/>
              </a:ext>
            </a:extLst>
          </p:cNvPr>
          <p:cNvSpPr/>
          <p:nvPr/>
        </p:nvSpPr>
        <p:spPr>
          <a:xfrm>
            <a:off x="9934529" y="3435686"/>
            <a:ext cx="80893" cy="38477"/>
          </a:xfrm>
          <a:custGeom>
            <a:avLst/>
            <a:gdLst/>
            <a:ahLst/>
            <a:cxnLst/>
            <a:rect l="l" t="t" r="r" b="b"/>
            <a:pathLst>
              <a:path w="534" h="254" extrusionOk="0">
                <a:moveTo>
                  <a:pt x="296" y="1"/>
                </a:moveTo>
                <a:cubicBezTo>
                  <a:pt x="258" y="1"/>
                  <a:pt x="219" y="4"/>
                  <a:pt x="182" y="11"/>
                </a:cubicBezTo>
                <a:cubicBezTo>
                  <a:pt x="133" y="18"/>
                  <a:pt x="85" y="34"/>
                  <a:pt x="50" y="65"/>
                </a:cubicBezTo>
                <a:cubicBezTo>
                  <a:pt x="6" y="107"/>
                  <a:pt x="2" y="169"/>
                  <a:pt x="1" y="226"/>
                </a:cubicBezTo>
                <a:cubicBezTo>
                  <a:pt x="117" y="243"/>
                  <a:pt x="240" y="254"/>
                  <a:pt x="364" y="254"/>
                </a:cubicBezTo>
                <a:cubicBezTo>
                  <a:pt x="406" y="254"/>
                  <a:pt x="448" y="252"/>
                  <a:pt x="490" y="250"/>
                </a:cubicBezTo>
                <a:cubicBezTo>
                  <a:pt x="507" y="216"/>
                  <a:pt x="524" y="183"/>
                  <a:pt x="528" y="146"/>
                </a:cubicBezTo>
                <a:cubicBezTo>
                  <a:pt x="533" y="110"/>
                  <a:pt x="523" y="71"/>
                  <a:pt x="493" y="45"/>
                </a:cubicBezTo>
                <a:cubicBezTo>
                  <a:pt x="466" y="22"/>
                  <a:pt x="426" y="12"/>
                  <a:pt x="386" y="7"/>
                </a:cubicBezTo>
                <a:cubicBezTo>
                  <a:pt x="357" y="3"/>
                  <a:pt x="327" y="1"/>
                  <a:pt x="2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42">
            <a:extLst>
              <a:ext uri="{FF2B5EF4-FFF2-40B4-BE49-F238E27FC236}">
                <a16:creationId xmlns:a16="http://schemas.microsoft.com/office/drawing/2014/main" id="{223D32F1-9197-AD36-3991-98B617FDD16A}"/>
              </a:ext>
            </a:extLst>
          </p:cNvPr>
          <p:cNvSpPr/>
          <p:nvPr/>
        </p:nvSpPr>
        <p:spPr>
          <a:xfrm>
            <a:off x="9958312" y="3457500"/>
            <a:ext cx="72107" cy="20148"/>
          </a:xfrm>
          <a:custGeom>
            <a:avLst/>
            <a:gdLst/>
            <a:ahLst/>
            <a:cxnLst/>
            <a:rect l="l" t="t" r="r" b="b"/>
            <a:pathLst>
              <a:path w="476" h="133" extrusionOk="0">
                <a:moveTo>
                  <a:pt x="351" y="0"/>
                </a:moveTo>
                <a:cubicBezTo>
                  <a:pt x="299" y="0"/>
                  <a:pt x="270" y="66"/>
                  <a:pt x="270" y="66"/>
                </a:cubicBezTo>
                <a:cubicBezTo>
                  <a:pt x="270" y="66"/>
                  <a:pt x="271" y="30"/>
                  <a:pt x="239" y="25"/>
                </a:cubicBezTo>
                <a:cubicBezTo>
                  <a:pt x="237" y="25"/>
                  <a:pt x="235" y="25"/>
                  <a:pt x="233" y="25"/>
                </a:cubicBezTo>
                <a:cubicBezTo>
                  <a:pt x="205" y="25"/>
                  <a:pt x="190" y="51"/>
                  <a:pt x="190" y="51"/>
                </a:cubicBezTo>
                <a:cubicBezTo>
                  <a:pt x="190" y="51"/>
                  <a:pt x="182" y="5"/>
                  <a:pt x="131" y="5"/>
                </a:cubicBezTo>
                <a:cubicBezTo>
                  <a:pt x="126" y="5"/>
                  <a:pt x="121" y="6"/>
                  <a:pt x="115" y="7"/>
                </a:cubicBezTo>
                <a:cubicBezTo>
                  <a:pt x="51" y="16"/>
                  <a:pt x="69" y="91"/>
                  <a:pt x="69" y="91"/>
                </a:cubicBezTo>
                <a:cubicBezTo>
                  <a:pt x="69" y="91"/>
                  <a:pt x="59" y="85"/>
                  <a:pt x="45" y="85"/>
                </a:cubicBezTo>
                <a:cubicBezTo>
                  <a:pt x="38" y="85"/>
                  <a:pt x="30" y="87"/>
                  <a:pt x="23" y="91"/>
                </a:cubicBezTo>
                <a:cubicBezTo>
                  <a:pt x="1" y="106"/>
                  <a:pt x="6" y="129"/>
                  <a:pt x="6" y="129"/>
                </a:cubicBezTo>
                <a:cubicBezTo>
                  <a:pt x="56" y="132"/>
                  <a:pt x="110" y="133"/>
                  <a:pt x="162" y="133"/>
                </a:cubicBezTo>
                <a:cubicBezTo>
                  <a:pt x="319" y="133"/>
                  <a:pt x="463" y="122"/>
                  <a:pt x="465" y="121"/>
                </a:cubicBezTo>
                <a:cubicBezTo>
                  <a:pt x="475" y="70"/>
                  <a:pt x="447" y="61"/>
                  <a:pt x="427" y="61"/>
                </a:cubicBezTo>
                <a:cubicBezTo>
                  <a:pt x="416" y="61"/>
                  <a:pt x="408" y="63"/>
                  <a:pt x="408" y="63"/>
                </a:cubicBezTo>
                <a:cubicBezTo>
                  <a:pt x="408" y="63"/>
                  <a:pt x="423" y="12"/>
                  <a:pt x="363" y="1"/>
                </a:cubicBezTo>
                <a:cubicBezTo>
                  <a:pt x="359" y="1"/>
                  <a:pt x="355" y="0"/>
                  <a:pt x="3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42">
            <a:extLst>
              <a:ext uri="{FF2B5EF4-FFF2-40B4-BE49-F238E27FC236}">
                <a16:creationId xmlns:a16="http://schemas.microsoft.com/office/drawing/2014/main" id="{B994D201-C922-9E39-1B0A-27EC33D738A7}"/>
              </a:ext>
            </a:extLst>
          </p:cNvPr>
          <p:cNvSpPr/>
          <p:nvPr/>
        </p:nvSpPr>
        <p:spPr>
          <a:xfrm>
            <a:off x="9903777" y="3453712"/>
            <a:ext cx="60140" cy="23632"/>
          </a:xfrm>
          <a:custGeom>
            <a:avLst/>
            <a:gdLst/>
            <a:ahLst/>
            <a:cxnLst/>
            <a:rect l="l" t="t" r="r" b="b"/>
            <a:pathLst>
              <a:path w="397" h="156" extrusionOk="0">
                <a:moveTo>
                  <a:pt x="238" y="0"/>
                </a:moveTo>
                <a:cubicBezTo>
                  <a:pt x="183" y="0"/>
                  <a:pt x="160" y="48"/>
                  <a:pt x="160" y="48"/>
                </a:cubicBezTo>
                <a:cubicBezTo>
                  <a:pt x="160" y="48"/>
                  <a:pt x="151" y="18"/>
                  <a:pt x="117" y="18"/>
                </a:cubicBezTo>
                <a:cubicBezTo>
                  <a:pt x="110" y="18"/>
                  <a:pt x="102" y="20"/>
                  <a:pt x="93" y="22"/>
                </a:cubicBezTo>
                <a:cubicBezTo>
                  <a:pt x="41" y="39"/>
                  <a:pt x="57" y="75"/>
                  <a:pt x="57" y="75"/>
                </a:cubicBezTo>
                <a:cubicBezTo>
                  <a:pt x="57" y="75"/>
                  <a:pt x="54" y="74"/>
                  <a:pt x="49" y="74"/>
                </a:cubicBezTo>
                <a:cubicBezTo>
                  <a:pt x="40" y="74"/>
                  <a:pt x="28" y="76"/>
                  <a:pt x="18" y="88"/>
                </a:cubicBezTo>
                <a:cubicBezTo>
                  <a:pt x="0" y="107"/>
                  <a:pt x="19" y="127"/>
                  <a:pt x="19" y="127"/>
                </a:cubicBezTo>
                <a:cubicBezTo>
                  <a:pt x="96" y="145"/>
                  <a:pt x="374" y="156"/>
                  <a:pt x="374" y="156"/>
                </a:cubicBezTo>
                <a:cubicBezTo>
                  <a:pt x="374" y="156"/>
                  <a:pt x="396" y="88"/>
                  <a:pt x="370" y="69"/>
                </a:cubicBezTo>
                <a:cubicBezTo>
                  <a:pt x="361" y="61"/>
                  <a:pt x="350" y="59"/>
                  <a:pt x="341" y="59"/>
                </a:cubicBezTo>
                <a:cubicBezTo>
                  <a:pt x="326" y="59"/>
                  <a:pt x="313" y="66"/>
                  <a:pt x="313" y="66"/>
                </a:cubicBezTo>
                <a:cubicBezTo>
                  <a:pt x="313" y="66"/>
                  <a:pt x="304" y="4"/>
                  <a:pt x="245" y="1"/>
                </a:cubicBezTo>
                <a:cubicBezTo>
                  <a:pt x="243" y="0"/>
                  <a:pt x="241" y="0"/>
                  <a:pt x="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42">
            <a:extLst>
              <a:ext uri="{FF2B5EF4-FFF2-40B4-BE49-F238E27FC236}">
                <a16:creationId xmlns:a16="http://schemas.microsoft.com/office/drawing/2014/main" id="{0AB4259A-5030-1625-432F-E1713E293F92}"/>
              </a:ext>
            </a:extLst>
          </p:cNvPr>
          <p:cNvSpPr/>
          <p:nvPr/>
        </p:nvSpPr>
        <p:spPr>
          <a:xfrm>
            <a:off x="10710289" y="4423223"/>
            <a:ext cx="144062" cy="63169"/>
          </a:xfrm>
          <a:custGeom>
            <a:avLst/>
            <a:gdLst/>
            <a:ahLst/>
            <a:cxnLst/>
            <a:rect l="l" t="t" r="r" b="b"/>
            <a:pathLst>
              <a:path w="951" h="417" extrusionOk="0">
                <a:moveTo>
                  <a:pt x="345" y="1"/>
                </a:moveTo>
                <a:cubicBezTo>
                  <a:pt x="222" y="1"/>
                  <a:pt x="189" y="119"/>
                  <a:pt x="189" y="119"/>
                </a:cubicBezTo>
                <a:cubicBezTo>
                  <a:pt x="189" y="119"/>
                  <a:pt x="151" y="72"/>
                  <a:pt x="107" y="72"/>
                </a:cubicBezTo>
                <a:cubicBezTo>
                  <a:pt x="91" y="72"/>
                  <a:pt x="75" y="78"/>
                  <a:pt x="59" y="94"/>
                </a:cubicBezTo>
                <a:cubicBezTo>
                  <a:pt x="1" y="155"/>
                  <a:pt x="59" y="192"/>
                  <a:pt x="59" y="192"/>
                </a:cubicBezTo>
                <a:lnTo>
                  <a:pt x="50" y="412"/>
                </a:lnTo>
                <a:cubicBezTo>
                  <a:pt x="115" y="415"/>
                  <a:pt x="181" y="416"/>
                  <a:pt x="248" y="416"/>
                </a:cubicBezTo>
                <a:cubicBezTo>
                  <a:pt x="476" y="416"/>
                  <a:pt x="712" y="400"/>
                  <a:pt x="950" y="375"/>
                </a:cubicBezTo>
                <a:cubicBezTo>
                  <a:pt x="930" y="252"/>
                  <a:pt x="841" y="240"/>
                  <a:pt x="804" y="240"/>
                </a:cubicBezTo>
                <a:cubicBezTo>
                  <a:pt x="794" y="240"/>
                  <a:pt x="788" y="240"/>
                  <a:pt x="788" y="240"/>
                </a:cubicBezTo>
                <a:cubicBezTo>
                  <a:pt x="788" y="240"/>
                  <a:pt x="809" y="120"/>
                  <a:pt x="689" y="94"/>
                </a:cubicBezTo>
                <a:cubicBezTo>
                  <a:pt x="671" y="90"/>
                  <a:pt x="654" y="88"/>
                  <a:pt x="638" y="88"/>
                </a:cubicBezTo>
                <a:cubicBezTo>
                  <a:pt x="545" y="88"/>
                  <a:pt x="481" y="142"/>
                  <a:pt x="481" y="142"/>
                </a:cubicBezTo>
                <a:cubicBezTo>
                  <a:pt x="481" y="142"/>
                  <a:pt x="471" y="1"/>
                  <a:pt x="347" y="1"/>
                </a:cubicBezTo>
                <a:cubicBezTo>
                  <a:pt x="346" y="1"/>
                  <a:pt x="346" y="1"/>
                  <a:pt x="3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42">
            <a:extLst>
              <a:ext uri="{FF2B5EF4-FFF2-40B4-BE49-F238E27FC236}">
                <a16:creationId xmlns:a16="http://schemas.microsoft.com/office/drawing/2014/main" id="{A8D4B37C-905C-5037-8BB5-FA0E4E20997A}"/>
              </a:ext>
            </a:extLst>
          </p:cNvPr>
          <p:cNvSpPr/>
          <p:nvPr/>
        </p:nvSpPr>
        <p:spPr>
          <a:xfrm>
            <a:off x="10456399" y="4409741"/>
            <a:ext cx="144214" cy="69986"/>
          </a:xfrm>
          <a:custGeom>
            <a:avLst/>
            <a:gdLst/>
            <a:ahLst/>
            <a:cxnLst/>
            <a:rect l="l" t="t" r="r" b="b"/>
            <a:pathLst>
              <a:path w="952" h="462" extrusionOk="0">
                <a:moveTo>
                  <a:pt x="606" y="1"/>
                </a:moveTo>
                <a:cubicBezTo>
                  <a:pt x="606" y="1"/>
                  <a:pt x="605" y="1"/>
                  <a:pt x="605" y="1"/>
                </a:cubicBezTo>
                <a:cubicBezTo>
                  <a:pt x="481" y="1"/>
                  <a:pt x="471" y="141"/>
                  <a:pt x="471" y="141"/>
                </a:cubicBezTo>
                <a:cubicBezTo>
                  <a:pt x="471" y="141"/>
                  <a:pt x="407" y="88"/>
                  <a:pt x="314" y="88"/>
                </a:cubicBezTo>
                <a:cubicBezTo>
                  <a:pt x="298" y="88"/>
                  <a:pt x="281" y="90"/>
                  <a:pt x="263" y="94"/>
                </a:cubicBezTo>
                <a:cubicBezTo>
                  <a:pt x="143" y="120"/>
                  <a:pt x="164" y="240"/>
                  <a:pt x="164" y="240"/>
                </a:cubicBezTo>
                <a:cubicBezTo>
                  <a:pt x="164" y="240"/>
                  <a:pt x="158" y="239"/>
                  <a:pt x="148" y="239"/>
                </a:cubicBezTo>
                <a:cubicBezTo>
                  <a:pt x="111" y="239"/>
                  <a:pt x="21" y="252"/>
                  <a:pt x="0" y="374"/>
                </a:cubicBezTo>
                <a:cubicBezTo>
                  <a:pt x="243" y="421"/>
                  <a:pt x="453" y="461"/>
                  <a:pt x="656" y="461"/>
                </a:cubicBezTo>
                <a:cubicBezTo>
                  <a:pt x="737" y="461"/>
                  <a:pt x="817" y="455"/>
                  <a:pt x="898" y="440"/>
                </a:cubicBezTo>
                <a:lnTo>
                  <a:pt x="892" y="192"/>
                </a:lnTo>
                <a:cubicBezTo>
                  <a:pt x="892" y="192"/>
                  <a:pt x="951" y="155"/>
                  <a:pt x="892" y="94"/>
                </a:cubicBezTo>
                <a:cubicBezTo>
                  <a:pt x="876" y="78"/>
                  <a:pt x="860" y="72"/>
                  <a:pt x="845" y="72"/>
                </a:cubicBezTo>
                <a:cubicBezTo>
                  <a:pt x="801" y="72"/>
                  <a:pt x="763" y="119"/>
                  <a:pt x="763" y="119"/>
                </a:cubicBezTo>
                <a:cubicBezTo>
                  <a:pt x="763" y="119"/>
                  <a:pt x="729" y="1"/>
                  <a:pt x="6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2">
            <a:extLst>
              <a:ext uri="{FF2B5EF4-FFF2-40B4-BE49-F238E27FC236}">
                <a16:creationId xmlns:a16="http://schemas.microsoft.com/office/drawing/2014/main" id="{63D19D6D-8181-AB4A-1A8E-3355B8419DB0}"/>
              </a:ext>
            </a:extLst>
          </p:cNvPr>
          <p:cNvSpPr/>
          <p:nvPr/>
        </p:nvSpPr>
        <p:spPr>
          <a:xfrm>
            <a:off x="10452460" y="4006939"/>
            <a:ext cx="518988" cy="431278"/>
          </a:xfrm>
          <a:custGeom>
            <a:avLst/>
            <a:gdLst/>
            <a:ahLst/>
            <a:cxnLst/>
            <a:rect l="l" t="t" r="r" b="b"/>
            <a:pathLst>
              <a:path w="3426" h="2847" extrusionOk="0">
                <a:moveTo>
                  <a:pt x="2314" y="1"/>
                </a:moveTo>
                <a:cubicBezTo>
                  <a:pt x="2245" y="1"/>
                  <a:pt x="2179" y="31"/>
                  <a:pt x="2123" y="65"/>
                </a:cubicBezTo>
                <a:cubicBezTo>
                  <a:pt x="1904" y="195"/>
                  <a:pt x="1745" y="382"/>
                  <a:pt x="1618" y="578"/>
                </a:cubicBezTo>
                <a:cubicBezTo>
                  <a:pt x="1348" y="997"/>
                  <a:pt x="1208" y="1472"/>
                  <a:pt x="1212" y="1947"/>
                </a:cubicBezTo>
                <a:cubicBezTo>
                  <a:pt x="1131" y="1605"/>
                  <a:pt x="798" y="1078"/>
                  <a:pt x="486" y="930"/>
                </a:cubicBezTo>
                <a:cubicBezTo>
                  <a:pt x="416" y="897"/>
                  <a:pt x="350" y="882"/>
                  <a:pt x="291" y="882"/>
                </a:cubicBezTo>
                <a:cubicBezTo>
                  <a:pt x="115" y="882"/>
                  <a:pt x="1" y="1012"/>
                  <a:pt x="16" y="1178"/>
                </a:cubicBezTo>
                <a:cubicBezTo>
                  <a:pt x="60" y="1632"/>
                  <a:pt x="842" y="2377"/>
                  <a:pt x="1279" y="2847"/>
                </a:cubicBezTo>
                <a:cubicBezTo>
                  <a:pt x="1832" y="2608"/>
                  <a:pt x="2600" y="2307"/>
                  <a:pt x="3176" y="2034"/>
                </a:cubicBezTo>
                <a:cubicBezTo>
                  <a:pt x="3279" y="1984"/>
                  <a:pt x="3385" y="1919"/>
                  <a:pt x="3399" y="1822"/>
                </a:cubicBezTo>
                <a:cubicBezTo>
                  <a:pt x="3425" y="1657"/>
                  <a:pt x="3177" y="1558"/>
                  <a:pt x="2975" y="1550"/>
                </a:cubicBezTo>
                <a:cubicBezTo>
                  <a:pt x="2956" y="1549"/>
                  <a:pt x="2937" y="1549"/>
                  <a:pt x="2919" y="1549"/>
                </a:cubicBezTo>
                <a:cubicBezTo>
                  <a:pt x="2426" y="1549"/>
                  <a:pt x="1940" y="1783"/>
                  <a:pt x="1708" y="2138"/>
                </a:cubicBezTo>
                <a:cubicBezTo>
                  <a:pt x="2018" y="1573"/>
                  <a:pt x="2328" y="1002"/>
                  <a:pt x="2503" y="400"/>
                </a:cubicBezTo>
                <a:cubicBezTo>
                  <a:pt x="2525" y="322"/>
                  <a:pt x="2546" y="242"/>
                  <a:pt x="2525" y="163"/>
                </a:cubicBezTo>
                <a:cubicBezTo>
                  <a:pt x="2505" y="83"/>
                  <a:pt x="2432" y="10"/>
                  <a:pt x="2335" y="2"/>
                </a:cubicBezTo>
                <a:cubicBezTo>
                  <a:pt x="2328" y="1"/>
                  <a:pt x="2321" y="1"/>
                  <a:pt x="23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2">
            <a:extLst>
              <a:ext uri="{FF2B5EF4-FFF2-40B4-BE49-F238E27FC236}">
                <a16:creationId xmlns:a16="http://schemas.microsoft.com/office/drawing/2014/main" id="{EA71E21B-A0BE-32BA-55AE-73C8D440C885}"/>
              </a:ext>
            </a:extLst>
          </p:cNvPr>
          <p:cNvSpPr/>
          <p:nvPr/>
        </p:nvSpPr>
        <p:spPr>
          <a:xfrm>
            <a:off x="10644847" y="4045568"/>
            <a:ext cx="147849" cy="384166"/>
          </a:xfrm>
          <a:custGeom>
            <a:avLst/>
            <a:gdLst/>
            <a:ahLst/>
            <a:cxnLst/>
            <a:rect l="l" t="t" r="r" b="b"/>
            <a:pathLst>
              <a:path w="976" h="2536" fill="none" extrusionOk="0">
                <a:moveTo>
                  <a:pt x="975" y="0"/>
                </a:moveTo>
                <a:cubicBezTo>
                  <a:pt x="526" y="797"/>
                  <a:pt x="196" y="1654"/>
                  <a:pt x="1" y="253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2">
            <a:extLst>
              <a:ext uri="{FF2B5EF4-FFF2-40B4-BE49-F238E27FC236}">
                <a16:creationId xmlns:a16="http://schemas.microsoft.com/office/drawing/2014/main" id="{8983DA4A-B46B-E756-FDE3-51CF804B7B0A}"/>
              </a:ext>
            </a:extLst>
          </p:cNvPr>
          <p:cNvSpPr/>
          <p:nvPr/>
        </p:nvSpPr>
        <p:spPr>
          <a:xfrm>
            <a:off x="10642272" y="4277948"/>
            <a:ext cx="277369" cy="153151"/>
          </a:xfrm>
          <a:custGeom>
            <a:avLst/>
            <a:gdLst/>
            <a:ahLst/>
            <a:cxnLst/>
            <a:rect l="l" t="t" r="r" b="b"/>
            <a:pathLst>
              <a:path w="1831" h="1011" fill="none" extrusionOk="0">
                <a:moveTo>
                  <a:pt x="1830" y="1"/>
                </a:moveTo>
                <a:cubicBezTo>
                  <a:pt x="1128" y="154"/>
                  <a:pt x="481" y="512"/>
                  <a:pt x="0" y="101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2">
            <a:extLst>
              <a:ext uri="{FF2B5EF4-FFF2-40B4-BE49-F238E27FC236}">
                <a16:creationId xmlns:a16="http://schemas.microsoft.com/office/drawing/2014/main" id="{3A8DC45C-6748-77F9-E847-70B3B5347683}"/>
              </a:ext>
            </a:extLst>
          </p:cNvPr>
          <p:cNvSpPr/>
          <p:nvPr/>
        </p:nvSpPr>
        <p:spPr>
          <a:xfrm>
            <a:off x="10495482" y="4182663"/>
            <a:ext cx="148455" cy="245406"/>
          </a:xfrm>
          <a:custGeom>
            <a:avLst/>
            <a:gdLst/>
            <a:ahLst/>
            <a:cxnLst/>
            <a:rect l="l" t="t" r="r" b="b"/>
            <a:pathLst>
              <a:path w="980" h="1620" fill="none" extrusionOk="0">
                <a:moveTo>
                  <a:pt x="1" y="0"/>
                </a:moveTo>
                <a:cubicBezTo>
                  <a:pt x="357" y="527"/>
                  <a:pt x="809" y="1018"/>
                  <a:pt x="979" y="16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2">
            <a:extLst>
              <a:ext uri="{FF2B5EF4-FFF2-40B4-BE49-F238E27FC236}">
                <a16:creationId xmlns:a16="http://schemas.microsoft.com/office/drawing/2014/main" id="{72874EC3-5185-E8E3-BB39-702235B31C6C}"/>
              </a:ext>
            </a:extLst>
          </p:cNvPr>
          <p:cNvSpPr/>
          <p:nvPr/>
        </p:nvSpPr>
        <p:spPr>
          <a:xfrm>
            <a:off x="10551532" y="4398985"/>
            <a:ext cx="196779" cy="98617"/>
          </a:xfrm>
          <a:custGeom>
            <a:avLst/>
            <a:gdLst/>
            <a:ahLst/>
            <a:cxnLst/>
            <a:rect l="l" t="t" r="r" b="b"/>
            <a:pathLst>
              <a:path w="1299" h="651" extrusionOk="0">
                <a:moveTo>
                  <a:pt x="720" y="0"/>
                </a:moveTo>
                <a:cubicBezTo>
                  <a:pt x="626" y="0"/>
                  <a:pt x="533" y="9"/>
                  <a:pt x="441" y="25"/>
                </a:cubicBezTo>
                <a:cubicBezTo>
                  <a:pt x="323" y="47"/>
                  <a:pt x="204" y="85"/>
                  <a:pt x="125" y="165"/>
                </a:cubicBezTo>
                <a:cubicBezTo>
                  <a:pt x="15" y="274"/>
                  <a:pt x="5" y="434"/>
                  <a:pt x="1" y="579"/>
                </a:cubicBezTo>
                <a:cubicBezTo>
                  <a:pt x="278" y="623"/>
                  <a:pt x="572" y="651"/>
                  <a:pt x="869" y="651"/>
                </a:cubicBezTo>
                <a:cubicBezTo>
                  <a:pt x="978" y="651"/>
                  <a:pt x="1087" y="647"/>
                  <a:pt x="1195" y="639"/>
                </a:cubicBezTo>
                <a:cubicBezTo>
                  <a:pt x="1236" y="553"/>
                  <a:pt x="1277" y="466"/>
                  <a:pt x="1287" y="375"/>
                </a:cubicBezTo>
                <a:cubicBezTo>
                  <a:pt x="1299" y="283"/>
                  <a:pt x="1275" y="181"/>
                  <a:pt x="1202" y="116"/>
                </a:cubicBezTo>
                <a:cubicBezTo>
                  <a:pt x="1134" y="55"/>
                  <a:pt x="1036" y="30"/>
                  <a:pt x="942" y="16"/>
                </a:cubicBezTo>
                <a:cubicBezTo>
                  <a:pt x="869" y="6"/>
                  <a:pt x="795" y="0"/>
                  <a:pt x="7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2">
            <a:extLst>
              <a:ext uri="{FF2B5EF4-FFF2-40B4-BE49-F238E27FC236}">
                <a16:creationId xmlns:a16="http://schemas.microsoft.com/office/drawing/2014/main" id="{342A4105-9F8B-1CAE-E1CB-28F90CD5965F}"/>
              </a:ext>
            </a:extLst>
          </p:cNvPr>
          <p:cNvSpPr/>
          <p:nvPr/>
        </p:nvSpPr>
        <p:spPr>
          <a:xfrm>
            <a:off x="10617125" y="4447764"/>
            <a:ext cx="197839" cy="55292"/>
          </a:xfrm>
          <a:custGeom>
            <a:avLst/>
            <a:gdLst/>
            <a:ahLst/>
            <a:cxnLst/>
            <a:rect l="l" t="t" r="r" b="b"/>
            <a:pathLst>
              <a:path w="1306" h="365" extrusionOk="0">
                <a:moveTo>
                  <a:pt x="966" y="0"/>
                </a:moveTo>
                <a:cubicBezTo>
                  <a:pt x="821" y="0"/>
                  <a:pt x="740" y="182"/>
                  <a:pt x="740" y="182"/>
                </a:cubicBezTo>
                <a:cubicBezTo>
                  <a:pt x="740" y="182"/>
                  <a:pt x="746" y="84"/>
                  <a:pt x="655" y="70"/>
                </a:cubicBezTo>
                <a:cubicBezTo>
                  <a:pt x="649" y="69"/>
                  <a:pt x="643" y="69"/>
                  <a:pt x="638" y="69"/>
                </a:cubicBezTo>
                <a:cubicBezTo>
                  <a:pt x="559" y="69"/>
                  <a:pt x="519" y="142"/>
                  <a:pt x="519" y="142"/>
                </a:cubicBezTo>
                <a:cubicBezTo>
                  <a:pt x="519" y="142"/>
                  <a:pt x="497" y="11"/>
                  <a:pt x="354" y="11"/>
                </a:cubicBezTo>
                <a:cubicBezTo>
                  <a:pt x="341" y="11"/>
                  <a:pt x="328" y="12"/>
                  <a:pt x="313" y="14"/>
                </a:cubicBezTo>
                <a:cubicBezTo>
                  <a:pt x="133" y="43"/>
                  <a:pt x="188" y="251"/>
                  <a:pt x="188" y="251"/>
                </a:cubicBezTo>
                <a:cubicBezTo>
                  <a:pt x="188" y="251"/>
                  <a:pt x="157" y="233"/>
                  <a:pt x="119" y="233"/>
                </a:cubicBezTo>
                <a:cubicBezTo>
                  <a:pt x="100" y="233"/>
                  <a:pt x="80" y="238"/>
                  <a:pt x="60" y="251"/>
                </a:cubicBezTo>
                <a:cubicBezTo>
                  <a:pt x="1" y="291"/>
                  <a:pt x="14" y="355"/>
                  <a:pt x="14" y="355"/>
                </a:cubicBezTo>
                <a:cubicBezTo>
                  <a:pt x="145" y="362"/>
                  <a:pt x="284" y="365"/>
                  <a:pt x="420" y="365"/>
                </a:cubicBezTo>
                <a:cubicBezTo>
                  <a:pt x="859" y="365"/>
                  <a:pt x="1266" y="338"/>
                  <a:pt x="1278" y="338"/>
                </a:cubicBezTo>
                <a:cubicBezTo>
                  <a:pt x="1278" y="338"/>
                  <a:pt x="1278" y="338"/>
                  <a:pt x="1278" y="338"/>
                </a:cubicBezTo>
                <a:cubicBezTo>
                  <a:pt x="1306" y="195"/>
                  <a:pt x="1229" y="170"/>
                  <a:pt x="1173" y="170"/>
                </a:cubicBezTo>
                <a:cubicBezTo>
                  <a:pt x="1145" y="170"/>
                  <a:pt x="1122" y="177"/>
                  <a:pt x="1122" y="177"/>
                </a:cubicBezTo>
                <a:cubicBezTo>
                  <a:pt x="1122" y="177"/>
                  <a:pt x="1160" y="33"/>
                  <a:pt x="998" y="3"/>
                </a:cubicBezTo>
                <a:cubicBezTo>
                  <a:pt x="987" y="1"/>
                  <a:pt x="976" y="0"/>
                  <a:pt x="9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7" name="Google Shape;4587;p42">
            <a:extLst>
              <a:ext uri="{FF2B5EF4-FFF2-40B4-BE49-F238E27FC236}">
                <a16:creationId xmlns:a16="http://schemas.microsoft.com/office/drawing/2014/main" id="{8EF5126C-1279-292F-70E5-5F3FEBB3C93A}"/>
              </a:ext>
            </a:extLst>
          </p:cNvPr>
          <p:cNvSpPr/>
          <p:nvPr/>
        </p:nvSpPr>
        <p:spPr>
          <a:xfrm>
            <a:off x="10465488" y="4436251"/>
            <a:ext cx="164967" cy="65442"/>
          </a:xfrm>
          <a:custGeom>
            <a:avLst/>
            <a:gdLst/>
            <a:ahLst/>
            <a:cxnLst/>
            <a:rect l="l" t="t" r="r" b="b"/>
            <a:pathLst>
              <a:path w="1089" h="432" extrusionOk="0">
                <a:moveTo>
                  <a:pt x="656" y="1"/>
                </a:moveTo>
                <a:cubicBezTo>
                  <a:pt x="504" y="1"/>
                  <a:pt x="442" y="133"/>
                  <a:pt x="442" y="133"/>
                </a:cubicBezTo>
                <a:cubicBezTo>
                  <a:pt x="442" y="133"/>
                  <a:pt x="415" y="52"/>
                  <a:pt x="320" y="52"/>
                </a:cubicBezTo>
                <a:cubicBezTo>
                  <a:pt x="301" y="52"/>
                  <a:pt x="280" y="55"/>
                  <a:pt x="256" y="62"/>
                </a:cubicBezTo>
                <a:cubicBezTo>
                  <a:pt x="109" y="107"/>
                  <a:pt x="156" y="209"/>
                  <a:pt x="156" y="209"/>
                </a:cubicBezTo>
                <a:cubicBezTo>
                  <a:pt x="156" y="209"/>
                  <a:pt x="146" y="206"/>
                  <a:pt x="132" y="206"/>
                </a:cubicBezTo>
                <a:cubicBezTo>
                  <a:pt x="109" y="206"/>
                  <a:pt x="75" y="213"/>
                  <a:pt x="47" y="245"/>
                </a:cubicBezTo>
                <a:cubicBezTo>
                  <a:pt x="0" y="300"/>
                  <a:pt x="51" y="353"/>
                  <a:pt x="51" y="353"/>
                </a:cubicBezTo>
                <a:cubicBezTo>
                  <a:pt x="266" y="405"/>
                  <a:pt x="1029" y="431"/>
                  <a:pt x="1029" y="431"/>
                </a:cubicBezTo>
                <a:cubicBezTo>
                  <a:pt x="1029" y="431"/>
                  <a:pt x="1088" y="246"/>
                  <a:pt x="1019" y="193"/>
                </a:cubicBezTo>
                <a:cubicBezTo>
                  <a:pt x="993" y="172"/>
                  <a:pt x="965" y="166"/>
                  <a:pt x="940" y="166"/>
                </a:cubicBezTo>
                <a:cubicBezTo>
                  <a:pt x="897" y="166"/>
                  <a:pt x="863" y="184"/>
                  <a:pt x="863" y="184"/>
                </a:cubicBezTo>
                <a:cubicBezTo>
                  <a:pt x="863" y="184"/>
                  <a:pt x="837" y="12"/>
                  <a:pt x="673" y="2"/>
                </a:cubicBezTo>
                <a:cubicBezTo>
                  <a:pt x="667" y="1"/>
                  <a:pt x="662" y="1"/>
                  <a:pt x="6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8" name="Google Shape;4588;p42">
            <a:extLst>
              <a:ext uri="{FF2B5EF4-FFF2-40B4-BE49-F238E27FC236}">
                <a16:creationId xmlns:a16="http://schemas.microsoft.com/office/drawing/2014/main" id="{0564FA36-150A-BAF5-82FF-47E4E4C8F622}"/>
              </a:ext>
            </a:extLst>
          </p:cNvPr>
          <p:cNvSpPr/>
          <p:nvPr/>
        </p:nvSpPr>
        <p:spPr>
          <a:xfrm>
            <a:off x="9559904" y="5087792"/>
            <a:ext cx="218744" cy="96041"/>
          </a:xfrm>
          <a:custGeom>
            <a:avLst/>
            <a:gdLst/>
            <a:ahLst/>
            <a:cxnLst/>
            <a:rect l="l" t="t" r="r" b="b"/>
            <a:pathLst>
              <a:path w="1444" h="634" extrusionOk="0">
                <a:moveTo>
                  <a:pt x="527" y="1"/>
                </a:moveTo>
                <a:cubicBezTo>
                  <a:pt x="338" y="1"/>
                  <a:pt x="288" y="180"/>
                  <a:pt x="288" y="180"/>
                </a:cubicBezTo>
                <a:cubicBezTo>
                  <a:pt x="288" y="180"/>
                  <a:pt x="230" y="110"/>
                  <a:pt x="164" y="110"/>
                </a:cubicBezTo>
                <a:cubicBezTo>
                  <a:pt x="140" y="110"/>
                  <a:pt x="115" y="119"/>
                  <a:pt x="92" y="143"/>
                </a:cubicBezTo>
                <a:cubicBezTo>
                  <a:pt x="1" y="236"/>
                  <a:pt x="92" y="293"/>
                  <a:pt x="92" y="293"/>
                </a:cubicBezTo>
                <a:lnTo>
                  <a:pt x="75" y="627"/>
                </a:lnTo>
                <a:cubicBezTo>
                  <a:pt x="174" y="631"/>
                  <a:pt x="273" y="633"/>
                  <a:pt x="373" y="633"/>
                </a:cubicBezTo>
                <a:cubicBezTo>
                  <a:pt x="721" y="633"/>
                  <a:pt x="1079" y="609"/>
                  <a:pt x="1444" y="569"/>
                </a:cubicBezTo>
                <a:cubicBezTo>
                  <a:pt x="1414" y="384"/>
                  <a:pt x="1280" y="364"/>
                  <a:pt x="1223" y="364"/>
                </a:cubicBezTo>
                <a:cubicBezTo>
                  <a:pt x="1207" y="364"/>
                  <a:pt x="1198" y="365"/>
                  <a:pt x="1198" y="365"/>
                </a:cubicBezTo>
                <a:cubicBezTo>
                  <a:pt x="1198" y="365"/>
                  <a:pt x="1230" y="182"/>
                  <a:pt x="1048" y="143"/>
                </a:cubicBezTo>
                <a:cubicBezTo>
                  <a:pt x="1020" y="137"/>
                  <a:pt x="993" y="135"/>
                  <a:pt x="968" y="135"/>
                </a:cubicBezTo>
                <a:cubicBezTo>
                  <a:pt x="827" y="135"/>
                  <a:pt x="730" y="216"/>
                  <a:pt x="730" y="216"/>
                </a:cubicBezTo>
                <a:cubicBezTo>
                  <a:pt x="730" y="216"/>
                  <a:pt x="715" y="1"/>
                  <a:pt x="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9" name="Google Shape;4589;p42">
            <a:extLst>
              <a:ext uri="{FF2B5EF4-FFF2-40B4-BE49-F238E27FC236}">
                <a16:creationId xmlns:a16="http://schemas.microsoft.com/office/drawing/2014/main" id="{68C33174-50E8-61F4-423E-13EBE92BE1CC}"/>
              </a:ext>
            </a:extLst>
          </p:cNvPr>
          <p:cNvSpPr/>
          <p:nvPr/>
        </p:nvSpPr>
        <p:spPr>
          <a:xfrm>
            <a:off x="9174675" y="5067190"/>
            <a:ext cx="218744" cy="106191"/>
          </a:xfrm>
          <a:custGeom>
            <a:avLst/>
            <a:gdLst/>
            <a:ahLst/>
            <a:cxnLst/>
            <a:rect l="l" t="t" r="r" b="b"/>
            <a:pathLst>
              <a:path w="1444" h="701" extrusionOk="0">
                <a:moveTo>
                  <a:pt x="917" y="0"/>
                </a:moveTo>
                <a:cubicBezTo>
                  <a:pt x="729" y="0"/>
                  <a:pt x="714" y="214"/>
                  <a:pt x="714" y="214"/>
                </a:cubicBezTo>
                <a:cubicBezTo>
                  <a:pt x="714" y="214"/>
                  <a:pt x="616" y="133"/>
                  <a:pt x="476" y="133"/>
                </a:cubicBezTo>
                <a:cubicBezTo>
                  <a:pt x="451" y="133"/>
                  <a:pt x="425" y="136"/>
                  <a:pt x="397" y="142"/>
                </a:cubicBezTo>
                <a:cubicBezTo>
                  <a:pt x="214" y="181"/>
                  <a:pt x="248" y="364"/>
                  <a:pt x="248" y="364"/>
                </a:cubicBezTo>
                <a:cubicBezTo>
                  <a:pt x="248" y="364"/>
                  <a:pt x="238" y="363"/>
                  <a:pt x="223" y="363"/>
                </a:cubicBezTo>
                <a:cubicBezTo>
                  <a:pt x="166" y="363"/>
                  <a:pt x="31" y="382"/>
                  <a:pt x="1" y="569"/>
                </a:cubicBezTo>
                <a:cubicBezTo>
                  <a:pt x="370" y="640"/>
                  <a:pt x="688" y="700"/>
                  <a:pt x="998" y="700"/>
                </a:cubicBezTo>
                <a:cubicBezTo>
                  <a:pt x="1121" y="700"/>
                  <a:pt x="1243" y="691"/>
                  <a:pt x="1366" y="669"/>
                </a:cubicBezTo>
                <a:lnTo>
                  <a:pt x="1353" y="292"/>
                </a:lnTo>
                <a:cubicBezTo>
                  <a:pt x="1353" y="292"/>
                  <a:pt x="1443" y="235"/>
                  <a:pt x="1353" y="142"/>
                </a:cubicBezTo>
                <a:cubicBezTo>
                  <a:pt x="1329" y="118"/>
                  <a:pt x="1305" y="109"/>
                  <a:pt x="1281" y="109"/>
                </a:cubicBezTo>
                <a:cubicBezTo>
                  <a:pt x="1214" y="109"/>
                  <a:pt x="1157" y="179"/>
                  <a:pt x="1157" y="179"/>
                </a:cubicBezTo>
                <a:cubicBezTo>
                  <a:pt x="1157" y="179"/>
                  <a:pt x="1106" y="0"/>
                  <a:pt x="9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42">
            <a:extLst>
              <a:ext uri="{FF2B5EF4-FFF2-40B4-BE49-F238E27FC236}">
                <a16:creationId xmlns:a16="http://schemas.microsoft.com/office/drawing/2014/main" id="{C683CA56-C089-8D12-EEF5-295B3A769B9F}"/>
              </a:ext>
            </a:extLst>
          </p:cNvPr>
          <p:cNvSpPr/>
          <p:nvPr/>
        </p:nvSpPr>
        <p:spPr>
          <a:xfrm>
            <a:off x="9215122" y="4502753"/>
            <a:ext cx="651234" cy="597002"/>
          </a:xfrm>
          <a:custGeom>
            <a:avLst/>
            <a:gdLst/>
            <a:ahLst/>
            <a:cxnLst/>
            <a:rect l="l" t="t" r="r" b="b"/>
            <a:pathLst>
              <a:path w="4299" h="3941" extrusionOk="0">
                <a:moveTo>
                  <a:pt x="2904" y="0"/>
                </a:moveTo>
                <a:cubicBezTo>
                  <a:pt x="2818" y="0"/>
                  <a:pt x="2735" y="43"/>
                  <a:pt x="2664" y="89"/>
                </a:cubicBezTo>
                <a:cubicBezTo>
                  <a:pt x="2389" y="269"/>
                  <a:pt x="2189" y="529"/>
                  <a:pt x="2030" y="802"/>
                </a:cubicBezTo>
                <a:cubicBezTo>
                  <a:pt x="1691" y="1381"/>
                  <a:pt x="1513" y="2038"/>
                  <a:pt x="1520" y="2694"/>
                </a:cubicBezTo>
                <a:cubicBezTo>
                  <a:pt x="1419" y="2219"/>
                  <a:pt x="1002" y="1489"/>
                  <a:pt x="611" y="1285"/>
                </a:cubicBezTo>
                <a:cubicBezTo>
                  <a:pt x="523" y="1239"/>
                  <a:pt x="440" y="1219"/>
                  <a:pt x="365" y="1219"/>
                </a:cubicBezTo>
                <a:cubicBezTo>
                  <a:pt x="145" y="1219"/>
                  <a:pt x="0" y="1399"/>
                  <a:pt x="20" y="1629"/>
                </a:cubicBezTo>
                <a:cubicBezTo>
                  <a:pt x="74" y="2258"/>
                  <a:pt x="1053" y="3289"/>
                  <a:pt x="1603" y="3940"/>
                </a:cubicBezTo>
                <a:cubicBezTo>
                  <a:pt x="2298" y="3609"/>
                  <a:pt x="3262" y="3194"/>
                  <a:pt x="3985" y="2813"/>
                </a:cubicBezTo>
                <a:cubicBezTo>
                  <a:pt x="4114" y="2746"/>
                  <a:pt x="4247" y="2653"/>
                  <a:pt x="4266" y="2520"/>
                </a:cubicBezTo>
                <a:cubicBezTo>
                  <a:pt x="4298" y="2293"/>
                  <a:pt x="3986" y="2156"/>
                  <a:pt x="3732" y="2146"/>
                </a:cubicBezTo>
                <a:cubicBezTo>
                  <a:pt x="3708" y="2145"/>
                  <a:pt x="3683" y="2145"/>
                  <a:pt x="3659" y="2145"/>
                </a:cubicBezTo>
                <a:cubicBezTo>
                  <a:pt x="3040" y="2145"/>
                  <a:pt x="2432" y="2469"/>
                  <a:pt x="2141" y="2959"/>
                </a:cubicBezTo>
                <a:cubicBezTo>
                  <a:pt x="2530" y="2177"/>
                  <a:pt x="2921" y="1388"/>
                  <a:pt x="3140" y="552"/>
                </a:cubicBezTo>
                <a:cubicBezTo>
                  <a:pt x="3169" y="445"/>
                  <a:pt x="3192" y="332"/>
                  <a:pt x="3169" y="225"/>
                </a:cubicBezTo>
                <a:cubicBezTo>
                  <a:pt x="3143" y="117"/>
                  <a:pt x="3051" y="14"/>
                  <a:pt x="2931" y="2"/>
                </a:cubicBezTo>
                <a:cubicBezTo>
                  <a:pt x="2922" y="1"/>
                  <a:pt x="2913" y="0"/>
                  <a:pt x="29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1" name="Google Shape;4591;p42">
            <a:extLst>
              <a:ext uri="{FF2B5EF4-FFF2-40B4-BE49-F238E27FC236}">
                <a16:creationId xmlns:a16="http://schemas.microsoft.com/office/drawing/2014/main" id="{7C83270D-828B-0CA6-D2CF-C9A2465833B7}"/>
              </a:ext>
            </a:extLst>
          </p:cNvPr>
          <p:cNvSpPr/>
          <p:nvPr/>
        </p:nvSpPr>
        <p:spPr>
          <a:xfrm>
            <a:off x="9456288" y="4555925"/>
            <a:ext cx="185418" cy="531864"/>
          </a:xfrm>
          <a:custGeom>
            <a:avLst/>
            <a:gdLst/>
            <a:ahLst/>
            <a:cxnLst/>
            <a:rect l="l" t="t" r="r" b="b"/>
            <a:pathLst>
              <a:path w="1224" h="3511" fill="none" extrusionOk="0">
                <a:moveTo>
                  <a:pt x="1223" y="0"/>
                </a:moveTo>
                <a:cubicBezTo>
                  <a:pt x="658" y="1104"/>
                  <a:pt x="246" y="2289"/>
                  <a:pt x="1" y="35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42">
            <a:extLst>
              <a:ext uri="{FF2B5EF4-FFF2-40B4-BE49-F238E27FC236}">
                <a16:creationId xmlns:a16="http://schemas.microsoft.com/office/drawing/2014/main" id="{FA5255B7-2EE0-7730-6234-371CAAE7F350}"/>
              </a:ext>
            </a:extLst>
          </p:cNvPr>
          <p:cNvSpPr/>
          <p:nvPr/>
        </p:nvSpPr>
        <p:spPr>
          <a:xfrm>
            <a:off x="9452803" y="4877681"/>
            <a:ext cx="348415" cy="212230"/>
          </a:xfrm>
          <a:custGeom>
            <a:avLst/>
            <a:gdLst/>
            <a:ahLst/>
            <a:cxnLst/>
            <a:rect l="l" t="t" r="r" b="b"/>
            <a:pathLst>
              <a:path w="2300" h="1401" fill="none" extrusionOk="0">
                <a:moveTo>
                  <a:pt x="2299" y="1"/>
                </a:moveTo>
                <a:cubicBezTo>
                  <a:pt x="1419" y="214"/>
                  <a:pt x="603" y="709"/>
                  <a:pt x="1" y="14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3" name="Google Shape;4593;p42">
            <a:extLst>
              <a:ext uri="{FF2B5EF4-FFF2-40B4-BE49-F238E27FC236}">
                <a16:creationId xmlns:a16="http://schemas.microsoft.com/office/drawing/2014/main" id="{17D01B29-4DD6-1287-F9A1-DB09993BF441}"/>
              </a:ext>
            </a:extLst>
          </p:cNvPr>
          <p:cNvSpPr/>
          <p:nvPr/>
        </p:nvSpPr>
        <p:spPr>
          <a:xfrm>
            <a:off x="9268748" y="4745737"/>
            <a:ext cx="186327" cy="339932"/>
          </a:xfrm>
          <a:custGeom>
            <a:avLst/>
            <a:gdLst/>
            <a:ahLst/>
            <a:cxnLst/>
            <a:rect l="l" t="t" r="r" b="b"/>
            <a:pathLst>
              <a:path w="1230" h="2244" fill="none" extrusionOk="0">
                <a:moveTo>
                  <a:pt x="1" y="1"/>
                </a:moveTo>
                <a:cubicBezTo>
                  <a:pt x="449" y="731"/>
                  <a:pt x="1014" y="1411"/>
                  <a:pt x="1229" y="22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42">
            <a:extLst>
              <a:ext uri="{FF2B5EF4-FFF2-40B4-BE49-F238E27FC236}">
                <a16:creationId xmlns:a16="http://schemas.microsoft.com/office/drawing/2014/main" id="{A23CB242-82A4-2029-AA97-4CDEE238D2E5}"/>
              </a:ext>
            </a:extLst>
          </p:cNvPr>
          <p:cNvSpPr/>
          <p:nvPr/>
        </p:nvSpPr>
        <p:spPr>
          <a:xfrm>
            <a:off x="9339037" y="5045528"/>
            <a:ext cx="246921" cy="136336"/>
          </a:xfrm>
          <a:custGeom>
            <a:avLst/>
            <a:gdLst/>
            <a:ahLst/>
            <a:cxnLst/>
            <a:rect l="l" t="t" r="r" b="b"/>
            <a:pathLst>
              <a:path w="1630" h="900" extrusionOk="0">
                <a:moveTo>
                  <a:pt x="905" y="0"/>
                </a:moveTo>
                <a:cubicBezTo>
                  <a:pt x="787" y="0"/>
                  <a:pt x="669" y="12"/>
                  <a:pt x="554" y="35"/>
                </a:cubicBezTo>
                <a:cubicBezTo>
                  <a:pt x="406" y="65"/>
                  <a:pt x="256" y="117"/>
                  <a:pt x="156" y="227"/>
                </a:cubicBezTo>
                <a:cubicBezTo>
                  <a:pt x="17" y="378"/>
                  <a:pt x="6" y="599"/>
                  <a:pt x="1" y="801"/>
                </a:cubicBezTo>
                <a:cubicBezTo>
                  <a:pt x="349" y="861"/>
                  <a:pt x="718" y="899"/>
                  <a:pt x="1091" y="899"/>
                </a:cubicBezTo>
                <a:cubicBezTo>
                  <a:pt x="1227" y="899"/>
                  <a:pt x="1364" y="894"/>
                  <a:pt x="1500" y="883"/>
                </a:cubicBezTo>
                <a:cubicBezTo>
                  <a:pt x="1551" y="764"/>
                  <a:pt x="1601" y="644"/>
                  <a:pt x="1615" y="516"/>
                </a:cubicBezTo>
                <a:cubicBezTo>
                  <a:pt x="1629" y="388"/>
                  <a:pt x="1599" y="251"/>
                  <a:pt x="1507" y="159"/>
                </a:cubicBezTo>
                <a:cubicBezTo>
                  <a:pt x="1424" y="75"/>
                  <a:pt x="1301" y="41"/>
                  <a:pt x="1183" y="21"/>
                </a:cubicBezTo>
                <a:cubicBezTo>
                  <a:pt x="1091" y="7"/>
                  <a:pt x="998" y="0"/>
                  <a:pt x="9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5" name="Google Shape;4595;p42">
            <a:extLst>
              <a:ext uri="{FF2B5EF4-FFF2-40B4-BE49-F238E27FC236}">
                <a16:creationId xmlns:a16="http://schemas.microsoft.com/office/drawing/2014/main" id="{1DDF2C4F-0DFC-1B89-3EFA-E14860ABC206}"/>
              </a:ext>
            </a:extLst>
          </p:cNvPr>
          <p:cNvSpPr/>
          <p:nvPr/>
        </p:nvSpPr>
        <p:spPr>
          <a:xfrm>
            <a:off x="9418265" y="5124755"/>
            <a:ext cx="301001" cy="84377"/>
          </a:xfrm>
          <a:custGeom>
            <a:avLst/>
            <a:gdLst/>
            <a:ahLst/>
            <a:cxnLst/>
            <a:rect l="l" t="t" r="r" b="b"/>
            <a:pathLst>
              <a:path w="1987" h="557" extrusionOk="0">
                <a:moveTo>
                  <a:pt x="1469" y="0"/>
                </a:moveTo>
                <a:cubicBezTo>
                  <a:pt x="1249" y="0"/>
                  <a:pt x="1125" y="276"/>
                  <a:pt x="1125" y="276"/>
                </a:cubicBezTo>
                <a:cubicBezTo>
                  <a:pt x="1125" y="276"/>
                  <a:pt x="1135" y="128"/>
                  <a:pt x="997" y="108"/>
                </a:cubicBezTo>
                <a:cubicBezTo>
                  <a:pt x="987" y="107"/>
                  <a:pt x="977" y="106"/>
                  <a:pt x="968" y="106"/>
                </a:cubicBezTo>
                <a:cubicBezTo>
                  <a:pt x="849" y="106"/>
                  <a:pt x="790" y="216"/>
                  <a:pt x="790" y="216"/>
                </a:cubicBezTo>
                <a:cubicBezTo>
                  <a:pt x="790" y="216"/>
                  <a:pt x="755" y="19"/>
                  <a:pt x="539" y="19"/>
                </a:cubicBezTo>
                <a:cubicBezTo>
                  <a:pt x="520" y="19"/>
                  <a:pt x="499" y="21"/>
                  <a:pt x="476" y="24"/>
                </a:cubicBezTo>
                <a:cubicBezTo>
                  <a:pt x="205" y="67"/>
                  <a:pt x="286" y="383"/>
                  <a:pt x="286" y="383"/>
                </a:cubicBezTo>
                <a:cubicBezTo>
                  <a:pt x="286" y="383"/>
                  <a:pt x="239" y="355"/>
                  <a:pt x="182" y="355"/>
                </a:cubicBezTo>
                <a:cubicBezTo>
                  <a:pt x="153" y="355"/>
                  <a:pt x="121" y="362"/>
                  <a:pt x="92" y="383"/>
                </a:cubicBezTo>
                <a:cubicBezTo>
                  <a:pt x="1" y="444"/>
                  <a:pt x="22" y="542"/>
                  <a:pt x="22" y="542"/>
                </a:cubicBezTo>
                <a:cubicBezTo>
                  <a:pt x="223" y="553"/>
                  <a:pt x="437" y="557"/>
                  <a:pt x="645" y="557"/>
                </a:cubicBezTo>
                <a:cubicBezTo>
                  <a:pt x="1319" y="557"/>
                  <a:pt x="1943" y="514"/>
                  <a:pt x="1943" y="512"/>
                </a:cubicBezTo>
                <a:cubicBezTo>
                  <a:pt x="1987" y="294"/>
                  <a:pt x="1868" y="258"/>
                  <a:pt x="1783" y="258"/>
                </a:cubicBezTo>
                <a:cubicBezTo>
                  <a:pt x="1740" y="258"/>
                  <a:pt x="1706" y="267"/>
                  <a:pt x="1706" y="267"/>
                </a:cubicBezTo>
                <a:cubicBezTo>
                  <a:pt x="1706" y="267"/>
                  <a:pt x="1766" y="50"/>
                  <a:pt x="1518" y="5"/>
                </a:cubicBezTo>
                <a:cubicBezTo>
                  <a:pt x="1501" y="2"/>
                  <a:pt x="1485" y="0"/>
                  <a:pt x="14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42">
            <a:extLst>
              <a:ext uri="{FF2B5EF4-FFF2-40B4-BE49-F238E27FC236}">
                <a16:creationId xmlns:a16="http://schemas.microsoft.com/office/drawing/2014/main" id="{37F5AC41-03B3-8163-5578-F80C93E14D49}"/>
              </a:ext>
            </a:extLst>
          </p:cNvPr>
          <p:cNvSpPr/>
          <p:nvPr/>
        </p:nvSpPr>
        <p:spPr>
          <a:xfrm>
            <a:off x="9188006" y="5108092"/>
            <a:ext cx="250708" cy="99526"/>
          </a:xfrm>
          <a:custGeom>
            <a:avLst/>
            <a:gdLst/>
            <a:ahLst/>
            <a:cxnLst/>
            <a:rect l="l" t="t" r="r" b="b"/>
            <a:pathLst>
              <a:path w="1655" h="657" extrusionOk="0">
                <a:moveTo>
                  <a:pt x="995" y="0"/>
                </a:moveTo>
                <a:cubicBezTo>
                  <a:pt x="764" y="0"/>
                  <a:pt x="669" y="202"/>
                  <a:pt x="669" y="202"/>
                </a:cubicBezTo>
                <a:cubicBezTo>
                  <a:pt x="669" y="202"/>
                  <a:pt x="627" y="77"/>
                  <a:pt x="482" y="77"/>
                </a:cubicBezTo>
                <a:cubicBezTo>
                  <a:pt x="455" y="77"/>
                  <a:pt x="423" y="82"/>
                  <a:pt x="387" y="93"/>
                </a:cubicBezTo>
                <a:cubicBezTo>
                  <a:pt x="165" y="161"/>
                  <a:pt x="237" y="316"/>
                  <a:pt x="237" y="316"/>
                </a:cubicBezTo>
                <a:cubicBezTo>
                  <a:pt x="237" y="316"/>
                  <a:pt x="222" y="312"/>
                  <a:pt x="199" y="312"/>
                </a:cubicBezTo>
                <a:cubicBezTo>
                  <a:pt x="164" y="312"/>
                  <a:pt x="112" y="322"/>
                  <a:pt x="70" y="371"/>
                </a:cubicBezTo>
                <a:cubicBezTo>
                  <a:pt x="0" y="453"/>
                  <a:pt x="77" y="533"/>
                  <a:pt x="77" y="533"/>
                </a:cubicBezTo>
                <a:cubicBezTo>
                  <a:pt x="403" y="611"/>
                  <a:pt x="1562" y="656"/>
                  <a:pt x="1562" y="656"/>
                </a:cubicBezTo>
                <a:cubicBezTo>
                  <a:pt x="1562" y="656"/>
                  <a:pt x="1655" y="377"/>
                  <a:pt x="1547" y="293"/>
                </a:cubicBezTo>
                <a:cubicBezTo>
                  <a:pt x="1508" y="262"/>
                  <a:pt x="1465" y="252"/>
                  <a:pt x="1426" y="252"/>
                </a:cubicBezTo>
                <a:cubicBezTo>
                  <a:pt x="1361" y="252"/>
                  <a:pt x="1310" y="280"/>
                  <a:pt x="1310" y="280"/>
                </a:cubicBezTo>
                <a:cubicBezTo>
                  <a:pt x="1310" y="280"/>
                  <a:pt x="1270" y="17"/>
                  <a:pt x="1020" y="1"/>
                </a:cubicBezTo>
                <a:cubicBezTo>
                  <a:pt x="1012" y="0"/>
                  <a:pt x="1003" y="0"/>
                  <a:pt x="9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7" name="Google Shape;4597;p42">
            <a:extLst>
              <a:ext uri="{FF2B5EF4-FFF2-40B4-BE49-F238E27FC236}">
                <a16:creationId xmlns:a16="http://schemas.microsoft.com/office/drawing/2014/main" id="{B1D5C978-79D6-2F2D-5E3D-89F7696D91F1}"/>
              </a:ext>
            </a:extLst>
          </p:cNvPr>
          <p:cNvSpPr/>
          <p:nvPr/>
        </p:nvSpPr>
        <p:spPr>
          <a:xfrm>
            <a:off x="11187773" y="5973683"/>
            <a:ext cx="271007" cy="109978"/>
          </a:xfrm>
          <a:custGeom>
            <a:avLst/>
            <a:gdLst/>
            <a:ahLst/>
            <a:cxnLst/>
            <a:rect l="l" t="t" r="r" b="b"/>
            <a:pathLst>
              <a:path w="1789" h="726" extrusionOk="0">
                <a:moveTo>
                  <a:pt x="652" y="1"/>
                </a:moveTo>
                <a:cubicBezTo>
                  <a:pt x="419" y="1"/>
                  <a:pt x="355" y="207"/>
                  <a:pt x="355" y="207"/>
                </a:cubicBezTo>
                <a:cubicBezTo>
                  <a:pt x="355" y="207"/>
                  <a:pt x="284" y="125"/>
                  <a:pt x="201" y="125"/>
                </a:cubicBezTo>
                <a:cubicBezTo>
                  <a:pt x="172" y="125"/>
                  <a:pt x="141" y="135"/>
                  <a:pt x="112" y="162"/>
                </a:cubicBezTo>
                <a:cubicBezTo>
                  <a:pt x="1" y="269"/>
                  <a:pt x="112" y="334"/>
                  <a:pt x="112" y="334"/>
                </a:cubicBezTo>
                <a:lnTo>
                  <a:pt x="92" y="718"/>
                </a:lnTo>
                <a:cubicBezTo>
                  <a:pt x="216" y="723"/>
                  <a:pt x="341" y="725"/>
                  <a:pt x="468" y="725"/>
                </a:cubicBezTo>
                <a:cubicBezTo>
                  <a:pt x="897" y="725"/>
                  <a:pt x="1338" y="698"/>
                  <a:pt x="1788" y="652"/>
                </a:cubicBezTo>
                <a:cubicBezTo>
                  <a:pt x="1750" y="439"/>
                  <a:pt x="1581" y="417"/>
                  <a:pt x="1512" y="417"/>
                </a:cubicBezTo>
                <a:cubicBezTo>
                  <a:pt x="1493" y="417"/>
                  <a:pt x="1481" y="418"/>
                  <a:pt x="1481" y="418"/>
                </a:cubicBezTo>
                <a:cubicBezTo>
                  <a:pt x="1481" y="418"/>
                  <a:pt x="1521" y="208"/>
                  <a:pt x="1295" y="162"/>
                </a:cubicBezTo>
                <a:cubicBezTo>
                  <a:pt x="1263" y="156"/>
                  <a:pt x="1231" y="153"/>
                  <a:pt x="1201" y="153"/>
                </a:cubicBezTo>
                <a:cubicBezTo>
                  <a:pt x="1026" y="153"/>
                  <a:pt x="905" y="246"/>
                  <a:pt x="905" y="246"/>
                </a:cubicBezTo>
                <a:cubicBezTo>
                  <a:pt x="905" y="246"/>
                  <a:pt x="885" y="1"/>
                  <a:pt x="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8" name="Google Shape;4598;p42">
            <a:extLst>
              <a:ext uri="{FF2B5EF4-FFF2-40B4-BE49-F238E27FC236}">
                <a16:creationId xmlns:a16="http://schemas.microsoft.com/office/drawing/2014/main" id="{068B6503-31A7-F84D-D5AF-EEEF932216B5}"/>
              </a:ext>
            </a:extLst>
          </p:cNvPr>
          <p:cNvSpPr/>
          <p:nvPr/>
        </p:nvSpPr>
        <p:spPr>
          <a:xfrm>
            <a:off x="10710289" y="5949748"/>
            <a:ext cx="271007" cy="121794"/>
          </a:xfrm>
          <a:custGeom>
            <a:avLst/>
            <a:gdLst/>
            <a:ahLst/>
            <a:cxnLst/>
            <a:rect l="l" t="t" r="r" b="b"/>
            <a:pathLst>
              <a:path w="1789" h="804" extrusionOk="0">
                <a:moveTo>
                  <a:pt x="1137" y="1"/>
                </a:moveTo>
                <a:cubicBezTo>
                  <a:pt x="903" y="1"/>
                  <a:pt x="884" y="247"/>
                  <a:pt x="884" y="247"/>
                </a:cubicBezTo>
                <a:cubicBezTo>
                  <a:pt x="884" y="247"/>
                  <a:pt x="763" y="154"/>
                  <a:pt x="588" y="154"/>
                </a:cubicBezTo>
                <a:cubicBezTo>
                  <a:pt x="558" y="154"/>
                  <a:pt x="526" y="156"/>
                  <a:pt x="492" y="163"/>
                </a:cubicBezTo>
                <a:cubicBezTo>
                  <a:pt x="267" y="207"/>
                  <a:pt x="306" y="418"/>
                  <a:pt x="306" y="418"/>
                </a:cubicBezTo>
                <a:cubicBezTo>
                  <a:pt x="306" y="418"/>
                  <a:pt x="295" y="417"/>
                  <a:pt x="276" y="417"/>
                </a:cubicBezTo>
                <a:cubicBezTo>
                  <a:pt x="207" y="417"/>
                  <a:pt x="38" y="439"/>
                  <a:pt x="1" y="653"/>
                </a:cubicBezTo>
                <a:cubicBezTo>
                  <a:pt x="458" y="735"/>
                  <a:pt x="852" y="804"/>
                  <a:pt x="1236" y="804"/>
                </a:cubicBezTo>
                <a:cubicBezTo>
                  <a:pt x="1389" y="804"/>
                  <a:pt x="1540" y="793"/>
                  <a:pt x="1693" y="768"/>
                </a:cubicBezTo>
                <a:lnTo>
                  <a:pt x="1676" y="335"/>
                </a:lnTo>
                <a:cubicBezTo>
                  <a:pt x="1676" y="335"/>
                  <a:pt x="1788" y="268"/>
                  <a:pt x="1676" y="163"/>
                </a:cubicBezTo>
                <a:cubicBezTo>
                  <a:pt x="1646" y="135"/>
                  <a:pt x="1616" y="125"/>
                  <a:pt x="1586" y="125"/>
                </a:cubicBezTo>
                <a:cubicBezTo>
                  <a:pt x="1504" y="125"/>
                  <a:pt x="1433" y="206"/>
                  <a:pt x="1433" y="206"/>
                </a:cubicBezTo>
                <a:cubicBezTo>
                  <a:pt x="1433" y="206"/>
                  <a:pt x="1370" y="1"/>
                  <a:pt x="11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9" name="Google Shape;4599;p42">
            <a:extLst>
              <a:ext uri="{FF2B5EF4-FFF2-40B4-BE49-F238E27FC236}">
                <a16:creationId xmlns:a16="http://schemas.microsoft.com/office/drawing/2014/main" id="{949EF226-5693-D941-CFED-0DD61E4AF7B6}"/>
              </a:ext>
            </a:extLst>
          </p:cNvPr>
          <p:cNvSpPr/>
          <p:nvPr/>
        </p:nvSpPr>
        <p:spPr>
          <a:xfrm>
            <a:off x="10752554" y="5272908"/>
            <a:ext cx="860435" cy="716676"/>
          </a:xfrm>
          <a:custGeom>
            <a:avLst/>
            <a:gdLst/>
            <a:ahLst/>
            <a:cxnLst/>
            <a:rect l="l" t="t" r="r" b="b"/>
            <a:pathLst>
              <a:path w="5680" h="4731" extrusionOk="0">
                <a:moveTo>
                  <a:pt x="3838" y="1"/>
                </a:moveTo>
                <a:cubicBezTo>
                  <a:pt x="3724" y="1"/>
                  <a:pt x="3615" y="52"/>
                  <a:pt x="3520" y="107"/>
                </a:cubicBezTo>
                <a:cubicBezTo>
                  <a:pt x="3156" y="324"/>
                  <a:pt x="2894" y="637"/>
                  <a:pt x="2683" y="962"/>
                </a:cubicBezTo>
                <a:cubicBezTo>
                  <a:pt x="2235" y="1659"/>
                  <a:pt x="2001" y="2446"/>
                  <a:pt x="2009" y="3233"/>
                </a:cubicBezTo>
                <a:cubicBezTo>
                  <a:pt x="1874" y="2664"/>
                  <a:pt x="1324" y="1786"/>
                  <a:pt x="807" y="1542"/>
                </a:cubicBezTo>
                <a:cubicBezTo>
                  <a:pt x="690" y="1487"/>
                  <a:pt x="581" y="1463"/>
                  <a:pt x="483" y="1463"/>
                </a:cubicBezTo>
                <a:cubicBezTo>
                  <a:pt x="191" y="1463"/>
                  <a:pt x="0" y="1679"/>
                  <a:pt x="26" y="1954"/>
                </a:cubicBezTo>
                <a:cubicBezTo>
                  <a:pt x="96" y="2709"/>
                  <a:pt x="1392" y="3948"/>
                  <a:pt x="2116" y="4730"/>
                </a:cubicBezTo>
                <a:cubicBezTo>
                  <a:pt x="3034" y="4333"/>
                  <a:pt x="4307" y="3834"/>
                  <a:pt x="5263" y="3377"/>
                </a:cubicBezTo>
                <a:cubicBezTo>
                  <a:pt x="5432" y="3297"/>
                  <a:pt x="5609" y="3185"/>
                  <a:pt x="5635" y="3026"/>
                </a:cubicBezTo>
                <a:cubicBezTo>
                  <a:pt x="5679" y="2754"/>
                  <a:pt x="5266" y="2590"/>
                  <a:pt x="4930" y="2576"/>
                </a:cubicBezTo>
                <a:cubicBezTo>
                  <a:pt x="4898" y="2574"/>
                  <a:pt x="4866" y="2574"/>
                  <a:pt x="4834" y="2574"/>
                </a:cubicBezTo>
                <a:cubicBezTo>
                  <a:pt x="4017" y="2574"/>
                  <a:pt x="3213" y="2963"/>
                  <a:pt x="2829" y="3553"/>
                </a:cubicBezTo>
                <a:cubicBezTo>
                  <a:pt x="3342" y="2613"/>
                  <a:pt x="3858" y="1666"/>
                  <a:pt x="4150" y="664"/>
                </a:cubicBezTo>
                <a:cubicBezTo>
                  <a:pt x="4187" y="534"/>
                  <a:pt x="4220" y="400"/>
                  <a:pt x="4187" y="271"/>
                </a:cubicBezTo>
                <a:cubicBezTo>
                  <a:pt x="4153" y="142"/>
                  <a:pt x="4032" y="19"/>
                  <a:pt x="3872" y="2"/>
                </a:cubicBezTo>
                <a:cubicBezTo>
                  <a:pt x="3861" y="1"/>
                  <a:pt x="3849" y="1"/>
                  <a:pt x="3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0" name="Google Shape;4600;p42">
            <a:extLst>
              <a:ext uri="{FF2B5EF4-FFF2-40B4-BE49-F238E27FC236}">
                <a16:creationId xmlns:a16="http://schemas.microsoft.com/office/drawing/2014/main" id="{BF27A025-A1E3-5BC1-9F34-A8AE0255C062}"/>
              </a:ext>
            </a:extLst>
          </p:cNvPr>
          <p:cNvSpPr/>
          <p:nvPr/>
        </p:nvSpPr>
        <p:spPr>
          <a:xfrm>
            <a:off x="11071129" y="5336533"/>
            <a:ext cx="244648" cy="638661"/>
          </a:xfrm>
          <a:custGeom>
            <a:avLst/>
            <a:gdLst/>
            <a:ahLst/>
            <a:cxnLst/>
            <a:rect l="l" t="t" r="r" b="b"/>
            <a:pathLst>
              <a:path w="1615" h="4216" fill="none" extrusionOk="0">
                <a:moveTo>
                  <a:pt x="1615" y="1"/>
                </a:moveTo>
                <a:cubicBezTo>
                  <a:pt x="868" y="1327"/>
                  <a:pt x="323" y="2749"/>
                  <a:pt x="1" y="421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42">
            <a:extLst>
              <a:ext uri="{FF2B5EF4-FFF2-40B4-BE49-F238E27FC236}">
                <a16:creationId xmlns:a16="http://schemas.microsoft.com/office/drawing/2014/main" id="{3ED4811B-4471-FE80-2E6C-3A40C72BF47D}"/>
              </a:ext>
            </a:extLst>
          </p:cNvPr>
          <p:cNvSpPr/>
          <p:nvPr/>
        </p:nvSpPr>
        <p:spPr>
          <a:xfrm>
            <a:off x="11066433" y="5723125"/>
            <a:ext cx="459908" cy="254495"/>
          </a:xfrm>
          <a:custGeom>
            <a:avLst/>
            <a:gdLst/>
            <a:ahLst/>
            <a:cxnLst/>
            <a:rect l="l" t="t" r="r" b="b"/>
            <a:pathLst>
              <a:path w="3036" h="1680" fill="none" extrusionOk="0">
                <a:moveTo>
                  <a:pt x="3036" y="0"/>
                </a:moveTo>
                <a:cubicBezTo>
                  <a:pt x="1872" y="255"/>
                  <a:pt x="796" y="850"/>
                  <a:pt x="1" y="168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42">
            <a:extLst>
              <a:ext uri="{FF2B5EF4-FFF2-40B4-BE49-F238E27FC236}">
                <a16:creationId xmlns:a16="http://schemas.microsoft.com/office/drawing/2014/main" id="{D6EE9802-9E01-3670-0A90-8F9F3790AB23}"/>
              </a:ext>
            </a:extLst>
          </p:cNvPr>
          <p:cNvSpPr/>
          <p:nvPr/>
        </p:nvSpPr>
        <p:spPr>
          <a:xfrm>
            <a:off x="10823298" y="5564519"/>
            <a:ext cx="245860" cy="407949"/>
          </a:xfrm>
          <a:custGeom>
            <a:avLst/>
            <a:gdLst/>
            <a:ahLst/>
            <a:cxnLst/>
            <a:rect l="l" t="t" r="r" b="b"/>
            <a:pathLst>
              <a:path w="1623" h="2693" fill="none" extrusionOk="0">
                <a:moveTo>
                  <a:pt x="1" y="0"/>
                </a:moveTo>
                <a:cubicBezTo>
                  <a:pt x="593" y="876"/>
                  <a:pt x="1340" y="1693"/>
                  <a:pt x="1622" y="269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3" name="Google Shape;4603;p42">
            <a:extLst>
              <a:ext uri="{FF2B5EF4-FFF2-40B4-BE49-F238E27FC236}">
                <a16:creationId xmlns:a16="http://schemas.microsoft.com/office/drawing/2014/main" id="{82898B40-ADDE-B46A-2ED8-4991CCD99646}"/>
              </a:ext>
            </a:extLst>
          </p:cNvPr>
          <p:cNvSpPr/>
          <p:nvPr/>
        </p:nvSpPr>
        <p:spPr>
          <a:xfrm>
            <a:off x="10916159" y="5924601"/>
            <a:ext cx="326147" cy="163452"/>
          </a:xfrm>
          <a:custGeom>
            <a:avLst/>
            <a:gdLst/>
            <a:ahLst/>
            <a:cxnLst/>
            <a:rect l="l" t="t" r="r" b="b"/>
            <a:pathLst>
              <a:path w="2153" h="1079" extrusionOk="0">
                <a:moveTo>
                  <a:pt x="1195" y="0"/>
                </a:moveTo>
                <a:cubicBezTo>
                  <a:pt x="1040" y="0"/>
                  <a:pt x="884" y="14"/>
                  <a:pt x="731" y="42"/>
                </a:cubicBezTo>
                <a:cubicBezTo>
                  <a:pt x="536" y="78"/>
                  <a:pt x="337" y="142"/>
                  <a:pt x="205" y="273"/>
                </a:cubicBezTo>
                <a:cubicBezTo>
                  <a:pt x="23" y="454"/>
                  <a:pt x="8" y="718"/>
                  <a:pt x="1" y="960"/>
                </a:cubicBezTo>
                <a:cubicBezTo>
                  <a:pt x="460" y="1033"/>
                  <a:pt x="949" y="1079"/>
                  <a:pt x="1442" y="1079"/>
                </a:cubicBezTo>
                <a:cubicBezTo>
                  <a:pt x="1622" y="1079"/>
                  <a:pt x="1803" y="1073"/>
                  <a:pt x="1983" y="1060"/>
                </a:cubicBezTo>
                <a:cubicBezTo>
                  <a:pt x="2049" y="919"/>
                  <a:pt x="2116" y="774"/>
                  <a:pt x="2135" y="620"/>
                </a:cubicBezTo>
                <a:cubicBezTo>
                  <a:pt x="2152" y="469"/>
                  <a:pt x="2114" y="303"/>
                  <a:pt x="1992" y="192"/>
                </a:cubicBezTo>
                <a:cubicBezTo>
                  <a:pt x="1881" y="90"/>
                  <a:pt x="1718" y="50"/>
                  <a:pt x="1562" y="26"/>
                </a:cubicBezTo>
                <a:cubicBezTo>
                  <a:pt x="1441" y="9"/>
                  <a:pt x="1318" y="0"/>
                  <a:pt x="11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4" name="Google Shape;4604;p42">
            <a:extLst>
              <a:ext uri="{FF2B5EF4-FFF2-40B4-BE49-F238E27FC236}">
                <a16:creationId xmlns:a16="http://schemas.microsoft.com/office/drawing/2014/main" id="{44A03771-9F4E-1227-243E-9464D88E141D}"/>
              </a:ext>
            </a:extLst>
          </p:cNvPr>
          <p:cNvSpPr/>
          <p:nvPr/>
        </p:nvSpPr>
        <p:spPr>
          <a:xfrm>
            <a:off x="11012201" y="6016251"/>
            <a:ext cx="372956" cy="96344"/>
          </a:xfrm>
          <a:custGeom>
            <a:avLst/>
            <a:gdLst/>
            <a:ahLst/>
            <a:cxnLst/>
            <a:rect l="l" t="t" r="r" b="b"/>
            <a:pathLst>
              <a:path w="2462" h="636" extrusionOk="0">
                <a:moveTo>
                  <a:pt x="1821" y="0"/>
                </a:moveTo>
                <a:cubicBezTo>
                  <a:pt x="1550" y="0"/>
                  <a:pt x="1394" y="315"/>
                  <a:pt x="1394" y="315"/>
                </a:cubicBezTo>
                <a:cubicBezTo>
                  <a:pt x="1394" y="315"/>
                  <a:pt x="1406" y="145"/>
                  <a:pt x="1235" y="123"/>
                </a:cubicBezTo>
                <a:cubicBezTo>
                  <a:pt x="1223" y="121"/>
                  <a:pt x="1212" y="121"/>
                  <a:pt x="1201" y="121"/>
                </a:cubicBezTo>
                <a:cubicBezTo>
                  <a:pt x="1053" y="121"/>
                  <a:pt x="980" y="246"/>
                  <a:pt x="980" y="246"/>
                </a:cubicBezTo>
                <a:cubicBezTo>
                  <a:pt x="980" y="246"/>
                  <a:pt x="936" y="20"/>
                  <a:pt x="668" y="20"/>
                </a:cubicBezTo>
                <a:cubicBezTo>
                  <a:pt x="644" y="20"/>
                  <a:pt x="619" y="22"/>
                  <a:pt x="591" y="26"/>
                </a:cubicBezTo>
                <a:cubicBezTo>
                  <a:pt x="253" y="73"/>
                  <a:pt x="355" y="437"/>
                  <a:pt x="355" y="437"/>
                </a:cubicBezTo>
                <a:cubicBezTo>
                  <a:pt x="355" y="437"/>
                  <a:pt x="297" y="405"/>
                  <a:pt x="225" y="405"/>
                </a:cubicBezTo>
                <a:cubicBezTo>
                  <a:pt x="190" y="405"/>
                  <a:pt x="150" y="413"/>
                  <a:pt x="113" y="437"/>
                </a:cubicBezTo>
                <a:cubicBezTo>
                  <a:pt x="0" y="506"/>
                  <a:pt x="28" y="619"/>
                  <a:pt x="28" y="619"/>
                </a:cubicBezTo>
                <a:cubicBezTo>
                  <a:pt x="274" y="631"/>
                  <a:pt x="535" y="635"/>
                  <a:pt x="790" y="635"/>
                </a:cubicBezTo>
                <a:cubicBezTo>
                  <a:pt x="1622" y="635"/>
                  <a:pt x="2395" y="588"/>
                  <a:pt x="2408" y="588"/>
                </a:cubicBezTo>
                <a:cubicBezTo>
                  <a:pt x="2408" y="588"/>
                  <a:pt x="2408" y="588"/>
                  <a:pt x="2408" y="588"/>
                </a:cubicBezTo>
                <a:cubicBezTo>
                  <a:pt x="2462" y="337"/>
                  <a:pt x="2314" y="295"/>
                  <a:pt x="2209" y="295"/>
                </a:cubicBezTo>
                <a:cubicBezTo>
                  <a:pt x="2156" y="295"/>
                  <a:pt x="2113" y="306"/>
                  <a:pt x="2113" y="306"/>
                </a:cubicBezTo>
                <a:cubicBezTo>
                  <a:pt x="2113" y="306"/>
                  <a:pt x="2189" y="57"/>
                  <a:pt x="1881" y="5"/>
                </a:cubicBezTo>
                <a:cubicBezTo>
                  <a:pt x="1860" y="2"/>
                  <a:pt x="1840" y="0"/>
                  <a:pt x="18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5" name="Google Shape;4605;p42">
            <a:extLst>
              <a:ext uri="{FF2B5EF4-FFF2-40B4-BE49-F238E27FC236}">
                <a16:creationId xmlns:a16="http://schemas.microsoft.com/office/drawing/2014/main" id="{59E56DDE-030D-E099-7453-939372E1DBE1}"/>
              </a:ext>
            </a:extLst>
          </p:cNvPr>
          <p:cNvSpPr/>
          <p:nvPr/>
        </p:nvSpPr>
        <p:spPr>
          <a:xfrm>
            <a:off x="10726801" y="5996709"/>
            <a:ext cx="310999" cy="113917"/>
          </a:xfrm>
          <a:custGeom>
            <a:avLst/>
            <a:gdLst/>
            <a:ahLst/>
            <a:cxnLst/>
            <a:rect l="l" t="t" r="r" b="b"/>
            <a:pathLst>
              <a:path w="2053" h="752" extrusionOk="0">
                <a:moveTo>
                  <a:pt x="1235" y="1"/>
                </a:moveTo>
                <a:cubicBezTo>
                  <a:pt x="948" y="1"/>
                  <a:pt x="830" y="231"/>
                  <a:pt x="830" y="231"/>
                </a:cubicBezTo>
                <a:cubicBezTo>
                  <a:pt x="830" y="231"/>
                  <a:pt x="778" y="89"/>
                  <a:pt x="600" y="89"/>
                </a:cubicBezTo>
                <a:cubicBezTo>
                  <a:pt x="565" y="89"/>
                  <a:pt x="525" y="95"/>
                  <a:pt x="481" y="107"/>
                </a:cubicBezTo>
                <a:cubicBezTo>
                  <a:pt x="204" y="186"/>
                  <a:pt x="295" y="364"/>
                  <a:pt x="295" y="364"/>
                </a:cubicBezTo>
                <a:cubicBezTo>
                  <a:pt x="295" y="364"/>
                  <a:pt x="275" y="359"/>
                  <a:pt x="246" y="359"/>
                </a:cubicBezTo>
                <a:cubicBezTo>
                  <a:pt x="203" y="359"/>
                  <a:pt x="138" y="370"/>
                  <a:pt x="86" y="426"/>
                </a:cubicBezTo>
                <a:cubicBezTo>
                  <a:pt x="0" y="519"/>
                  <a:pt x="94" y="612"/>
                  <a:pt x="94" y="612"/>
                </a:cubicBezTo>
                <a:cubicBezTo>
                  <a:pt x="498" y="700"/>
                  <a:pt x="1938" y="751"/>
                  <a:pt x="1938" y="751"/>
                </a:cubicBezTo>
                <a:cubicBezTo>
                  <a:pt x="1938" y="751"/>
                  <a:pt x="2052" y="431"/>
                  <a:pt x="1919" y="335"/>
                </a:cubicBezTo>
                <a:cubicBezTo>
                  <a:pt x="1870" y="299"/>
                  <a:pt x="1816" y="288"/>
                  <a:pt x="1769" y="288"/>
                </a:cubicBezTo>
                <a:cubicBezTo>
                  <a:pt x="1688" y="288"/>
                  <a:pt x="1625" y="320"/>
                  <a:pt x="1625" y="320"/>
                </a:cubicBezTo>
                <a:cubicBezTo>
                  <a:pt x="1625" y="320"/>
                  <a:pt x="1574" y="19"/>
                  <a:pt x="1266" y="2"/>
                </a:cubicBezTo>
                <a:cubicBezTo>
                  <a:pt x="1255" y="1"/>
                  <a:pt x="1245" y="1"/>
                  <a:pt x="1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6" name="Google Shape;4606;p42">
            <a:extLst>
              <a:ext uri="{FF2B5EF4-FFF2-40B4-BE49-F238E27FC236}">
                <a16:creationId xmlns:a16="http://schemas.microsoft.com/office/drawing/2014/main" id="{60CC8332-0305-F070-D5D9-695355FD0326}"/>
              </a:ext>
            </a:extLst>
          </p:cNvPr>
          <p:cNvSpPr/>
          <p:nvPr/>
        </p:nvSpPr>
        <p:spPr>
          <a:xfrm>
            <a:off x="12235602" y="5145357"/>
            <a:ext cx="169057" cy="74076"/>
          </a:xfrm>
          <a:custGeom>
            <a:avLst/>
            <a:gdLst/>
            <a:ahLst/>
            <a:cxnLst/>
            <a:rect l="l" t="t" r="r" b="b"/>
            <a:pathLst>
              <a:path w="1116" h="489" extrusionOk="0">
                <a:moveTo>
                  <a:pt x="407" y="1"/>
                </a:moveTo>
                <a:cubicBezTo>
                  <a:pt x="260" y="1"/>
                  <a:pt x="222" y="139"/>
                  <a:pt x="222" y="139"/>
                </a:cubicBezTo>
                <a:cubicBezTo>
                  <a:pt x="222" y="139"/>
                  <a:pt x="177" y="84"/>
                  <a:pt x="126" y="84"/>
                </a:cubicBezTo>
                <a:cubicBezTo>
                  <a:pt x="108" y="84"/>
                  <a:pt x="89" y="91"/>
                  <a:pt x="71" y="109"/>
                </a:cubicBezTo>
                <a:cubicBezTo>
                  <a:pt x="0" y="181"/>
                  <a:pt x="71" y="224"/>
                  <a:pt x="71" y="224"/>
                </a:cubicBezTo>
                <a:lnTo>
                  <a:pt x="59" y="484"/>
                </a:lnTo>
                <a:cubicBezTo>
                  <a:pt x="135" y="487"/>
                  <a:pt x="211" y="488"/>
                  <a:pt x="288" y="488"/>
                </a:cubicBezTo>
                <a:cubicBezTo>
                  <a:pt x="557" y="488"/>
                  <a:pt x="833" y="470"/>
                  <a:pt x="1115" y="439"/>
                </a:cubicBezTo>
                <a:cubicBezTo>
                  <a:pt x="1091" y="295"/>
                  <a:pt x="987" y="280"/>
                  <a:pt x="943" y="280"/>
                </a:cubicBezTo>
                <a:cubicBezTo>
                  <a:pt x="932" y="280"/>
                  <a:pt x="924" y="281"/>
                  <a:pt x="924" y="281"/>
                </a:cubicBezTo>
                <a:cubicBezTo>
                  <a:pt x="924" y="281"/>
                  <a:pt x="949" y="139"/>
                  <a:pt x="809" y="109"/>
                </a:cubicBezTo>
                <a:cubicBezTo>
                  <a:pt x="788" y="105"/>
                  <a:pt x="768" y="103"/>
                  <a:pt x="749" y="103"/>
                </a:cubicBezTo>
                <a:cubicBezTo>
                  <a:pt x="639" y="103"/>
                  <a:pt x="564" y="166"/>
                  <a:pt x="564" y="166"/>
                </a:cubicBezTo>
                <a:cubicBezTo>
                  <a:pt x="564" y="166"/>
                  <a:pt x="551" y="1"/>
                  <a:pt x="4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7" name="Google Shape;4607;p42">
            <a:extLst>
              <a:ext uri="{FF2B5EF4-FFF2-40B4-BE49-F238E27FC236}">
                <a16:creationId xmlns:a16="http://schemas.microsoft.com/office/drawing/2014/main" id="{CA1F513A-4EB6-0A01-DA37-864633BC28AD}"/>
              </a:ext>
            </a:extLst>
          </p:cNvPr>
          <p:cNvSpPr/>
          <p:nvPr/>
        </p:nvSpPr>
        <p:spPr>
          <a:xfrm>
            <a:off x="11937781" y="5129300"/>
            <a:ext cx="169057" cy="82105"/>
          </a:xfrm>
          <a:custGeom>
            <a:avLst/>
            <a:gdLst/>
            <a:ahLst/>
            <a:cxnLst/>
            <a:rect l="l" t="t" r="r" b="b"/>
            <a:pathLst>
              <a:path w="1116" h="542" extrusionOk="0">
                <a:moveTo>
                  <a:pt x="710" y="1"/>
                </a:moveTo>
                <a:cubicBezTo>
                  <a:pt x="564" y="1"/>
                  <a:pt x="553" y="166"/>
                  <a:pt x="553" y="166"/>
                </a:cubicBezTo>
                <a:cubicBezTo>
                  <a:pt x="553" y="166"/>
                  <a:pt x="477" y="103"/>
                  <a:pt x="366" y="103"/>
                </a:cubicBezTo>
                <a:cubicBezTo>
                  <a:pt x="348" y="103"/>
                  <a:pt x="328" y="105"/>
                  <a:pt x="308" y="109"/>
                </a:cubicBezTo>
                <a:cubicBezTo>
                  <a:pt x="167" y="139"/>
                  <a:pt x="192" y="282"/>
                  <a:pt x="192" y="282"/>
                </a:cubicBezTo>
                <a:cubicBezTo>
                  <a:pt x="192" y="282"/>
                  <a:pt x="185" y="280"/>
                  <a:pt x="173" y="280"/>
                </a:cubicBezTo>
                <a:cubicBezTo>
                  <a:pt x="129" y="280"/>
                  <a:pt x="25" y="296"/>
                  <a:pt x="1" y="439"/>
                </a:cubicBezTo>
                <a:cubicBezTo>
                  <a:pt x="286" y="494"/>
                  <a:pt x="531" y="541"/>
                  <a:pt x="770" y="541"/>
                </a:cubicBezTo>
                <a:cubicBezTo>
                  <a:pt x="865" y="541"/>
                  <a:pt x="959" y="534"/>
                  <a:pt x="1055" y="516"/>
                </a:cubicBezTo>
                <a:lnTo>
                  <a:pt x="1046" y="224"/>
                </a:lnTo>
                <a:cubicBezTo>
                  <a:pt x="1046" y="224"/>
                  <a:pt x="1116" y="180"/>
                  <a:pt x="1046" y="109"/>
                </a:cubicBezTo>
                <a:cubicBezTo>
                  <a:pt x="1028" y="91"/>
                  <a:pt x="1009" y="84"/>
                  <a:pt x="991" y="84"/>
                </a:cubicBezTo>
                <a:cubicBezTo>
                  <a:pt x="939" y="84"/>
                  <a:pt x="895" y="139"/>
                  <a:pt x="895" y="139"/>
                </a:cubicBezTo>
                <a:cubicBezTo>
                  <a:pt x="895" y="139"/>
                  <a:pt x="855" y="1"/>
                  <a:pt x="7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8" name="Google Shape;4608;p42">
            <a:extLst>
              <a:ext uri="{FF2B5EF4-FFF2-40B4-BE49-F238E27FC236}">
                <a16:creationId xmlns:a16="http://schemas.microsoft.com/office/drawing/2014/main" id="{202C043D-5069-099C-1123-3C452605D443}"/>
              </a:ext>
            </a:extLst>
          </p:cNvPr>
          <p:cNvSpPr/>
          <p:nvPr/>
        </p:nvSpPr>
        <p:spPr>
          <a:xfrm>
            <a:off x="11952778" y="4664540"/>
            <a:ext cx="593367" cy="492781"/>
          </a:xfrm>
          <a:custGeom>
            <a:avLst/>
            <a:gdLst/>
            <a:ahLst/>
            <a:cxnLst/>
            <a:rect l="l" t="t" r="r" b="b"/>
            <a:pathLst>
              <a:path w="3917" h="3253" extrusionOk="0">
                <a:moveTo>
                  <a:pt x="2647" y="0"/>
                </a:moveTo>
                <a:cubicBezTo>
                  <a:pt x="2568" y="0"/>
                  <a:pt x="2493" y="34"/>
                  <a:pt x="2429" y="74"/>
                </a:cubicBezTo>
                <a:cubicBezTo>
                  <a:pt x="2177" y="221"/>
                  <a:pt x="1996" y="437"/>
                  <a:pt x="1851" y="661"/>
                </a:cubicBezTo>
                <a:cubicBezTo>
                  <a:pt x="1542" y="1140"/>
                  <a:pt x="1381" y="1683"/>
                  <a:pt x="1386" y="2224"/>
                </a:cubicBezTo>
                <a:cubicBezTo>
                  <a:pt x="1294" y="1833"/>
                  <a:pt x="914" y="1229"/>
                  <a:pt x="557" y="1062"/>
                </a:cubicBezTo>
                <a:cubicBezTo>
                  <a:pt x="477" y="1024"/>
                  <a:pt x="401" y="1007"/>
                  <a:pt x="334" y="1007"/>
                </a:cubicBezTo>
                <a:cubicBezTo>
                  <a:pt x="133" y="1007"/>
                  <a:pt x="1" y="1155"/>
                  <a:pt x="18" y="1345"/>
                </a:cubicBezTo>
                <a:cubicBezTo>
                  <a:pt x="67" y="1861"/>
                  <a:pt x="961" y="2714"/>
                  <a:pt x="1461" y="3252"/>
                </a:cubicBezTo>
                <a:cubicBezTo>
                  <a:pt x="2094" y="2979"/>
                  <a:pt x="2972" y="2634"/>
                  <a:pt x="3631" y="2322"/>
                </a:cubicBezTo>
                <a:cubicBezTo>
                  <a:pt x="3748" y="2267"/>
                  <a:pt x="3870" y="2190"/>
                  <a:pt x="3887" y="2081"/>
                </a:cubicBezTo>
                <a:cubicBezTo>
                  <a:pt x="3917" y="1894"/>
                  <a:pt x="3633" y="1780"/>
                  <a:pt x="3400" y="1771"/>
                </a:cubicBezTo>
                <a:cubicBezTo>
                  <a:pt x="3378" y="1770"/>
                  <a:pt x="3356" y="1769"/>
                  <a:pt x="3335" y="1769"/>
                </a:cubicBezTo>
                <a:cubicBezTo>
                  <a:pt x="2772" y="1769"/>
                  <a:pt x="2217" y="2037"/>
                  <a:pt x="1952" y="2443"/>
                </a:cubicBezTo>
                <a:cubicBezTo>
                  <a:pt x="2306" y="1796"/>
                  <a:pt x="2661" y="1145"/>
                  <a:pt x="2863" y="456"/>
                </a:cubicBezTo>
                <a:cubicBezTo>
                  <a:pt x="2888" y="368"/>
                  <a:pt x="2911" y="275"/>
                  <a:pt x="2888" y="185"/>
                </a:cubicBezTo>
                <a:cubicBezTo>
                  <a:pt x="2865" y="96"/>
                  <a:pt x="2782" y="12"/>
                  <a:pt x="2671" y="1"/>
                </a:cubicBezTo>
                <a:cubicBezTo>
                  <a:pt x="2663" y="0"/>
                  <a:pt x="2655" y="0"/>
                  <a:pt x="26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42">
            <a:extLst>
              <a:ext uri="{FF2B5EF4-FFF2-40B4-BE49-F238E27FC236}">
                <a16:creationId xmlns:a16="http://schemas.microsoft.com/office/drawing/2014/main" id="{6D9665E2-F99C-39D3-4823-5318D47A875F}"/>
              </a:ext>
            </a:extLst>
          </p:cNvPr>
          <p:cNvSpPr/>
          <p:nvPr/>
        </p:nvSpPr>
        <p:spPr>
          <a:xfrm>
            <a:off x="12172736" y="4708017"/>
            <a:ext cx="169057" cy="439458"/>
          </a:xfrm>
          <a:custGeom>
            <a:avLst/>
            <a:gdLst/>
            <a:ahLst/>
            <a:cxnLst/>
            <a:rect l="l" t="t" r="r" b="b"/>
            <a:pathLst>
              <a:path w="1116" h="2901" fill="none" extrusionOk="0">
                <a:moveTo>
                  <a:pt x="1115" y="1"/>
                </a:moveTo>
                <a:cubicBezTo>
                  <a:pt x="600" y="913"/>
                  <a:pt x="223" y="1892"/>
                  <a:pt x="1" y="29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0" name="Google Shape;4610;p42">
            <a:extLst>
              <a:ext uri="{FF2B5EF4-FFF2-40B4-BE49-F238E27FC236}">
                <a16:creationId xmlns:a16="http://schemas.microsoft.com/office/drawing/2014/main" id="{40A82FAF-C6B0-54CE-7629-DEF4F9008C52}"/>
              </a:ext>
            </a:extLst>
          </p:cNvPr>
          <p:cNvSpPr/>
          <p:nvPr/>
        </p:nvSpPr>
        <p:spPr>
          <a:xfrm>
            <a:off x="12169554" y="4974026"/>
            <a:ext cx="317361" cy="175268"/>
          </a:xfrm>
          <a:custGeom>
            <a:avLst/>
            <a:gdLst/>
            <a:ahLst/>
            <a:cxnLst/>
            <a:rect l="l" t="t" r="r" b="b"/>
            <a:pathLst>
              <a:path w="2095" h="1157" fill="none" extrusionOk="0">
                <a:moveTo>
                  <a:pt x="2094" y="0"/>
                </a:moveTo>
                <a:cubicBezTo>
                  <a:pt x="1291" y="176"/>
                  <a:pt x="550" y="585"/>
                  <a:pt x="0" y="115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42">
            <a:extLst>
              <a:ext uri="{FF2B5EF4-FFF2-40B4-BE49-F238E27FC236}">
                <a16:creationId xmlns:a16="http://schemas.microsoft.com/office/drawing/2014/main" id="{8246FEC6-D483-8A36-4808-FEDE4655BEF7}"/>
              </a:ext>
            </a:extLst>
          </p:cNvPr>
          <p:cNvSpPr/>
          <p:nvPr/>
        </p:nvSpPr>
        <p:spPr>
          <a:xfrm>
            <a:off x="12001859" y="4865108"/>
            <a:ext cx="169512" cy="280550"/>
          </a:xfrm>
          <a:custGeom>
            <a:avLst/>
            <a:gdLst/>
            <a:ahLst/>
            <a:cxnLst/>
            <a:rect l="l" t="t" r="r" b="b"/>
            <a:pathLst>
              <a:path w="1119" h="1852" fill="none" extrusionOk="0">
                <a:moveTo>
                  <a:pt x="0" y="0"/>
                </a:moveTo>
                <a:cubicBezTo>
                  <a:pt x="409" y="602"/>
                  <a:pt x="923" y="1164"/>
                  <a:pt x="1119" y="185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2" name="Google Shape;4612;p42">
            <a:extLst>
              <a:ext uri="{FF2B5EF4-FFF2-40B4-BE49-F238E27FC236}">
                <a16:creationId xmlns:a16="http://schemas.microsoft.com/office/drawing/2014/main" id="{9A710C30-BDE7-C14B-5A33-99D93135C59F}"/>
              </a:ext>
            </a:extLst>
          </p:cNvPr>
          <p:cNvSpPr/>
          <p:nvPr/>
        </p:nvSpPr>
        <p:spPr>
          <a:xfrm>
            <a:off x="12065786" y="5112485"/>
            <a:ext cx="225107" cy="112553"/>
          </a:xfrm>
          <a:custGeom>
            <a:avLst/>
            <a:gdLst/>
            <a:ahLst/>
            <a:cxnLst/>
            <a:rect l="l" t="t" r="r" b="b"/>
            <a:pathLst>
              <a:path w="1486" h="743" extrusionOk="0">
                <a:moveTo>
                  <a:pt x="822" y="1"/>
                </a:moveTo>
                <a:cubicBezTo>
                  <a:pt x="715" y="1"/>
                  <a:pt x="609" y="10"/>
                  <a:pt x="504" y="29"/>
                </a:cubicBezTo>
                <a:cubicBezTo>
                  <a:pt x="369" y="54"/>
                  <a:pt x="232" y="98"/>
                  <a:pt x="142" y="188"/>
                </a:cubicBezTo>
                <a:cubicBezTo>
                  <a:pt x="18" y="313"/>
                  <a:pt x="5" y="496"/>
                  <a:pt x="0" y="662"/>
                </a:cubicBezTo>
                <a:cubicBezTo>
                  <a:pt x="319" y="712"/>
                  <a:pt x="659" y="743"/>
                  <a:pt x="1002" y="743"/>
                </a:cubicBezTo>
                <a:cubicBezTo>
                  <a:pt x="1124" y="743"/>
                  <a:pt x="1246" y="739"/>
                  <a:pt x="1368" y="731"/>
                </a:cubicBezTo>
                <a:cubicBezTo>
                  <a:pt x="1415" y="633"/>
                  <a:pt x="1460" y="533"/>
                  <a:pt x="1473" y="428"/>
                </a:cubicBezTo>
                <a:cubicBezTo>
                  <a:pt x="1485" y="322"/>
                  <a:pt x="1459" y="209"/>
                  <a:pt x="1375" y="132"/>
                </a:cubicBezTo>
                <a:cubicBezTo>
                  <a:pt x="1297" y="63"/>
                  <a:pt x="1186" y="34"/>
                  <a:pt x="1078" y="19"/>
                </a:cubicBezTo>
                <a:cubicBezTo>
                  <a:pt x="993" y="7"/>
                  <a:pt x="908" y="1"/>
                  <a:pt x="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3" name="Google Shape;4613;p42">
            <a:extLst>
              <a:ext uri="{FF2B5EF4-FFF2-40B4-BE49-F238E27FC236}">
                <a16:creationId xmlns:a16="http://schemas.microsoft.com/office/drawing/2014/main" id="{9BE44330-1392-79C3-7178-A9C627516587}"/>
              </a:ext>
            </a:extLst>
          </p:cNvPr>
          <p:cNvSpPr/>
          <p:nvPr/>
        </p:nvSpPr>
        <p:spPr>
          <a:xfrm>
            <a:off x="12126229" y="5173685"/>
            <a:ext cx="232681" cy="65290"/>
          </a:xfrm>
          <a:custGeom>
            <a:avLst/>
            <a:gdLst/>
            <a:ahLst/>
            <a:cxnLst/>
            <a:rect l="l" t="t" r="r" b="b"/>
            <a:pathLst>
              <a:path w="1536" h="431" extrusionOk="0">
                <a:moveTo>
                  <a:pt x="1136" y="1"/>
                </a:moveTo>
                <a:cubicBezTo>
                  <a:pt x="966" y="1"/>
                  <a:pt x="870" y="213"/>
                  <a:pt x="870" y="213"/>
                </a:cubicBezTo>
                <a:cubicBezTo>
                  <a:pt x="870" y="213"/>
                  <a:pt x="876" y="97"/>
                  <a:pt x="771" y="83"/>
                </a:cubicBezTo>
                <a:cubicBezTo>
                  <a:pt x="763" y="82"/>
                  <a:pt x="756" y="81"/>
                  <a:pt x="748" y="81"/>
                </a:cubicBezTo>
                <a:cubicBezTo>
                  <a:pt x="656" y="81"/>
                  <a:pt x="611" y="165"/>
                  <a:pt x="611" y="165"/>
                </a:cubicBezTo>
                <a:cubicBezTo>
                  <a:pt x="611" y="165"/>
                  <a:pt x="583" y="14"/>
                  <a:pt x="416" y="14"/>
                </a:cubicBezTo>
                <a:cubicBezTo>
                  <a:pt x="401" y="14"/>
                  <a:pt x="385" y="15"/>
                  <a:pt x="368" y="18"/>
                </a:cubicBezTo>
                <a:cubicBezTo>
                  <a:pt x="157" y="52"/>
                  <a:pt x="220" y="296"/>
                  <a:pt x="220" y="296"/>
                </a:cubicBezTo>
                <a:cubicBezTo>
                  <a:pt x="220" y="296"/>
                  <a:pt x="185" y="274"/>
                  <a:pt x="140" y="274"/>
                </a:cubicBezTo>
                <a:cubicBezTo>
                  <a:pt x="118" y="274"/>
                  <a:pt x="94" y="280"/>
                  <a:pt x="70" y="296"/>
                </a:cubicBezTo>
                <a:cubicBezTo>
                  <a:pt x="0" y="343"/>
                  <a:pt x="18" y="419"/>
                  <a:pt x="18" y="419"/>
                </a:cubicBezTo>
                <a:cubicBezTo>
                  <a:pt x="174" y="427"/>
                  <a:pt x="341" y="430"/>
                  <a:pt x="504" y="430"/>
                </a:cubicBezTo>
                <a:cubicBezTo>
                  <a:pt x="1022" y="430"/>
                  <a:pt x="1501" y="398"/>
                  <a:pt x="1502" y="397"/>
                </a:cubicBezTo>
                <a:cubicBezTo>
                  <a:pt x="1535" y="228"/>
                  <a:pt x="1444" y="199"/>
                  <a:pt x="1378" y="199"/>
                </a:cubicBezTo>
                <a:cubicBezTo>
                  <a:pt x="1344" y="199"/>
                  <a:pt x="1318" y="207"/>
                  <a:pt x="1318" y="207"/>
                </a:cubicBezTo>
                <a:cubicBezTo>
                  <a:pt x="1318" y="207"/>
                  <a:pt x="1365" y="38"/>
                  <a:pt x="1174" y="4"/>
                </a:cubicBezTo>
                <a:cubicBezTo>
                  <a:pt x="1161" y="2"/>
                  <a:pt x="1148" y="1"/>
                  <a:pt x="11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4" name="Google Shape;4614;p42">
            <a:extLst>
              <a:ext uri="{FF2B5EF4-FFF2-40B4-BE49-F238E27FC236}">
                <a16:creationId xmlns:a16="http://schemas.microsoft.com/office/drawing/2014/main" id="{EAF2CF2A-12D8-E985-4003-D63F6051E1AB}"/>
              </a:ext>
            </a:extLst>
          </p:cNvPr>
          <p:cNvSpPr/>
          <p:nvPr/>
        </p:nvSpPr>
        <p:spPr>
          <a:xfrm>
            <a:off x="11948082" y="5160809"/>
            <a:ext cx="194052" cy="76954"/>
          </a:xfrm>
          <a:custGeom>
            <a:avLst/>
            <a:gdLst/>
            <a:ahLst/>
            <a:cxnLst/>
            <a:rect l="l" t="t" r="r" b="b"/>
            <a:pathLst>
              <a:path w="1281" h="508" extrusionOk="0">
                <a:moveTo>
                  <a:pt x="770" y="1"/>
                </a:moveTo>
                <a:cubicBezTo>
                  <a:pt x="593" y="1"/>
                  <a:pt x="519" y="156"/>
                  <a:pt x="519" y="156"/>
                </a:cubicBezTo>
                <a:cubicBezTo>
                  <a:pt x="519" y="156"/>
                  <a:pt x="487" y="60"/>
                  <a:pt x="375" y="60"/>
                </a:cubicBezTo>
                <a:cubicBezTo>
                  <a:pt x="353" y="60"/>
                  <a:pt x="329" y="63"/>
                  <a:pt x="301" y="72"/>
                </a:cubicBezTo>
                <a:cubicBezTo>
                  <a:pt x="128" y="125"/>
                  <a:pt x="185" y="245"/>
                  <a:pt x="185" y="245"/>
                </a:cubicBezTo>
                <a:cubicBezTo>
                  <a:pt x="185" y="245"/>
                  <a:pt x="172" y="242"/>
                  <a:pt x="154" y="242"/>
                </a:cubicBezTo>
                <a:cubicBezTo>
                  <a:pt x="127" y="242"/>
                  <a:pt x="88" y="249"/>
                  <a:pt x="56" y="287"/>
                </a:cubicBezTo>
                <a:cubicBezTo>
                  <a:pt x="1" y="349"/>
                  <a:pt x="61" y="412"/>
                  <a:pt x="61" y="412"/>
                </a:cubicBezTo>
                <a:cubicBezTo>
                  <a:pt x="314" y="473"/>
                  <a:pt x="1209" y="508"/>
                  <a:pt x="1209" y="508"/>
                </a:cubicBezTo>
                <a:cubicBezTo>
                  <a:pt x="1209" y="508"/>
                  <a:pt x="1280" y="292"/>
                  <a:pt x="1198" y="227"/>
                </a:cubicBezTo>
                <a:cubicBezTo>
                  <a:pt x="1167" y="202"/>
                  <a:pt x="1133" y="195"/>
                  <a:pt x="1104" y="195"/>
                </a:cubicBezTo>
                <a:cubicBezTo>
                  <a:pt x="1054" y="195"/>
                  <a:pt x="1014" y="216"/>
                  <a:pt x="1014" y="216"/>
                </a:cubicBezTo>
                <a:cubicBezTo>
                  <a:pt x="1014" y="216"/>
                  <a:pt x="983" y="13"/>
                  <a:pt x="791" y="1"/>
                </a:cubicBezTo>
                <a:cubicBezTo>
                  <a:pt x="784" y="1"/>
                  <a:pt x="777" y="1"/>
                  <a:pt x="7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42">
            <a:extLst>
              <a:ext uri="{FF2B5EF4-FFF2-40B4-BE49-F238E27FC236}">
                <a16:creationId xmlns:a16="http://schemas.microsoft.com/office/drawing/2014/main" id="{112748DD-9650-F78F-4328-15C4851F0701}"/>
              </a:ext>
            </a:extLst>
          </p:cNvPr>
          <p:cNvSpPr/>
          <p:nvPr/>
        </p:nvSpPr>
        <p:spPr>
          <a:xfrm>
            <a:off x="13109828" y="4292491"/>
            <a:ext cx="94072" cy="41355"/>
          </a:xfrm>
          <a:custGeom>
            <a:avLst/>
            <a:gdLst/>
            <a:ahLst/>
            <a:cxnLst/>
            <a:rect l="l" t="t" r="r" b="b"/>
            <a:pathLst>
              <a:path w="621" h="273" extrusionOk="0">
                <a:moveTo>
                  <a:pt x="226" y="1"/>
                </a:moveTo>
                <a:cubicBezTo>
                  <a:pt x="145" y="1"/>
                  <a:pt x="123" y="78"/>
                  <a:pt x="123" y="78"/>
                </a:cubicBezTo>
                <a:cubicBezTo>
                  <a:pt x="123" y="78"/>
                  <a:pt x="98" y="47"/>
                  <a:pt x="70" y="47"/>
                </a:cubicBezTo>
                <a:cubicBezTo>
                  <a:pt x="60" y="47"/>
                  <a:pt x="49" y="51"/>
                  <a:pt x="39" y="62"/>
                </a:cubicBezTo>
                <a:cubicBezTo>
                  <a:pt x="0" y="102"/>
                  <a:pt x="39" y="127"/>
                  <a:pt x="39" y="127"/>
                </a:cubicBezTo>
                <a:lnTo>
                  <a:pt x="32" y="269"/>
                </a:lnTo>
                <a:cubicBezTo>
                  <a:pt x="77" y="272"/>
                  <a:pt x="123" y="273"/>
                  <a:pt x="169" y="273"/>
                </a:cubicBezTo>
                <a:cubicBezTo>
                  <a:pt x="316" y="273"/>
                  <a:pt x="466" y="262"/>
                  <a:pt x="620" y="246"/>
                </a:cubicBezTo>
                <a:cubicBezTo>
                  <a:pt x="607" y="166"/>
                  <a:pt x="550" y="157"/>
                  <a:pt x="526" y="157"/>
                </a:cubicBezTo>
                <a:cubicBezTo>
                  <a:pt x="519" y="157"/>
                  <a:pt x="515" y="158"/>
                  <a:pt x="515" y="158"/>
                </a:cubicBezTo>
                <a:cubicBezTo>
                  <a:pt x="515" y="158"/>
                  <a:pt x="528" y="78"/>
                  <a:pt x="450" y="62"/>
                </a:cubicBezTo>
                <a:cubicBezTo>
                  <a:pt x="438" y="59"/>
                  <a:pt x="427" y="58"/>
                  <a:pt x="417" y="58"/>
                </a:cubicBezTo>
                <a:cubicBezTo>
                  <a:pt x="356" y="58"/>
                  <a:pt x="314" y="93"/>
                  <a:pt x="314" y="93"/>
                </a:cubicBezTo>
                <a:cubicBezTo>
                  <a:pt x="314" y="93"/>
                  <a:pt x="308" y="1"/>
                  <a:pt x="2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6" name="Google Shape;4616;p42">
            <a:extLst>
              <a:ext uri="{FF2B5EF4-FFF2-40B4-BE49-F238E27FC236}">
                <a16:creationId xmlns:a16="http://schemas.microsoft.com/office/drawing/2014/main" id="{76BAB44C-B2A8-EF11-386E-340D0DD38AB8}"/>
              </a:ext>
            </a:extLst>
          </p:cNvPr>
          <p:cNvSpPr/>
          <p:nvPr/>
        </p:nvSpPr>
        <p:spPr>
          <a:xfrm>
            <a:off x="12943951" y="4283704"/>
            <a:ext cx="94072" cy="45748"/>
          </a:xfrm>
          <a:custGeom>
            <a:avLst/>
            <a:gdLst/>
            <a:ahLst/>
            <a:cxnLst/>
            <a:rect l="l" t="t" r="r" b="b"/>
            <a:pathLst>
              <a:path w="621" h="302" extrusionOk="0">
                <a:moveTo>
                  <a:pt x="395" y="1"/>
                </a:moveTo>
                <a:cubicBezTo>
                  <a:pt x="314" y="1"/>
                  <a:pt x="308" y="93"/>
                  <a:pt x="308" y="93"/>
                </a:cubicBezTo>
                <a:cubicBezTo>
                  <a:pt x="308" y="93"/>
                  <a:pt x="265" y="58"/>
                  <a:pt x="204" y="58"/>
                </a:cubicBezTo>
                <a:cubicBezTo>
                  <a:pt x="194" y="58"/>
                  <a:pt x="183" y="59"/>
                  <a:pt x="171" y="62"/>
                </a:cubicBezTo>
                <a:cubicBezTo>
                  <a:pt x="93" y="78"/>
                  <a:pt x="107" y="157"/>
                  <a:pt x="107" y="157"/>
                </a:cubicBezTo>
                <a:cubicBezTo>
                  <a:pt x="107" y="157"/>
                  <a:pt x="103" y="156"/>
                  <a:pt x="97" y="156"/>
                </a:cubicBezTo>
                <a:cubicBezTo>
                  <a:pt x="73" y="156"/>
                  <a:pt x="15" y="165"/>
                  <a:pt x="1" y="245"/>
                </a:cubicBezTo>
                <a:cubicBezTo>
                  <a:pt x="160" y="276"/>
                  <a:pt x="297" y="302"/>
                  <a:pt x="431" y="302"/>
                </a:cubicBezTo>
                <a:cubicBezTo>
                  <a:pt x="484" y="302"/>
                  <a:pt x="536" y="298"/>
                  <a:pt x="589" y="288"/>
                </a:cubicBezTo>
                <a:lnTo>
                  <a:pt x="583" y="126"/>
                </a:lnTo>
                <a:cubicBezTo>
                  <a:pt x="583" y="126"/>
                  <a:pt x="621" y="102"/>
                  <a:pt x="583" y="62"/>
                </a:cubicBezTo>
                <a:cubicBezTo>
                  <a:pt x="572" y="51"/>
                  <a:pt x="562" y="47"/>
                  <a:pt x="552" y="47"/>
                </a:cubicBezTo>
                <a:cubicBezTo>
                  <a:pt x="523" y="47"/>
                  <a:pt x="499" y="78"/>
                  <a:pt x="499" y="78"/>
                </a:cubicBezTo>
                <a:cubicBezTo>
                  <a:pt x="499" y="78"/>
                  <a:pt x="476" y="1"/>
                  <a:pt x="3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7" name="Google Shape;4617;p42">
            <a:extLst>
              <a:ext uri="{FF2B5EF4-FFF2-40B4-BE49-F238E27FC236}">
                <a16:creationId xmlns:a16="http://schemas.microsoft.com/office/drawing/2014/main" id="{9750973B-FA8C-51A8-741A-7A2367D78112}"/>
              </a:ext>
            </a:extLst>
          </p:cNvPr>
          <p:cNvSpPr/>
          <p:nvPr/>
        </p:nvSpPr>
        <p:spPr>
          <a:xfrm>
            <a:off x="12912593" y="3972098"/>
            <a:ext cx="360383" cy="307818"/>
          </a:xfrm>
          <a:custGeom>
            <a:avLst/>
            <a:gdLst/>
            <a:ahLst/>
            <a:cxnLst/>
            <a:rect l="l" t="t" r="r" b="b"/>
            <a:pathLst>
              <a:path w="2379" h="2032" extrusionOk="0">
                <a:moveTo>
                  <a:pt x="1176" y="0"/>
                </a:moveTo>
                <a:cubicBezTo>
                  <a:pt x="1173" y="0"/>
                  <a:pt x="1169" y="0"/>
                  <a:pt x="1166" y="0"/>
                </a:cubicBezTo>
                <a:cubicBezTo>
                  <a:pt x="1069" y="5"/>
                  <a:pt x="986" y="78"/>
                  <a:pt x="941" y="164"/>
                </a:cubicBezTo>
                <a:cubicBezTo>
                  <a:pt x="899" y="250"/>
                  <a:pt x="889" y="349"/>
                  <a:pt x="883" y="446"/>
                </a:cubicBezTo>
                <a:cubicBezTo>
                  <a:pt x="859" y="816"/>
                  <a:pt x="892" y="1187"/>
                  <a:pt x="976" y="1547"/>
                </a:cubicBezTo>
                <a:cubicBezTo>
                  <a:pt x="821" y="1271"/>
                  <a:pt x="590" y="980"/>
                  <a:pt x="275" y="973"/>
                </a:cubicBezTo>
                <a:cubicBezTo>
                  <a:pt x="274" y="973"/>
                  <a:pt x="272" y="973"/>
                  <a:pt x="271" y="973"/>
                </a:cubicBezTo>
                <a:cubicBezTo>
                  <a:pt x="148" y="973"/>
                  <a:pt x="0" y="1066"/>
                  <a:pt x="36" y="1184"/>
                </a:cubicBezTo>
                <a:cubicBezTo>
                  <a:pt x="46" y="1215"/>
                  <a:pt x="67" y="1241"/>
                  <a:pt x="89" y="1265"/>
                </a:cubicBezTo>
                <a:cubicBezTo>
                  <a:pt x="341" y="1541"/>
                  <a:pt x="827" y="1808"/>
                  <a:pt x="1145" y="2031"/>
                </a:cubicBezTo>
                <a:cubicBezTo>
                  <a:pt x="1519" y="1780"/>
                  <a:pt x="2379" y="1680"/>
                  <a:pt x="2378" y="1173"/>
                </a:cubicBezTo>
                <a:cubicBezTo>
                  <a:pt x="2378" y="1083"/>
                  <a:pt x="2318" y="1039"/>
                  <a:pt x="2222" y="1039"/>
                </a:cubicBezTo>
                <a:cubicBezTo>
                  <a:pt x="2012" y="1039"/>
                  <a:pt x="1628" y="1247"/>
                  <a:pt x="1302" y="1643"/>
                </a:cubicBezTo>
                <a:cubicBezTo>
                  <a:pt x="1448" y="1290"/>
                  <a:pt x="1509" y="814"/>
                  <a:pt x="1478" y="434"/>
                </a:cubicBezTo>
                <a:cubicBezTo>
                  <a:pt x="1471" y="336"/>
                  <a:pt x="1456" y="234"/>
                  <a:pt x="1405" y="148"/>
                </a:cubicBezTo>
                <a:cubicBezTo>
                  <a:pt x="1357" y="65"/>
                  <a:pt x="1270" y="0"/>
                  <a:pt x="11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8" name="Google Shape;4618;p42">
            <a:extLst>
              <a:ext uri="{FF2B5EF4-FFF2-40B4-BE49-F238E27FC236}">
                <a16:creationId xmlns:a16="http://schemas.microsoft.com/office/drawing/2014/main" id="{09D41E8F-6537-D716-1571-8B9CEDBE7023}"/>
              </a:ext>
            </a:extLst>
          </p:cNvPr>
          <p:cNvSpPr/>
          <p:nvPr/>
        </p:nvSpPr>
        <p:spPr>
          <a:xfrm>
            <a:off x="13086499" y="3998911"/>
            <a:ext cx="12270" cy="275703"/>
          </a:xfrm>
          <a:custGeom>
            <a:avLst/>
            <a:gdLst/>
            <a:ahLst/>
            <a:cxnLst/>
            <a:rect l="l" t="t" r="r" b="b"/>
            <a:pathLst>
              <a:path w="81" h="1820" fill="none" extrusionOk="0">
                <a:moveTo>
                  <a:pt x="8" y="0"/>
                </a:moveTo>
                <a:cubicBezTo>
                  <a:pt x="81" y="448"/>
                  <a:pt x="55" y="903"/>
                  <a:pt x="28" y="1354"/>
                </a:cubicBezTo>
                <a:cubicBezTo>
                  <a:pt x="19" y="1509"/>
                  <a:pt x="9" y="1665"/>
                  <a:pt x="0" y="18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42">
            <a:extLst>
              <a:ext uri="{FF2B5EF4-FFF2-40B4-BE49-F238E27FC236}">
                <a16:creationId xmlns:a16="http://schemas.microsoft.com/office/drawing/2014/main" id="{EDD011BF-529A-9192-F9F1-884B51E2DE71}"/>
              </a:ext>
            </a:extLst>
          </p:cNvPr>
          <p:cNvSpPr/>
          <p:nvPr/>
        </p:nvSpPr>
        <p:spPr>
          <a:xfrm>
            <a:off x="13086196" y="4152821"/>
            <a:ext cx="165270" cy="119976"/>
          </a:xfrm>
          <a:custGeom>
            <a:avLst/>
            <a:gdLst/>
            <a:ahLst/>
            <a:cxnLst/>
            <a:rect l="l" t="t" r="r" b="b"/>
            <a:pathLst>
              <a:path w="1091" h="792" fill="none" extrusionOk="0">
                <a:moveTo>
                  <a:pt x="1090" y="1"/>
                </a:moveTo>
                <a:cubicBezTo>
                  <a:pt x="837" y="377"/>
                  <a:pt x="312" y="465"/>
                  <a:pt x="0" y="79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42">
            <a:extLst>
              <a:ext uri="{FF2B5EF4-FFF2-40B4-BE49-F238E27FC236}">
                <a16:creationId xmlns:a16="http://schemas.microsoft.com/office/drawing/2014/main" id="{D882CFB3-03D2-E9A4-6B55-B5D11575BA74}"/>
              </a:ext>
            </a:extLst>
          </p:cNvPr>
          <p:cNvSpPr/>
          <p:nvPr/>
        </p:nvSpPr>
        <p:spPr>
          <a:xfrm>
            <a:off x="12950919" y="4146913"/>
            <a:ext cx="139518" cy="127399"/>
          </a:xfrm>
          <a:custGeom>
            <a:avLst/>
            <a:gdLst/>
            <a:ahLst/>
            <a:cxnLst/>
            <a:rect l="l" t="t" r="r" b="b"/>
            <a:pathLst>
              <a:path w="921" h="841" fill="none" extrusionOk="0">
                <a:moveTo>
                  <a:pt x="0" y="1"/>
                </a:moveTo>
                <a:cubicBezTo>
                  <a:pt x="141" y="46"/>
                  <a:pt x="262" y="142"/>
                  <a:pt x="370" y="241"/>
                </a:cubicBezTo>
                <a:cubicBezTo>
                  <a:pt x="572" y="423"/>
                  <a:pt x="756" y="625"/>
                  <a:pt x="921" y="84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42">
            <a:extLst>
              <a:ext uri="{FF2B5EF4-FFF2-40B4-BE49-F238E27FC236}">
                <a16:creationId xmlns:a16="http://schemas.microsoft.com/office/drawing/2014/main" id="{B00ECA1B-10B1-0351-9D5E-D7253945AD0E}"/>
              </a:ext>
            </a:extLst>
          </p:cNvPr>
          <p:cNvSpPr/>
          <p:nvPr/>
        </p:nvSpPr>
        <p:spPr>
          <a:xfrm>
            <a:off x="13014089" y="4270374"/>
            <a:ext cx="131943" cy="71198"/>
          </a:xfrm>
          <a:custGeom>
            <a:avLst/>
            <a:gdLst/>
            <a:ahLst/>
            <a:cxnLst/>
            <a:rect l="l" t="t" r="r" b="b"/>
            <a:pathLst>
              <a:path w="871" h="470" extrusionOk="0">
                <a:moveTo>
                  <a:pt x="480" y="0"/>
                </a:moveTo>
                <a:cubicBezTo>
                  <a:pt x="418" y="0"/>
                  <a:pt x="356" y="6"/>
                  <a:pt x="296" y="18"/>
                </a:cubicBezTo>
                <a:cubicBezTo>
                  <a:pt x="218" y="33"/>
                  <a:pt x="136" y="62"/>
                  <a:pt x="83" y="119"/>
                </a:cubicBezTo>
                <a:cubicBezTo>
                  <a:pt x="10" y="197"/>
                  <a:pt x="3" y="312"/>
                  <a:pt x="1" y="419"/>
                </a:cubicBezTo>
                <a:cubicBezTo>
                  <a:pt x="188" y="450"/>
                  <a:pt x="388" y="469"/>
                  <a:pt x="590" y="469"/>
                </a:cubicBezTo>
                <a:cubicBezTo>
                  <a:pt x="660" y="469"/>
                  <a:pt x="731" y="467"/>
                  <a:pt x="802" y="462"/>
                </a:cubicBezTo>
                <a:cubicBezTo>
                  <a:pt x="828" y="399"/>
                  <a:pt x="855" y="337"/>
                  <a:pt x="864" y="270"/>
                </a:cubicBezTo>
                <a:cubicBezTo>
                  <a:pt x="871" y="203"/>
                  <a:pt x="855" y="130"/>
                  <a:pt x="807" y="83"/>
                </a:cubicBezTo>
                <a:cubicBezTo>
                  <a:pt x="761" y="40"/>
                  <a:pt x="695" y="22"/>
                  <a:pt x="632" y="11"/>
                </a:cubicBezTo>
                <a:cubicBezTo>
                  <a:pt x="583" y="4"/>
                  <a:pt x="531" y="0"/>
                  <a:pt x="4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42">
            <a:extLst>
              <a:ext uri="{FF2B5EF4-FFF2-40B4-BE49-F238E27FC236}">
                <a16:creationId xmlns:a16="http://schemas.microsoft.com/office/drawing/2014/main" id="{9B0E5C0E-E702-E651-5D62-D82B7D09877A}"/>
              </a:ext>
            </a:extLst>
          </p:cNvPr>
          <p:cNvSpPr/>
          <p:nvPr/>
        </p:nvSpPr>
        <p:spPr>
          <a:xfrm>
            <a:off x="13048931" y="4308700"/>
            <a:ext cx="129823" cy="36205"/>
          </a:xfrm>
          <a:custGeom>
            <a:avLst/>
            <a:gdLst/>
            <a:ahLst/>
            <a:cxnLst/>
            <a:rect l="l" t="t" r="r" b="b"/>
            <a:pathLst>
              <a:path w="857" h="239" extrusionOk="0">
                <a:moveTo>
                  <a:pt x="633" y="0"/>
                </a:moveTo>
                <a:cubicBezTo>
                  <a:pt x="539" y="0"/>
                  <a:pt x="485" y="119"/>
                  <a:pt x="485" y="119"/>
                </a:cubicBezTo>
                <a:cubicBezTo>
                  <a:pt x="485" y="119"/>
                  <a:pt x="489" y="54"/>
                  <a:pt x="429" y="47"/>
                </a:cubicBezTo>
                <a:cubicBezTo>
                  <a:pt x="425" y="46"/>
                  <a:pt x="421" y="46"/>
                  <a:pt x="417" y="46"/>
                </a:cubicBezTo>
                <a:cubicBezTo>
                  <a:pt x="366" y="46"/>
                  <a:pt x="340" y="93"/>
                  <a:pt x="340" y="93"/>
                </a:cubicBezTo>
                <a:cubicBezTo>
                  <a:pt x="340" y="93"/>
                  <a:pt x="324" y="8"/>
                  <a:pt x="232" y="8"/>
                </a:cubicBezTo>
                <a:cubicBezTo>
                  <a:pt x="224" y="8"/>
                  <a:pt x="214" y="9"/>
                  <a:pt x="205" y="11"/>
                </a:cubicBezTo>
                <a:cubicBezTo>
                  <a:pt x="88" y="28"/>
                  <a:pt x="123" y="164"/>
                  <a:pt x="123" y="164"/>
                </a:cubicBezTo>
                <a:cubicBezTo>
                  <a:pt x="123" y="164"/>
                  <a:pt x="103" y="152"/>
                  <a:pt x="78" y="152"/>
                </a:cubicBezTo>
                <a:cubicBezTo>
                  <a:pt x="66" y="152"/>
                  <a:pt x="52" y="155"/>
                  <a:pt x="39" y="164"/>
                </a:cubicBezTo>
                <a:cubicBezTo>
                  <a:pt x="0" y="189"/>
                  <a:pt x="9" y="233"/>
                  <a:pt x="9" y="233"/>
                </a:cubicBezTo>
                <a:cubicBezTo>
                  <a:pt x="90" y="237"/>
                  <a:pt x="176" y="238"/>
                  <a:pt x="260" y="238"/>
                </a:cubicBezTo>
                <a:cubicBezTo>
                  <a:pt x="550" y="238"/>
                  <a:pt x="824" y="220"/>
                  <a:pt x="837" y="220"/>
                </a:cubicBezTo>
                <a:cubicBezTo>
                  <a:pt x="837" y="220"/>
                  <a:pt x="837" y="220"/>
                  <a:pt x="837" y="220"/>
                </a:cubicBezTo>
                <a:cubicBezTo>
                  <a:pt x="856" y="127"/>
                  <a:pt x="806" y="111"/>
                  <a:pt x="769" y="111"/>
                </a:cubicBezTo>
                <a:cubicBezTo>
                  <a:pt x="751" y="111"/>
                  <a:pt x="736" y="115"/>
                  <a:pt x="736" y="115"/>
                </a:cubicBezTo>
                <a:cubicBezTo>
                  <a:pt x="736" y="115"/>
                  <a:pt x="760" y="22"/>
                  <a:pt x="654" y="2"/>
                </a:cubicBezTo>
                <a:cubicBezTo>
                  <a:pt x="647" y="1"/>
                  <a:pt x="640" y="0"/>
                  <a:pt x="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3" name="Google Shape;4623;p42">
            <a:extLst>
              <a:ext uri="{FF2B5EF4-FFF2-40B4-BE49-F238E27FC236}">
                <a16:creationId xmlns:a16="http://schemas.microsoft.com/office/drawing/2014/main" id="{B90E9BAD-35EF-5D73-BFC0-F10F0855ECCF}"/>
              </a:ext>
            </a:extLst>
          </p:cNvPr>
          <p:cNvSpPr/>
          <p:nvPr/>
        </p:nvSpPr>
        <p:spPr>
          <a:xfrm>
            <a:off x="12949859" y="4301125"/>
            <a:ext cx="108160" cy="42870"/>
          </a:xfrm>
          <a:custGeom>
            <a:avLst/>
            <a:gdLst/>
            <a:ahLst/>
            <a:cxnLst/>
            <a:rect l="l" t="t" r="r" b="b"/>
            <a:pathLst>
              <a:path w="714" h="283" extrusionOk="0">
                <a:moveTo>
                  <a:pt x="430" y="0"/>
                </a:moveTo>
                <a:cubicBezTo>
                  <a:pt x="330" y="0"/>
                  <a:pt x="289" y="87"/>
                  <a:pt x="289" y="87"/>
                </a:cubicBezTo>
                <a:cubicBezTo>
                  <a:pt x="289" y="87"/>
                  <a:pt x="271" y="34"/>
                  <a:pt x="209" y="34"/>
                </a:cubicBezTo>
                <a:cubicBezTo>
                  <a:pt x="197" y="34"/>
                  <a:pt x="183" y="36"/>
                  <a:pt x="167" y="41"/>
                </a:cubicBezTo>
                <a:cubicBezTo>
                  <a:pt x="72" y="71"/>
                  <a:pt x="103" y="138"/>
                  <a:pt x="103" y="138"/>
                </a:cubicBezTo>
                <a:cubicBezTo>
                  <a:pt x="103" y="138"/>
                  <a:pt x="96" y="136"/>
                  <a:pt x="86" y="136"/>
                </a:cubicBezTo>
                <a:cubicBezTo>
                  <a:pt x="71" y="136"/>
                  <a:pt x="48" y="140"/>
                  <a:pt x="31" y="161"/>
                </a:cubicBezTo>
                <a:cubicBezTo>
                  <a:pt x="1" y="196"/>
                  <a:pt x="33" y="231"/>
                  <a:pt x="33" y="231"/>
                </a:cubicBezTo>
                <a:cubicBezTo>
                  <a:pt x="173" y="264"/>
                  <a:pt x="673" y="283"/>
                  <a:pt x="673" y="283"/>
                </a:cubicBezTo>
                <a:cubicBezTo>
                  <a:pt x="673" y="283"/>
                  <a:pt x="713" y="163"/>
                  <a:pt x="667" y="127"/>
                </a:cubicBezTo>
                <a:cubicBezTo>
                  <a:pt x="649" y="113"/>
                  <a:pt x="631" y="109"/>
                  <a:pt x="615" y="109"/>
                </a:cubicBezTo>
                <a:cubicBezTo>
                  <a:pt x="586" y="109"/>
                  <a:pt x="564" y="122"/>
                  <a:pt x="564" y="122"/>
                </a:cubicBezTo>
                <a:cubicBezTo>
                  <a:pt x="564" y="122"/>
                  <a:pt x="548" y="7"/>
                  <a:pt x="440" y="1"/>
                </a:cubicBezTo>
                <a:cubicBezTo>
                  <a:pt x="437" y="0"/>
                  <a:pt x="433" y="0"/>
                  <a:pt x="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42">
            <a:extLst>
              <a:ext uri="{FF2B5EF4-FFF2-40B4-BE49-F238E27FC236}">
                <a16:creationId xmlns:a16="http://schemas.microsoft.com/office/drawing/2014/main" id="{C0CC9074-3494-1CEF-10B6-CD9DDCBFF14D}"/>
              </a:ext>
            </a:extLst>
          </p:cNvPr>
          <p:cNvSpPr/>
          <p:nvPr/>
        </p:nvSpPr>
        <p:spPr>
          <a:xfrm>
            <a:off x="13493845" y="3879843"/>
            <a:ext cx="75137" cy="33024"/>
          </a:xfrm>
          <a:custGeom>
            <a:avLst/>
            <a:gdLst/>
            <a:ahLst/>
            <a:cxnLst/>
            <a:rect l="l" t="t" r="r" b="b"/>
            <a:pathLst>
              <a:path w="496" h="218" extrusionOk="0">
                <a:moveTo>
                  <a:pt x="181" y="1"/>
                </a:moveTo>
                <a:cubicBezTo>
                  <a:pt x="116" y="1"/>
                  <a:pt x="98" y="63"/>
                  <a:pt x="98" y="63"/>
                </a:cubicBezTo>
                <a:cubicBezTo>
                  <a:pt x="98" y="63"/>
                  <a:pt x="79" y="38"/>
                  <a:pt x="56" y="38"/>
                </a:cubicBezTo>
                <a:cubicBezTo>
                  <a:pt x="48" y="38"/>
                  <a:pt x="39" y="41"/>
                  <a:pt x="31" y="50"/>
                </a:cubicBezTo>
                <a:cubicBezTo>
                  <a:pt x="0" y="82"/>
                  <a:pt x="31" y="102"/>
                  <a:pt x="31" y="102"/>
                </a:cubicBezTo>
                <a:lnTo>
                  <a:pt x="26" y="216"/>
                </a:lnTo>
                <a:cubicBezTo>
                  <a:pt x="60" y="217"/>
                  <a:pt x="94" y="218"/>
                  <a:pt x="128" y="218"/>
                </a:cubicBezTo>
                <a:cubicBezTo>
                  <a:pt x="247" y="218"/>
                  <a:pt x="370" y="210"/>
                  <a:pt x="495" y="196"/>
                </a:cubicBezTo>
                <a:cubicBezTo>
                  <a:pt x="484" y="132"/>
                  <a:pt x="437" y="125"/>
                  <a:pt x="418" y="125"/>
                </a:cubicBezTo>
                <a:cubicBezTo>
                  <a:pt x="413" y="125"/>
                  <a:pt x="410" y="126"/>
                  <a:pt x="410" y="126"/>
                </a:cubicBezTo>
                <a:cubicBezTo>
                  <a:pt x="410" y="126"/>
                  <a:pt x="421" y="63"/>
                  <a:pt x="359" y="49"/>
                </a:cubicBezTo>
                <a:cubicBezTo>
                  <a:pt x="349" y="47"/>
                  <a:pt x="341" y="46"/>
                  <a:pt x="332" y="46"/>
                </a:cubicBezTo>
                <a:cubicBezTo>
                  <a:pt x="284" y="46"/>
                  <a:pt x="250" y="74"/>
                  <a:pt x="250" y="74"/>
                </a:cubicBezTo>
                <a:cubicBezTo>
                  <a:pt x="250" y="74"/>
                  <a:pt x="245" y="1"/>
                  <a:pt x="1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42">
            <a:extLst>
              <a:ext uri="{FF2B5EF4-FFF2-40B4-BE49-F238E27FC236}">
                <a16:creationId xmlns:a16="http://schemas.microsoft.com/office/drawing/2014/main" id="{AFFE3B02-F529-42CB-8A06-C17FE08CBE66}"/>
              </a:ext>
            </a:extLst>
          </p:cNvPr>
          <p:cNvSpPr/>
          <p:nvPr/>
        </p:nvSpPr>
        <p:spPr>
          <a:xfrm>
            <a:off x="13361144" y="3872874"/>
            <a:ext cx="75288" cy="36659"/>
          </a:xfrm>
          <a:custGeom>
            <a:avLst/>
            <a:gdLst/>
            <a:ahLst/>
            <a:cxnLst/>
            <a:rect l="l" t="t" r="r" b="b"/>
            <a:pathLst>
              <a:path w="497" h="242" extrusionOk="0">
                <a:moveTo>
                  <a:pt x="316" y="0"/>
                </a:moveTo>
                <a:cubicBezTo>
                  <a:pt x="252" y="0"/>
                  <a:pt x="247" y="73"/>
                  <a:pt x="247" y="73"/>
                </a:cubicBezTo>
                <a:cubicBezTo>
                  <a:pt x="247" y="73"/>
                  <a:pt x="214" y="46"/>
                  <a:pt x="167" y="46"/>
                </a:cubicBezTo>
                <a:cubicBezTo>
                  <a:pt x="158" y="46"/>
                  <a:pt x="148" y="47"/>
                  <a:pt x="138" y="50"/>
                </a:cubicBezTo>
                <a:cubicBezTo>
                  <a:pt x="76" y="62"/>
                  <a:pt x="87" y="125"/>
                  <a:pt x="87" y="125"/>
                </a:cubicBezTo>
                <a:cubicBezTo>
                  <a:pt x="87" y="125"/>
                  <a:pt x="84" y="125"/>
                  <a:pt x="79" y="125"/>
                </a:cubicBezTo>
                <a:cubicBezTo>
                  <a:pt x="60" y="125"/>
                  <a:pt x="12" y="131"/>
                  <a:pt x="1" y="195"/>
                </a:cubicBezTo>
                <a:cubicBezTo>
                  <a:pt x="128" y="221"/>
                  <a:pt x="237" y="242"/>
                  <a:pt x="344" y="242"/>
                </a:cubicBezTo>
                <a:cubicBezTo>
                  <a:pt x="386" y="242"/>
                  <a:pt x="428" y="238"/>
                  <a:pt x="470" y="231"/>
                </a:cubicBezTo>
                <a:lnTo>
                  <a:pt x="466" y="101"/>
                </a:lnTo>
                <a:cubicBezTo>
                  <a:pt x="466" y="101"/>
                  <a:pt x="497" y="82"/>
                  <a:pt x="466" y="50"/>
                </a:cubicBezTo>
                <a:cubicBezTo>
                  <a:pt x="458" y="41"/>
                  <a:pt x="449" y="38"/>
                  <a:pt x="441" y="38"/>
                </a:cubicBezTo>
                <a:cubicBezTo>
                  <a:pt x="418" y="38"/>
                  <a:pt x="399" y="62"/>
                  <a:pt x="399" y="62"/>
                </a:cubicBezTo>
                <a:cubicBezTo>
                  <a:pt x="399" y="62"/>
                  <a:pt x="381" y="0"/>
                  <a:pt x="3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6" name="Google Shape;4626;p42">
            <a:extLst>
              <a:ext uri="{FF2B5EF4-FFF2-40B4-BE49-F238E27FC236}">
                <a16:creationId xmlns:a16="http://schemas.microsoft.com/office/drawing/2014/main" id="{426904A0-4B13-8E13-0A7C-CAEAA7A507B7}"/>
              </a:ext>
            </a:extLst>
          </p:cNvPr>
          <p:cNvSpPr/>
          <p:nvPr/>
        </p:nvSpPr>
        <p:spPr>
          <a:xfrm>
            <a:off x="13370384" y="3681850"/>
            <a:ext cx="240558" cy="203444"/>
          </a:xfrm>
          <a:custGeom>
            <a:avLst/>
            <a:gdLst/>
            <a:ahLst/>
            <a:cxnLst/>
            <a:rect l="l" t="t" r="r" b="b"/>
            <a:pathLst>
              <a:path w="1588" h="1343" extrusionOk="0">
                <a:moveTo>
                  <a:pt x="1073" y="1"/>
                </a:moveTo>
                <a:cubicBezTo>
                  <a:pt x="1042" y="1"/>
                  <a:pt x="1010" y="16"/>
                  <a:pt x="984" y="31"/>
                </a:cubicBezTo>
                <a:cubicBezTo>
                  <a:pt x="881" y="93"/>
                  <a:pt x="808" y="181"/>
                  <a:pt x="750" y="274"/>
                </a:cubicBezTo>
                <a:cubicBezTo>
                  <a:pt x="625" y="472"/>
                  <a:pt x="560" y="696"/>
                  <a:pt x="561" y="919"/>
                </a:cubicBezTo>
                <a:cubicBezTo>
                  <a:pt x="524" y="758"/>
                  <a:pt x="370" y="510"/>
                  <a:pt x="225" y="439"/>
                </a:cubicBezTo>
                <a:cubicBezTo>
                  <a:pt x="193" y="423"/>
                  <a:pt x="162" y="416"/>
                  <a:pt x="135" y="416"/>
                </a:cubicBezTo>
                <a:cubicBezTo>
                  <a:pt x="53" y="416"/>
                  <a:pt x="0" y="477"/>
                  <a:pt x="7" y="556"/>
                </a:cubicBezTo>
                <a:cubicBezTo>
                  <a:pt x="27" y="769"/>
                  <a:pt x="388" y="1122"/>
                  <a:pt x="591" y="1343"/>
                </a:cubicBezTo>
                <a:cubicBezTo>
                  <a:pt x="848" y="1230"/>
                  <a:pt x="1205" y="1089"/>
                  <a:pt x="1472" y="959"/>
                </a:cubicBezTo>
                <a:cubicBezTo>
                  <a:pt x="1519" y="936"/>
                  <a:pt x="1569" y="905"/>
                  <a:pt x="1576" y="859"/>
                </a:cubicBezTo>
                <a:cubicBezTo>
                  <a:pt x="1587" y="782"/>
                  <a:pt x="1472" y="735"/>
                  <a:pt x="1377" y="732"/>
                </a:cubicBezTo>
                <a:cubicBezTo>
                  <a:pt x="1368" y="732"/>
                  <a:pt x="1359" y="731"/>
                  <a:pt x="1350" y="731"/>
                </a:cubicBezTo>
                <a:cubicBezTo>
                  <a:pt x="1122" y="731"/>
                  <a:pt x="898" y="842"/>
                  <a:pt x="790" y="1009"/>
                </a:cubicBezTo>
                <a:cubicBezTo>
                  <a:pt x="933" y="743"/>
                  <a:pt x="1078" y="474"/>
                  <a:pt x="1159" y="189"/>
                </a:cubicBezTo>
                <a:cubicBezTo>
                  <a:pt x="1170" y="153"/>
                  <a:pt x="1180" y="114"/>
                  <a:pt x="1170" y="78"/>
                </a:cubicBezTo>
                <a:cubicBezTo>
                  <a:pt x="1159" y="42"/>
                  <a:pt x="1127" y="5"/>
                  <a:pt x="1082" y="1"/>
                </a:cubicBezTo>
                <a:cubicBezTo>
                  <a:pt x="1079" y="1"/>
                  <a:pt x="1076" y="1"/>
                  <a:pt x="10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7" name="Google Shape;4627;p42">
            <a:extLst>
              <a:ext uri="{FF2B5EF4-FFF2-40B4-BE49-F238E27FC236}">
                <a16:creationId xmlns:a16="http://schemas.microsoft.com/office/drawing/2014/main" id="{0EA9DA10-8596-0DAF-DE9B-331F361EE9A6}"/>
              </a:ext>
            </a:extLst>
          </p:cNvPr>
          <p:cNvSpPr/>
          <p:nvPr/>
        </p:nvSpPr>
        <p:spPr>
          <a:xfrm>
            <a:off x="13459307" y="3700029"/>
            <a:ext cx="68623" cy="181328"/>
          </a:xfrm>
          <a:custGeom>
            <a:avLst/>
            <a:gdLst/>
            <a:ahLst/>
            <a:cxnLst/>
            <a:rect l="l" t="t" r="r" b="b"/>
            <a:pathLst>
              <a:path w="453" h="1197" fill="none" extrusionOk="0">
                <a:moveTo>
                  <a:pt x="452" y="0"/>
                </a:moveTo>
                <a:cubicBezTo>
                  <a:pt x="244" y="376"/>
                  <a:pt x="91" y="780"/>
                  <a:pt x="1" y="11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42">
            <a:extLst>
              <a:ext uri="{FF2B5EF4-FFF2-40B4-BE49-F238E27FC236}">
                <a16:creationId xmlns:a16="http://schemas.microsoft.com/office/drawing/2014/main" id="{9C335406-E17B-8D71-FB3D-9B047AE0974E}"/>
              </a:ext>
            </a:extLst>
          </p:cNvPr>
          <p:cNvSpPr/>
          <p:nvPr/>
        </p:nvSpPr>
        <p:spPr>
          <a:xfrm>
            <a:off x="13458246" y="3809553"/>
            <a:ext cx="128914" cy="72561"/>
          </a:xfrm>
          <a:custGeom>
            <a:avLst/>
            <a:gdLst/>
            <a:ahLst/>
            <a:cxnLst/>
            <a:rect l="l" t="t" r="r" b="b"/>
            <a:pathLst>
              <a:path w="851" h="479" fill="none" extrusionOk="0">
                <a:moveTo>
                  <a:pt x="850" y="1"/>
                </a:moveTo>
                <a:cubicBezTo>
                  <a:pt x="525" y="73"/>
                  <a:pt x="223" y="242"/>
                  <a:pt x="1" y="47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42">
            <a:extLst>
              <a:ext uri="{FF2B5EF4-FFF2-40B4-BE49-F238E27FC236}">
                <a16:creationId xmlns:a16="http://schemas.microsoft.com/office/drawing/2014/main" id="{E211A7D8-3FE8-ACF2-2605-C5BC822519AB}"/>
              </a:ext>
            </a:extLst>
          </p:cNvPr>
          <p:cNvSpPr/>
          <p:nvPr/>
        </p:nvSpPr>
        <p:spPr>
          <a:xfrm>
            <a:off x="13389926" y="3764713"/>
            <a:ext cx="68926" cy="115886"/>
          </a:xfrm>
          <a:custGeom>
            <a:avLst/>
            <a:gdLst/>
            <a:ahLst/>
            <a:cxnLst/>
            <a:rect l="l" t="t" r="r" b="b"/>
            <a:pathLst>
              <a:path w="455" h="765" fill="none" extrusionOk="0">
                <a:moveTo>
                  <a:pt x="1" y="0"/>
                </a:moveTo>
                <a:cubicBezTo>
                  <a:pt x="166" y="249"/>
                  <a:pt x="376" y="481"/>
                  <a:pt x="455" y="76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0" name="Google Shape;4630;p42">
            <a:extLst>
              <a:ext uri="{FF2B5EF4-FFF2-40B4-BE49-F238E27FC236}">
                <a16:creationId xmlns:a16="http://schemas.microsoft.com/office/drawing/2014/main" id="{E4039A70-08F8-A0E2-7841-CD6792743272}"/>
              </a:ext>
            </a:extLst>
          </p:cNvPr>
          <p:cNvSpPr/>
          <p:nvPr/>
        </p:nvSpPr>
        <p:spPr>
          <a:xfrm>
            <a:off x="13417345" y="3876207"/>
            <a:ext cx="89679" cy="42719"/>
          </a:xfrm>
          <a:custGeom>
            <a:avLst/>
            <a:gdLst/>
            <a:ahLst/>
            <a:cxnLst/>
            <a:rect l="l" t="t" r="r" b="b"/>
            <a:pathLst>
              <a:path w="592" h="282" extrusionOk="0">
                <a:moveTo>
                  <a:pt x="326" y="0"/>
                </a:moveTo>
                <a:cubicBezTo>
                  <a:pt x="284" y="0"/>
                  <a:pt x="242" y="3"/>
                  <a:pt x="201" y="10"/>
                </a:cubicBezTo>
                <a:cubicBezTo>
                  <a:pt x="149" y="19"/>
                  <a:pt x="93" y="36"/>
                  <a:pt x="57" y="71"/>
                </a:cubicBezTo>
                <a:cubicBezTo>
                  <a:pt x="7" y="119"/>
                  <a:pt x="3" y="188"/>
                  <a:pt x="1" y="251"/>
                </a:cubicBezTo>
                <a:cubicBezTo>
                  <a:pt x="128" y="270"/>
                  <a:pt x="263" y="282"/>
                  <a:pt x="399" y="282"/>
                </a:cubicBezTo>
                <a:cubicBezTo>
                  <a:pt x="448" y="282"/>
                  <a:pt x="498" y="280"/>
                  <a:pt x="548" y="277"/>
                </a:cubicBezTo>
                <a:cubicBezTo>
                  <a:pt x="565" y="240"/>
                  <a:pt x="584" y="201"/>
                  <a:pt x="589" y="162"/>
                </a:cubicBezTo>
                <a:cubicBezTo>
                  <a:pt x="592" y="122"/>
                  <a:pt x="583" y="79"/>
                  <a:pt x="549" y="49"/>
                </a:cubicBezTo>
                <a:cubicBezTo>
                  <a:pt x="518" y="24"/>
                  <a:pt x="472" y="13"/>
                  <a:pt x="430" y="7"/>
                </a:cubicBezTo>
                <a:cubicBezTo>
                  <a:pt x="395" y="2"/>
                  <a:pt x="360" y="0"/>
                  <a:pt x="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1" name="Google Shape;4631;p42">
            <a:extLst>
              <a:ext uri="{FF2B5EF4-FFF2-40B4-BE49-F238E27FC236}">
                <a16:creationId xmlns:a16="http://schemas.microsoft.com/office/drawing/2014/main" id="{4D0922CD-8E5E-828A-9929-A480426D4A1A}"/>
              </a:ext>
            </a:extLst>
          </p:cNvPr>
          <p:cNvSpPr/>
          <p:nvPr/>
        </p:nvSpPr>
        <p:spPr>
          <a:xfrm>
            <a:off x="13444915" y="3895749"/>
            <a:ext cx="103616" cy="28934"/>
          </a:xfrm>
          <a:custGeom>
            <a:avLst/>
            <a:gdLst/>
            <a:ahLst/>
            <a:cxnLst/>
            <a:rect l="l" t="t" r="r" b="b"/>
            <a:pathLst>
              <a:path w="684" h="191" extrusionOk="0">
                <a:moveTo>
                  <a:pt x="506" y="1"/>
                </a:moveTo>
                <a:cubicBezTo>
                  <a:pt x="431" y="1"/>
                  <a:pt x="388" y="95"/>
                  <a:pt x="388" y="95"/>
                </a:cubicBezTo>
                <a:cubicBezTo>
                  <a:pt x="388" y="95"/>
                  <a:pt x="392" y="43"/>
                  <a:pt x="345" y="36"/>
                </a:cubicBezTo>
                <a:cubicBezTo>
                  <a:pt x="342" y="36"/>
                  <a:pt x="339" y="36"/>
                  <a:pt x="336" y="36"/>
                </a:cubicBezTo>
                <a:cubicBezTo>
                  <a:pt x="294" y="36"/>
                  <a:pt x="274" y="74"/>
                  <a:pt x="274" y="74"/>
                </a:cubicBezTo>
                <a:cubicBezTo>
                  <a:pt x="274" y="74"/>
                  <a:pt x="260" y="7"/>
                  <a:pt x="186" y="7"/>
                </a:cubicBezTo>
                <a:cubicBezTo>
                  <a:pt x="180" y="7"/>
                  <a:pt x="173" y="7"/>
                  <a:pt x="165" y="8"/>
                </a:cubicBezTo>
                <a:cubicBezTo>
                  <a:pt x="71" y="23"/>
                  <a:pt x="99" y="131"/>
                  <a:pt x="99" y="131"/>
                </a:cubicBezTo>
                <a:cubicBezTo>
                  <a:pt x="99" y="131"/>
                  <a:pt x="83" y="122"/>
                  <a:pt x="63" y="122"/>
                </a:cubicBezTo>
                <a:cubicBezTo>
                  <a:pt x="53" y="122"/>
                  <a:pt x="42" y="124"/>
                  <a:pt x="32" y="131"/>
                </a:cubicBezTo>
                <a:cubicBezTo>
                  <a:pt x="1" y="152"/>
                  <a:pt x="9" y="185"/>
                  <a:pt x="9" y="185"/>
                </a:cubicBezTo>
                <a:cubicBezTo>
                  <a:pt x="78" y="189"/>
                  <a:pt x="152" y="190"/>
                  <a:pt x="224" y="190"/>
                </a:cubicBezTo>
                <a:cubicBezTo>
                  <a:pt x="454" y="190"/>
                  <a:pt x="668" y="176"/>
                  <a:pt x="668" y="176"/>
                </a:cubicBezTo>
                <a:cubicBezTo>
                  <a:pt x="683" y="101"/>
                  <a:pt x="643" y="89"/>
                  <a:pt x="614" y="89"/>
                </a:cubicBezTo>
                <a:cubicBezTo>
                  <a:pt x="599" y="89"/>
                  <a:pt x="588" y="92"/>
                  <a:pt x="588" y="92"/>
                </a:cubicBezTo>
                <a:cubicBezTo>
                  <a:pt x="588" y="92"/>
                  <a:pt x="608" y="18"/>
                  <a:pt x="523" y="2"/>
                </a:cubicBezTo>
                <a:cubicBezTo>
                  <a:pt x="517" y="1"/>
                  <a:pt x="511" y="1"/>
                  <a:pt x="5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2" name="Google Shape;4632;p42">
            <a:extLst>
              <a:ext uri="{FF2B5EF4-FFF2-40B4-BE49-F238E27FC236}">
                <a16:creationId xmlns:a16="http://schemas.microsoft.com/office/drawing/2014/main" id="{4807BE6B-E659-2E90-A620-EBD7D90C1E90}"/>
              </a:ext>
            </a:extLst>
          </p:cNvPr>
          <p:cNvSpPr/>
          <p:nvPr/>
        </p:nvSpPr>
        <p:spPr>
          <a:xfrm>
            <a:off x="13365688" y="3889992"/>
            <a:ext cx="86346" cy="34387"/>
          </a:xfrm>
          <a:custGeom>
            <a:avLst/>
            <a:gdLst/>
            <a:ahLst/>
            <a:cxnLst/>
            <a:rect l="l" t="t" r="r" b="b"/>
            <a:pathLst>
              <a:path w="570" h="227" extrusionOk="0">
                <a:moveTo>
                  <a:pt x="342" y="1"/>
                </a:moveTo>
                <a:cubicBezTo>
                  <a:pt x="262" y="1"/>
                  <a:pt x="229" y="69"/>
                  <a:pt x="229" y="69"/>
                </a:cubicBezTo>
                <a:cubicBezTo>
                  <a:pt x="229" y="69"/>
                  <a:pt x="215" y="26"/>
                  <a:pt x="166" y="26"/>
                </a:cubicBezTo>
                <a:cubicBezTo>
                  <a:pt x="156" y="26"/>
                  <a:pt x="145" y="28"/>
                  <a:pt x="133" y="32"/>
                </a:cubicBezTo>
                <a:cubicBezTo>
                  <a:pt x="57" y="57"/>
                  <a:pt x="81" y="109"/>
                  <a:pt x="81" y="109"/>
                </a:cubicBezTo>
                <a:cubicBezTo>
                  <a:pt x="81" y="109"/>
                  <a:pt x="76" y="108"/>
                  <a:pt x="67" y="108"/>
                </a:cubicBezTo>
                <a:cubicBezTo>
                  <a:pt x="55" y="108"/>
                  <a:pt x="38" y="111"/>
                  <a:pt x="25" y="128"/>
                </a:cubicBezTo>
                <a:cubicBezTo>
                  <a:pt x="1" y="155"/>
                  <a:pt x="27" y="183"/>
                  <a:pt x="27" y="183"/>
                </a:cubicBezTo>
                <a:cubicBezTo>
                  <a:pt x="139" y="209"/>
                  <a:pt x="537" y="226"/>
                  <a:pt x="537" y="226"/>
                </a:cubicBezTo>
                <a:cubicBezTo>
                  <a:pt x="537" y="226"/>
                  <a:pt x="569" y="129"/>
                  <a:pt x="532" y="100"/>
                </a:cubicBezTo>
                <a:cubicBezTo>
                  <a:pt x="519" y="90"/>
                  <a:pt x="505" y="87"/>
                  <a:pt x="492" y="87"/>
                </a:cubicBezTo>
                <a:cubicBezTo>
                  <a:pt x="469" y="87"/>
                  <a:pt x="450" y="97"/>
                  <a:pt x="450" y="97"/>
                </a:cubicBezTo>
                <a:cubicBezTo>
                  <a:pt x="450" y="97"/>
                  <a:pt x="437" y="6"/>
                  <a:pt x="351" y="1"/>
                </a:cubicBezTo>
                <a:cubicBezTo>
                  <a:pt x="348" y="1"/>
                  <a:pt x="345" y="1"/>
                  <a:pt x="3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42">
            <a:extLst>
              <a:ext uri="{FF2B5EF4-FFF2-40B4-BE49-F238E27FC236}">
                <a16:creationId xmlns:a16="http://schemas.microsoft.com/office/drawing/2014/main" id="{3A5A9630-7D89-729E-AD51-810E2683F559}"/>
              </a:ext>
            </a:extLst>
          </p:cNvPr>
          <p:cNvSpPr/>
          <p:nvPr/>
        </p:nvSpPr>
        <p:spPr>
          <a:xfrm>
            <a:off x="13858927" y="3589747"/>
            <a:ext cx="55292" cy="24541"/>
          </a:xfrm>
          <a:custGeom>
            <a:avLst/>
            <a:gdLst/>
            <a:ahLst/>
            <a:cxnLst/>
            <a:rect l="l" t="t" r="r" b="b"/>
            <a:pathLst>
              <a:path w="365" h="162" extrusionOk="0">
                <a:moveTo>
                  <a:pt x="133" y="1"/>
                </a:moveTo>
                <a:cubicBezTo>
                  <a:pt x="86" y="1"/>
                  <a:pt x="72" y="46"/>
                  <a:pt x="72" y="46"/>
                </a:cubicBezTo>
                <a:cubicBezTo>
                  <a:pt x="72" y="46"/>
                  <a:pt x="59" y="29"/>
                  <a:pt x="42" y="29"/>
                </a:cubicBezTo>
                <a:cubicBezTo>
                  <a:pt x="36" y="29"/>
                  <a:pt x="30" y="31"/>
                  <a:pt x="24" y="38"/>
                </a:cubicBezTo>
                <a:cubicBezTo>
                  <a:pt x="0" y="61"/>
                  <a:pt x="24" y="75"/>
                  <a:pt x="24" y="75"/>
                </a:cubicBezTo>
                <a:lnTo>
                  <a:pt x="19" y="160"/>
                </a:lnTo>
                <a:cubicBezTo>
                  <a:pt x="45" y="161"/>
                  <a:pt x="72" y="162"/>
                  <a:pt x="99" y="162"/>
                </a:cubicBezTo>
                <a:cubicBezTo>
                  <a:pt x="185" y="162"/>
                  <a:pt x="274" y="156"/>
                  <a:pt x="365" y="145"/>
                </a:cubicBezTo>
                <a:cubicBezTo>
                  <a:pt x="357" y="98"/>
                  <a:pt x="322" y="93"/>
                  <a:pt x="308" y="93"/>
                </a:cubicBezTo>
                <a:cubicBezTo>
                  <a:pt x="305" y="93"/>
                  <a:pt x="303" y="94"/>
                  <a:pt x="303" y="94"/>
                </a:cubicBezTo>
                <a:cubicBezTo>
                  <a:pt x="303" y="94"/>
                  <a:pt x="311" y="47"/>
                  <a:pt x="265" y="37"/>
                </a:cubicBezTo>
                <a:cubicBezTo>
                  <a:pt x="258" y="35"/>
                  <a:pt x="251" y="35"/>
                  <a:pt x="245" y="35"/>
                </a:cubicBezTo>
                <a:cubicBezTo>
                  <a:pt x="209" y="35"/>
                  <a:pt x="185" y="55"/>
                  <a:pt x="185" y="55"/>
                </a:cubicBezTo>
                <a:cubicBezTo>
                  <a:pt x="185" y="55"/>
                  <a:pt x="181" y="1"/>
                  <a:pt x="1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42">
            <a:extLst>
              <a:ext uri="{FF2B5EF4-FFF2-40B4-BE49-F238E27FC236}">
                <a16:creationId xmlns:a16="http://schemas.microsoft.com/office/drawing/2014/main" id="{3472E5B4-C4D7-8261-240E-DF4ACEB3DC7F}"/>
              </a:ext>
            </a:extLst>
          </p:cNvPr>
          <p:cNvSpPr/>
          <p:nvPr/>
        </p:nvSpPr>
        <p:spPr>
          <a:xfrm>
            <a:off x="13761673" y="3584748"/>
            <a:ext cx="55292" cy="27267"/>
          </a:xfrm>
          <a:custGeom>
            <a:avLst/>
            <a:gdLst/>
            <a:ahLst/>
            <a:cxnLst/>
            <a:rect l="l" t="t" r="r" b="b"/>
            <a:pathLst>
              <a:path w="365" h="180" extrusionOk="0">
                <a:moveTo>
                  <a:pt x="232" y="1"/>
                </a:moveTo>
                <a:cubicBezTo>
                  <a:pt x="183" y="1"/>
                  <a:pt x="180" y="54"/>
                  <a:pt x="180" y="54"/>
                </a:cubicBezTo>
                <a:cubicBezTo>
                  <a:pt x="180" y="54"/>
                  <a:pt x="156" y="34"/>
                  <a:pt x="120" y="34"/>
                </a:cubicBezTo>
                <a:cubicBezTo>
                  <a:pt x="114" y="34"/>
                  <a:pt x="107" y="35"/>
                  <a:pt x="100" y="37"/>
                </a:cubicBezTo>
                <a:cubicBezTo>
                  <a:pt x="53" y="47"/>
                  <a:pt x="62" y="94"/>
                  <a:pt x="62" y="94"/>
                </a:cubicBezTo>
                <a:cubicBezTo>
                  <a:pt x="62" y="94"/>
                  <a:pt x="60" y="93"/>
                  <a:pt x="56" y="93"/>
                </a:cubicBezTo>
                <a:cubicBezTo>
                  <a:pt x="42" y="93"/>
                  <a:pt x="8" y="98"/>
                  <a:pt x="0" y="145"/>
                </a:cubicBezTo>
                <a:cubicBezTo>
                  <a:pt x="94" y="164"/>
                  <a:pt x="175" y="179"/>
                  <a:pt x="253" y="179"/>
                </a:cubicBezTo>
                <a:cubicBezTo>
                  <a:pt x="285" y="179"/>
                  <a:pt x="315" y="177"/>
                  <a:pt x="347" y="171"/>
                </a:cubicBezTo>
                <a:lnTo>
                  <a:pt x="341" y="74"/>
                </a:lnTo>
                <a:cubicBezTo>
                  <a:pt x="341" y="74"/>
                  <a:pt x="364" y="61"/>
                  <a:pt x="341" y="37"/>
                </a:cubicBezTo>
                <a:cubicBezTo>
                  <a:pt x="335" y="31"/>
                  <a:pt x="329" y="29"/>
                  <a:pt x="323" y="29"/>
                </a:cubicBezTo>
                <a:cubicBezTo>
                  <a:pt x="306" y="29"/>
                  <a:pt x="292" y="46"/>
                  <a:pt x="292" y="46"/>
                </a:cubicBezTo>
                <a:cubicBezTo>
                  <a:pt x="292" y="46"/>
                  <a:pt x="279" y="1"/>
                  <a:pt x="2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42">
            <a:extLst>
              <a:ext uri="{FF2B5EF4-FFF2-40B4-BE49-F238E27FC236}">
                <a16:creationId xmlns:a16="http://schemas.microsoft.com/office/drawing/2014/main" id="{5BB7356C-B1E7-5A73-ED7C-CCF52154066C}"/>
              </a:ext>
            </a:extLst>
          </p:cNvPr>
          <p:cNvSpPr/>
          <p:nvPr/>
        </p:nvSpPr>
        <p:spPr>
          <a:xfrm>
            <a:off x="13767732" y="3443866"/>
            <a:ext cx="177540" cy="150122"/>
          </a:xfrm>
          <a:custGeom>
            <a:avLst/>
            <a:gdLst/>
            <a:ahLst/>
            <a:cxnLst/>
            <a:rect l="l" t="t" r="r" b="b"/>
            <a:pathLst>
              <a:path w="1172" h="991" extrusionOk="0">
                <a:moveTo>
                  <a:pt x="793" y="0"/>
                </a:moveTo>
                <a:cubicBezTo>
                  <a:pt x="770" y="0"/>
                  <a:pt x="746" y="11"/>
                  <a:pt x="727" y="22"/>
                </a:cubicBezTo>
                <a:cubicBezTo>
                  <a:pt x="653" y="68"/>
                  <a:pt x="598" y="134"/>
                  <a:pt x="555" y="201"/>
                </a:cubicBezTo>
                <a:cubicBezTo>
                  <a:pt x="462" y="347"/>
                  <a:pt x="414" y="511"/>
                  <a:pt x="415" y="676"/>
                </a:cubicBezTo>
                <a:cubicBezTo>
                  <a:pt x="388" y="558"/>
                  <a:pt x="275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2" y="568"/>
                  <a:pt x="290" y="826"/>
                  <a:pt x="438" y="991"/>
                </a:cubicBezTo>
                <a:cubicBezTo>
                  <a:pt x="628" y="908"/>
                  <a:pt x="890" y="802"/>
                  <a:pt x="1087" y="707"/>
                </a:cubicBezTo>
                <a:cubicBezTo>
                  <a:pt x="1122" y="691"/>
                  <a:pt x="1158" y="667"/>
                  <a:pt x="1163" y="634"/>
                </a:cubicBezTo>
                <a:cubicBezTo>
                  <a:pt x="1172" y="577"/>
                  <a:pt x="1087" y="542"/>
                  <a:pt x="1017" y="539"/>
                </a:cubicBezTo>
                <a:cubicBezTo>
                  <a:pt x="1010" y="539"/>
                  <a:pt x="1004" y="539"/>
                  <a:pt x="998" y="539"/>
                </a:cubicBezTo>
                <a:cubicBezTo>
                  <a:pt x="829" y="539"/>
                  <a:pt x="662" y="620"/>
                  <a:pt x="584" y="744"/>
                </a:cubicBezTo>
                <a:cubicBezTo>
                  <a:pt x="690" y="547"/>
                  <a:pt x="795" y="348"/>
                  <a:pt x="856" y="139"/>
                </a:cubicBezTo>
                <a:cubicBezTo>
                  <a:pt x="865" y="112"/>
                  <a:pt x="871" y="83"/>
                  <a:pt x="865" y="56"/>
                </a:cubicBezTo>
                <a:cubicBezTo>
                  <a:pt x="856" y="29"/>
                  <a:pt x="833" y="4"/>
                  <a:pt x="800" y="0"/>
                </a:cubicBezTo>
                <a:cubicBezTo>
                  <a:pt x="797" y="0"/>
                  <a:pt x="795" y="0"/>
                  <a:pt x="7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42">
            <a:extLst>
              <a:ext uri="{FF2B5EF4-FFF2-40B4-BE49-F238E27FC236}">
                <a16:creationId xmlns:a16="http://schemas.microsoft.com/office/drawing/2014/main" id="{1F927099-2C59-FA27-02A5-FA9C3AAEA808}"/>
              </a:ext>
            </a:extLst>
          </p:cNvPr>
          <p:cNvSpPr/>
          <p:nvPr/>
        </p:nvSpPr>
        <p:spPr>
          <a:xfrm>
            <a:off x="13833629" y="3457197"/>
            <a:ext cx="50596" cy="133610"/>
          </a:xfrm>
          <a:custGeom>
            <a:avLst/>
            <a:gdLst/>
            <a:ahLst/>
            <a:cxnLst/>
            <a:rect l="l" t="t" r="r" b="b"/>
            <a:pathLst>
              <a:path w="334" h="882" fill="none" extrusionOk="0">
                <a:moveTo>
                  <a:pt x="334" y="0"/>
                </a:moveTo>
                <a:cubicBezTo>
                  <a:pt x="181" y="278"/>
                  <a:pt x="68" y="575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42">
            <a:extLst>
              <a:ext uri="{FF2B5EF4-FFF2-40B4-BE49-F238E27FC236}">
                <a16:creationId xmlns:a16="http://schemas.microsoft.com/office/drawing/2014/main" id="{D2989B46-F970-0434-F3E0-65E43E89D05E}"/>
              </a:ext>
            </a:extLst>
          </p:cNvPr>
          <p:cNvSpPr/>
          <p:nvPr/>
        </p:nvSpPr>
        <p:spPr>
          <a:xfrm>
            <a:off x="13832568" y="3537939"/>
            <a:ext cx="95133" cy="53323"/>
          </a:xfrm>
          <a:custGeom>
            <a:avLst/>
            <a:gdLst/>
            <a:ahLst/>
            <a:cxnLst/>
            <a:rect l="l" t="t" r="r" b="b"/>
            <a:pathLst>
              <a:path w="628" h="352" fill="none" extrusionOk="0">
                <a:moveTo>
                  <a:pt x="628" y="1"/>
                </a:moveTo>
                <a:cubicBezTo>
                  <a:pt x="387" y="54"/>
                  <a:pt x="167" y="179"/>
                  <a:pt x="1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42">
            <a:extLst>
              <a:ext uri="{FF2B5EF4-FFF2-40B4-BE49-F238E27FC236}">
                <a16:creationId xmlns:a16="http://schemas.microsoft.com/office/drawing/2014/main" id="{F5190B5C-DBD9-1877-0B28-3857D3A8FA0A}"/>
              </a:ext>
            </a:extLst>
          </p:cNvPr>
          <p:cNvSpPr/>
          <p:nvPr/>
        </p:nvSpPr>
        <p:spPr>
          <a:xfrm>
            <a:off x="13782578" y="3504915"/>
            <a:ext cx="50747" cy="85438"/>
          </a:xfrm>
          <a:custGeom>
            <a:avLst/>
            <a:gdLst/>
            <a:ahLst/>
            <a:cxnLst/>
            <a:rect l="l" t="t" r="r" b="b"/>
            <a:pathLst>
              <a:path w="335" h="564" fill="none" extrusionOk="0">
                <a:moveTo>
                  <a:pt x="1" y="1"/>
                </a:moveTo>
                <a:cubicBezTo>
                  <a:pt x="122" y="184"/>
                  <a:pt x="277" y="355"/>
                  <a:pt x="335" y="56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42">
            <a:extLst>
              <a:ext uri="{FF2B5EF4-FFF2-40B4-BE49-F238E27FC236}">
                <a16:creationId xmlns:a16="http://schemas.microsoft.com/office/drawing/2014/main" id="{92E76D6B-768D-74EF-5E80-BCDEC852F042}"/>
              </a:ext>
            </a:extLst>
          </p:cNvPr>
          <p:cNvSpPr/>
          <p:nvPr/>
        </p:nvSpPr>
        <p:spPr>
          <a:xfrm>
            <a:off x="13802726" y="3587323"/>
            <a:ext cx="66350" cy="31509"/>
          </a:xfrm>
          <a:custGeom>
            <a:avLst/>
            <a:gdLst/>
            <a:ahLst/>
            <a:cxnLst/>
            <a:rect l="l" t="t" r="r" b="b"/>
            <a:pathLst>
              <a:path w="438" h="208" extrusionOk="0">
                <a:moveTo>
                  <a:pt x="241" y="0"/>
                </a:moveTo>
                <a:cubicBezTo>
                  <a:pt x="210" y="0"/>
                  <a:pt x="179" y="3"/>
                  <a:pt x="149" y="8"/>
                </a:cubicBezTo>
                <a:cubicBezTo>
                  <a:pt x="109" y="15"/>
                  <a:pt x="69" y="26"/>
                  <a:pt x="41" y="52"/>
                </a:cubicBezTo>
                <a:cubicBezTo>
                  <a:pt x="5" y="87"/>
                  <a:pt x="2" y="138"/>
                  <a:pt x="0" y="184"/>
                </a:cubicBezTo>
                <a:cubicBezTo>
                  <a:pt x="100" y="199"/>
                  <a:pt x="206" y="208"/>
                  <a:pt x="313" y="208"/>
                </a:cubicBezTo>
                <a:cubicBezTo>
                  <a:pt x="343" y="208"/>
                  <a:pt x="373" y="207"/>
                  <a:pt x="403" y="206"/>
                </a:cubicBezTo>
                <a:cubicBezTo>
                  <a:pt x="418" y="178"/>
                  <a:pt x="431" y="150"/>
                  <a:pt x="434" y="121"/>
                </a:cubicBezTo>
                <a:cubicBezTo>
                  <a:pt x="437" y="91"/>
                  <a:pt x="429" y="60"/>
                  <a:pt x="405" y="38"/>
                </a:cubicBezTo>
                <a:cubicBezTo>
                  <a:pt x="381" y="18"/>
                  <a:pt x="349" y="10"/>
                  <a:pt x="317" y="5"/>
                </a:cubicBezTo>
                <a:cubicBezTo>
                  <a:pt x="292" y="2"/>
                  <a:pt x="266" y="0"/>
                  <a:pt x="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0" name="Google Shape;4640;p42">
            <a:extLst>
              <a:ext uri="{FF2B5EF4-FFF2-40B4-BE49-F238E27FC236}">
                <a16:creationId xmlns:a16="http://schemas.microsoft.com/office/drawing/2014/main" id="{A85E01BF-D73F-9853-693F-FEAC45FF99B5}"/>
              </a:ext>
            </a:extLst>
          </p:cNvPr>
          <p:cNvSpPr/>
          <p:nvPr/>
        </p:nvSpPr>
        <p:spPr>
          <a:xfrm>
            <a:off x="13823025" y="3601714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2" y="0"/>
                </a:moveTo>
                <a:cubicBezTo>
                  <a:pt x="316" y="0"/>
                  <a:pt x="285" y="69"/>
                  <a:pt x="285" y="69"/>
                </a:cubicBezTo>
                <a:cubicBezTo>
                  <a:pt x="285" y="69"/>
                  <a:pt x="288" y="32"/>
                  <a:pt x="253" y="27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200" y="54"/>
                  <a:pt x="200" y="54"/>
                </a:cubicBezTo>
                <a:cubicBezTo>
                  <a:pt x="200" y="54"/>
                  <a:pt x="190" y="4"/>
                  <a:pt x="135" y="4"/>
                </a:cubicBezTo>
                <a:cubicBezTo>
                  <a:pt x="130" y="4"/>
                  <a:pt x="125" y="5"/>
                  <a:pt x="119" y="5"/>
                </a:cubicBezTo>
                <a:cubicBezTo>
                  <a:pt x="51" y="16"/>
                  <a:pt x="72" y="95"/>
                  <a:pt x="72" y="95"/>
                </a:cubicBezTo>
                <a:cubicBezTo>
                  <a:pt x="72" y="95"/>
                  <a:pt x="60" y="88"/>
                  <a:pt x="46" y="88"/>
                </a:cubicBezTo>
                <a:cubicBezTo>
                  <a:pt x="39" y="88"/>
                  <a:pt x="31" y="90"/>
                  <a:pt x="23" y="95"/>
                </a:cubicBezTo>
                <a:cubicBezTo>
                  <a:pt x="0" y="111"/>
                  <a:pt x="6" y="136"/>
                  <a:pt x="6" y="136"/>
                </a:cubicBezTo>
                <a:cubicBezTo>
                  <a:pt x="58" y="138"/>
                  <a:pt x="115" y="139"/>
                  <a:pt x="169" y="139"/>
                </a:cubicBezTo>
                <a:cubicBezTo>
                  <a:pt x="338" y="139"/>
                  <a:pt x="493" y="129"/>
                  <a:pt x="492" y="129"/>
                </a:cubicBezTo>
                <a:cubicBezTo>
                  <a:pt x="503" y="74"/>
                  <a:pt x="473" y="65"/>
                  <a:pt x="451" y="65"/>
                </a:cubicBezTo>
                <a:cubicBezTo>
                  <a:pt x="441" y="65"/>
                  <a:pt x="432" y="67"/>
                  <a:pt x="432" y="67"/>
                </a:cubicBezTo>
                <a:cubicBezTo>
                  <a:pt x="432" y="67"/>
                  <a:pt x="448" y="13"/>
                  <a:pt x="385" y="1"/>
                </a:cubicBezTo>
                <a:cubicBezTo>
                  <a:pt x="381" y="0"/>
                  <a:pt x="376" y="0"/>
                  <a:pt x="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42">
            <a:extLst>
              <a:ext uri="{FF2B5EF4-FFF2-40B4-BE49-F238E27FC236}">
                <a16:creationId xmlns:a16="http://schemas.microsoft.com/office/drawing/2014/main" id="{BC8D59EB-FB1D-A742-2427-C578519AAF0D}"/>
              </a:ext>
            </a:extLst>
          </p:cNvPr>
          <p:cNvSpPr/>
          <p:nvPr/>
        </p:nvSpPr>
        <p:spPr>
          <a:xfrm>
            <a:off x="13764854" y="3597170"/>
            <a:ext cx="63775" cy="25147"/>
          </a:xfrm>
          <a:custGeom>
            <a:avLst/>
            <a:gdLst/>
            <a:ahLst/>
            <a:cxnLst/>
            <a:rect l="l" t="t" r="r" b="b"/>
            <a:pathLst>
              <a:path w="421" h="166" extrusionOk="0">
                <a:moveTo>
                  <a:pt x="253" y="0"/>
                </a:moveTo>
                <a:cubicBezTo>
                  <a:pt x="195" y="0"/>
                  <a:pt x="171" y="51"/>
                  <a:pt x="171" y="51"/>
                </a:cubicBezTo>
                <a:cubicBezTo>
                  <a:pt x="171" y="51"/>
                  <a:pt x="160" y="19"/>
                  <a:pt x="124" y="19"/>
                </a:cubicBezTo>
                <a:cubicBezTo>
                  <a:pt x="117" y="19"/>
                  <a:pt x="108" y="20"/>
                  <a:pt x="99" y="23"/>
                </a:cubicBezTo>
                <a:cubicBezTo>
                  <a:pt x="42" y="42"/>
                  <a:pt x="60" y="80"/>
                  <a:pt x="60" y="80"/>
                </a:cubicBezTo>
                <a:cubicBezTo>
                  <a:pt x="60" y="80"/>
                  <a:pt x="57" y="79"/>
                  <a:pt x="51" y="79"/>
                </a:cubicBezTo>
                <a:cubicBezTo>
                  <a:pt x="43" y="79"/>
                  <a:pt x="29" y="81"/>
                  <a:pt x="18" y="94"/>
                </a:cubicBezTo>
                <a:cubicBezTo>
                  <a:pt x="0" y="115"/>
                  <a:pt x="20" y="136"/>
                  <a:pt x="20" y="136"/>
                </a:cubicBezTo>
                <a:cubicBezTo>
                  <a:pt x="102" y="155"/>
                  <a:pt x="398" y="166"/>
                  <a:pt x="398" y="166"/>
                </a:cubicBezTo>
                <a:cubicBezTo>
                  <a:pt x="398" y="166"/>
                  <a:pt x="421" y="94"/>
                  <a:pt x="394" y="74"/>
                </a:cubicBezTo>
                <a:cubicBezTo>
                  <a:pt x="384" y="66"/>
                  <a:pt x="374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4"/>
                  <a:pt x="259" y="0"/>
                </a:cubicBezTo>
                <a:cubicBezTo>
                  <a:pt x="257" y="0"/>
                  <a:pt x="255" y="0"/>
                  <a:pt x="2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42">
            <a:extLst>
              <a:ext uri="{FF2B5EF4-FFF2-40B4-BE49-F238E27FC236}">
                <a16:creationId xmlns:a16="http://schemas.microsoft.com/office/drawing/2014/main" id="{E842E353-6B81-3895-8612-837901FF2DCA}"/>
              </a:ext>
            </a:extLst>
          </p:cNvPr>
          <p:cNvSpPr/>
          <p:nvPr/>
        </p:nvSpPr>
        <p:spPr>
          <a:xfrm>
            <a:off x="13272827" y="3480525"/>
            <a:ext cx="55444" cy="24389"/>
          </a:xfrm>
          <a:custGeom>
            <a:avLst/>
            <a:gdLst/>
            <a:ahLst/>
            <a:cxnLst/>
            <a:rect l="l" t="t" r="r" b="b"/>
            <a:pathLst>
              <a:path w="366" h="161" extrusionOk="0">
                <a:moveTo>
                  <a:pt x="134" y="0"/>
                </a:moveTo>
                <a:cubicBezTo>
                  <a:pt x="87" y="0"/>
                  <a:pt x="74" y="45"/>
                  <a:pt x="74" y="45"/>
                </a:cubicBezTo>
                <a:cubicBezTo>
                  <a:pt x="74" y="45"/>
                  <a:pt x="61" y="28"/>
                  <a:pt x="44" y="28"/>
                </a:cubicBezTo>
                <a:cubicBezTo>
                  <a:pt x="38" y="28"/>
                  <a:pt x="31" y="30"/>
                  <a:pt x="25" y="36"/>
                </a:cubicBezTo>
                <a:cubicBezTo>
                  <a:pt x="1" y="59"/>
                  <a:pt x="25" y="74"/>
                  <a:pt x="25" y="74"/>
                </a:cubicBezTo>
                <a:lnTo>
                  <a:pt x="20" y="158"/>
                </a:lnTo>
                <a:cubicBezTo>
                  <a:pt x="46" y="160"/>
                  <a:pt x="73" y="160"/>
                  <a:pt x="100" y="160"/>
                </a:cubicBezTo>
                <a:cubicBezTo>
                  <a:pt x="186" y="160"/>
                  <a:pt x="275" y="154"/>
                  <a:pt x="366" y="145"/>
                </a:cubicBezTo>
                <a:cubicBezTo>
                  <a:pt x="358" y="98"/>
                  <a:pt x="325" y="93"/>
                  <a:pt x="310" y="93"/>
                </a:cubicBezTo>
                <a:cubicBezTo>
                  <a:pt x="306" y="93"/>
                  <a:pt x="304" y="93"/>
                  <a:pt x="304" y="93"/>
                </a:cubicBezTo>
                <a:cubicBezTo>
                  <a:pt x="304" y="93"/>
                  <a:pt x="313" y="47"/>
                  <a:pt x="267" y="36"/>
                </a:cubicBezTo>
                <a:cubicBezTo>
                  <a:pt x="259" y="35"/>
                  <a:pt x="252" y="34"/>
                  <a:pt x="246" y="34"/>
                </a:cubicBezTo>
                <a:cubicBezTo>
                  <a:pt x="210" y="34"/>
                  <a:pt x="186" y="54"/>
                  <a:pt x="186" y="54"/>
                </a:cubicBezTo>
                <a:cubicBezTo>
                  <a:pt x="186" y="54"/>
                  <a:pt x="182" y="0"/>
                  <a:pt x="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42">
            <a:extLst>
              <a:ext uri="{FF2B5EF4-FFF2-40B4-BE49-F238E27FC236}">
                <a16:creationId xmlns:a16="http://schemas.microsoft.com/office/drawing/2014/main" id="{D63CB758-4C46-9FAC-ED89-5925DFFE2C5F}"/>
              </a:ext>
            </a:extLst>
          </p:cNvPr>
          <p:cNvSpPr/>
          <p:nvPr/>
        </p:nvSpPr>
        <p:spPr>
          <a:xfrm>
            <a:off x="13175573" y="3475223"/>
            <a:ext cx="55444" cy="27116"/>
          </a:xfrm>
          <a:custGeom>
            <a:avLst/>
            <a:gdLst/>
            <a:ahLst/>
            <a:cxnLst/>
            <a:rect l="l" t="t" r="r" b="b"/>
            <a:pathLst>
              <a:path w="366" h="179" extrusionOk="0">
                <a:moveTo>
                  <a:pt x="233" y="0"/>
                </a:moveTo>
                <a:cubicBezTo>
                  <a:pt x="185" y="0"/>
                  <a:pt x="181" y="54"/>
                  <a:pt x="181" y="54"/>
                </a:cubicBezTo>
                <a:cubicBezTo>
                  <a:pt x="181" y="54"/>
                  <a:pt x="157" y="34"/>
                  <a:pt x="122" y="34"/>
                </a:cubicBezTo>
                <a:cubicBezTo>
                  <a:pt x="116" y="34"/>
                  <a:pt x="109" y="35"/>
                  <a:pt x="101" y="36"/>
                </a:cubicBezTo>
                <a:cubicBezTo>
                  <a:pt x="55" y="47"/>
                  <a:pt x="62" y="93"/>
                  <a:pt x="62" y="93"/>
                </a:cubicBezTo>
                <a:cubicBezTo>
                  <a:pt x="62" y="93"/>
                  <a:pt x="60" y="93"/>
                  <a:pt x="56" y="93"/>
                </a:cubicBezTo>
                <a:cubicBezTo>
                  <a:pt x="41" y="93"/>
                  <a:pt x="7" y="98"/>
                  <a:pt x="0" y="145"/>
                </a:cubicBezTo>
                <a:cubicBezTo>
                  <a:pt x="93" y="163"/>
                  <a:pt x="174" y="179"/>
                  <a:pt x="253" y="179"/>
                </a:cubicBezTo>
                <a:cubicBezTo>
                  <a:pt x="284" y="179"/>
                  <a:pt x="315" y="176"/>
                  <a:pt x="346" y="171"/>
                </a:cubicBezTo>
                <a:lnTo>
                  <a:pt x="342" y="74"/>
                </a:lnTo>
                <a:cubicBezTo>
                  <a:pt x="342" y="74"/>
                  <a:pt x="366" y="60"/>
                  <a:pt x="342" y="36"/>
                </a:cubicBezTo>
                <a:cubicBezTo>
                  <a:pt x="336" y="30"/>
                  <a:pt x="330" y="28"/>
                  <a:pt x="324" y="28"/>
                </a:cubicBezTo>
                <a:cubicBezTo>
                  <a:pt x="308" y="28"/>
                  <a:pt x="294" y="46"/>
                  <a:pt x="294" y="46"/>
                </a:cubicBezTo>
                <a:cubicBezTo>
                  <a:pt x="294" y="46"/>
                  <a:pt x="280" y="0"/>
                  <a:pt x="2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4" name="Google Shape;4644;p42">
            <a:extLst>
              <a:ext uri="{FF2B5EF4-FFF2-40B4-BE49-F238E27FC236}">
                <a16:creationId xmlns:a16="http://schemas.microsoft.com/office/drawing/2014/main" id="{7DC027AC-8DB5-26F3-25A5-EFC55956CBA9}"/>
              </a:ext>
            </a:extLst>
          </p:cNvPr>
          <p:cNvSpPr/>
          <p:nvPr/>
        </p:nvSpPr>
        <p:spPr>
          <a:xfrm>
            <a:off x="13182087" y="3334190"/>
            <a:ext cx="177389" cy="150273"/>
          </a:xfrm>
          <a:custGeom>
            <a:avLst/>
            <a:gdLst/>
            <a:ahLst/>
            <a:cxnLst/>
            <a:rect l="l" t="t" r="r" b="b"/>
            <a:pathLst>
              <a:path w="1171" h="992" extrusionOk="0">
                <a:moveTo>
                  <a:pt x="792" y="1"/>
                </a:moveTo>
                <a:cubicBezTo>
                  <a:pt x="768" y="1"/>
                  <a:pt x="745" y="11"/>
                  <a:pt x="726" y="23"/>
                </a:cubicBezTo>
                <a:cubicBezTo>
                  <a:pt x="651" y="68"/>
                  <a:pt x="597" y="134"/>
                  <a:pt x="552" y="202"/>
                </a:cubicBezTo>
                <a:cubicBezTo>
                  <a:pt x="459" y="347"/>
                  <a:pt x="412" y="512"/>
                  <a:pt x="415" y="677"/>
                </a:cubicBezTo>
                <a:cubicBezTo>
                  <a:pt x="387" y="558"/>
                  <a:pt x="273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0" y="568"/>
                  <a:pt x="287" y="828"/>
                  <a:pt x="437" y="991"/>
                </a:cubicBezTo>
                <a:cubicBezTo>
                  <a:pt x="626" y="908"/>
                  <a:pt x="888" y="803"/>
                  <a:pt x="1085" y="708"/>
                </a:cubicBezTo>
                <a:cubicBezTo>
                  <a:pt x="1120" y="691"/>
                  <a:pt x="1156" y="668"/>
                  <a:pt x="1161" y="635"/>
                </a:cubicBezTo>
                <a:cubicBezTo>
                  <a:pt x="1170" y="578"/>
                  <a:pt x="1085" y="543"/>
                  <a:pt x="1015" y="540"/>
                </a:cubicBezTo>
                <a:cubicBezTo>
                  <a:pt x="1009" y="539"/>
                  <a:pt x="1003" y="539"/>
                  <a:pt x="997" y="539"/>
                </a:cubicBezTo>
                <a:cubicBezTo>
                  <a:pt x="827" y="539"/>
                  <a:pt x="661" y="620"/>
                  <a:pt x="582" y="744"/>
                </a:cubicBezTo>
                <a:cubicBezTo>
                  <a:pt x="688" y="548"/>
                  <a:pt x="794" y="348"/>
                  <a:pt x="855" y="140"/>
                </a:cubicBezTo>
                <a:cubicBezTo>
                  <a:pt x="862" y="113"/>
                  <a:pt x="870" y="84"/>
                  <a:pt x="862" y="57"/>
                </a:cubicBezTo>
                <a:cubicBezTo>
                  <a:pt x="855" y="30"/>
                  <a:pt x="830" y="4"/>
                  <a:pt x="798" y="1"/>
                </a:cubicBezTo>
                <a:cubicBezTo>
                  <a:pt x="796" y="1"/>
                  <a:pt x="794" y="1"/>
                  <a:pt x="79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5" name="Google Shape;4645;p42">
            <a:extLst>
              <a:ext uri="{FF2B5EF4-FFF2-40B4-BE49-F238E27FC236}">
                <a16:creationId xmlns:a16="http://schemas.microsoft.com/office/drawing/2014/main" id="{587CB4F5-8C92-544D-8AE9-33DF65243A50}"/>
              </a:ext>
            </a:extLst>
          </p:cNvPr>
          <p:cNvSpPr/>
          <p:nvPr/>
        </p:nvSpPr>
        <p:spPr>
          <a:xfrm>
            <a:off x="13247681" y="3347672"/>
            <a:ext cx="50747" cy="133761"/>
          </a:xfrm>
          <a:custGeom>
            <a:avLst/>
            <a:gdLst/>
            <a:ahLst/>
            <a:cxnLst/>
            <a:rect l="l" t="t" r="r" b="b"/>
            <a:pathLst>
              <a:path w="335" h="883" fill="none" extrusionOk="0">
                <a:moveTo>
                  <a:pt x="334" y="1"/>
                </a:moveTo>
                <a:cubicBezTo>
                  <a:pt x="180" y="279"/>
                  <a:pt x="68" y="577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6" name="Google Shape;4646;p42">
            <a:extLst>
              <a:ext uri="{FF2B5EF4-FFF2-40B4-BE49-F238E27FC236}">
                <a16:creationId xmlns:a16="http://schemas.microsoft.com/office/drawing/2014/main" id="{BFCB364A-62DD-25A5-B674-4AADD84CD427}"/>
              </a:ext>
            </a:extLst>
          </p:cNvPr>
          <p:cNvSpPr/>
          <p:nvPr/>
        </p:nvSpPr>
        <p:spPr>
          <a:xfrm>
            <a:off x="13246772" y="3428717"/>
            <a:ext cx="94981" cy="53323"/>
          </a:xfrm>
          <a:custGeom>
            <a:avLst/>
            <a:gdLst/>
            <a:ahLst/>
            <a:cxnLst/>
            <a:rect l="l" t="t" r="r" b="b"/>
            <a:pathLst>
              <a:path w="627" h="352" fill="none" extrusionOk="0">
                <a:moveTo>
                  <a:pt x="627" y="0"/>
                </a:moveTo>
                <a:cubicBezTo>
                  <a:pt x="387" y="53"/>
                  <a:pt x="166" y="178"/>
                  <a:pt x="0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42">
            <a:extLst>
              <a:ext uri="{FF2B5EF4-FFF2-40B4-BE49-F238E27FC236}">
                <a16:creationId xmlns:a16="http://schemas.microsoft.com/office/drawing/2014/main" id="{33627638-A7B6-A458-81D9-9A7B6AFADD46}"/>
              </a:ext>
            </a:extLst>
          </p:cNvPr>
          <p:cNvSpPr/>
          <p:nvPr/>
        </p:nvSpPr>
        <p:spPr>
          <a:xfrm>
            <a:off x="13196630" y="3395390"/>
            <a:ext cx="50899" cy="85438"/>
          </a:xfrm>
          <a:custGeom>
            <a:avLst/>
            <a:gdLst/>
            <a:ahLst/>
            <a:cxnLst/>
            <a:rect l="l" t="t" r="r" b="b"/>
            <a:pathLst>
              <a:path w="336" h="564" fill="none" extrusionOk="0">
                <a:moveTo>
                  <a:pt x="1" y="0"/>
                </a:moveTo>
                <a:cubicBezTo>
                  <a:pt x="122" y="184"/>
                  <a:pt x="277" y="355"/>
                  <a:pt x="336" y="563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2">
            <a:extLst>
              <a:ext uri="{FF2B5EF4-FFF2-40B4-BE49-F238E27FC236}">
                <a16:creationId xmlns:a16="http://schemas.microsoft.com/office/drawing/2014/main" id="{BE958D71-7BE5-775E-7B30-4BB550336DCC}"/>
              </a:ext>
            </a:extLst>
          </p:cNvPr>
          <p:cNvSpPr/>
          <p:nvPr/>
        </p:nvSpPr>
        <p:spPr>
          <a:xfrm>
            <a:off x="13216777" y="3477647"/>
            <a:ext cx="66350" cy="31660"/>
          </a:xfrm>
          <a:custGeom>
            <a:avLst/>
            <a:gdLst/>
            <a:ahLst/>
            <a:cxnLst/>
            <a:rect l="l" t="t" r="r" b="b"/>
            <a:pathLst>
              <a:path w="438" h="209" extrusionOk="0">
                <a:moveTo>
                  <a:pt x="241" y="1"/>
                </a:moveTo>
                <a:cubicBezTo>
                  <a:pt x="210" y="1"/>
                  <a:pt x="180" y="3"/>
                  <a:pt x="150" y="9"/>
                </a:cubicBezTo>
                <a:cubicBezTo>
                  <a:pt x="110" y="15"/>
                  <a:pt x="69" y="27"/>
                  <a:pt x="42" y="52"/>
                </a:cubicBezTo>
                <a:cubicBezTo>
                  <a:pt x="6" y="88"/>
                  <a:pt x="2" y="138"/>
                  <a:pt x="1" y="185"/>
                </a:cubicBezTo>
                <a:cubicBezTo>
                  <a:pt x="101" y="200"/>
                  <a:pt x="207" y="208"/>
                  <a:pt x="314" y="208"/>
                </a:cubicBezTo>
                <a:cubicBezTo>
                  <a:pt x="344" y="208"/>
                  <a:pt x="374" y="208"/>
                  <a:pt x="404" y="206"/>
                </a:cubicBezTo>
                <a:cubicBezTo>
                  <a:pt x="419" y="178"/>
                  <a:pt x="431" y="151"/>
                  <a:pt x="435" y="122"/>
                </a:cubicBezTo>
                <a:cubicBezTo>
                  <a:pt x="437" y="92"/>
                  <a:pt x="430" y="61"/>
                  <a:pt x="405" y="39"/>
                </a:cubicBezTo>
                <a:cubicBezTo>
                  <a:pt x="382" y="18"/>
                  <a:pt x="349" y="11"/>
                  <a:pt x="317" y="6"/>
                </a:cubicBezTo>
                <a:cubicBezTo>
                  <a:pt x="292" y="3"/>
                  <a:pt x="266" y="1"/>
                  <a:pt x="2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42">
            <a:extLst>
              <a:ext uri="{FF2B5EF4-FFF2-40B4-BE49-F238E27FC236}">
                <a16:creationId xmlns:a16="http://schemas.microsoft.com/office/drawing/2014/main" id="{9DD93A7D-106C-302E-B12F-2D194B609F48}"/>
              </a:ext>
            </a:extLst>
          </p:cNvPr>
          <p:cNvSpPr/>
          <p:nvPr/>
        </p:nvSpPr>
        <p:spPr>
          <a:xfrm>
            <a:off x="13237228" y="3492190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1" y="1"/>
                </a:moveTo>
                <a:cubicBezTo>
                  <a:pt x="316" y="1"/>
                  <a:pt x="285" y="70"/>
                  <a:pt x="285" y="70"/>
                </a:cubicBezTo>
                <a:cubicBezTo>
                  <a:pt x="285" y="70"/>
                  <a:pt x="287" y="33"/>
                  <a:pt x="252" y="28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199" y="55"/>
                  <a:pt x="199" y="55"/>
                </a:cubicBezTo>
                <a:cubicBezTo>
                  <a:pt x="199" y="55"/>
                  <a:pt x="189" y="5"/>
                  <a:pt x="135" y="5"/>
                </a:cubicBezTo>
                <a:cubicBezTo>
                  <a:pt x="130" y="5"/>
                  <a:pt x="125" y="5"/>
                  <a:pt x="119" y="6"/>
                </a:cubicBezTo>
                <a:cubicBezTo>
                  <a:pt x="51" y="16"/>
                  <a:pt x="72" y="96"/>
                  <a:pt x="72" y="96"/>
                </a:cubicBezTo>
                <a:cubicBezTo>
                  <a:pt x="72" y="96"/>
                  <a:pt x="60" y="89"/>
                  <a:pt x="45" y="89"/>
                </a:cubicBezTo>
                <a:cubicBezTo>
                  <a:pt x="38" y="89"/>
                  <a:pt x="30" y="91"/>
                  <a:pt x="22" y="96"/>
                </a:cubicBezTo>
                <a:cubicBezTo>
                  <a:pt x="0" y="111"/>
                  <a:pt x="6" y="136"/>
                  <a:pt x="6" y="136"/>
                </a:cubicBezTo>
                <a:cubicBezTo>
                  <a:pt x="55" y="139"/>
                  <a:pt x="107" y="139"/>
                  <a:pt x="158" y="139"/>
                </a:cubicBezTo>
                <a:cubicBezTo>
                  <a:pt x="325" y="139"/>
                  <a:pt x="480" y="130"/>
                  <a:pt x="492" y="130"/>
                </a:cubicBezTo>
                <a:cubicBezTo>
                  <a:pt x="492" y="130"/>
                  <a:pt x="492" y="130"/>
                  <a:pt x="492" y="130"/>
                </a:cubicBezTo>
                <a:cubicBezTo>
                  <a:pt x="503" y="75"/>
                  <a:pt x="472" y="66"/>
                  <a:pt x="451" y="66"/>
                </a:cubicBezTo>
                <a:cubicBezTo>
                  <a:pt x="440" y="66"/>
                  <a:pt x="431" y="68"/>
                  <a:pt x="431" y="68"/>
                </a:cubicBezTo>
                <a:cubicBezTo>
                  <a:pt x="431" y="68"/>
                  <a:pt x="447" y="13"/>
                  <a:pt x="384" y="2"/>
                </a:cubicBezTo>
                <a:cubicBezTo>
                  <a:pt x="380" y="1"/>
                  <a:pt x="375" y="1"/>
                  <a:pt x="37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0" name="Google Shape;4650;p42">
            <a:extLst>
              <a:ext uri="{FF2B5EF4-FFF2-40B4-BE49-F238E27FC236}">
                <a16:creationId xmlns:a16="http://schemas.microsoft.com/office/drawing/2014/main" id="{37AA152F-293D-4ED6-26A1-75C848BD76D7}"/>
              </a:ext>
            </a:extLst>
          </p:cNvPr>
          <p:cNvSpPr/>
          <p:nvPr/>
        </p:nvSpPr>
        <p:spPr>
          <a:xfrm>
            <a:off x="13178754" y="3487494"/>
            <a:ext cx="63775" cy="25298"/>
          </a:xfrm>
          <a:custGeom>
            <a:avLst/>
            <a:gdLst/>
            <a:ahLst/>
            <a:cxnLst/>
            <a:rect l="l" t="t" r="r" b="b"/>
            <a:pathLst>
              <a:path w="421" h="167" extrusionOk="0">
                <a:moveTo>
                  <a:pt x="252" y="1"/>
                </a:moveTo>
                <a:cubicBezTo>
                  <a:pt x="194" y="1"/>
                  <a:pt x="170" y="51"/>
                  <a:pt x="170" y="51"/>
                </a:cubicBezTo>
                <a:cubicBezTo>
                  <a:pt x="170" y="51"/>
                  <a:pt x="160" y="20"/>
                  <a:pt x="123" y="20"/>
                </a:cubicBezTo>
                <a:cubicBezTo>
                  <a:pt x="116" y="20"/>
                  <a:pt x="108" y="21"/>
                  <a:pt x="99" y="24"/>
                </a:cubicBezTo>
                <a:cubicBezTo>
                  <a:pt x="44" y="42"/>
                  <a:pt x="62" y="80"/>
                  <a:pt x="62" y="80"/>
                </a:cubicBezTo>
                <a:cubicBezTo>
                  <a:pt x="62" y="80"/>
                  <a:pt x="58" y="80"/>
                  <a:pt x="53" y="80"/>
                </a:cubicBezTo>
                <a:cubicBezTo>
                  <a:pt x="44" y="80"/>
                  <a:pt x="30" y="82"/>
                  <a:pt x="19" y="95"/>
                </a:cubicBezTo>
                <a:cubicBezTo>
                  <a:pt x="1" y="116"/>
                  <a:pt x="21" y="136"/>
                  <a:pt x="21" y="136"/>
                </a:cubicBezTo>
                <a:cubicBezTo>
                  <a:pt x="103" y="156"/>
                  <a:pt x="398" y="166"/>
                  <a:pt x="398" y="166"/>
                </a:cubicBezTo>
                <a:cubicBezTo>
                  <a:pt x="398" y="166"/>
                  <a:pt x="420" y="95"/>
                  <a:pt x="394" y="74"/>
                </a:cubicBezTo>
                <a:cubicBezTo>
                  <a:pt x="384" y="67"/>
                  <a:pt x="373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5"/>
                  <a:pt x="259" y="1"/>
                </a:cubicBezTo>
                <a:cubicBezTo>
                  <a:pt x="257" y="1"/>
                  <a:pt x="255" y="1"/>
                  <a:pt x="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42">
            <a:extLst>
              <a:ext uri="{FF2B5EF4-FFF2-40B4-BE49-F238E27FC236}">
                <a16:creationId xmlns:a16="http://schemas.microsoft.com/office/drawing/2014/main" id="{FB6379B0-571C-594B-359F-AD5A2D2AA68C}"/>
              </a:ext>
            </a:extLst>
          </p:cNvPr>
          <p:cNvSpPr/>
          <p:nvPr/>
        </p:nvSpPr>
        <p:spPr>
          <a:xfrm>
            <a:off x="14413517" y="3680487"/>
            <a:ext cx="59382" cy="26207"/>
          </a:xfrm>
          <a:custGeom>
            <a:avLst/>
            <a:gdLst/>
            <a:ahLst/>
            <a:cxnLst/>
            <a:rect l="l" t="t" r="r" b="b"/>
            <a:pathLst>
              <a:path w="392" h="173" extrusionOk="0">
                <a:moveTo>
                  <a:pt x="142" y="0"/>
                </a:moveTo>
                <a:cubicBezTo>
                  <a:pt x="92" y="0"/>
                  <a:pt x="78" y="50"/>
                  <a:pt x="78" y="50"/>
                </a:cubicBezTo>
                <a:cubicBezTo>
                  <a:pt x="78" y="50"/>
                  <a:pt x="62" y="30"/>
                  <a:pt x="44" y="30"/>
                </a:cubicBezTo>
                <a:cubicBezTo>
                  <a:pt x="38" y="30"/>
                  <a:pt x="31" y="33"/>
                  <a:pt x="24" y="39"/>
                </a:cubicBezTo>
                <a:cubicBezTo>
                  <a:pt x="1" y="64"/>
                  <a:pt x="24" y="80"/>
                  <a:pt x="24" y="80"/>
                </a:cubicBezTo>
                <a:lnTo>
                  <a:pt x="21" y="171"/>
                </a:lnTo>
                <a:cubicBezTo>
                  <a:pt x="49" y="172"/>
                  <a:pt x="77" y="172"/>
                  <a:pt x="106" y="172"/>
                </a:cubicBezTo>
                <a:cubicBezTo>
                  <a:pt x="199" y="172"/>
                  <a:pt x="294" y="166"/>
                  <a:pt x="391" y="155"/>
                </a:cubicBezTo>
                <a:cubicBezTo>
                  <a:pt x="383" y="105"/>
                  <a:pt x="347" y="100"/>
                  <a:pt x="332" y="100"/>
                </a:cubicBezTo>
                <a:cubicBezTo>
                  <a:pt x="327" y="100"/>
                  <a:pt x="324" y="100"/>
                  <a:pt x="324" y="100"/>
                </a:cubicBezTo>
                <a:cubicBezTo>
                  <a:pt x="324" y="100"/>
                  <a:pt x="332" y="50"/>
                  <a:pt x="283" y="39"/>
                </a:cubicBezTo>
                <a:cubicBezTo>
                  <a:pt x="276" y="38"/>
                  <a:pt x="269" y="37"/>
                  <a:pt x="262" y="37"/>
                </a:cubicBezTo>
                <a:cubicBezTo>
                  <a:pt x="224" y="37"/>
                  <a:pt x="198" y="59"/>
                  <a:pt x="198" y="59"/>
                </a:cubicBezTo>
                <a:cubicBezTo>
                  <a:pt x="198" y="59"/>
                  <a:pt x="193" y="0"/>
                  <a:pt x="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2" name="Google Shape;4652;p42">
            <a:extLst>
              <a:ext uri="{FF2B5EF4-FFF2-40B4-BE49-F238E27FC236}">
                <a16:creationId xmlns:a16="http://schemas.microsoft.com/office/drawing/2014/main" id="{8E22DC0D-B28F-35DB-53A4-B699C21402C0}"/>
              </a:ext>
            </a:extLst>
          </p:cNvPr>
          <p:cNvSpPr/>
          <p:nvPr/>
        </p:nvSpPr>
        <p:spPr>
          <a:xfrm>
            <a:off x="14308992" y="3674882"/>
            <a:ext cx="59382" cy="29237"/>
          </a:xfrm>
          <a:custGeom>
            <a:avLst/>
            <a:gdLst/>
            <a:ahLst/>
            <a:cxnLst/>
            <a:rect l="l" t="t" r="r" b="b"/>
            <a:pathLst>
              <a:path w="392" h="193" extrusionOk="0">
                <a:moveTo>
                  <a:pt x="249" y="1"/>
                </a:moveTo>
                <a:cubicBezTo>
                  <a:pt x="200" y="1"/>
                  <a:pt x="194" y="60"/>
                  <a:pt x="194" y="60"/>
                </a:cubicBezTo>
                <a:cubicBezTo>
                  <a:pt x="194" y="60"/>
                  <a:pt x="167" y="38"/>
                  <a:pt x="129" y="38"/>
                </a:cubicBezTo>
                <a:cubicBezTo>
                  <a:pt x="123" y="38"/>
                  <a:pt x="116" y="39"/>
                  <a:pt x="109" y="40"/>
                </a:cubicBezTo>
                <a:cubicBezTo>
                  <a:pt x="59" y="50"/>
                  <a:pt x="67" y="101"/>
                  <a:pt x="67" y="101"/>
                </a:cubicBezTo>
                <a:cubicBezTo>
                  <a:pt x="67" y="101"/>
                  <a:pt x="65" y="101"/>
                  <a:pt x="60" y="101"/>
                </a:cubicBezTo>
                <a:cubicBezTo>
                  <a:pt x="44" y="101"/>
                  <a:pt x="8" y="106"/>
                  <a:pt x="0" y="156"/>
                </a:cubicBezTo>
                <a:cubicBezTo>
                  <a:pt x="100" y="176"/>
                  <a:pt x="187" y="192"/>
                  <a:pt x="272" y="192"/>
                </a:cubicBezTo>
                <a:cubicBezTo>
                  <a:pt x="305" y="192"/>
                  <a:pt x="338" y="190"/>
                  <a:pt x="371" y="184"/>
                </a:cubicBezTo>
                <a:lnTo>
                  <a:pt x="367" y="80"/>
                </a:lnTo>
                <a:cubicBezTo>
                  <a:pt x="367" y="80"/>
                  <a:pt x="392" y="65"/>
                  <a:pt x="367" y="40"/>
                </a:cubicBezTo>
                <a:cubicBezTo>
                  <a:pt x="361" y="34"/>
                  <a:pt x="354" y="31"/>
                  <a:pt x="348" y="31"/>
                </a:cubicBezTo>
                <a:cubicBezTo>
                  <a:pt x="330" y="31"/>
                  <a:pt x="314" y="50"/>
                  <a:pt x="314" y="50"/>
                </a:cubicBezTo>
                <a:cubicBezTo>
                  <a:pt x="314" y="50"/>
                  <a:pt x="300" y="1"/>
                  <a:pt x="2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42">
            <a:extLst>
              <a:ext uri="{FF2B5EF4-FFF2-40B4-BE49-F238E27FC236}">
                <a16:creationId xmlns:a16="http://schemas.microsoft.com/office/drawing/2014/main" id="{3335F8D2-F1C9-6AB3-EBF1-9EC092704454}"/>
              </a:ext>
            </a:extLst>
          </p:cNvPr>
          <p:cNvSpPr/>
          <p:nvPr/>
        </p:nvSpPr>
        <p:spPr>
          <a:xfrm>
            <a:off x="14303084" y="3497946"/>
            <a:ext cx="216321" cy="183145"/>
          </a:xfrm>
          <a:custGeom>
            <a:avLst/>
            <a:gdLst/>
            <a:ahLst/>
            <a:cxnLst/>
            <a:rect l="l" t="t" r="r" b="b"/>
            <a:pathLst>
              <a:path w="1428" h="1209" extrusionOk="0">
                <a:moveTo>
                  <a:pt x="967" y="1"/>
                </a:moveTo>
                <a:cubicBezTo>
                  <a:pt x="937" y="1"/>
                  <a:pt x="910" y="14"/>
                  <a:pt x="886" y="29"/>
                </a:cubicBezTo>
                <a:cubicBezTo>
                  <a:pt x="794" y="84"/>
                  <a:pt x="728" y="164"/>
                  <a:pt x="675" y="247"/>
                </a:cubicBezTo>
                <a:cubicBezTo>
                  <a:pt x="562" y="424"/>
                  <a:pt x="503" y="625"/>
                  <a:pt x="505" y="827"/>
                </a:cubicBezTo>
                <a:cubicBezTo>
                  <a:pt x="472" y="682"/>
                  <a:pt x="334" y="459"/>
                  <a:pt x="204" y="396"/>
                </a:cubicBezTo>
                <a:cubicBezTo>
                  <a:pt x="174" y="382"/>
                  <a:pt x="147" y="376"/>
                  <a:pt x="122" y="376"/>
                </a:cubicBezTo>
                <a:cubicBezTo>
                  <a:pt x="48" y="376"/>
                  <a:pt x="0" y="431"/>
                  <a:pt x="7" y="501"/>
                </a:cubicBezTo>
                <a:cubicBezTo>
                  <a:pt x="23" y="692"/>
                  <a:pt x="349" y="1008"/>
                  <a:pt x="531" y="1208"/>
                </a:cubicBezTo>
                <a:cubicBezTo>
                  <a:pt x="763" y="1106"/>
                  <a:pt x="1083" y="980"/>
                  <a:pt x="1324" y="863"/>
                </a:cubicBezTo>
                <a:cubicBezTo>
                  <a:pt x="1366" y="842"/>
                  <a:pt x="1412" y="814"/>
                  <a:pt x="1416" y="774"/>
                </a:cubicBezTo>
                <a:cubicBezTo>
                  <a:pt x="1427" y="704"/>
                  <a:pt x="1324" y="662"/>
                  <a:pt x="1239" y="659"/>
                </a:cubicBezTo>
                <a:cubicBezTo>
                  <a:pt x="1231" y="659"/>
                  <a:pt x="1223" y="659"/>
                  <a:pt x="1215" y="659"/>
                </a:cubicBezTo>
                <a:cubicBezTo>
                  <a:pt x="1010" y="659"/>
                  <a:pt x="807" y="758"/>
                  <a:pt x="711" y="908"/>
                </a:cubicBezTo>
                <a:cubicBezTo>
                  <a:pt x="840" y="668"/>
                  <a:pt x="970" y="427"/>
                  <a:pt x="1043" y="171"/>
                </a:cubicBezTo>
                <a:cubicBezTo>
                  <a:pt x="1052" y="137"/>
                  <a:pt x="1061" y="103"/>
                  <a:pt x="1052" y="70"/>
                </a:cubicBezTo>
                <a:cubicBezTo>
                  <a:pt x="1043" y="36"/>
                  <a:pt x="1014" y="5"/>
                  <a:pt x="974" y="1"/>
                </a:cubicBezTo>
                <a:cubicBezTo>
                  <a:pt x="971" y="1"/>
                  <a:pt x="969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2">
            <a:extLst>
              <a:ext uri="{FF2B5EF4-FFF2-40B4-BE49-F238E27FC236}">
                <a16:creationId xmlns:a16="http://schemas.microsoft.com/office/drawing/2014/main" id="{F5A3646B-98E9-7EFC-0E7F-A80ADF7E45A7}"/>
              </a:ext>
            </a:extLst>
          </p:cNvPr>
          <p:cNvSpPr/>
          <p:nvPr/>
        </p:nvSpPr>
        <p:spPr>
          <a:xfrm>
            <a:off x="14383220" y="3514307"/>
            <a:ext cx="61503" cy="162998"/>
          </a:xfrm>
          <a:custGeom>
            <a:avLst/>
            <a:gdLst/>
            <a:ahLst/>
            <a:cxnLst/>
            <a:rect l="l" t="t" r="r" b="b"/>
            <a:pathLst>
              <a:path w="406" h="1076" fill="none" extrusionOk="0">
                <a:moveTo>
                  <a:pt x="405" y="1"/>
                </a:moveTo>
                <a:cubicBezTo>
                  <a:pt x="217" y="340"/>
                  <a:pt x="80" y="702"/>
                  <a:pt x="0" y="107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2">
            <a:extLst>
              <a:ext uri="{FF2B5EF4-FFF2-40B4-BE49-F238E27FC236}">
                <a16:creationId xmlns:a16="http://schemas.microsoft.com/office/drawing/2014/main" id="{4B88DF12-4EF5-03CC-AC44-1B5DAF97545D}"/>
              </a:ext>
            </a:extLst>
          </p:cNvPr>
          <p:cNvSpPr/>
          <p:nvPr/>
        </p:nvSpPr>
        <p:spPr>
          <a:xfrm>
            <a:off x="14381857" y="3612773"/>
            <a:ext cx="115886" cy="65139"/>
          </a:xfrm>
          <a:custGeom>
            <a:avLst/>
            <a:gdLst/>
            <a:ahLst/>
            <a:cxnLst/>
            <a:rect l="l" t="t" r="r" b="b"/>
            <a:pathLst>
              <a:path w="765" h="430" fill="none" extrusionOk="0">
                <a:moveTo>
                  <a:pt x="765" y="1"/>
                </a:moveTo>
                <a:cubicBezTo>
                  <a:pt x="471" y="67"/>
                  <a:pt x="201" y="218"/>
                  <a:pt x="1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2">
            <a:extLst>
              <a:ext uri="{FF2B5EF4-FFF2-40B4-BE49-F238E27FC236}">
                <a16:creationId xmlns:a16="http://schemas.microsoft.com/office/drawing/2014/main" id="{1AA6C7C1-63C6-B2F8-B59B-AE8D452BA844}"/>
              </a:ext>
            </a:extLst>
          </p:cNvPr>
          <p:cNvSpPr/>
          <p:nvPr/>
        </p:nvSpPr>
        <p:spPr>
          <a:xfrm>
            <a:off x="14320656" y="3572326"/>
            <a:ext cx="61957" cy="104373"/>
          </a:xfrm>
          <a:custGeom>
            <a:avLst/>
            <a:gdLst/>
            <a:ahLst/>
            <a:cxnLst/>
            <a:rect l="l" t="t" r="r" b="b"/>
            <a:pathLst>
              <a:path w="409" h="689" fill="none" extrusionOk="0">
                <a:moveTo>
                  <a:pt x="1" y="1"/>
                </a:moveTo>
                <a:cubicBezTo>
                  <a:pt x="150" y="225"/>
                  <a:pt x="338" y="433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2">
            <a:extLst>
              <a:ext uri="{FF2B5EF4-FFF2-40B4-BE49-F238E27FC236}">
                <a16:creationId xmlns:a16="http://schemas.microsoft.com/office/drawing/2014/main" id="{840AE067-BB42-6039-B0A0-4A846508C3C6}"/>
              </a:ext>
            </a:extLst>
          </p:cNvPr>
          <p:cNvSpPr/>
          <p:nvPr/>
        </p:nvSpPr>
        <p:spPr>
          <a:xfrm>
            <a:off x="14345197" y="3672761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4" y="0"/>
                </a:moveTo>
                <a:cubicBezTo>
                  <a:pt x="256" y="0"/>
                  <a:pt x="218" y="3"/>
                  <a:pt x="181" y="10"/>
                </a:cubicBezTo>
                <a:cubicBezTo>
                  <a:pt x="133" y="18"/>
                  <a:pt x="85" y="33"/>
                  <a:pt x="51" y="64"/>
                </a:cubicBezTo>
                <a:cubicBezTo>
                  <a:pt x="5" y="107"/>
                  <a:pt x="2" y="169"/>
                  <a:pt x="0" y="226"/>
                </a:cubicBezTo>
                <a:cubicBezTo>
                  <a:pt x="115" y="243"/>
                  <a:pt x="236" y="254"/>
                  <a:pt x="358" y="254"/>
                </a:cubicBezTo>
                <a:cubicBezTo>
                  <a:pt x="402" y="254"/>
                  <a:pt x="446" y="252"/>
                  <a:pt x="490" y="249"/>
                </a:cubicBezTo>
                <a:cubicBezTo>
                  <a:pt x="506" y="215"/>
                  <a:pt x="522" y="182"/>
                  <a:pt x="527" y="146"/>
                </a:cubicBezTo>
                <a:cubicBezTo>
                  <a:pt x="532" y="110"/>
                  <a:pt x="522" y="71"/>
                  <a:pt x="492" y="45"/>
                </a:cubicBezTo>
                <a:cubicBezTo>
                  <a:pt x="465" y="21"/>
                  <a:pt x="426" y="12"/>
                  <a:pt x="387" y="7"/>
                </a:cubicBezTo>
                <a:cubicBezTo>
                  <a:pt x="356" y="2"/>
                  <a:pt x="325" y="0"/>
                  <a:pt x="2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2">
            <a:extLst>
              <a:ext uri="{FF2B5EF4-FFF2-40B4-BE49-F238E27FC236}">
                <a16:creationId xmlns:a16="http://schemas.microsoft.com/office/drawing/2014/main" id="{7009A095-D971-CD03-5A84-8DC2776D4A0A}"/>
              </a:ext>
            </a:extLst>
          </p:cNvPr>
          <p:cNvSpPr/>
          <p:nvPr/>
        </p:nvSpPr>
        <p:spPr>
          <a:xfrm>
            <a:off x="14375191" y="3693060"/>
            <a:ext cx="81499" cy="22723"/>
          </a:xfrm>
          <a:custGeom>
            <a:avLst/>
            <a:gdLst/>
            <a:ahLst/>
            <a:cxnLst/>
            <a:rect l="l" t="t" r="r" b="b"/>
            <a:pathLst>
              <a:path w="538" h="150" extrusionOk="0">
                <a:moveTo>
                  <a:pt x="398" y="1"/>
                </a:moveTo>
                <a:cubicBezTo>
                  <a:pt x="339" y="1"/>
                  <a:pt x="305" y="75"/>
                  <a:pt x="305" y="75"/>
                </a:cubicBezTo>
                <a:cubicBezTo>
                  <a:pt x="305" y="75"/>
                  <a:pt x="307" y="35"/>
                  <a:pt x="270" y="30"/>
                </a:cubicBezTo>
                <a:cubicBezTo>
                  <a:pt x="267" y="29"/>
                  <a:pt x="264" y="29"/>
                  <a:pt x="261" y="29"/>
                </a:cubicBezTo>
                <a:cubicBezTo>
                  <a:pt x="230" y="29"/>
                  <a:pt x="214" y="59"/>
                  <a:pt x="214" y="59"/>
                </a:cubicBezTo>
                <a:cubicBezTo>
                  <a:pt x="214" y="59"/>
                  <a:pt x="205" y="5"/>
                  <a:pt x="148" y="5"/>
                </a:cubicBezTo>
                <a:cubicBezTo>
                  <a:pt x="142" y="5"/>
                  <a:pt x="136" y="6"/>
                  <a:pt x="130" y="7"/>
                </a:cubicBezTo>
                <a:cubicBezTo>
                  <a:pt x="55" y="18"/>
                  <a:pt x="78" y="103"/>
                  <a:pt x="78" y="103"/>
                </a:cubicBezTo>
                <a:cubicBezTo>
                  <a:pt x="78" y="103"/>
                  <a:pt x="65" y="96"/>
                  <a:pt x="49" y="96"/>
                </a:cubicBezTo>
                <a:cubicBezTo>
                  <a:pt x="41" y="96"/>
                  <a:pt x="32" y="98"/>
                  <a:pt x="24" y="103"/>
                </a:cubicBezTo>
                <a:cubicBezTo>
                  <a:pt x="0" y="119"/>
                  <a:pt x="7" y="146"/>
                  <a:pt x="7" y="146"/>
                </a:cubicBezTo>
                <a:cubicBezTo>
                  <a:pt x="58" y="149"/>
                  <a:pt x="113" y="150"/>
                  <a:pt x="167" y="150"/>
                </a:cubicBezTo>
                <a:cubicBezTo>
                  <a:pt x="346" y="150"/>
                  <a:pt x="514" y="139"/>
                  <a:pt x="525" y="139"/>
                </a:cubicBezTo>
                <a:cubicBezTo>
                  <a:pt x="525" y="139"/>
                  <a:pt x="525" y="139"/>
                  <a:pt x="525" y="139"/>
                </a:cubicBezTo>
                <a:cubicBezTo>
                  <a:pt x="537" y="79"/>
                  <a:pt x="505" y="69"/>
                  <a:pt x="482" y="69"/>
                </a:cubicBezTo>
                <a:cubicBezTo>
                  <a:pt x="471" y="69"/>
                  <a:pt x="461" y="72"/>
                  <a:pt x="461" y="72"/>
                </a:cubicBezTo>
                <a:cubicBezTo>
                  <a:pt x="461" y="72"/>
                  <a:pt x="478" y="13"/>
                  <a:pt x="411" y="2"/>
                </a:cubicBezTo>
                <a:cubicBezTo>
                  <a:pt x="406" y="1"/>
                  <a:pt x="402" y="1"/>
                  <a:pt x="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9" name="Google Shape;4659;p42">
            <a:extLst>
              <a:ext uri="{FF2B5EF4-FFF2-40B4-BE49-F238E27FC236}">
                <a16:creationId xmlns:a16="http://schemas.microsoft.com/office/drawing/2014/main" id="{B93BCB9B-68B8-1821-3360-B08A629709DE}"/>
              </a:ext>
            </a:extLst>
          </p:cNvPr>
          <p:cNvSpPr/>
          <p:nvPr/>
        </p:nvSpPr>
        <p:spPr>
          <a:xfrm>
            <a:off x="14312779" y="3688516"/>
            <a:ext cx="68168" cy="27116"/>
          </a:xfrm>
          <a:custGeom>
            <a:avLst/>
            <a:gdLst/>
            <a:ahLst/>
            <a:cxnLst/>
            <a:rect l="l" t="t" r="r" b="b"/>
            <a:pathLst>
              <a:path w="450" h="179" extrusionOk="0">
                <a:moveTo>
                  <a:pt x="270" y="1"/>
                </a:moveTo>
                <a:cubicBezTo>
                  <a:pt x="208" y="1"/>
                  <a:pt x="182" y="54"/>
                  <a:pt x="182" y="54"/>
                </a:cubicBezTo>
                <a:cubicBezTo>
                  <a:pt x="182" y="54"/>
                  <a:pt x="171" y="21"/>
                  <a:pt x="131" y="21"/>
                </a:cubicBezTo>
                <a:cubicBezTo>
                  <a:pt x="123" y="21"/>
                  <a:pt x="115" y="22"/>
                  <a:pt x="105" y="25"/>
                </a:cubicBezTo>
                <a:cubicBezTo>
                  <a:pt x="46" y="43"/>
                  <a:pt x="64" y="86"/>
                  <a:pt x="64" y="86"/>
                </a:cubicBezTo>
                <a:cubicBezTo>
                  <a:pt x="64" y="86"/>
                  <a:pt x="60" y="84"/>
                  <a:pt x="54" y="84"/>
                </a:cubicBezTo>
                <a:cubicBezTo>
                  <a:pt x="45" y="84"/>
                  <a:pt x="31" y="87"/>
                  <a:pt x="20" y="100"/>
                </a:cubicBezTo>
                <a:cubicBezTo>
                  <a:pt x="0" y="122"/>
                  <a:pt x="21" y="143"/>
                  <a:pt x="21" y="143"/>
                </a:cubicBezTo>
                <a:cubicBezTo>
                  <a:pt x="109" y="164"/>
                  <a:pt x="425" y="179"/>
                  <a:pt x="425" y="179"/>
                </a:cubicBezTo>
                <a:cubicBezTo>
                  <a:pt x="425" y="179"/>
                  <a:pt x="450" y="104"/>
                  <a:pt x="421" y="80"/>
                </a:cubicBezTo>
                <a:cubicBezTo>
                  <a:pt x="409" y="72"/>
                  <a:pt x="397" y="69"/>
                  <a:pt x="387" y="69"/>
                </a:cubicBezTo>
                <a:cubicBezTo>
                  <a:pt x="370" y="69"/>
                  <a:pt x="357" y="76"/>
                  <a:pt x="357" y="76"/>
                </a:cubicBezTo>
                <a:cubicBezTo>
                  <a:pt x="357" y="76"/>
                  <a:pt x="344" y="4"/>
                  <a:pt x="277" y="1"/>
                </a:cubicBezTo>
                <a:cubicBezTo>
                  <a:pt x="275" y="1"/>
                  <a:pt x="272" y="1"/>
                  <a:pt x="2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42">
            <a:extLst>
              <a:ext uri="{FF2B5EF4-FFF2-40B4-BE49-F238E27FC236}">
                <a16:creationId xmlns:a16="http://schemas.microsoft.com/office/drawing/2014/main" id="{76589EE4-08AD-4C9E-C9EC-D25D201806B7}"/>
              </a:ext>
            </a:extLst>
          </p:cNvPr>
          <p:cNvSpPr/>
          <p:nvPr/>
        </p:nvSpPr>
        <p:spPr>
          <a:xfrm>
            <a:off x="14275362" y="4394744"/>
            <a:ext cx="107554" cy="47415"/>
          </a:xfrm>
          <a:custGeom>
            <a:avLst/>
            <a:gdLst/>
            <a:ahLst/>
            <a:cxnLst/>
            <a:rect l="l" t="t" r="r" b="b"/>
            <a:pathLst>
              <a:path w="710" h="313" extrusionOk="0">
                <a:moveTo>
                  <a:pt x="258" y="1"/>
                </a:moveTo>
                <a:cubicBezTo>
                  <a:pt x="165" y="1"/>
                  <a:pt x="141" y="88"/>
                  <a:pt x="141" y="88"/>
                </a:cubicBezTo>
                <a:cubicBezTo>
                  <a:pt x="141" y="88"/>
                  <a:pt x="112" y="54"/>
                  <a:pt x="79" y="54"/>
                </a:cubicBezTo>
                <a:cubicBezTo>
                  <a:pt x="68" y="54"/>
                  <a:pt x="56" y="58"/>
                  <a:pt x="45" y="70"/>
                </a:cubicBezTo>
                <a:cubicBezTo>
                  <a:pt x="0" y="115"/>
                  <a:pt x="45" y="144"/>
                  <a:pt x="45" y="144"/>
                </a:cubicBezTo>
                <a:lnTo>
                  <a:pt x="36" y="310"/>
                </a:lnTo>
                <a:cubicBezTo>
                  <a:pt x="83" y="311"/>
                  <a:pt x="130" y="312"/>
                  <a:pt x="178" y="312"/>
                </a:cubicBezTo>
                <a:cubicBezTo>
                  <a:pt x="351" y="312"/>
                  <a:pt x="529" y="301"/>
                  <a:pt x="709" y="281"/>
                </a:cubicBezTo>
                <a:cubicBezTo>
                  <a:pt x="694" y="189"/>
                  <a:pt x="628" y="180"/>
                  <a:pt x="600" y="180"/>
                </a:cubicBezTo>
                <a:cubicBezTo>
                  <a:pt x="593" y="180"/>
                  <a:pt x="588" y="180"/>
                  <a:pt x="588" y="180"/>
                </a:cubicBezTo>
                <a:cubicBezTo>
                  <a:pt x="588" y="180"/>
                  <a:pt x="604" y="89"/>
                  <a:pt x="515" y="70"/>
                </a:cubicBezTo>
                <a:cubicBezTo>
                  <a:pt x="502" y="67"/>
                  <a:pt x="489" y="66"/>
                  <a:pt x="477" y="66"/>
                </a:cubicBezTo>
                <a:cubicBezTo>
                  <a:pt x="407" y="66"/>
                  <a:pt x="360" y="106"/>
                  <a:pt x="360" y="106"/>
                </a:cubicBezTo>
                <a:cubicBezTo>
                  <a:pt x="360" y="106"/>
                  <a:pt x="351" y="1"/>
                  <a:pt x="2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42">
            <a:extLst>
              <a:ext uri="{FF2B5EF4-FFF2-40B4-BE49-F238E27FC236}">
                <a16:creationId xmlns:a16="http://schemas.microsoft.com/office/drawing/2014/main" id="{4C0FD4DC-A067-E508-A7B1-042FCA33B209}"/>
              </a:ext>
            </a:extLst>
          </p:cNvPr>
          <p:cNvSpPr/>
          <p:nvPr/>
        </p:nvSpPr>
        <p:spPr>
          <a:xfrm>
            <a:off x="14085701" y="4384594"/>
            <a:ext cx="107554" cy="52414"/>
          </a:xfrm>
          <a:custGeom>
            <a:avLst/>
            <a:gdLst/>
            <a:ahLst/>
            <a:cxnLst/>
            <a:rect l="l" t="t" r="r" b="b"/>
            <a:pathLst>
              <a:path w="710" h="346" extrusionOk="0">
                <a:moveTo>
                  <a:pt x="451" y="0"/>
                </a:moveTo>
                <a:cubicBezTo>
                  <a:pt x="358" y="0"/>
                  <a:pt x="350" y="106"/>
                  <a:pt x="350" y="106"/>
                </a:cubicBezTo>
                <a:cubicBezTo>
                  <a:pt x="350" y="106"/>
                  <a:pt x="303" y="65"/>
                  <a:pt x="233" y="65"/>
                </a:cubicBezTo>
                <a:cubicBezTo>
                  <a:pt x="221" y="65"/>
                  <a:pt x="208" y="67"/>
                  <a:pt x="195" y="70"/>
                </a:cubicBezTo>
                <a:cubicBezTo>
                  <a:pt x="106" y="89"/>
                  <a:pt x="122" y="179"/>
                  <a:pt x="122" y="179"/>
                </a:cubicBezTo>
                <a:cubicBezTo>
                  <a:pt x="122" y="179"/>
                  <a:pt x="117" y="179"/>
                  <a:pt x="111" y="179"/>
                </a:cubicBezTo>
                <a:cubicBezTo>
                  <a:pt x="84" y="179"/>
                  <a:pt x="16" y="188"/>
                  <a:pt x="1" y="281"/>
                </a:cubicBezTo>
                <a:cubicBezTo>
                  <a:pt x="183" y="316"/>
                  <a:pt x="339" y="346"/>
                  <a:pt x="491" y="346"/>
                </a:cubicBezTo>
                <a:cubicBezTo>
                  <a:pt x="552" y="346"/>
                  <a:pt x="612" y="341"/>
                  <a:pt x="672" y="330"/>
                </a:cubicBezTo>
                <a:lnTo>
                  <a:pt x="666" y="144"/>
                </a:lnTo>
                <a:cubicBezTo>
                  <a:pt x="666" y="144"/>
                  <a:pt x="710" y="115"/>
                  <a:pt x="666" y="70"/>
                </a:cubicBezTo>
                <a:cubicBezTo>
                  <a:pt x="655" y="58"/>
                  <a:pt x="642" y="54"/>
                  <a:pt x="631" y="54"/>
                </a:cubicBezTo>
                <a:cubicBezTo>
                  <a:pt x="598" y="54"/>
                  <a:pt x="569" y="88"/>
                  <a:pt x="569" y="88"/>
                </a:cubicBezTo>
                <a:cubicBezTo>
                  <a:pt x="569" y="88"/>
                  <a:pt x="544" y="0"/>
                  <a:pt x="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2" name="Google Shape;4662;p42">
            <a:extLst>
              <a:ext uri="{FF2B5EF4-FFF2-40B4-BE49-F238E27FC236}">
                <a16:creationId xmlns:a16="http://schemas.microsoft.com/office/drawing/2014/main" id="{B6D6F94F-B120-9C9F-BF7E-5FA38CD4199F}"/>
              </a:ext>
            </a:extLst>
          </p:cNvPr>
          <p:cNvSpPr/>
          <p:nvPr/>
        </p:nvSpPr>
        <p:spPr>
          <a:xfrm>
            <a:off x="14103274" y="4109193"/>
            <a:ext cx="343416" cy="290397"/>
          </a:xfrm>
          <a:custGeom>
            <a:avLst/>
            <a:gdLst/>
            <a:ahLst/>
            <a:cxnLst/>
            <a:rect l="l" t="t" r="r" b="b"/>
            <a:pathLst>
              <a:path w="2267" h="1917" extrusionOk="0">
                <a:moveTo>
                  <a:pt x="1531" y="1"/>
                </a:moveTo>
                <a:cubicBezTo>
                  <a:pt x="1487" y="1"/>
                  <a:pt x="1443" y="23"/>
                  <a:pt x="1406" y="45"/>
                </a:cubicBezTo>
                <a:cubicBezTo>
                  <a:pt x="1260" y="133"/>
                  <a:pt x="1156" y="258"/>
                  <a:pt x="1072" y="391"/>
                </a:cubicBezTo>
                <a:cubicBezTo>
                  <a:pt x="892" y="672"/>
                  <a:pt x="799" y="992"/>
                  <a:pt x="803" y="1311"/>
                </a:cubicBezTo>
                <a:cubicBezTo>
                  <a:pt x="750" y="1081"/>
                  <a:pt x="530" y="725"/>
                  <a:pt x="323" y="626"/>
                </a:cubicBezTo>
                <a:cubicBezTo>
                  <a:pt x="276" y="604"/>
                  <a:pt x="233" y="594"/>
                  <a:pt x="194" y="594"/>
                </a:cubicBezTo>
                <a:cubicBezTo>
                  <a:pt x="77" y="594"/>
                  <a:pt x="1" y="682"/>
                  <a:pt x="11" y="792"/>
                </a:cubicBezTo>
                <a:cubicBezTo>
                  <a:pt x="40" y="1099"/>
                  <a:pt x="557" y="1600"/>
                  <a:pt x="846" y="1917"/>
                </a:cubicBezTo>
                <a:cubicBezTo>
                  <a:pt x="1212" y="1755"/>
                  <a:pt x="1720" y="1554"/>
                  <a:pt x="2101" y="1369"/>
                </a:cubicBezTo>
                <a:cubicBezTo>
                  <a:pt x="2170" y="1337"/>
                  <a:pt x="2240" y="1291"/>
                  <a:pt x="2250" y="1226"/>
                </a:cubicBezTo>
                <a:cubicBezTo>
                  <a:pt x="2267" y="1117"/>
                  <a:pt x="2102" y="1050"/>
                  <a:pt x="1968" y="1044"/>
                </a:cubicBezTo>
                <a:cubicBezTo>
                  <a:pt x="1956" y="1044"/>
                  <a:pt x="1944" y="1044"/>
                  <a:pt x="1931" y="1044"/>
                </a:cubicBezTo>
                <a:cubicBezTo>
                  <a:pt x="1606" y="1044"/>
                  <a:pt x="1284" y="1201"/>
                  <a:pt x="1130" y="1440"/>
                </a:cubicBezTo>
                <a:cubicBezTo>
                  <a:pt x="1336" y="1059"/>
                  <a:pt x="1540" y="675"/>
                  <a:pt x="1657" y="269"/>
                </a:cubicBezTo>
                <a:cubicBezTo>
                  <a:pt x="1671" y="218"/>
                  <a:pt x="1685" y="164"/>
                  <a:pt x="1671" y="110"/>
                </a:cubicBezTo>
                <a:cubicBezTo>
                  <a:pt x="1657" y="57"/>
                  <a:pt x="1609" y="8"/>
                  <a:pt x="1545" y="2"/>
                </a:cubicBezTo>
                <a:cubicBezTo>
                  <a:pt x="1541" y="1"/>
                  <a:pt x="1536" y="1"/>
                  <a:pt x="15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3" name="Google Shape;4663;p42">
            <a:extLst>
              <a:ext uri="{FF2B5EF4-FFF2-40B4-BE49-F238E27FC236}">
                <a16:creationId xmlns:a16="http://schemas.microsoft.com/office/drawing/2014/main" id="{AD86907D-8B6C-D879-5E0D-FF09E87B4704}"/>
              </a:ext>
            </a:extLst>
          </p:cNvPr>
          <p:cNvSpPr/>
          <p:nvPr/>
        </p:nvSpPr>
        <p:spPr>
          <a:xfrm>
            <a:off x="14230522" y="4135248"/>
            <a:ext cx="97859" cy="258433"/>
          </a:xfrm>
          <a:custGeom>
            <a:avLst/>
            <a:gdLst/>
            <a:ahLst/>
            <a:cxnLst/>
            <a:rect l="l" t="t" r="r" b="b"/>
            <a:pathLst>
              <a:path w="646" h="1706" fill="none" extrusionOk="0">
                <a:moveTo>
                  <a:pt x="645" y="0"/>
                </a:moveTo>
                <a:cubicBezTo>
                  <a:pt x="347" y="537"/>
                  <a:pt x="130" y="1113"/>
                  <a:pt x="1" y="170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42">
            <a:extLst>
              <a:ext uri="{FF2B5EF4-FFF2-40B4-BE49-F238E27FC236}">
                <a16:creationId xmlns:a16="http://schemas.microsoft.com/office/drawing/2014/main" id="{CF87A295-29AE-C7DF-42A7-5B157C6BB36D}"/>
              </a:ext>
            </a:extLst>
          </p:cNvPr>
          <p:cNvSpPr/>
          <p:nvPr/>
        </p:nvSpPr>
        <p:spPr>
          <a:xfrm>
            <a:off x="14228856" y="4291582"/>
            <a:ext cx="183600" cy="103161"/>
          </a:xfrm>
          <a:custGeom>
            <a:avLst/>
            <a:gdLst/>
            <a:ahLst/>
            <a:cxnLst/>
            <a:rect l="l" t="t" r="r" b="b"/>
            <a:pathLst>
              <a:path w="1212" h="681" fill="none" extrusionOk="0">
                <a:moveTo>
                  <a:pt x="1211" y="1"/>
                </a:moveTo>
                <a:cubicBezTo>
                  <a:pt x="746" y="104"/>
                  <a:pt x="317" y="345"/>
                  <a:pt x="0" y="68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42">
            <a:extLst>
              <a:ext uri="{FF2B5EF4-FFF2-40B4-BE49-F238E27FC236}">
                <a16:creationId xmlns:a16="http://schemas.microsoft.com/office/drawing/2014/main" id="{3B28B551-A25C-9622-68B8-D9ACDB5E9EA8}"/>
              </a:ext>
            </a:extLst>
          </p:cNvPr>
          <p:cNvSpPr/>
          <p:nvPr/>
        </p:nvSpPr>
        <p:spPr>
          <a:xfrm>
            <a:off x="14131753" y="4227352"/>
            <a:ext cx="98162" cy="165422"/>
          </a:xfrm>
          <a:custGeom>
            <a:avLst/>
            <a:gdLst/>
            <a:ahLst/>
            <a:cxnLst/>
            <a:rect l="l" t="t" r="r" b="b"/>
            <a:pathLst>
              <a:path w="648" h="1092" fill="none" extrusionOk="0">
                <a:moveTo>
                  <a:pt x="0" y="1"/>
                </a:moveTo>
                <a:cubicBezTo>
                  <a:pt x="235" y="355"/>
                  <a:pt x="535" y="686"/>
                  <a:pt x="647" y="109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6" name="Google Shape;4666;p42">
            <a:extLst>
              <a:ext uri="{FF2B5EF4-FFF2-40B4-BE49-F238E27FC236}">
                <a16:creationId xmlns:a16="http://schemas.microsoft.com/office/drawing/2014/main" id="{A8900A5D-2336-57F6-37FF-16EF5473B0E4}"/>
              </a:ext>
            </a:extLst>
          </p:cNvPr>
          <p:cNvSpPr/>
          <p:nvPr/>
        </p:nvSpPr>
        <p:spPr>
          <a:xfrm>
            <a:off x="14170534" y="4386412"/>
            <a:ext cx="128459" cy="61048"/>
          </a:xfrm>
          <a:custGeom>
            <a:avLst/>
            <a:gdLst/>
            <a:ahLst/>
            <a:cxnLst/>
            <a:rect l="l" t="t" r="r" b="b"/>
            <a:pathLst>
              <a:path w="848" h="403" extrusionOk="0">
                <a:moveTo>
                  <a:pt x="471" y="0"/>
                </a:moveTo>
                <a:cubicBezTo>
                  <a:pt x="410" y="0"/>
                  <a:pt x="348" y="5"/>
                  <a:pt x="288" y="15"/>
                </a:cubicBezTo>
                <a:cubicBezTo>
                  <a:pt x="212" y="29"/>
                  <a:pt x="133" y="51"/>
                  <a:pt x="81" y="101"/>
                </a:cubicBezTo>
                <a:cubicBezTo>
                  <a:pt x="10" y="169"/>
                  <a:pt x="4" y="267"/>
                  <a:pt x="1" y="357"/>
                </a:cubicBezTo>
                <a:cubicBezTo>
                  <a:pt x="185" y="386"/>
                  <a:pt x="380" y="403"/>
                  <a:pt x="577" y="403"/>
                </a:cubicBezTo>
                <a:cubicBezTo>
                  <a:pt x="645" y="403"/>
                  <a:pt x="712" y="401"/>
                  <a:pt x="780" y="397"/>
                </a:cubicBezTo>
                <a:cubicBezTo>
                  <a:pt x="806" y="344"/>
                  <a:pt x="832" y="289"/>
                  <a:pt x="840" y="232"/>
                </a:cubicBezTo>
                <a:cubicBezTo>
                  <a:pt x="847" y="175"/>
                  <a:pt x="832" y="113"/>
                  <a:pt x="784" y="72"/>
                </a:cubicBezTo>
                <a:cubicBezTo>
                  <a:pt x="740" y="34"/>
                  <a:pt x="677" y="18"/>
                  <a:pt x="615" y="10"/>
                </a:cubicBezTo>
                <a:cubicBezTo>
                  <a:pt x="567" y="3"/>
                  <a:pt x="519" y="0"/>
                  <a:pt x="4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7" name="Google Shape;4667;p42">
            <a:extLst>
              <a:ext uri="{FF2B5EF4-FFF2-40B4-BE49-F238E27FC236}">
                <a16:creationId xmlns:a16="http://schemas.microsoft.com/office/drawing/2014/main" id="{B4993045-2345-BAFD-2698-7305B2878DA4}"/>
              </a:ext>
            </a:extLst>
          </p:cNvPr>
          <p:cNvSpPr/>
          <p:nvPr/>
        </p:nvSpPr>
        <p:spPr>
          <a:xfrm>
            <a:off x="14205678" y="4417012"/>
            <a:ext cx="148001" cy="41658"/>
          </a:xfrm>
          <a:custGeom>
            <a:avLst/>
            <a:gdLst/>
            <a:ahLst/>
            <a:cxnLst/>
            <a:rect l="l" t="t" r="r" b="b"/>
            <a:pathLst>
              <a:path w="977" h="275" extrusionOk="0">
                <a:moveTo>
                  <a:pt x="721" y="0"/>
                </a:moveTo>
                <a:cubicBezTo>
                  <a:pt x="615" y="0"/>
                  <a:pt x="553" y="135"/>
                  <a:pt x="553" y="135"/>
                </a:cubicBezTo>
                <a:cubicBezTo>
                  <a:pt x="553" y="135"/>
                  <a:pt x="558" y="61"/>
                  <a:pt x="490" y="52"/>
                </a:cubicBezTo>
                <a:cubicBezTo>
                  <a:pt x="486" y="52"/>
                  <a:pt x="482" y="51"/>
                  <a:pt x="478" y="51"/>
                </a:cubicBezTo>
                <a:cubicBezTo>
                  <a:pt x="418" y="51"/>
                  <a:pt x="388" y="106"/>
                  <a:pt x="388" y="106"/>
                </a:cubicBezTo>
                <a:cubicBezTo>
                  <a:pt x="388" y="106"/>
                  <a:pt x="370" y="8"/>
                  <a:pt x="264" y="8"/>
                </a:cubicBezTo>
                <a:cubicBezTo>
                  <a:pt x="254" y="8"/>
                  <a:pt x="244" y="9"/>
                  <a:pt x="233" y="11"/>
                </a:cubicBezTo>
                <a:cubicBezTo>
                  <a:pt x="99" y="31"/>
                  <a:pt x="140" y="188"/>
                  <a:pt x="140" y="188"/>
                </a:cubicBezTo>
                <a:cubicBezTo>
                  <a:pt x="140" y="188"/>
                  <a:pt x="117" y="175"/>
                  <a:pt x="89" y="175"/>
                </a:cubicBezTo>
                <a:cubicBezTo>
                  <a:pt x="74" y="175"/>
                  <a:pt x="59" y="178"/>
                  <a:pt x="45" y="188"/>
                </a:cubicBezTo>
                <a:cubicBezTo>
                  <a:pt x="0" y="219"/>
                  <a:pt x="11" y="267"/>
                  <a:pt x="11" y="267"/>
                </a:cubicBezTo>
                <a:cubicBezTo>
                  <a:pt x="109" y="272"/>
                  <a:pt x="213" y="274"/>
                  <a:pt x="315" y="274"/>
                </a:cubicBezTo>
                <a:cubicBezTo>
                  <a:pt x="647" y="274"/>
                  <a:pt x="955" y="253"/>
                  <a:pt x="955" y="253"/>
                </a:cubicBezTo>
                <a:cubicBezTo>
                  <a:pt x="976" y="145"/>
                  <a:pt x="918" y="127"/>
                  <a:pt x="877" y="127"/>
                </a:cubicBezTo>
                <a:cubicBezTo>
                  <a:pt x="855" y="127"/>
                  <a:pt x="838" y="132"/>
                  <a:pt x="838" y="132"/>
                </a:cubicBezTo>
                <a:cubicBezTo>
                  <a:pt x="838" y="132"/>
                  <a:pt x="867" y="24"/>
                  <a:pt x="745" y="2"/>
                </a:cubicBezTo>
                <a:cubicBezTo>
                  <a:pt x="737" y="1"/>
                  <a:pt x="729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8" name="Google Shape;4668;p42">
            <a:extLst>
              <a:ext uri="{FF2B5EF4-FFF2-40B4-BE49-F238E27FC236}">
                <a16:creationId xmlns:a16="http://schemas.microsoft.com/office/drawing/2014/main" id="{F11467C2-426F-0572-A6D2-0AC8DC71C177}"/>
              </a:ext>
            </a:extLst>
          </p:cNvPr>
          <p:cNvSpPr/>
          <p:nvPr/>
        </p:nvSpPr>
        <p:spPr>
          <a:xfrm>
            <a:off x="14092064" y="4408832"/>
            <a:ext cx="123915" cy="48930"/>
          </a:xfrm>
          <a:custGeom>
            <a:avLst/>
            <a:gdLst/>
            <a:ahLst/>
            <a:cxnLst/>
            <a:rect l="l" t="t" r="r" b="b"/>
            <a:pathLst>
              <a:path w="818" h="323" extrusionOk="0">
                <a:moveTo>
                  <a:pt x="491" y="0"/>
                </a:moveTo>
                <a:cubicBezTo>
                  <a:pt x="379" y="0"/>
                  <a:pt x="332" y="99"/>
                  <a:pt x="332" y="99"/>
                </a:cubicBezTo>
                <a:cubicBezTo>
                  <a:pt x="332" y="99"/>
                  <a:pt x="311" y="38"/>
                  <a:pt x="240" y="38"/>
                </a:cubicBezTo>
                <a:cubicBezTo>
                  <a:pt x="226" y="38"/>
                  <a:pt x="210" y="40"/>
                  <a:pt x="192" y="46"/>
                </a:cubicBezTo>
                <a:cubicBezTo>
                  <a:pt x="83" y="79"/>
                  <a:pt x="119" y="156"/>
                  <a:pt x="119" y="156"/>
                </a:cubicBezTo>
                <a:cubicBezTo>
                  <a:pt x="119" y="156"/>
                  <a:pt x="111" y="153"/>
                  <a:pt x="99" y="153"/>
                </a:cubicBezTo>
                <a:cubicBezTo>
                  <a:pt x="82" y="153"/>
                  <a:pt x="57" y="158"/>
                  <a:pt x="36" y="183"/>
                </a:cubicBezTo>
                <a:cubicBezTo>
                  <a:pt x="1" y="223"/>
                  <a:pt x="38" y="263"/>
                  <a:pt x="38" y="263"/>
                </a:cubicBezTo>
                <a:cubicBezTo>
                  <a:pt x="199" y="300"/>
                  <a:pt x="772" y="322"/>
                  <a:pt x="772" y="322"/>
                </a:cubicBezTo>
                <a:cubicBezTo>
                  <a:pt x="772" y="322"/>
                  <a:pt x="817" y="186"/>
                  <a:pt x="765" y="144"/>
                </a:cubicBezTo>
                <a:cubicBezTo>
                  <a:pt x="744" y="129"/>
                  <a:pt x="723" y="124"/>
                  <a:pt x="703" y="124"/>
                </a:cubicBezTo>
                <a:cubicBezTo>
                  <a:pt x="672" y="124"/>
                  <a:pt x="647" y="137"/>
                  <a:pt x="647" y="137"/>
                </a:cubicBezTo>
                <a:cubicBezTo>
                  <a:pt x="647" y="137"/>
                  <a:pt x="627" y="8"/>
                  <a:pt x="504" y="1"/>
                </a:cubicBezTo>
                <a:cubicBezTo>
                  <a:pt x="500" y="0"/>
                  <a:pt x="495" y="0"/>
                  <a:pt x="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42">
            <a:extLst>
              <a:ext uri="{FF2B5EF4-FFF2-40B4-BE49-F238E27FC236}">
                <a16:creationId xmlns:a16="http://schemas.microsoft.com/office/drawing/2014/main" id="{94EE0A30-887B-AA3E-F8F5-5F6FC1F6A637}"/>
              </a:ext>
            </a:extLst>
          </p:cNvPr>
          <p:cNvSpPr/>
          <p:nvPr/>
        </p:nvSpPr>
        <p:spPr>
          <a:xfrm>
            <a:off x="14333381" y="3985580"/>
            <a:ext cx="79075" cy="34690"/>
          </a:xfrm>
          <a:custGeom>
            <a:avLst/>
            <a:gdLst/>
            <a:ahLst/>
            <a:cxnLst/>
            <a:rect l="l" t="t" r="r" b="b"/>
            <a:pathLst>
              <a:path w="522" h="229" extrusionOk="0">
                <a:moveTo>
                  <a:pt x="191" y="0"/>
                </a:moveTo>
                <a:cubicBezTo>
                  <a:pt x="122" y="0"/>
                  <a:pt x="104" y="65"/>
                  <a:pt x="104" y="65"/>
                </a:cubicBezTo>
                <a:cubicBezTo>
                  <a:pt x="104" y="65"/>
                  <a:pt x="83" y="39"/>
                  <a:pt x="59" y="39"/>
                </a:cubicBezTo>
                <a:cubicBezTo>
                  <a:pt x="51" y="39"/>
                  <a:pt x="42" y="42"/>
                  <a:pt x="34" y="51"/>
                </a:cubicBezTo>
                <a:cubicBezTo>
                  <a:pt x="0" y="84"/>
                  <a:pt x="34" y="105"/>
                  <a:pt x="34" y="105"/>
                </a:cubicBezTo>
                <a:lnTo>
                  <a:pt x="29" y="227"/>
                </a:lnTo>
                <a:cubicBezTo>
                  <a:pt x="62" y="228"/>
                  <a:pt x="96" y="228"/>
                  <a:pt x="130" y="228"/>
                </a:cubicBezTo>
                <a:cubicBezTo>
                  <a:pt x="256" y="228"/>
                  <a:pt x="388" y="220"/>
                  <a:pt x="521" y="206"/>
                </a:cubicBezTo>
                <a:cubicBezTo>
                  <a:pt x="510" y="139"/>
                  <a:pt x="463" y="132"/>
                  <a:pt x="442" y="132"/>
                </a:cubicBezTo>
                <a:cubicBezTo>
                  <a:pt x="436" y="132"/>
                  <a:pt x="432" y="132"/>
                  <a:pt x="432" y="132"/>
                </a:cubicBezTo>
                <a:cubicBezTo>
                  <a:pt x="432" y="132"/>
                  <a:pt x="444" y="66"/>
                  <a:pt x="378" y="52"/>
                </a:cubicBezTo>
                <a:cubicBezTo>
                  <a:pt x="368" y="50"/>
                  <a:pt x="358" y="49"/>
                  <a:pt x="349" y="49"/>
                </a:cubicBezTo>
                <a:cubicBezTo>
                  <a:pt x="298" y="49"/>
                  <a:pt x="264" y="78"/>
                  <a:pt x="264" y="78"/>
                </a:cubicBezTo>
                <a:cubicBezTo>
                  <a:pt x="264" y="78"/>
                  <a:pt x="258" y="0"/>
                  <a:pt x="1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42">
            <a:extLst>
              <a:ext uri="{FF2B5EF4-FFF2-40B4-BE49-F238E27FC236}">
                <a16:creationId xmlns:a16="http://schemas.microsoft.com/office/drawing/2014/main" id="{8E246346-A512-F1A5-7CAB-17D2A0E8D412}"/>
              </a:ext>
            </a:extLst>
          </p:cNvPr>
          <p:cNvSpPr/>
          <p:nvPr/>
        </p:nvSpPr>
        <p:spPr>
          <a:xfrm>
            <a:off x="14194468" y="3978157"/>
            <a:ext cx="79075" cy="38477"/>
          </a:xfrm>
          <a:custGeom>
            <a:avLst/>
            <a:gdLst/>
            <a:ahLst/>
            <a:cxnLst/>
            <a:rect l="l" t="t" r="r" b="b"/>
            <a:pathLst>
              <a:path w="522" h="254" extrusionOk="0">
                <a:moveTo>
                  <a:pt x="332" y="1"/>
                </a:moveTo>
                <a:cubicBezTo>
                  <a:pt x="264" y="1"/>
                  <a:pt x="258" y="78"/>
                  <a:pt x="258" y="78"/>
                </a:cubicBezTo>
                <a:cubicBezTo>
                  <a:pt x="258" y="78"/>
                  <a:pt x="223" y="49"/>
                  <a:pt x="173" y="49"/>
                </a:cubicBezTo>
                <a:cubicBezTo>
                  <a:pt x="164" y="49"/>
                  <a:pt x="154" y="50"/>
                  <a:pt x="144" y="52"/>
                </a:cubicBezTo>
                <a:cubicBezTo>
                  <a:pt x="78" y="66"/>
                  <a:pt x="90" y="132"/>
                  <a:pt x="90" y="132"/>
                </a:cubicBezTo>
                <a:cubicBezTo>
                  <a:pt x="90" y="132"/>
                  <a:pt x="86" y="131"/>
                  <a:pt x="81" y="131"/>
                </a:cubicBezTo>
                <a:cubicBezTo>
                  <a:pt x="61" y="131"/>
                  <a:pt x="12" y="138"/>
                  <a:pt x="1" y="205"/>
                </a:cubicBezTo>
                <a:cubicBezTo>
                  <a:pt x="134" y="231"/>
                  <a:pt x="248" y="253"/>
                  <a:pt x="359" y="253"/>
                </a:cubicBezTo>
                <a:cubicBezTo>
                  <a:pt x="404" y="253"/>
                  <a:pt x="447" y="250"/>
                  <a:pt x="492" y="241"/>
                </a:cubicBezTo>
                <a:lnTo>
                  <a:pt x="489" y="105"/>
                </a:lnTo>
                <a:cubicBezTo>
                  <a:pt x="489" y="105"/>
                  <a:pt x="522" y="84"/>
                  <a:pt x="489" y="50"/>
                </a:cubicBezTo>
                <a:cubicBezTo>
                  <a:pt x="480" y="42"/>
                  <a:pt x="472" y="39"/>
                  <a:pt x="463" y="39"/>
                </a:cubicBezTo>
                <a:cubicBezTo>
                  <a:pt x="439" y="39"/>
                  <a:pt x="418" y="65"/>
                  <a:pt x="418" y="65"/>
                </a:cubicBezTo>
                <a:cubicBezTo>
                  <a:pt x="418" y="65"/>
                  <a:pt x="400" y="1"/>
                  <a:pt x="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1" name="Google Shape;4671;p42">
            <a:extLst>
              <a:ext uri="{FF2B5EF4-FFF2-40B4-BE49-F238E27FC236}">
                <a16:creationId xmlns:a16="http://schemas.microsoft.com/office/drawing/2014/main" id="{569D78C9-975D-E033-D651-1C884846F26F}"/>
              </a:ext>
            </a:extLst>
          </p:cNvPr>
          <p:cNvSpPr/>
          <p:nvPr/>
        </p:nvSpPr>
        <p:spPr>
          <a:xfrm>
            <a:off x="14207648" y="3776681"/>
            <a:ext cx="251314" cy="212230"/>
          </a:xfrm>
          <a:custGeom>
            <a:avLst/>
            <a:gdLst/>
            <a:ahLst/>
            <a:cxnLst/>
            <a:rect l="l" t="t" r="r" b="b"/>
            <a:pathLst>
              <a:path w="1659" h="1401" extrusionOk="0">
                <a:moveTo>
                  <a:pt x="1121" y="0"/>
                </a:moveTo>
                <a:cubicBezTo>
                  <a:pt x="1087" y="0"/>
                  <a:pt x="1055" y="15"/>
                  <a:pt x="1028" y="32"/>
                </a:cubicBezTo>
                <a:cubicBezTo>
                  <a:pt x="921" y="97"/>
                  <a:pt x="845" y="189"/>
                  <a:pt x="784" y="285"/>
                </a:cubicBezTo>
                <a:cubicBezTo>
                  <a:pt x="654" y="491"/>
                  <a:pt x="586" y="724"/>
                  <a:pt x="588" y="959"/>
                </a:cubicBezTo>
                <a:cubicBezTo>
                  <a:pt x="549" y="790"/>
                  <a:pt x="388" y="530"/>
                  <a:pt x="236" y="458"/>
                </a:cubicBezTo>
                <a:cubicBezTo>
                  <a:pt x="202" y="442"/>
                  <a:pt x="170" y="435"/>
                  <a:pt x="141" y="435"/>
                </a:cubicBezTo>
                <a:cubicBezTo>
                  <a:pt x="56" y="435"/>
                  <a:pt x="1" y="498"/>
                  <a:pt x="8" y="579"/>
                </a:cubicBezTo>
                <a:cubicBezTo>
                  <a:pt x="29" y="804"/>
                  <a:pt x="407" y="1170"/>
                  <a:pt x="619" y="1401"/>
                </a:cubicBezTo>
                <a:cubicBezTo>
                  <a:pt x="886" y="1284"/>
                  <a:pt x="1258" y="1136"/>
                  <a:pt x="1537" y="1001"/>
                </a:cubicBezTo>
                <a:cubicBezTo>
                  <a:pt x="1588" y="977"/>
                  <a:pt x="1639" y="944"/>
                  <a:pt x="1646" y="897"/>
                </a:cubicBezTo>
                <a:cubicBezTo>
                  <a:pt x="1658" y="816"/>
                  <a:pt x="1538" y="767"/>
                  <a:pt x="1439" y="763"/>
                </a:cubicBezTo>
                <a:cubicBezTo>
                  <a:pt x="1430" y="763"/>
                  <a:pt x="1421" y="763"/>
                  <a:pt x="1412" y="763"/>
                </a:cubicBezTo>
                <a:cubicBezTo>
                  <a:pt x="1173" y="763"/>
                  <a:pt x="939" y="878"/>
                  <a:pt x="825" y="1053"/>
                </a:cubicBezTo>
                <a:cubicBezTo>
                  <a:pt x="975" y="774"/>
                  <a:pt x="1125" y="494"/>
                  <a:pt x="1212" y="196"/>
                </a:cubicBezTo>
                <a:cubicBezTo>
                  <a:pt x="1222" y="159"/>
                  <a:pt x="1233" y="118"/>
                  <a:pt x="1222" y="80"/>
                </a:cubicBezTo>
                <a:cubicBezTo>
                  <a:pt x="1212" y="41"/>
                  <a:pt x="1177" y="5"/>
                  <a:pt x="1130" y="1"/>
                </a:cubicBezTo>
                <a:cubicBezTo>
                  <a:pt x="1127" y="0"/>
                  <a:pt x="1124" y="0"/>
                  <a:pt x="11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2" name="Google Shape;4672;p42">
            <a:extLst>
              <a:ext uri="{FF2B5EF4-FFF2-40B4-BE49-F238E27FC236}">
                <a16:creationId xmlns:a16="http://schemas.microsoft.com/office/drawing/2014/main" id="{020F3502-A9A9-54E0-A1E6-D8A8CF7B7F8A}"/>
              </a:ext>
            </a:extLst>
          </p:cNvPr>
          <p:cNvSpPr/>
          <p:nvPr/>
        </p:nvSpPr>
        <p:spPr>
          <a:xfrm>
            <a:off x="14300812" y="3795768"/>
            <a:ext cx="71501" cy="189205"/>
          </a:xfrm>
          <a:custGeom>
            <a:avLst/>
            <a:gdLst/>
            <a:ahLst/>
            <a:cxnLst/>
            <a:rect l="l" t="t" r="r" b="b"/>
            <a:pathLst>
              <a:path w="472" h="1249" fill="none" extrusionOk="0">
                <a:moveTo>
                  <a:pt x="472" y="1"/>
                </a:moveTo>
                <a:cubicBezTo>
                  <a:pt x="254" y="393"/>
                  <a:pt x="95" y="814"/>
                  <a:pt x="1" y="124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3" name="Google Shape;4673;p42">
            <a:extLst>
              <a:ext uri="{FF2B5EF4-FFF2-40B4-BE49-F238E27FC236}">
                <a16:creationId xmlns:a16="http://schemas.microsoft.com/office/drawing/2014/main" id="{80AC402B-2326-A50A-06F3-0FBE36F5CB47}"/>
              </a:ext>
            </a:extLst>
          </p:cNvPr>
          <p:cNvSpPr/>
          <p:nvPr/>
        </p:nvSpPr>
        <p:spPr>
          <a:xfrm>
            <a:off x="14299448" y="3910140"/>
            <a:ext cx="134216" cy="75440"/>
          </a:xfrm>
          <a:custGeom>
            <a:avLst/>
            <a:gdLst/>
            <a:ahLst/>
            <a:cxnLst/>
            <a:rect l="l" t="t" r="r" b="b"/>
            <a:pathLst>
              <a:path w="886" h="498" fill="none" extrusionOk="0">
                <a:moveTo>
                  <a:pt x="886" y="0"/>
                </a:moveTo>
                <a:cubicBezTo>
                  <a:pt x="547" y="76"/>
                  <a:pt x="233" y="251"/>
                  <a:pt x="0" y="4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4" name="Google Shape;4674;p42">
            <a:extLst>
              <a:ext uri="{FF2B5EF4-FFF2-40B4-BE49-F238E27FC236}">
                <a16:creationId xmlns:a16="http://schemas.microsoft.com/office/drawing/2014/main" id="{6B1F6D31-BFEE-9681-5388-9FAC02EEB88A}"/>
              </a:ext>
            </a:extLst>
          </p:cNvPr>
          <p:cNvSpPr/>
          <p:nvPr/>
        </p:nvSpPr>
        <p:spPr>
          <a:xfrm>
            <a:off x="14228401" y="3863179"/>
            <a:ext cx="71804" cy="120734"/>
          </a:xfrm>
          <a:custGeom>
            <a:avLst/>
            <a:gdLst/>
            <a:ahLst/>
            <a:cxnLst/>
            <a:rect l="l" t="t" r="r" b="b"/>
            <a:pathLst>
              <a:path w="474" h="797" fill="none" extrusionOk="0">
                <a:moveTo>
                  <a:pt x="0" y="0"/>
                </a:moveTo>
                <a:cubicBezTo>
                  <a:pt x="172" y="259"/>
                  <a:pt x="392" y="501"/>
                  <a:pt x="473" y="7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5" name="Google Shape;4675;p42">
            <a:extLst>
              <a:ext uri="{FF2B5EF4-FFF2-40B4-BE49-F238E27FC236}">
                <a16:creationId xmlns:a16="http://schemas.microsoft.com/office/drawing/2014/main" id="{B19C65CA-A7FE-CB7F-BDD4-4FA6B6238AE2}"/>
              </a:ext>
            </a:extLst>
          </p:cNvPr>
          <p:cNvSpPr/>
          <p:nvPr/>
        </p:nvSpPr>
        <p:spPr>
          <a:xfrm>
            <a:off x="14257032" y="3979369"/>
            <a:ext cx="93769" cy="44840"/>
          </a:xfrm>
          <a:custGeom>
            <a:avLst/>
            <a:gdLst/>
            <a:ahLst/>
            <a:cxnLst/>
            <a:rect l="l" t="t" r="r" b="b"/>
            <a:pathLst>
              <a:path w="619" h="296" extrusionOk="0">
                <a:moveTo>
                  <a:pt x="339" y="1"/>
                </a:moveTo>
                <a:cubicBezTo>
                  <a:pt x="296" y="1"/>
                  <a:pt x="252" y="4"/>
                  <a:pt x="209" y="11"/>
                </a:cubicBezTo>
                <a:cubicBezTo>
                  <a:pt x="153" y="22"/>
                  <a:pt x="95" y="38"/>
                  <a:pt x="58" y="75"/>
                </a:cubicBezTo>
                <a:cubicBezTo>
                  <a:pt x="6" y="124"/>
                  <a:pt x="1" y="196"/>
                  <a:pt x="0" y="262"/>
                </a:cubicBezTo>
                <a:cubicBezTo>
                  <a:pt x="133" y="283"/>
                  <a:pt x="273" y="296"/>
                  <a:pt x="415" y="296"/>
                </a:cubicBezTo>
                <a:cubicBezTo>
                  <a:pt x="466" y="296"/>
                  <a:pt x="518" y="294"/>
                  <a:pt x="570" y="290"/>
                </a:cubicBezTo>
                <a:cubicBezTo>
                  <a:pt x="589" y="252"/>
                  <a:pt x="608" y="213"/>
                  <a:pt x="613" y="170"/>
                </a:cubicBezTo>
                <a:cubicBezTo>
                  <a:pt x="618" y="128"/>
                  <a:pt x="607" y="83"/>
                  <a:pt x="572" y="53"/>
                </a:cubicBezTo>
                <a:cubicBezTo>
                  <a:pt x="540" y="25"/>
                  <a:pt x="493" y="14"/>
                  <a:pt x="448" y="7"/>
                </a:cubicBezTo>
                <a:cubicBezTo>
                  <a:pt x="412" y="3"/>
                  <a:pt x="376" y="1"/>
                  <a:pt x="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6" name="Google Shape;4676;p42">
            <a:extLst>
              <a:ext uri="{FF2B5EF4-FFF2-40B4-BE49-F238E27FC236}">
                <a16:creationId xmlns:a16="http://schemas.microsoft.com/office/drawing/2014/main" id="{2EA5FCE4-02E1-47C2-6015-9AFAB0FAD8A8}"/>
              </a:ext>
            </a:extLst>
          </p:cNvPr>
          <p:cNvSpPr/>
          <p:nvPr/>
        </p:nvSpPr>
        <p:spPr>
          <a:xfrm>
            <a:off x="14282330" y="4001940"/>
            <a:ext cx="108160" cy="30448"/>
          </a:xfrm>
          <a:custGeom>
            <a:avLst/>
            <a:gdLst/>
            <a:ahLst/>
            <a:cxnLst/>
            <a:rect l="l" t="t" r="r" b="b"/>
            <a:pathLst>
              <a:path w="714" h="201" extrusionOk="0">
                <a:moveTo>
                  <a:pt x="528" y="0"/>
                </a:moveTo>
                <a:cubicBezTo>
                  <a:pt x="450" y="0"/>
                  <a:pt x="405" y="99"/>
                  <a:pt x="405" y="99"/>
                </a:cubicBezTo>
                <a:cubicBezTo>
                  <a:pt x="405" y="99"/>
                  <a:pt x="408" y="45"/>
                  <a:pt x="358" y="38"/>
                </a:cubicBezTo>
                <a:cubicBezTo>
                  <a:pt x="355" y="38"/>
                  <a:pt x="352" y="37"/>
                  <a:pt x="349" y="37"/>
                </a:cubicBezTo>
                <a:cubicBezTo>
                  <a:pt x="305" y="37"/>
                  <a:pt x="284" y="77"/>
                  <a:pt x="284" y="77"/>
                </a:cubicBezTo>
                <a:cubicBezTo>
                  <a:pt x="284" y="77"/>
                  <a:pt x="272" y="7"/>
                  <a:pt x="194" y="7"/>
                </a:cubicBezTo>
                <a:cubicBezTo>
                  <a:pt x="187" y="7"/>
                  <a:pt x="179" y="8"/>
                  <a:pt x="171" y="9"/>
                </a:cubicBezTo>
                <a:cubicBezTo>
                  <a:pt x="73" y="24"/>
                  <a:pt x="103" y="138"/>
                  <a:pt x="103" y="138"/>
                </a:cubicBezTo>
                <a:cubicBezTo>
                  <a:pt x="103" y="138"/>
                  <a:pt x="86" y="128"/>
                  <a:pt x="66" y="128"/>
                </a:cubicBezTo>
                <a:cubicBezTo>
                  <a:pt x="55" y="128"/>
                  <a:pt x="44" y="131"/>
                  <a:pt x="33" y="138"/>
                </a:cubicBezTo>
                <a:cubicBezTo>
                  <a:pt x="1" y="160"/>
                  <a:pt x="9" y="195"/>
                  <a:pt x="9" y="195"/>
                </a:cubicBezTo>
                <a:cubicBezTo>
                  <a:pt x="83" y="199"/>
                  <a:pt x="161" y="201"/>
                  <a:pt x="237" y="201"/>
                </a:cubicBezTo>
                <a:cubicBezTo>
                  <a:pt x="478" y="201"/>
                  <a:pt x="699" y="185"/>
                  <a:pt x="698" y="185"/>
                </a:cubicBezTo>
                <a:cubicBezTo>
                  <a:pt x="713" y="107"/>
                  <a:pt x="671" y="93"/>
                  <a:pt x="640" y="93"/>
                </a:cubicBezTo>
                <a:cubicBezTo>
                  <a:pt x="625" y="93"/>
                  <a:pt x="612" y="97"/>
                  <a:pt x="612" y="97"/>
                </a:cubicBezTo>
                <a:cubicBezTo>
                  <a:pt x="612" y="97"/>
                  <a:pt x="635" y="19"/>
                  <a:pt x="545" y="2"/>
                </a:cubicBezTo>
                <a:cubicBezTo>
                  <a:pt x="539" y="1"/>
                  <a:pt x="533" y="0"/>
                  <a:pt x="5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42">
            <a:extLst>
              <a:ext uri="{FF2B5EF4-FFF2-40B4-BE49-F238E27FC236}">
                <a16:creationId xmlns:a16="http://schemas.microsoft.com/office/drawing/2014/main" id="{D58100B9-5A2E-C301-629A-E6E78A39D0D0}"/>
              </a:ext>
            </a:extLst>
          </p:cNvPr>
          <p:cNvSpPr/>
          <p:nvPr/>
        </p:nvSpPr>
        <p:spPr>
          <a:xfrm>
            <a:off x="14199468" y="3995881"/>
            <a:ext cx="90740" cy="35902"/>
          </a:xfrm>
          <a:custGeom>
            <a:avLst/>
            <a:gdLst/>
            <a:ahLst/>
            <a:cxnLst/>
            <a:rect l="l" t="t" r="r" b="b"/>
            <a:pathLst>
              <a:path w="599" h="237" extrusionOk="0">
                <a:moveTo>
                  <a:pt x="360" y="0"/>
                </a:moveTo>
                <a:cubicBezTo>
                  <a:pt x="278" y="0"/>
                  <a:pt x="243" y="73"/>
                  <a:pt x="243" y="73"/>
                </a:cubicBezTo>
                <a:cubicBezTo>
                  <a:pt x="243" y="73"/>
                  <a:pt x="228" y="29"/>
                  <a:pt x="176" y="29"/>
                </a:cubicBezTo>
                <a:cubicBezTo>
                  <a:pt x="165" y="29"/>
                  <a:pt x="154" y="30"/>
                  <a:pt x="140" y="35"/>
                </a:cubicBezTo>
                <a:cubicBezTo>
                  <a:pt x="61" y="58"/>
                  <a:pt x="87" y="114"/>
                  <a:pt x="87" y="114"/>
                </a:cubicBezTo>
                <a:cubicBezTo>
                  <a:pt x="87" y="114"/>
                  <a:pt x="81" y="112"/>
                  <a:pt x="72" y="112"/>
                </a:cubicBezTo>
                <a:cubicBezTo>
                  <a:pt x="59" y="112"/>
                  <a:pt x="40" y="116"/>
                  <a:pt x="26" y="134"/>
                </a:cubicBezTo>
                <a:cubicBezTo>
                  <a:pt x="1" y="162"/>
                  <a:pt x="29" y="192"/>
                  <a:pt x="29" y="192"/>
                </a:cubicBezTo>
                <a:cubicBezTo>
                  <a:pt x="146" y="221"/>
                  <a:pt x="564" y="236"/>
                  <a:pt x="564" y="236"/>
                </a:cubicBezTo>
                <a:cubicBezTo>
                  <a:pt x="564" y="236"/>
                  <a:pt x="598" y="135"/>
                  <a:pt x="559" y="106"/>
                </a:cubicBezTo>
                <a:cubicBezTo>
                  <a:pt x="545" y="95"/>
                  <a:pt x="530" y="91"/>
                  <a:pt x="516" y="91"/>
                </a:cubicBezTo>
                <a:cubicBezTo>
                  <a:pt x="493" y="91"/>
                  <a:pt x="474" y="102"/>
                  <a:pt x="474" y="102"/>
                </a:cubicBezTo>
                <a:cubicBezTo>
                  <a:pt x="474" y="102"/>
                  <a:pt x="459" y="6"/>
                  <a:pt x="369" y="0"/>
                </a:cubicBezTo>
                <a:cubicBezTo>
                  <a:pt x="366" y="0"/>
                  <a:pt x="363" y="0"/>
                  <a:pt x="3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8" name="Google Shape;4678;p42">
            <a:extLst>
              <a:ext uri="{FF2B5EF4-FFF2-40B4-BE49-F238E27FC236}">
                <a16:creationId xmlns:a16="http://schemas.microsoft.com/office/drawing/2014/main" id="{48CE9F28-0D50-41DC-9F94-6D0A26E1180C}"/>
              </a:ext>
            </a:extLst>
          </p:cNvPr>
          <p:cNvSpPr/>
          <p:nvPr/>
        </p:nvSpPr>
        <p:spPr>
          <a:xfrm>
            <a:off x="14186288" y="4985539"/>
            <a:ext cx="131337" cy="57413"/>
          </a:xfrm>
          <a:custGeom>
            <a:avLst/>
            <a:gdLst/>
            <a:ahLst/>
            <a:cxnLst/>
            <a:rect l="l" t="t" r="r" b="b"/>
            <a:pathLst>
              <a:path w="867" h="379" extrusionOk="0">
                <a:moveTo>
                  <a:pt x="315" y="1"/>
                </a:moveTo>
                <a:cubicBezTo>
                  <a:pt x="204" y="1"/>
                  <a:pt x="173" y="107"/>
                  <a:pt x="173" y="107"/>
                </a:cubicBezTo>
                <a:cubicBezTo>
                  <a:pt x="173" y="107"/>
                  <a:pt x="138" y="65"/>
                  <a:pt x="98" y="65"/>
                </a:cubicBezTo>
                <a:cubicBezTo>
                  <a:pt x="84" y="65"/>
                  <a:pt x="69" y="70"/>
                  <a:pt x="55" y="85"/>
                </a:cubicBezTo>
                <a:cubicBezTo>
                  <a:pt x="0" y="138"/>
                  <a:pt x="55" y="173"/>
                  <a:pt x="55" y="173"/>
                </a:cubicBezTo>
                <a:lnTo>
                  <a:pt x="47" y="375"/>
                </a:lnTo>
                <a:cubicBezTo>
                  <a:pt x="105" y="377"/>
                  <a:pt x="164" y="379"/>
                  <a:pt x="223" y="379"/>
                </a:cubicBezTo>
                <a:cubicBezTo>
                  <a:pt x="431" y="379"/>
                  <a:pt x="647" y="364"/>
                  <a:pt x="866" y="340"/>
                </a:cubicBezTo>
                <a:cubicBezTo>
                  <a:pt x="847" y="229"/>
                  <a:pt x="767" y="217"/>
                  <a:pt x="734" y="217"/>
                </a:cubicBezTo>
                <a:cubicBezTo>
                  <a:pt x="724" y="217"/>
                  <a:pt x="718" y="218"/>
                  <a:pt x="718" y="218"/>
                </a:cubicBezTo>
                <a:cubicBezTo>
                  <a:pt x="718" y="218"/>
                  <a:pt x="737" y="107"/>
                  <a:pt x="628" y="85"/>
                </a:cubicBezTo>
                <a:cubicBezTo>
                  <a:pt x="612" y="81"/>
                  <a:pt x="596" y="79"/>
                  <a:pt x="581" y="79"/>
                </a:cubicBezTo>
                <a:cubicBezTo>
                  <a:pt x="496" y="79"/>
                  <a:pt x="438" y="128"/>
                  <a:pt x="438" y="128"/>
                </a:cubicBezTo>
                <a:cubicBezTo>
                  <a:pt x="438" y="128"/>
                  <a:pt x="428" y="1"/>
                  <a:pt x="3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42">
            <a:extLst>
              <a:ext uri="{FF2B5EF4-FFF2-40B4-BE49-F238E27FC236}">
                <a16:creationId xmlns:a16="http://schemas.microsoft.com/office/drawing/2014/main" id="{42FD833B-A4DF-C38D-36BB-36DA37A6E46F}"/>
              </a:ext>
            </a:extLst>
          </p:cNvPr>
          <p:cNvSpPr/>
          <p:nvPr/>
        </p:nvSpPr>
        <p:spPr>
          <a:xfrm>
            <a:off x="13930428" y="4968724"/>
            <a:ext cx="131337" cy="63775"/>
          </a:xfrm>
          <a:custGeom>
            <a:avLst/>
            <a:gdLst/>
            <a:ahLst/>
            <a:cxnLst/>
            <a:rect l="l" t="t" r="r" b="b"/>
            <a:pathLst>
              <a:path w="867" h="421" extrusionOk="0">
                <a:moveTo>
                  <a:pt x="551" y="0"/>
                </a:moveTo>
                <a:cubicBezTo>
                  <a:pt x="439" y="0"/>
                  <a:pt x="428" y="128"/>
                  <a:pt x="428" y="128"/>
                </a:cubicBezTo>
                <a:cubicBezTo>
                  <a:pt x="428" y="128"/>
                  <a:pt x="370" y="79"/>
                  <a:pt x="284" y="79"/>
                </a:cubicBezTo>
                <a:cubicBezTo>
                  <a:pt x="269" y="79"/>
                  <a:pt x="254" y="81"/>
                  <a:pt x="238" y="84"/>
                </a:cubicBezTo>
                <a:cubicBezTo>
                  <a:pt x="130" y="108"/>
                  <a:pt x="148" y="217"/>
                  <a:pt x="148" y="217"/>
                </a:cubicBezTo>
                <a:cubicBezTo>
                  <a:pt x="148" y="217"/>
                  <a:pt x="142" y="216"/>
                  <a:pt x="133" y="216"/>
                </a:cubicBezTo>
                <a:cubicBezTo>
                  <a:pt x="99" y="216"/>
                  <a:pt x="19" y="228"/>
                  <a:pt x="0" y="340"/>
                </a:cubicBezTo>
                <a:cubicBezTo>
                  <a:pt x="222" y="384"/>
                  <a:pt x="413" y="420"/>
                  <a:pt x="598" y="420"/>
                </a:cubicBezTo>
                <a:cubicBezTo>
                  <a:pt x="672" y="420"/>
                  <a:pt x="745" y="414"/>
                  <a:pt x="819" y="401"/>
                </a:cubicBezTo>
                <a:lnTo>
                  <a:pt x="813" y="173"/>
                </a:lnTo>
                <a:cubicBezTo>
                  <a:pt x="813" y="173"/>
                  <a:pt x="866" y="139"/>
                  <a:pt x="813" y="84"/>
                </a:cubicBezTo>
                <a:cubicBezTo>
                  <a:pt x="799" y="70"/>
                  <a:pt x="784" y="65"/>
                  <a:pt x="770" y="65"/>
                </a:cubicBezTo>
                <a:cubicBezTo>
                  <a:pt x="730" y="65"/>
                  <a:pt x="695" y="108"/>
                  <a:pt x="695" y="108"/>
                </a:cubicBezTo>
                <a:cubicBezTo>
                  <a:pt x="695" y="108"/>
                  <a:pt x="664" y="0"/>
                  <a:pt x="5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0" name="Google Shape;4680;p42">
            <a:extLst>
              <a:ext uri="{FF2B5EF4-FFF2-40B4-BE49-F238E27FC236}">
                <a16:creationId xmlns:a16="http://schemas.microsoft.com/office/drawing/2014/main" id="{A779C2FF-0101-9268-C6F5-B3667FCE9FF5}"/>
              </a:ext>
            </a:extLst>
          </p:cNvPr>
          <p:cNvSpPr/>
          <p:nvPr/>
        </p:nvSpPr>
        <p:spPr>
          <a:xfrm>
            <a:off x="13879075" y="4524113"/>
            <a:ext cx="509444" cy="434762"/>
          </a:xfrm>
          <a:custGeom>
            <a:avLst/>
            <a:gdLst/>
            <a:ahLst/>
            <a:cxnLst/>
            <a:rect l="l" t="t" r="r" b="b"/>
            <a:pathLst>
              <a:path w="3363" h="2870" extrusionOk="0">
                <a:moveTo>
                  <a:pt x="1662" y="1"/>
                </a:moveTo>
                <a:cubicBezTo>
                  <a:pt x="1658" y="1"/>
                  <a:pt x="1653" y="1"/>
                  <a:pt x="1649" y="1"/>
                </a:cubicBezTo>
                <a:cubicBezTo>
                  <a:pt x="1511" y="7"/>
                  <a:pt x="1395" y="110"/>
                  <a:pt x="1334" y="233"/>
                </a:cubicBezTo>
                <a:cubicBezTo>
                  <a:pt x="1272" y="354"/>
                  <a:pt x="1257" y="495"/>
                  <a:pt x="1248" y="632"/>
                </a:cubicBezTo>
                <a:cubicBezTo>
                  <a:pt x="1215" y="1155"/>
                  <a:pt x="1258" y="1681"/>
                  <a:pt x="1379" y="2190"/>
                </a:cubicBezTo>
                <a:cubicBezTo>
                  <a:pt x="1160" y="1798"/>
                  <a:pt x="837" y="1386"/>
                  <a:pt x="389" y="1376"/>
                </a:cubicBezTo>
                <a:cubicBezTo>
                  <a:pt x="386" y="1376"/>
                  <a:pt x="384" y="1376"/>
                  <a:pt x="381" y="1376"/>
                </a:cubicBezTo>
                <a:cubicBezTo>
                  <a:pt x="207" y="1376"/>
                  <a:pt x="0" y="1507"/>
                  <a:pt x="51" y="1673"/>
                </a:cubicBezTo>
                <a:cubicBezTo>
                  <a:pt x="63" y="1717"/>
                  <a:pt x="93" y="1753"/>
                  <a:pt x="124" y="1787"/>
                </a:cubicBezTo>
                <a:cubicBezTo>
                  <a:pt x="480" y="2177"/>
                  <a:pt x="1166" y="2553"/>
                  <a:pt x="1617" y="2869"/>
                </a:cubicBezTo>
                <a:cubicBezTo>
                  <a:pt x="2145" y="2514"/>
                  <a:pt x="3361" y="2373"/>
                  <a:pt x="3362" y="1659"/>
                </a:cubicBezTo>
                <a:cubicBezTo>
                  <a:pt x="3362" y="1531"/>
                  <a:pt x="3278" y="1469"/>
                  <a:pt x="3141" y="1469"/>
                </a:cubicBezTo>
                <a:cubicBezTo>
                  <a:pt x="2845" y="1469"/>
                  <a:pt x="2302" y="1763"/>
                  <a:pt x="1842" y="2322"/>
                </a:cubicBezTo>
                <a:cubicBezTo>
                  <a:pt x="2049" y="1824"/>
                  <a:pt x="2135" y="1151"/>
                  <a:pt x="2090" y="614"/>
                </a:cubicBezTo>
                <a:cubicBezTo>
                  <a:pt x="2079" y="475"/>
                  <a:pt x="2057" y="332"/>
                  <a:pt x="1987" y="211"/>
                </a:cubicBezTo>
                <a:cubicBezTo>
                  <a:pt x="1920" y="93"/>
                  <a:pt x="1796" y="1"/>
                  <a:pt x="16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1" name="Google Shape;4681;p42">
            <a:extLst>
              <a:ext uri="{FF2B5EF4-FFF2-40B4-BE49-F238E27FC236}">
                <a16:creationId xmlns:a16="http://schemas.microsoft.com/office/drawing/2014/main" id="{B76B59C0-835F-8513-3E23-2217C2C2F908}"/>
              </a:ext>
            </a:extLst>
          </p:cNvPr>
          <p:cNvSpPr/>
          <p:nvPr/>
        </p:nvSpPr>
        <p:spPr>
          <a:xfrm>
            <a:off x="14124936" y="4561681"/>
            <a:ext cx="16966" cy="389922"/>
          </a:xfrm>
          <a:custGeom>
            <a:avLst/>
            <a:gdLst/>
            <a:ahLst/>
            <a:cxnLst/>
            <a:rect l="l" t="t" r="r" b="b"/>
            <a:pathLst>
              <a:path w="112" h="2574" fill="none" extrusionOk="0">
                <a:moveTo>
                  <a:pt x="10" y="0"/>
                </a:moveTo>
                <a:cubicBezTo>
                  <a:pt x="112" y="632"/>
                  <a:pt x="76" y="1277"/>
                  <a:pt x="38" y="1915"/>
                </a:cubicBezTo>
                <a:cubicBezTo>
                  <a:pt x="26" y="2134"/>
                  <a:pt x="12" y="2354"/>
                  <a:pt x="1" y="2574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2" name="Google Shape;4682;p42">
            <a:extLst>
              <a:ext uri="{FF2B5EF4-FFF2-40B4-BE49-F238E27FC236}">
                <a16:creationId xmlns:a16="http://schemas.microsoft.com/office/drawing/2014/main" id="{A498ECCB-A6D4-8451-99B8-5E9D0BC390E8}"/>
              </a:ext>
            </a:extLst>
          </p:cNvPr>
          <p:cNvSpPr/>
          <p:nvPr/>
        </p:nvSpPr>
        <p:spPr>
          <a:xfrm>
            <a:off x="14124027" y="4779215"/>
            <a:ext cx="233741" cy="169663"/>
          </a:xfrm>
          <a:custGeom>
            <a:avLst/>
            <a:gdLst/>
            <a:ahLst/>
            <a:cxnLst/>
            <a:rect l="l" t="t" r="r" b="b"/>
            <a:pathLst>
              <a:path w="1543" h="1120" fill="none" extrusionOk="0">
                <a:moveTo>
                  <a:pt x="1543" y="1"/>
                </a:moveTo>
                <a:cubicBezTo>
                  <a:pt x="1185" y="532"/>
                  <a:pt x="442" y="657"/>
                  <a:pt x="1" y="11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3" name="Google Shape;4683;p42">
            <a:extLst>
              <a:ext uri="{FF2B5EF4-FFF2-40B4-BE49-F238E27FC236}">
                <a16:creationId xmlns:a16="http://schemas.microsoft.com/office/drawing/2014/main" id="{E018F6DF-C574-47C1-67B2-36816A111F32}"/>
              </a:ext>
            </a:extLst>
          </p:cNvPr>
          <p:cNvSpPr/>
          <p:nvPr/>
        </p:nvSpPr>
        <p:spPr>
          <a:xfrm>
            <a:off x="13933004" y="4771338"/>
            <a:ext cx="198142" cy="179964"/>
          </a:xfrm>
          <a:custGeom>
            <a:avLst/>
            <a:gdLst/>
            <a:ahLst/>
            <a:cxnLst/>
            <a:rect l="l" t="t" r="r" b="b"/>
            <a:pathLst>
              <a:path w="1308" h="1188" fill="none" extrusionOk="0">
                <a:moveTo>
                  <a:pt x="1" y="0"/>
                </a:moveTo>
                <a:cubicBezTo>
                  <a:pt x="201" y="63"/>
                  <a:pt x="369" y="201"/>
                  <a:pt x="525" y="340"/>
                </a:cubicBezTo>
                <a:cubicBezTo>
                  <a:pt x="811" y="598"/>
                  <a:pt x="1073" y="883"/>
                  <a:pt x="1307" y="118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42">
            <a:extLst>
              <a:ext uri="{FF2B5EF4-FFF2-40B4-BE49-F238E27FC236}">
                <a16:creationId xmlns:a16="http://schemas.microsoft.com/office/drawing/2014/main" id="{A22AB4A0-DBD5-E47B-ED0F-89E83E0F5974}"/>
              </a:ext>
            </a:extLst>
          </p:cNvPr>
          <p:cNvSpPr/>
          <p:nvPr/>
        </p:nvSpPr>
        <p:spPr>
          <a:xfrm>
            <a:off x="14022229" y="4945396"/>
            <a:ext cx="186478" cy="100889"/>
          </a:xfrm>
          <a:custGeom>
            <a:avLst/>
            <a:gdLst/>
            <a:ahLst/>
            <a:cxnLst/>
            <a:rect l="l" t="t" r="r" b="b"/>
            <a:pathLst>
              <a:path w="1231" h="666" extrusionOk="0">
                <a:moveTo>
                  <a:pt x="680" y="1"/>
                </a:moveTo>
                <a:cubicBezTo>
                  <a:pt x="592" y="1"/>
                  <a:pt x="505" y="9"/>
                  <a:pt x="419" y="26"/>
                </a:cubicBezTo>
                <a:cubicBezTo>
                  <a:pt x="307" y="48"/>
                  <a:pt x="193" y="87"/>
                  <a:pt x="117" y="169"/>
                </a:cubicBezTo>
                <a:cubicBezTo>
                  <a:pt x="12" y="279"/>
                  <a:pt x="3" y="443"/>
                  <a:pt x="0" y="592"/>
                </a:cubicBezTo>
                <a:cubicBezTo>
                  <a:pt x="266" y="638"/>
                  <a:pt x="549" y="665"/>
                  <a:pt x="833" y="665"/>
                </a:cubicBezTo>
                <a:cubicBezTo>
                  <a:pt x="933" y="665"/>
                  <a:pt x="1033" y="662"/>
                  <a:pt x="1133" y="654"/>
                </a:cubicBezTo>
                <a:cubicBezTo>
                  <a:pt x="1171" y="567"/>
                  <a:pt x="1210" y="477"/>
                  <a:pt x="1221" y="383"/>
                </a:cubicBezTo>
                <a:cubicBezTo>
                  <a:pt x="1231" y="290"/>
                  <a:pt x="1209" y="187"/>
                  <a:pt x="1139" y="119"/>
                </a:cubicBezTo>
                <a:cubicBezTo>
                  <a:pt x="1076" y="56"/>
                  <a:pt x="983" y="31"/>
                  <a:pt x="894" y="17"/>
                </a:cubicBezTo>
                <a:cubicBezTo>
                  <a:pt x="823" y="6"/>
                  <a:pt x="752" y="1"/>
                  <a:pt x="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42">
            <a:extLst>
              <a:ext uri="{FF2B5EF4-FFF2-40B4-BE49-F238E27FC236}">
                <a16:creationId xmlns:a16="http://schemas.microsoft.com/office/drawing/2014/main" id="{9010F49A-3330-359E-DD92-233A0699482D}"/>
              </a:ext>
            </a:extLst>
          </p:cNvPr>
          <p:cNvSpPr/>
          <p:nvPr/>
        </p:nvSpPr>
        <p:spPr>
          <a:xfrm>
            <a:off x="14101305" y="5012504"/>
            <a:ext cx="180116" cy="50596"/>
          </a:xfrm>
          <a:custGeom>
            <a:avLst/>
            <a:gdLst/>
            <a:ahLst/>
            <a:cxnLst/>
            <a:rect l="l" t="t" r="r" b="b"/>
            <a:pathLst>
              <a:path w="1189" h="334" extrusionOk="0">
                <a:moveTo>
                  <a:pt x="881" y="0"/>
                </a:moveTo>
                <a:cubicBezTo>
                  <a:pt x="749" y="0"/>
                  <a:pt x="674" y="166"/>
                  <a:pt x="674" y="166"/>
                </a:cubicBezTo>
                <a:cubicBezTo>
                  <a:pt x="674" y="166"/>
                  <a:pt x="680" y="77"/>
                  <a:pt x="597" y="65"/>
                </a:cubicBezTo>
                <a:cubicBezTo>
                  <a:pt x="592" y="64"/>
                  <a:pt x="586" y="64"/>
                  <a:pt x="581" y="64"/>
                </a:cubicBezTo>
                <a:cubicBezTo>
                  <a:pt x="509" y="64"/>
                  <a:pt x="473" y="130"/>
                  <a:pt x="473" y="130"/>
                </a:cubicBezTo>
                <a:cubicBezTo>
                  <a:pt x="473" y="130"/>
                  <a:pt x="452" y="12"/>
                  <a:pt x="323" y="12"/>
                </a:cubicBezTo>
                <a:cubicBezTo>
                  <a:pt x="311" y="12"/>
                  <a:pt x="299" y="13"/>
                  <a:pt x="285" y="15"/>
                </a:cubicBezTo>
                <a:cubicBezTo>
                  <a:pt x="122" y="40"/>
                  <a:pt x="171" y="229"/>
                  <a:pt x="171" y="229"/>
                </a:cubicBezTo>
                <a:cubicBezTo>
                  <a:pt x="171" y="229"/>
                  <a:pt x="144" y="212"/>
                  <a:pt x="109" y="212"/>
                </a:cubicBezTo>
                <a:cubicBezTo>
                  <a:pt x="92" y="212"/>
                  <a:pt x="73" y="217"/>
                  <a:pt x="55" y="229"/>
                </a:cubicBezTo>
                <a:cubicBezTo>
                  <a:pt x="1" y="267"/>
                  <a:pt x="13" y="325"/>
                  <a:pt x="13" y="325"/>
                </a:cubicBezTo>
                <a:cubicBezTo>
                  <a:pt x="132" y="331"/>
                  <a:pt x="258" y="333"/>
                  <a:pt x="382" y="333"/>
                </a:cubicBezTo>
                <a:cubicBezTo>
                  <a:pt x="788" y="333"/>
                  <a:pt x="1164" y="308"/>
                  <a:pt x="1164" y="308"/>
                </a:cubicBezTo>
                <a:cubicBezTo>
                  <a:pt x="1189" y="177"/>
                  <a:pt x="1118" y="155"/>
                  <a:pt x="1068" y="155"/>
                </a:cubicBezTo>
                <a:cubicBezTo>
                  <a:pt x="1042" y="155"/>
                  <a:pt x="1021" y="161"/>
                  <a:pt x="1021" y="161"/>
                </a:cubicBezTo>
                <a:cubicBezTo>
                  <a:pt x="1021" y="161"/>
                  <a:pt x="1057" y="31"/>
                  <a:pt x="909" y="3"/>
                </a:cubicBezTo>
                <a:cubicBezTo>
                  <a:pt x="900" y="1"/>
                  <a:pt x="890" y="0"/>
                  <a:pt x="8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42">
            <a:extLst>
              <a:ext uri="{FF2B5EF4-FFF2-40B4-BE49-F238E27FC236}">
                <a16:creationId xmlns:a16="http://schemas.microsoft.com/office/drawing/2014/main" id="{F3FF6628-D0A9-8378-1EC0-15426045CDBC}"/>
              </a:ext>
            </a:extLst>
          </p:cNvPr>
          <p:cNvSpPr/>
          <p:nvPr/>
        </p:nvSpPr>
        <p:spPr>
          <a:xfrm>
            <a:off x="13963452" y="5002203"/>
            <a:ext cx="150425" cy="59685"/>
          </a:xfrm>
          <a:custGeom>
            <a:avLst/>
            <a:gdLst/>
            <a:ahLst/>
            <a:cxnLst/>
            <a:rect l="l" t="t" r="r" b="b"/>
            <a:pathLst>
              <a:path w="993" h="394" extrusionOk="0">
                <a:moveTo>
                  <a:pt x="597" y="1"/>
                </a:moveTo>
                <a:cubicBezTo>
                  <a:pt x="459" y="1"/>
                  <a:pt x="401" y="121"/>
                  <a:pt x="401" y="121"/>
                </a:cubicBezTo>
                <a:cubicBezTo>
                  <a:pt x="401" y="121"/>
                  <a:pt x="377" y="48"/>
                  <a:pt x="291" y="48"/>
                </a:cubicBezTo>
                <a:cubicBezTo>
                  <a:pt x="274" y="48"/>
                  <a:pt x="255" y="50"/>
                  <a:pt x="233" y="57"/>
                </a:cubicBezTo>
                <a:cubicBezTo>
                  <a:pt x="99" y="99"/>
                  <a:pt x="142" y="192"/>
                  <a:pt x="142" y="192"/>
                </a:cubicBezTo>
                <a:cubicBezTo>
                  <a:pt x="142" y="192"/>
                  <a:pt x="132" y="189"/>
                  <a:pt x="117" y="189"/>
                </a:cubicBezTo>
                <a:cubicBezTo>
                  <a:pt x="96" y="189"/>
                  <a:pt x="65" y="195"/>
                  <a:pt x="41" y="224"/>
                </a:cubicBezTo>
                <a:cubicBezTo>
                  <a:pt x="0" y="273"/>
                  <a:pt x="45" y="322"/>
                  <a:pt x="45" y="322"/>
                </a:cubicBezTo>
                <a:cubicBezTo>
                  <a:pt x="241" y="368"/>
                  <a:pt x="937" y="393"/>
                  <a:pt x="937" y="393"/>
                </a:cubicBezTo>
                <a:cubicBezTo>
                  <a:pt x="937" y="393"/>
                  <a:pt x="993" y="226"/>
                  <a:pt x="927" y="176"/>
                </a:cubicBezTo>
                <a:cubicBezTo>
                  <a:pt x="904" y="157"/>
                  <a:pt x="878" y="151"/>
                  <a:pt x="855" y="151"/>
                </a:cubicBezTo>
                <a:cubicBezTo>
                  <a:pt x="817" y="151"/>
                  <a:pt x="786" y="168"/>
                  <a:pt x="786" y="168"/>
                </a:cubicBezTo>
                <a:cubicBezTo>
                  <a:pt x="786" y="168"/>
                  <a:pt x="761" y="11"/>
                  <a:pt x="612" y="1"/>
                </a:cubicBezTo>
                <a:cubicBezTo>
                  <a:pt x="607" y="1"/>
                  <a:pt x="602" y="1"/>
                  <a:pt x="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42">
            <a:extLst>
              <a:ext uri="{FF2B5EF4-FFF2-40B4-BE49-F238E27FC236}">
                <a16:creationId xmlns:a16="http://schemas.microsoft.com/office/drawing/2014/main" id="{FBA54EBA-C6A8-EBA3-8029-1BE291918787}"/>
              </a:ext>
            </a:extLst>
          </p:cNvPr>
          <p:cNvSpPr/>
          <p:nvPr/>
        </p:nvSpPr>
        <p:spPr>
          <a:xfrm>
            <a:off x="14074037" y="5815683"/>
            <a:ext cx="162089" cy="71046"/>
          </a:xfrm>
          <a:custGeom>
            <a:avLst/>
            <a:gdLst/>
            <a:ahLst/>
            <a:cxnLst/>
            <a:rect l="l" t="t" r="r" b="b"/>
            <a:pathLst>
              <a:path w="1070" h="469" extrusionOk="0">
                <a:moveTo>
                  <a:pt x="390" y="0"/>
                </a:moveTo>
                <a:cubicBezTo>
                  <a:pt x="250" y="0"/>
                  <a:pt x="213" y="133"/>
                  <a:pt x="213" y="133"/>
                </a:cubicBezTo>
                <a:cubicBezTo>
                  <a:pt x="213" y="133"/>
                  <a:pt x="170" y="80"/>
                  <a:pt x="120" y="80"/>
                </a:cubicBezTo>
                <a:cubicBezTo>
                  <a:pt x="103" y="80"/>
                  <a:pt x="85" y="87"/>
                  <a:pt x="67" y="105"/>
                </a:cubicBezTo>
                <a:cubicBezTo>
                  <a:pt x="0" y="174"/>
                  <a:pt x="67" y="216"/>
                  <a:pt x="67" y="216"/>
                </a:cubicBezTo>
                <a:lnTo>
                  <a:pt x="56" y="464"/>
                </a:lnTo>
                <a:cubicBezTo>
                  <a:pt x="129" y="467"/>
                  <a:pt x="203" y="469"/>
                  <a:pt x="277" y="469"/>
                </a:cubicBezTo>
                <a:cubicBezTo>
                  <a:pt x="534" y="469"/>
                  <a:pt x="799" y="451"/>
                  <a:pt x="1070" y="421"/>
                </a:cubicBezTo>
                <a:cubicBezTo>
                  <a:pt x="1046" y="283"/>
                  <a:pt x="944" y="269"/>
                  <a:pt x="903" y="269"/>
                </a:cubicBezTo>
                <a:cubicBezTo>
                  <a:pt x="892" y="269"/>
                  <a:pt x="886" y="270"/>
                  <a:pt x="886" y="270"/>
                </a:cubicBezTo>
                <a:cubicBezTo>
                  <a:pt x="886" y="270"/>
                  <a:pt x="910" y="133"/>
                  <a:pt x="775" y="105"/>
                </a:cubicBezTo>
                <a:cubicBezTo>
                  <a:pt x="756" y="100"/>
                  <a:pt x="737" y="99"/>
                  <a:pt x="719" y="99"/>
                </a:cubicBezTo>
                <a:cubicBezTo>
                  <a:pt x="614" y="99"/>
                  <a:pt x="541" y="159"/>
                  <a:pt x="541" y="159"/>
                </a:cubicBezTo>
                <a:cubicBezTo>
                  <a:pt x="541" y="159"/>
                  <a:pt x="529" y="0"/>
                  <a:pt x="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42">
            <a:extLst>
              <a:ext uri="{FF2B5EF4-FFF2-40B4-BE49-F238E27FC236}">
                <a16:creationId xmlns:a16="http://schemas.microsoft.com/office/drawing/2014/main" id="{C997A336-1ED3-68B7-D593-BD9C75F22906}"/>
              </a:ext>
            </a:extLst>
          </p:cNvPr>
          <p:cNvSpPr/>
          <p:nvPr/>
        </p:nvSpPr>
        <p:spPr>
          <a:xfrm>
            <a:off x="13757583" y="5794778"/>
            <a:ext cx="162240" cy="78924"/>
          </a:xfrm>
          <a:custGeom>
            <a:avLst/>
            <a:gdLst/>
            <a:ahLst/>
            <a:cxnLst/>
            <a:rect l="l" t="t" r="r" b="b"/>
            <a:pathLst>
              <a:path w="1071" h="521" extrusionOk="0">
                <a:moveTo>
                  <a:pt x="679" y="1"/>
                </a:moveTo>
                <a:cubicBezTo>
                  <a:pt x="540" y="1"/>
                  <a:pt x="529" y="160"/>
                  <a:pt x="529" y="160"/>
                </a:cubicBezTo>
                <a:cubicBezTo>
                  <a:pt x="529" y="160"/>
                  <a:pt x="457" y="100"/>
                  <a:pt x="353" y="100"/>
                </a:cubicBezTo>
                <a:cubicBezTo>
                  <a:pt x="334" y="100"/>
                  <a:pt x="315" y="102"/>
                  <a:pt x="295" y="106"/>
                </a:cubicBezTo>
                <a:cubicBezTo>
                  <a:pt x="161" y="134"/>
                  <a:pt x="183" y="271"/>
                  <a:pt x="183" y="271"/>
                </a:cubicBezTo>
                <a:cubicBezTo>
                  <a:pt x="183" y="271"/>
                  <a:pt x="176" y="270"/>
                  <a:pt x="165" y="270"/>
                </a:cubicBezTo>
                <a:cubicBezTo>
                  <a:pt x="123" y="270"/>
                  <a:pt x="23" y="285"/>
                  <a:pt x="0" y="422"/>
                </a:cubicBezTo>
                <a:cubicBezTo>
                  <a:pt x="274" y="476"/>
                  <a:pt x="509" y="521"/>
                  <a:pt x="739" y="521"/>
                </a:cubicBezTo>
                <a:cubicBezTo>
                  <a:pt x="830" y="521"/>
                  <a:pt x="921" y="514"/>
                  <a:pt x="1012" y="497"/>
                </a:cubicBezTo>
                <a:lnTo>
                  <a:pt x="1003" y="217"/>
                </a:lnTo>
                <a:cubicBezTo>
                  <a:pt x="1003" y="217"/>
                  <a:pt x="1070" y="174"/>
                  <a:pt x="1003" y="106"/>
                </a:cubicBezTo>
                <a:cubicBezTo>
                  <a:pt x="985" y="88"/>
                  <a:pt x="967" y="81"/>
                  <a:pt x="949" y="81"/>
                </a:cubicBezTo>
                <a:cubicBezTo>
                  <a:pt x="899" y="81"/>
                  <a:pt x="856" y="134"/>
                  <a:pt x="856" y="134"/>
                </a:cubicBezTo>
                <a:cubicBezTo>
                  <a:pt x="856" y="134"/>
                  <a:pt x="819" y="1"/>
                  <a:pt x="6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9" name="Google Shape;4689;p42">
            <a:extLst>
              <a:ext uri="{FF2B5EF4-FFF2-40B4-BE49-F238E27FC236}">
                <a16:creationId xmlns:a16="http://schemas.microsoft.com/office/drawing/2014/main" id="{B4564F43-7B7D-D3D2-9F6A-38CBDA57C4C9}"/>
              </a:ext>
            </a:extLst>
          </p:cNvPr>
          <p:cNvSpPr/>
          <p:nvPr/>
        </p:nvSpPr>
        <p:spPr>
          <a:xfrm>
            <a:off x="13737284" y="5177927"/>
            <a:ext cx="689408" cy="631692"/>
          </a:xfrm>
          <a:custGeom>
            <a:avLst/>
            <a:gdLst/>
            <a:ahLst/>
            <a:cxnLst/>
            <a:rect l="l" t="t" r="r" b="b"/>
            <a:pathLst>
              <a:path w="4551" h="4170" extrusionOk="0">
                <a:moveTo>
                  <a:pt x="3075" y="1"/>
                </a:moveTo>
                <a:cubicBezTo>
                  <a:pt x="2983" y="1"/>
                  <a:pt x="2896" y="45"/>
                  <a:pt x="2820" y="93"/>
                </a:cubicBezTo>
                <a:cubicBezTo>
                  <a:pt x="2529" y="284"/>
                  <a:pt x="2318" y="560"/>
                  <a:pt x="2151" y="847"/>
                </a:cubicBezTo>
                <a:cubicBezTo>
                  <a:pt x="1791" y="1462"/>
                  <a:pt x="1604" y="2157"/>
                  <a:pt x="1610" y="2851"/>
                </a:cubicBezTo>
                <a:cubicBezTo>
                  <a:pt x="1503" y="2350"/>
                  <a:pt x="1061" y="1576"/>
                  <a:pt x="647" y="1361"/>
                </a:cubicBezTo>
                <a:cubicBezTo>
                  <a:pt x="554" y="1312"/>
                  <a:pt x="466" y="1290"/>
                  <a:pt x="387" y="1290"/>
                </a:cubicBezTo>
                <a:cubicBezTo>
                  <a:pt x="154" y="1290"/>
                  <a:pt x="1" y="1481"/>
                  <a:pt x="22" y="1724"/>
                </a:cubicBezTo>
                <a:cubicBezTo>
                  <a:pt x="79" y="2387"/>
                  <a:pt x="1117" y="3481"/>
                  <a:pt x="1697" y="4170"/>
                </a:cubicBezTo>
                <a:cubicBezTo>
                  <a:pt x="2432" y="3819"/>
                  <a:pt x="3453" y="3379"/>
                  <a:pt x="4219" y="2976"/>
                </a:cubicBezTo>
                <a:cubicBezTo>
                  <a:pt x="4354" y="2906"/>
                  <a:pt x="4497" y="2808"/>
                  <a:pt x="4516" y="2668"/>
                </a:cubicBezTo>
                <a:cubicBezTo>
                  <a:pt x="4550" y="2427"/>
                  <a:pt x="4220" y="2283"/>
                  <a:pt x="3950" y="2271"/>
                </a:cubicBezTo>
                <a:cubicBezTo>
                  <a:pt x="3924" y="2270"/>
                  <a:pt x="3897" y="2270"/>
                  <a:pt x="3871" y="2270"/>
                </a:cubicBezTo>
                <a:cubicBezTo>
                  <a:pt x="3217" y="2270"/>
                  <a:pt x="2575" y="2614"/>
                  <a:pt x="2266" y="3133"/>
                </a:cubicBezTo>
                <a:cubicBezTo>
                  <a:pt x="2678" y="2303"/>
                  <a:pt x="3091" y="1467"/>
                  <a:pt x="3325" y="584"/>
                </a:cubicBezTo>
                <a:cubicBezTo>
                  <a:pt x="3355" y="470"/>
                  <a:pt x="3382" y="351"/>
                  <a:pt x="3355" y="238"/>
                </a:cubicBezTo>
                <a:cubicBezTo>
                  <a:pt x="3327" y="124"/>
                  <a:pt x="3231" y="15"/>
                  <a:pt x="3103" y="2"/>
                </a:cubicBezTo>
                <a:cubicBezTo>
                  <a:pt x="3093" y="1"/>
                  <a:pt x="3084" y="1"/>
                  <a:pt x="3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42">
            <a:extLst>
              <a:ext uri="{FF2B5EF4-FFF2-40B4-BE49-F238E27FC236}">
                <a16:creationId xmlns:a16="http://schemas.microsoft.com/office/drawing/2014/main" id="{0E497782-282F-82FD-9428-0882E8CAFA5D}"/>
              </a:ext>
            </a:extLst>
          </p:cNvPr>
          <p:cNvSpPr/>
          <p:nvPr/>
        </p:nvSpPr>
        <p:spPr>
          <a:xfrm>
            <a:off x="13992689" y="5233825"/>
            <a:ext cx="196173" cy="563070"/>
          </a:xfrm>
          <a:custGeom>
            <a:avLst/>
            <a:gdLst/>
            <a:ahLst/>
            <a:cxnLst/>
            <a:rect l="l" t="t" r="r" b="b"/>
            <a:pathLst>
              <a:path w="1295" h="3717" fill="none" extrusionOk="0">
                <a:moveTo>
                  <a:pt x="1295" y="1"/>
                </a:moveTo>
                <a:cubicBezTo>
                  <a:pt x="697" y="1170"/>
                  <a:pt x="260" y="2424"/>
                  <a:pt x="1" y="371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42">
            <a:extLst>
              <a:ext uri="{FF2B5EF4-FFF2-40B4-BE49-F238E27FC236}">
                <a16:creationId xmlns:a16="http://schemas.microsoft.com/office/drawing/2014/main" id="{9B70315A-FCD2-19E5-E7A1-F3DEBC76808E}"/>
              </a:ext>
            </a:extLst>
          </p:cNvPr>
          <p:cNvSpPr/>
          <p:nvPr/>
        </p:nvSpPr>
        <p:spPr>
          <a:xfrm>
            <a:off x="13988902" y="5574517"/>
            <a:ext cx="368714" cy="224501"/>
          </a:xfrm>
          <a:custGeom>
            <a:avLst/>
            <a:gdLst/>
            <a:ahLst/>
            <a:cxnLst/>
            <a:rect l="l" t="t" r="r" b="b"/>
            <a:pathLst>
              <a:path w="2434" h="1482" fill="none" extrusionOk="0">
                <a:moveTo>
                  <a:pt x="2434" y="1"/>
                </a:moveTo>
                <a:cubicBezTo>
                  <a:pt x="1501" y="226"/>
                  <a:pt x="640" y="750"/>
                  <a:pt x="1" y="148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42">
            <a:extLst>
              <a:ext uri="{FF2B5EF4-FFF2-40B4-BE49-F238E27FC236}">
                <a16:creationId xmlns:a16="http://schemas.microsoft.com/office/drawing/2014/main" id="{015DBE91-7AA5-348F-ED5A-3614EC08A3AE}"/>
              </a:ext>
            </a:extLst>
          </p:cNvPr>
          <p:cNvSpPr/>
          <p:nvPr/>
        </p:nvSpPr>
        <p:spPr>
          <a:xfrm>
            <a:off x="13794091" y="5434999"/>
            <a:ext cx="197082" cy="359777"/>
          </a:xfrm>
          <a:custGeom>
            <a:avLst/>
            <a:gdLst/>
            <a:ahLst/>
            <a:cxnLst/>
            <a:rect l="l" t="t" r="r" b="b"/>
            <a:pathLst>
              <a:path w="1301" h="2375" fill="none" extrusionOk="0">
                <a:moveTo>
                  <a:pt x="0" y="1"/>
                </a:moveTo>
                <a:cubicBezTo>
                  <a:pt x="475" y="773"/>
                  <a:pt x="1074" y="1493"/>
                  <a:pt x="1300" y="237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3" name="Google Shape;4693;p42">
            <a:extLst>
              <a:ext uri="{FF2B5EF4-FFF2-40B4-BE49-F238E27FC236}">
                <a16:creationId xmlns:a16="http://schemas.microsoft.com/office/drawing/2014/main" id="{D6E8C313-A972-4CA7-B26B-915210B6111C}"/>
              </a:ext>
            </a:extLst>
          </p:cNvPr>
          <p:cNvSpPr/>
          <p:nvPr/>
        </p:nvSpPr>
        <p:spPr>
          <a:xfrm>
            <a:off x="13868470" y="5752362"/>
            <a:ext cx="261312" cy="144365"/>
          </a:xfrm>
          <a:custGeom>
            <a:avLst/>
            <a:gdLst/>
            <a:ahLst/>
            <a:cxnLst/>
            <a:rect l="l" t="t" r="r" b="b"/>
            <a:pathLst>
              <a:path w="1725" h="953" extrusionOk="0">
                <a:moveTo>
                  <a:pt x="954" y="1"/>
                </a:moveTo>
                <a:cubicBezTo>
                  <a:pt x="830" y="1"/>
                  <a:pt x="707" y="13"/>
                  <a:pt x="586" y="37"/>
                </a:cubicBezTo>
                <a:cubicBezTo>
                  <a:pt x="429" y="68"/>
                  <a:pt x="270" y="124"/>
                  <a:pt x="164" y="240"/>
                </a:cubicBezTo>
                <a:cubicBezTo>
                  <a:pt x="19" y="400"/>
                  <a:pt x="5" y="632"/>
                  <a:pt x="0" y="847"/>
                </a:cubicBezTo>
                <a:cubicBezTo>
                  <a:pt x="377" y="912"/>
                  <a:pt x="778" y="953"/>
                  <a:pt x="1181" y="953"/>
                </a:cubicBezTo>
                <a:cubicBezTo>
                  <a:pt x="1317" y="953"/>
                  <a:pt x="1454" y="948"/>
                  <a:pt x="1590" y="938"/>
                </a:cubicBezTo>
                <a:cubicBezTo>
                  <a:pt x="1642" y="811"/>
                  <a:pt x="1697" y="683"/>
                  <a:pt x="1711" y="548"/>
                </a:cubicBezTo>
                <a:cubicBezTo>
                  <a:pt x="1725" y="413"/>
                  <a:pt x="1694" y="267"/>
                  <a:pt x="1597" y="170"/>
                </a:cubicBezTo>
                <a:cubicBezTo>
                  <a:pt x="1508" y="81"/>
                  <a:pt x="1378" y="44"/>
                  <a:pt x="1253" y="24"/>
                </a:cubicBezTo>
                <a:cubicBezTo>
                  <a:pt x="1154" y="9"/>
                  <a:pt x="1054" y="1"/>
                  <a:pt x="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4" name="Google Shape;4694;p42">
            <a:extLst>
              <a:ext uri="{FF2B5EF4-FFF2-40B4-BE49-F238E27FC236}">
                <a16:creationId xmlns:a16="http://schemas.microsoft.com/office/drawing/2014/main" id="{6EFB9385-B52C-4E5D-3F7C-770386C0526A}"/>
              </a:ext>
            </a:extLst>
          </p:cNvPr>
          <p:cNvSpPr/>
          <p:nvPr/>
        </p:nvSpPr>
        <p:spPr>
          <a:xfrm>
            <a:off x="13968906" y="5849313"/>
            <a:ext cx="222986" cy="62563"/>
          </a:xfrm>
          <a:custGeom>
            <a:avLst/>
            <a:gdLst/>
            <a:ahLst/>
            <a:cxnLst/>
            <a:rect l="l" t="t" r="r" b="b"/>
            <a:pathLst>
              <a:path w="1472" h="413" extrusionOk="0">
                <a:moveTo>
                  <a:pt x="1087" y="1"/>
                </a:moveTo>
                <a:cubicBezTo>
                  <a:pt x="925" y="1"/>
                  <a:pt x="834" y="205"/>
                  <a:pt x="834" y="205"/>
                </a:cubicBezTo>
                <a:cubicBezTo>
                  <a:pt x="834" y="205"/>
                  <a:pt x="840" y="93"/>
                  <a:pt x="737" y="79"/>
                </a:cubicBezTo>
                <a:cubicBezTo>
                  <a:pt x="731" y="78"/>
                  <a:pt x="724" y="78"/>
                  <a:pt x="718" y="78"/>
                </a:cubicBezTo>
                <a:cubicBezTo>
                  <a:pt x="629" y="78"/>
                  <a:pt x="584" y="159"/>
                  <a:pt x="584" y="159"/>
                </a:cubicBezTo>
                <a:cubicBezTo>
                  <a:pt x="584" y="159"/>
                  <a:pt x="557" y="13"/>
                  <a:pt x="397" y="13"/>
                </a:cubicBezTo>
                <a:cubicBezTo>
                  <a:pt x="383" y="13"/>
                  <a:pt x="367" y="14"/>
                  <a:pt x="351" y="17"/>
                </a:cubicBezTo>
                <a:cubicBezTo>
                  <a:pt x="149" y="48"/>
                  <a:pt x="210" y="283"/>
                  <a:pt x="210" y="283"/>
                </a:cubicBezTo>
                <a:cubicBezTo>
                  <a:pt x="210" y="283"/>
                  <a:pt x="176" y="263"/>
                  <a:pt x="133" y="263"/>
                </a:cubicBezTo>
                <a:cubicBezTo>
                  <a:pt x="112" y="263"/>
                  <a:pt x="88" y="268"/>
                  <a:pt x="66" y="283"/>
                </a:cubicBezTo>
                <a:cubicBezTo>
                  <a:pt x="1" y="330"/>
                  <a:pt x="16" y="402"/>
                  <a:pt x="16" y="402"/>
                </a:cubicBezTo>
                <a:cubicBezTo>
                  <a:pt x="163" y="410"/>
                  <a:pt x="319" y="413"/>
                  <a:pt x="471" y="413"/>
                </a:cubicBezTo>
                <a:cubicBezTo>
                  <a:pt x="973" y="413"/>
                  <a:pt x="1440" y="382"/>
                  <a:pt x="1439" y="382"/>
                </a:cubicBezTo>
                <a:cubicBezTo>
                  <a:pt x="1471" y="220"/>
                  <a:pt x="1384" y="193"/>
                  <a:pt x="1321" y="193"/>
                </a:cubicBezTo>
                <a:cubicBezTo>
                  <a:pt x="1289" y="193"/>
                  <a:pt x="1264" y="200"/>
                  <a:pt x="1264" y="200"/>
                </a:cubicBezTo>
                <a:cubicBezTo>
                  <a:pt x="1264" y="200"/>
                  <a:pt x="1307" y="38"/>
                  <a:pt x="1124" y="4"/>
                </a:cubicBezTo>
                <a:cubicBezTo>
                  <a:pt x="1111" y="2"/>
                  <a:pt x="1099" y="1"/>
                  <a:pt x="1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5" name="Google Shape;4695;p42">
            <a:extLst>
              <a:ext uri="{FF2B5EF4-FFF2-40B4-BE49-F238E27FC236}">
                <a16:creationId xmlns:a16="http://schemas.microsoft.com/office/drawing/2014/main" id="{B0EAFFBB-2834-0558-6692-A07EEF82AC3A}"/>
              </a:ext>
            </a:extLst>
          </p:cNvPr>
          <p:cNvSpPr/>
          <p:nvPr/>
        </p:nvSpPr>
        <p:spPr>
          <a:xfrm>
            <a:off x="13797878" y="5836588"/>
            <a:ext cx="186175" cy="73622"/>
          </a:xfrm>
          <a:custGeom>
            <a:avLst/>
            <a:gdLst/>
            <a:ahLst/>
            <a:cxnLst/>
            <a:rect l="l" t="t" r="r" b="b"/>
            <a:pathLst>
              <a:path w="1229" h="486" extrusionOk="0">
                <a:moveTo>
                  <a:pt x="739" y="0"/>
                </a:moveTo>
                <a:cubicBezTo>
                  <a:pt x="567" y="0"/>
                  <a:pt x="496" y="149"/>
                  <a:pt x="496" y="149"/>
                </a:cubicBezTo>
                <a:cubicBezTo>
                  <a:pt x="496" y="149"/>
                  <a:pt x="466" y="57"/>
                  <a:pt x="359" y="57"/>
                </a:cubicBezTo>
                <a:cubicBezTo>
                  <a:pt x="338" y="57"/>
                  <a:pt x="314" y="60"/>
                  <a:pt x="287" y="69"/>
                </a:cubicBezTo>
                <a:cubicBezTo>
                  <a:pt x="122" y="120"/>
                  <a:pt x="176" y="235"/>
                  <a:pt x="176" y="235"/>
                </a:cubicBezTo>
                <a:cubicBezTo>
                  <a:pt x="176" y="235"/>
                  <a:pt x="164" y="232"/>
                  <a:pt x="146" y="232"/>
                </a:cubicBezTo>
                <a:cubicBezTo>
                  <a:pt x="121" y="232"/>
                  <a:pt x="83" y="239"/>
                  <a:pt x="52" y="276"/>
                </a:cubicBezTo>
                <a:cubicBezTo>
                  <a:pt x="0" y="336"/>
                  <a:pt x="57" y="397"/>
                  <a:pt x="57" y="397"/>
                </a:cubicBezTo>
                <a:cubicBezTo>
                  <a:pt x="300" y="455"/>
                  <a:pt x="1159" y="485"/>
                  <a:pt x="1159" y="485"/>
                </a:cubicBezTo>
                <a:cubicBezTo>
                  <a:pt x="1159" y="485"/>
                  <a:pt x="1229" y="279"/>
                  <a:pt x="1148" y="217"/>
                </a:cubicBezTo>
                <a:cubicBezTo>
                  <a:pt x="1119" y="193"/>
                  <a:pt x="1087" y="186"/>
                  <a:pt x="1059" y="186"/>
                </a:cubicBezTo>
                <a:cubicBezTo>
                  <a:pt x="1010" y="186"/>
                  <a:pt x="972" y="207"/>
                  <a:pt x="972" y="207"/>
                </a:cubicBezTo>
                <a:cubicBezTo>
                  <a:pt x="972" y="207"/>
                  <a:pt x="942" y="12"/>
                  <a:pt x="758" y="1"/>
                </a:cubicBezTo>
                <a:cubicBezTo>
                  <a:pt x="751" y="0"/>
                  <a:pt x="745" y="0"/>
                  <a:pt x="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6" name="Google Shape;4696;p42">
            <a:extLst>
              <a:ext uri="{FF2B5EF4-FFF2-40B4-BE49-F238E27FC236}">
                <a16:creationId xmlns:a16="http://schemas.microsoft.com/office/drawing/2014/main" id="{2BB6949F-5401-96CB-7472-33AB075AE042}"/>
              </a:ext>
            </a:extLst>
          </p:cNvPr>
          <p:cNvSpPr/>
          <p:nvPr/>
        </p:nvSpPr>
        <p:spPr>
          <a:xfrm>
            <a:off x="12344218" y="3801524"/>
            <a:ext cx="54080" cy="23783"/>
          </a:xfrm>
          <a:custGeom>
            <a:avLst/>
            <a:gdLst/>
            <a:ahLst/>
            <a:cxnLst/>
            <a:rect l="l" t="t" r="r" b="b"/>
            <a:pathLst>
              <a:path w="357" h="157" extrusionOk="0">
                <a:moveTo>
                  <a:pt x="130" y="1"/>
                </a:moveTo>
                <a:cubicBezTo>
                  <a:pt x="83" y="1"/>
                  <a:pt x="71" y="44"/>
                  <a:pt x="71" y="44"/>
                </a:cubicBezTo>
                <a:cubicBezTo>
                  <a:pt x="71" y="44"/>
                  <a:pt x="57" y="27"/>
                  <a:pt x="41" y="27"/>
                </a:cubicBezTo>
                <a:cubicBezTo>
                  <a:pt x="35" y="27"/>
                  <a:pt x="28" y="30"/>
                  <a:pt x="22" y="36"/>
                </a:cubicBezTo>
                <a:cubicBezTo>
                  <a:pt x="1" y="58"/>
                  <a:pt x="22" y="72"/>
                  <a:pt x="22" y="72"/>
                </a:cubicBezTo>
                <a:lnTo>
                  <a:pt x="19" y="155"/>
                </a:lnTo>
                <a:cubicBezTo>
                  <a:pt x="43" y="156"/>
                  <a:pt x="68" y="157"/>
                  <a:pt x="92" y="157"/>
                </a:cubicBezTo>
                <a:cubicBezTo>
                  <a:pt x="178" y="157"/>
                  <a:pt x="265" y="150"/>
                  <a:pt x="356" y="140"/>
                </a:cubicBezTo>
                <a:cubicBezTo>
                  <a:pt x="349" y="94"/>
                  <a:pt x="314" y="89"/>
                  <a:pt x="301" y="89"/>
                </a:cubicBezTo>
                <a:cubicBezTo>
                  <a:pt x="297" y="89"/>
                  <a:pt x="295" y="90"/>
                  <a:pt x="295" y="90"/>
                </a:cubicBezTo>
                <a:cubicBezTo>
                  <a:pt x="295" y="90"/>
                  <a:pt x="301" y="44"/>
                  <a:pt x="258" y="36"/>
                </a:cubicBezTo>
                <a:cubicBezTo>
                  <a:pt x="251" y="35"/>
                  <a:pt x="245" y="34"/>
                  <a:pt x="239" y="34"/>
                </a:cubicBezTo>
                <a:cubicBezTo>
                  <a:pt x="204" y="34"/>
                  <a:pt x="180" y="54"/>
                  <a:pt x="180" y="54"/>
                </a:cubicBezTo>
                <a:cubicBezTo>
                  <a:pt x="180" y="54"/>
                  <a:pt x="176" y="1"/>
                  <a:pt x="1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7" name="Google Shape;4697;p42">
            <a:extLst>
              <a:ext uri="{FF2B5EF4-FFF2-40B4-BE49-F238E27FC236}">
                <a16:creationId xmlns:a16="http://schemas.microsoft.com/office/drawing/2014/main" id="{CFC1A8E1-B186-F3A1-650A-A812BF0CFAF6}"/>
              </a:ext>
            </a:extLst>
          </p:cNvPr>
          <p:cNvSpPr/>
          <p:nvPr/>
        </p:nvSpPr>
        <p:spPr>
          <a:xfrm>
            <a:off x="12249388" y="3796374"/>
            <a:ext cx="53929" cy="26358"/>
          </a:xfrm>
          <a:custGeom>
            <a:avLst/>
            <a:gdLst/>
            <a:ahLst/>
            <a:cxnLst/>
            <a:rect l="l" t="t" r="r" b="b"/>
            <a:pathLst>
              <a:path w="356" h="174" extrusionOk="0">
                <a:moveTo>
                  <a:pt x="227" y="1"/>
                </a:moveTo>
                <a:cubicBezTo>
                  <a:pt x="180" y="1"/>
                  <a:pt x="176" y="55"/>
                  <a:pt x="176" y="55"/>
                </a:cubicBezTo>
                <a:cubicBezTo>
                  <a:pt x="176" y="55"/>
                  <a:pt x="151" y="34"/>
                  <a:pt x="116" y="34"/>
                </a:cubicBezTo>
                <a:cubicBezTo>
                  <a:pt x="111" y="34"/>
                  <a:pt x="105" y="35"/>
                  <a:pt x="99" y="36"/>
                </a:cubicBezTo>
                <a:cubicBezTo>
                  <a:pt x="53" y="45"/>
                  <a:pt x="61" y="91"/>
                  <a:pt x="61" y="91"/>
                </a:cubicBezTo>
                <a:cubicBezTo>
                  <a:pt x="61" y="91"/>
                  <a:pt x="59" y="90"/>
                  <a:pt x="55" y="90"/>
                </a:cubicBezTo>
                <a:cubicBezTo>
                  <a:pt x="40" y="90"/>
                  <a:pt x="8" y="95"/>
                  <a:pt x="0" y="140"/>
                </a:cubicBezTo>
                <a:cubicBezTo>
                  <a:pt x="90" y="158"/>
                  <a:pt x="169" y="173"/>
                  <a:pt x="245" y="173"/>
                </a:cubicBezTo>
                <a:cubicBezTo>
                  <a:pt x="276" y="173"/>
                  <a:pt x="306" y="171"/>
                  <a:pt x="336" y="165"/>
                </a:cubicBezTo>
                <a:lnTo>
                  <a:pt x="333" y="72"/>
                </a:lnTo>
                <a:cubicBezTo>
                  <a:pt x="333" y="72"/>
                  <a:pt x="356" y="59"/>
                  <a:pt x="333" y="36"/>
                </a:cubicBezTo>
                <a:cubicBezTo>
                  <a:pt x="327" y="30"/>
                  <a:pt x="321" y="28"/>
                  <a:pt x="316" y="28"/>
                </a:cubicBezTo>
                <a:cubicBezTo>
                  <a:pt x="300" y="28"/>
                  <a:pt x="286" y="45"/>
                  <a:pt x="286" y="45"/>
                </a:cubicBezTo>
                <a:cubicBezTo>
                  <a:pt x="286" y="45"/>
                  <a:pt x="273" y="1"/>
                  <a:pt x="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8" name="Google Shape;4698;p42">
            <a:extLst>
              <a:ext uri="{FF2B5EF4-FFF2-40B4-BE49-F238E27FC236}">
                <a16:creationId xmlns:a16="http://schemas.microsoft.com/office/drawing/2014/main" id="{98C9B212-A898-20ED-298A-A4B07D25029F}"/>
              </a:ext>
            </a:extLst>
          </p:cNvPr>
          <p:cNvSpPr/>
          <p:nvPr/>
        </p:nvSpPr>
        <p:spPr>
          <a:xfrm>
            <a:off x="12239086" y="3618226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4"/>
                  <a:pt x="886" y="28"/>
                </a:cubicBezTo>
                <a:cubicBezTo>
                  <a:pt x="794" y="83"/>
                  <a:pt x="728" y="163"/>
                  <a:pt x="675" y="246"/>
                </a:cubicBezTo>
                <a:cubicBezTo>
                  <a:pt x="562" y="423"/>
                  <a:pt x="503" y="625"/>
                  <a:pt x="505" y="826"/>
                </a:cubicBezTo>
                <a:cubicBezTo>
                  <a:pt x="472" y="682"/>
                  <a:pt x="334" y="458"/>
                  <a:pt x="204" y="394"/>
                </a:cubicBezTo>
                <a:cubicBezTo>
                  <a:pt x="174" y="380"/>
                  <a:pt x="147" y="374"/>
                  <a:pt x="122" y="374"/>
                </a:cubicBezTo>
                <a:cubicBezTo>
                  <a:pt x="48" y="374"/>
                  <a:pt x="0" y="430"/>
                  <a:pt x="7" y="501"/>
                </a:cubicBezTo>
                <a:cubicBezTo>
                  <a:pt x="24" y="692"/>
                  <a:pt x="349" y="1008"/>
                  <a:pt x="532" y="1207"/>
                </a:cubicBezTo>
                <a:cubicBezTo>
                  <a:pt x="763" y="1105"/>
                  <a:pt x="1083" y="978"/>
                  <a:pt x="1324" y="863"/>
                </a:cubicBezTo>
                <a:cubicBezTo>
                  <a:pt x="1366" y="842"/>
                  <a:pt x="1412" y="813"/>
                  <a:pt x="1417" y="773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3" y="658"/>
                  <a:pt x="1226" y="658"/>
                  <a:pt x="1218" y="658"/>
                </a:cubicBezTo>
                <a:cubicBezTo>
                  <a:pt x="1012" y="658"/>
                  <a:pt x="809" y="756"/>
                  <a:pt x="711" y="907"/>
                </a:cubicBezTo>
                <a:cubicBezTo>
                  <a:pt x="840" y="667"/>
                  <a:pt x="972" y="425"/>
                  <a:pt x="1044" y="170"/>
                </a:cubicBezTo>
                <a:cubicBezTo>
                  <a:pt x="1052" y="136"/>
                  <a:pt x="1061" y="103"/>
                  <a:pt x="1052" y="69"/>
                </a:cubicBezTo>
                <a:cubicBezTo>
                  <a:pt x="1044" y="36"/>
                  <a:pt x="1014" y="5"/>
                  <a:pt x="974" y="1"/>
                </a:cubicBezTo>
                <a:cubicBezTo>
                  <a:pt x="971" y="0"/>
                  <a:pt x="968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42">
            <a:extLst>
              <a:ext uri="{FF2B5EF4-FFF2-40B4-BE49-F238E27FC236}">
                <a16:creationId xmlns:a16="http://schemas.microsoft.com/office/drawing/2014/main" id="{E7E2BA65-C6A6-D303-6755-3C394EBA39F0}"/>
              </a:ext>
            </a:extLst>
          </p:cNvPr>
          <p:cNvSpPr/>
          <p:nvPr/>
        </p:nvSpPr>
        <p:spPr>
          <a:xfrm>
            <a:off x="12319223" y="3634587"/>
            <a:ext cx="61654" cy="162695"/>
          </a:xfrm>
          <a:custGeom>
            <a:avLst/>
            <a:gdLst/>
            <a:ahLst/>
            <a:cxnLst/>
            <a:rect l="l" t="t" r="r" b="b"/>
            <a:pathLst>
              <a:path w="407" h="1074" fill="none" extrusionOk="0">
                <a:moveTo>
                  <a:pt x="406" y="0"/>
                </a:moveTo>
                <a:cubicBezTo>
                  <a:pt x="218" y="338"/>
                  <a:pt x="81" y="701"/>
                  <a:pt x="0" y="107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0" name="Google Shape;4700;p42">
            <a:extLst>
              <a:ext uri="{FF2B5EF4-FFF2-40B4-BE49-F238E27FC236}">
                <a16:creationId xmlns:a16="http://schemas.microsoft.com/office/drawing/2014/main" id="{0FD430DD-8968-F1DF-F81B-AFED614B5173}"/>
              </a:ext>
            </a:extLst>
          </p:cNvPr>
          <p:cNvSpPr/>
          <p:nvPr/>
        </p:nvSpPr>
        <p:spPr>
          <a:xfrm>
            <a:off x="12318162" y="3733204"/>
            <a:ext cx="115583" cy="65139"/>
          </a:xfrm>
          <a:custGeom>
            <a:avLst/>
            <a:gdLst/>
            <a:ahLst/>
            <a:cxnLst/>
            <a:rect l="l" t="t" r="r" b="b"/>
            <a:pathLst>
              <a:path w="763" h="430" fill="none" extrusionOk="0">
                <a:moveTo>
                  <a:pt x="763" y="0"/>
                </a:moveTo>
                <a:cubicBezTo>
                  <a:pt x="470" y="65"/>
                  <a:pt x="199" y="217"/>
                  <a:pt x="0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42">
            <a:extLst>
              <a:ext uri="{FF2B5EF4-FFF2-40B4-BE49-F238E27FC236}">
                <a16:creationId xmlns:a16="http://schemas.microsoft.com/office/drawing/2014/main" id="{FB9BEDC5-F5B5-E0B3-E434-D7EB164555FF}"/>
              </a:ext>
            </a:extLst>
          </p:cNvPr>
          <p:cNvSpPr/>
          <p:nvPr/>
        </p:nvSpPr>
        <p:spPr>
          <a:xfrm>
            <a:off x="12256659" y="3692606"/>
            <a:ext cx="62109" cy="104222"/>
          </a:xfrm>
          <a:custGeom>
            <a:avLst/>
            <a:gdLst/>
            <a:ahLst/>
            <a:cxnLst/>
            <a:rect l="l" t="t" r="r" b="b"/>
            <a:pathLst>
              <a:path w="410" h="688" fill="none" extrusionOk="0">
                <a:moveTo>
                  <a:pt x="1" y="1"/>
                </a:moveTo>
                <a:cubicBezTo>
                  <a:pt x="150" y="224"/>
                  <a:pt x="339" y="432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2" name="Google Shape;4702;p42">
            <a:extLst>
              <a:ext uri="{FF2B5EF4-FFF2-40B4-BE49-F238E27FC236}">
                <a16:creationId xmlns:a16="http://schemas.microsoft.com/office/drawing/2014/main" id="{6916B66E-2992-2E14-C633-162068C8A0B0}"/>
              </a:ext>
            </a:extLst>
          </p:cNvPr>
          <p:cNvSpPr/>
          <p:nvPr/>
        </p:nvSpPr>
        <p:spPr>
          <a:xfrm>
            <a:off x="12281503" y="3792890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9" y="0"/>
                </a:moveTo>
                <a:cubicBezTo>
                  <a:pt x="259" y="0"/>
                  <a:pt x="220" y="4"/>
                  <a:pt x="181" y="10"/>
                </a:cubicBezTo>
                <a:cubicBezTo>
                  <a:pt x="133" y="18"/>
                  <a:pt x="84" y="33"/>
                  <a:pt x="51" y="64"/>
                </a:cubicBezTo>
                <a:cubicBezTo>
                  <a:pt x="5" y="108"/>
                  <a:pt x="1" y="170"/>
                  <a:pt x="0" y="226"/>
                </a:cubicBezTo>
                <a:cubicBezTo>
                  <a:pt x="114" y="243"/>
                  <a:pt x="235" y="254"/>
                  <a:pt x="356" y="254"/>
                </a:cubicBezTo>
                <a:cubicBezTo>
                  <a:pt x="401" y="254"/>
                  <a:pt x="445" y="252"/>
                  <a:pt x="489" y="249"/>
                </a:cubicBezTo>
                <a:cubicBezTo>
                  <a:pt x="507" y="216"/>
                  <a:pt x="523" y="182"/>
                  <a:pt x="527" y="146"/>
                </a:cubicBezTo>
                <a:cubicBezTo>
                  <a:pt x="532" y="110"/>
                  <a:pt x="522" y="71"/>
                  <a:pt x="492" y="46"/>
                </a:cubicBezTo>
                <a:cubicBezTo>
                  <a:pt x="465" y="22"/>
                  <a:pt x="425" y="11"/>
                  <a:pt x="387" y="6"/>
                </a:cubicBezTo>
                <a:cubicBezTo>
                  <a:pt x="358" y="2"/>
                  <a:pt x="328" y="0"/>
                  <a:pt x="2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3" name="Google Shape;4703;p42">
            <a:extLst>
              <a:ext uri="{FF2B5EF4-FFF2-40B4-BE49-F238E27FC236}">
                <a16:creationId xmlns:a16="http://schemas.microsoft.com/office/drawing/2014/main" id="{3A7F3A21-6B42-D890-2270-F26FA64F7E10}"/>
              </a:ext>
            </a:extLst>
          </p:cNvPr>
          <p:cNvSpPr/>
          <p:nvPr/>
        </p:nvSpPr>
        <p:spPr>
          <a:xfrm>
            <a:off x="12309225" y="3812734"/>
            <a:ext cx="74076" cy="20753"/>
          </a:xfrm>
          <a:custGeom>
            <a:avLst/>
            <a:gdLst/>
            <a:ahLst/>
            <a:cxnLst/>
            <a:rect l="l" t="t" r="r" b="b"/>
            <a:pathLst>
              <a:path w="489" h="137" extrusionOk="0">
                <a:moveTo>
                  <a:pt x="478" y="127"/>
                </a:moveTo>
                <a:cubicBezTo>
                  <a:pt x="478" y="127"/>
                  <a:pt x="478" y="127"/>
                  <a:pt x="478" y="127"/>
                </a:cubicBezTo>
                <a:cubicBezTo>
                  <a:pt x="478" y="127"/>
                  <a:pt x="478" y="127"/>
                  <a:pt x="478" y="127"/>
                </a:cubicBezTo>
                <a:close/>
                <a:moveTo>
                  <a:pt x="361" y="0"/>
                </a:moveTo>
                <a:cubicBezTo>
                  <a:pt x="306" y="0"/>
                  <a:pt x="276" y="68"/>
                  <a:pt x="276" y="68"/>
                </a:cubicBezTo>
                <a:cubicBezTo>
                  <a:pt x="276" y="68"/>
                  <a:pt x="278" y="33"/>
                  <a:pt x="245" y="27"/>
                </a:cubicBezTo>
                <a:cubicBezTo>
                  <a:pt x="242" y="27"/>
                  <a:pt x="240" y="27"/>
                  <a:pt x="237" y="27"/>
                </a:cubicBezTo>
                <a:cubicBezTo>
                  <a:pt x="208" y="27"/>
                  <a:pt x="194" y="53"/>
                  <a:pt x="194" y="53"/>
                </a:cubicBezTo>
                <a:cubicBezTo>
                  <a:pt x="194" y="53"/>
                  <a:pt x="186" y="6"/>
                  <a:pt x="134" y="6"/>
                </a:cubicBezTo>
                <a:cubicBezTo>
                  <a:pt x="129" y="6"/>
                  <a:pt x="123" y="6"/>
                  <a:pt x="117" y="8"/>
                </a:cubicBezTo>
                <a:cubicBezTo>
                  <a:pt x="50" y="18"/>
                  <a:pt x="70" y="95"/>
                  <a:pt x="70" y="95"/>
                </a:cubicBezTo>
                <a:cubicBezTo>
                  <a:pt x="70" y="95"/>
                  <a:pt x="59" y="88"/>
                  <a:pt x="45" y="88"/>
                </a:cubicBezTo>
                <a:cubicBezTo>
                  <a:pt x="38" y="88"/>
                  <a:pt x="30" y="90"/>
                  <a:pt x="23" y="95"/>
                </a:cubicBezTo>
                <a:cubicBezTo>
                  <a:pt x="0" y="109"/>
                  <a:pt x="5" y="134"/>
                  <a:pt x="5" y="134"/>
                </a:cubicBezTo>
                <a:cubicBezTo>
                  <a:pt x="53" y="136"/>
                  <a:pt x="104" y="137"/>
                  <a:pt x="154" y="137"/>
                </a:cubicBezTo>
                <a:cubicBezTo>
                  <a:pt x="316" y="137"/>
                  <a:pt x="467" y="127"/>
                  <a:pt x="477" y="127"/>
                </a:cubicBezTo>
                <a:cubicBezTo>
                  <a:pt x="477" y="127"/>
                  <a:pt x="478" y="127"/>
                  <a:pt x="478" y="127"/>
                </a:cubicBezTo>
                <a:lnTo>
                  <a:pt x="478" y="127"/>
                </a:lnTo>
                <a:cubicBezTo>
                  <a:pt x="489" y="73"/>
                  <a:pt x="459" y="64"/>
                  <a:pt x="438" y="64"/>
                </a:cubicBezTo>
                <a:cubicBezTo>
                  <a:pt x="427" y="64"/>
                  <a:pt x="419" y="66"/>
                  <a:pt x="419" y="66"/>
                </a:cubicBezTo>
                <a:cubicBezTo>
                  <a:pt x="419" y="66"/>
                  <a:pt x="433" y="14"/>
                  <a:pt x="372" y="1"/>
                </a:cubicBezTo>
                <a:cubicBezTo>
                  <a:pt x="368" y="1"/>
                  <a:pt x="364" y="0"/>
                  <a:pt x="3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4" name="Google Shape;4704;p42">
            <a:extLst>
              <a:ext uri="{FF2B5EF4-FFF2-40B4-BE49-F238E27FC236}">
                <a16:creationId xmlns:a16="http://schemas.microsoft.com/office/drawing/2014/main" id="{B6257D0F-7646-4476-EC42-52847ED9693C}"/>
              </a:ext>
            </a:extLst>
          </p:cNvPr>
          <p:cNvSpPr/>
          <p:nvPr/>
        </p:nvSpPr>
        <p:spPr>
          <a:xfrm>
            <a:off x="12252417" y="3808644"/>
            <a:ext cx="62109" cy="24389"/>
          </a:xfrm>
          <a:custGeom>
            <a:avLst/>
            <a:gdLst/>
            <a:ahLst/>
            <a:cxnLst/>
            <a:rect l="l" t="t" r="r" b="b"/>
            <a:pathLst>
              <a:path w="410" h="161" extrusionOk="0">
                <a:moveTo>
                  <a:pt x="248" y="0"/>
                </a:moveTo>
                <a:cubicBezTo>
                  <a:pt x="191" y="0"/>
                  <a:pt x="167" y="50"/>
                  <a:pt x="167" y="50"/>
                </a:cubicBezTo>
                <a:cubicBezTo>
                  <a:pt x="167" y="50"/>
                  <a:pt x="157" y="18"/>
                  <a:pt x="121" y="18"/>
                </a:cubicBezTo>
                <a:cubicBezTo>
                  <a:pt x="114" y="18"/>
                  <a:pt x="107" y="20"/>
                  <a:pt x="98" y="22"/>
                </a:cubicBezTo>
                <a:cubicBezTo>
                  <a:pt x="42" y="40"/>
                  <a:pt x="60" y="78"/>
                  <a:pt x="60" y="78"/>
                </a:cubicBezTo>
                <a:cubicBezTo>
                  <a:pt x="60" y="78"/>
                  <a:pt x="56" y="77"/>
                  <a:pt x="50" y="77"/>
                </a:cubicBezTo>
                <a:cubicBezTo>
                  <a:pt x="41" y="77"/>
                  <a:pt x="29" y="79"/>
                  <a:pt x="19" y="91"/>
                </a:cubicBezTo>
                <a:cubicBezTo>
                  <a:pt x="1" y="112"/>
                  <a:pt x="21" y="131"/>
                  <a:pt x="21" y="131"/>
                </a:cubicBezTo>
                <a:cubicBezTo>
                  <a:pt x="100" y="150"/>
                  <a:pt x="388" y="161"/>
                  <a:pt x="388" y="161"/>
                </a:cubicBezTo>
                <a:cubicBezTo>
                  <a:pt x="388" y="161"/>
                  <a:pt x="409" y="92"/>
                  <a:pt x="383" y="72"/>
                </a:cubicBezTo>
                <a:cubicBezTo>
                  <a:pt x="374" y="64"/>
                  <a:pt x="363" y="62"/>
                  <a:pt x="354" y="62"/>
                </a:cubicBezTo>
                <a:cubicBezTo>
                  <a:pt x="338" y="62"/>
                  <a:pt x="325" y="69"/>
                  <a:pt x="325" y="69"/>
                </a:cubicBezTo>
                <a:cubicBezTo>
                  <a:pt x="325" y="69"/>
                  <a:pt x="315" y="5"/>
                  <a:pt x="254" y="0"/>
                </a:cubicBezTo>
                <a:cubicBezTo>
                  <a:pt x="252" y="0"/>
                  <a:pt x="250" y="0"/>
                  <a:pt x="2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5" name="Google Shape;4705;p42">
            <a:extLst>
              <a:ext uri="{FF2B5EF4-FFF2-40B4-BE49-F238E27FC236}">
                <a16:creationId xmlns:a16="http://schemas.microsoft.com/office/drawing/2014/main" id="{047EEC95-5791-EB5E-8887-C6A8B325359D}"/>
              </a:ext>
            </a:extLst>
          </p:cNvPr>
          <p:cNvSpPr/>
          <p:nvPr/>
        </p:nvSpPr>
        <p:spPr>
          <a:xfrm>
            <a:off x="8290451" y="5904302"/>
            <a:ext cx="242830" cy="106645"/>
          </a:xfrm>
          <a:custGeom>
            <a:avLst/>
            <a:gdLst/>
            <a:ahLst/>
            <a:cxnLst/>
            <a:rect l="l" t="t" r="r" b="b"/>
            <a:pathLst>
              <a:path w="1603" h="704" extrusionOk="0">
                <a:moveTo>
                  <a:pt x="583" y="0"/>
                </a:moveTo>
                <a:cubicBezTo>
                  <a:pt x="376" y="0"/>
                  <a:pt x="319" y="200"/>
                  <a:pt x="319" y="200"/>
                </a:cubicBezTo>
                <a:cubicBezTo>
                  <a:pt x="319" y="200"/>
                  <a:pt x="255" y="121"/>
                  <a:pt x="182" y="121"/>
                </a:cubicBezTo>
                <a:cubicBezTo>
                  <a:pt x="155" y="121"/>
                  <a:pt x="128" y="130"/>
                  <a:pt x="102" y="157"/>
                </a:cubicBezTo>
                <a:cubicBezTo>
                  <a:pt x="1" y="260"/>
                  <a:pt x="102" y="324"/>
                  <a:pt x="102" y="324"/>
                </a:cubicBezTo>
                <a:lnTo>
                  <a:pt x="83" y="697"/>
                </a:lnTo>
                <a:cubicBezTo>
                  <a:pt x="194" y="701"/>
                  <a:pt x="306" y="704"/>
                  <a:pt x="418" y="704"/>
                </a:cubicBezTo>
                <a:cubicBezTo>
                  <a:pt x="803" y="704"/>
                  <a:pt x="1199" y="677"/>
                  <a:pt x="1603" y="633"/>
                </a:cubicBezTo>
                <a:cubicBezTo>
                  <a:pt x="1569" y="425"/>
                  <a:pt x="1418" y="404"/>
                  <a:pt x="1356" y="404"/>
                </a:cubicBezTo>
                <a:cubicBezTo>
                  <a:pt x="1339" y="404"/>
                  <a:pt x="1329" y="405"/>
                  <a:pt x="1329" y="405"/>
                </a:cubicBezTo>
                <a:cubicBezTo>
                  <a:pt x="1329" y="405"/>
                  <a:pt x="1364" y="201"/>
                  <a:pt x="1162" y="157"/>
                </a:cubicBezTo>
                <a:cubicBezTo>
                  <a:pt x="1132" y="151"/>
                  <a:pt x="1103" y="148"/>
                  <a:pt x="1076" y="148"/>
                </a:cubicBezTo>
                <a:cubicBezTo>
                  <a:pt x="919" y="148"/>
                  <a:pt x="811" y="238"/>
                  <a:pt x="811" y="238"/>
                </a:cubicBezTo>
                <a:cubicBezTo>
                  <a:pt x="811" y="238"/>
                  <a:pt x="794" y="0"/>
                  <a:pt x="585" y="0"/>
                </a:cubicBezTo>
                <a:cubicBezTo>
                  <a:pt x="584" y="0"/>
                  <a:pt x="583" y="0"/>
                  <a:pt x="5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42">
            <a:extLst>
              <a:ext uri="{FF2B5EF4-FFF2-40B4-BE49-F238E27FC236}">
                <a16:creationId xmlns:a16="http://schemas.microsoft.com/office/drawing/2014/main" id="{A877DE17-9546-7C02-6988-3DA4C7343F63}"/>
              </a:ext>
            </a:extLst>
          </p:cNvPr>
          <p:cNvSpPr/>
          <p:nvPr/>
        </p:nvSpPr>
        <p:spPr>
          <a:xfrm>
            <a:off x="7862654" y="5881276"/>
            <a:ext cx="242830" cy="118158"/>
          </a:xfrm>
          <a:custGeom>
            <a:avLst/>
            <a:gdLst/>
            <a:ahLst/>
            <a:cxnLst/>
            <a:rect l="l" t="t" r="r" b="b"/>
            <a:pathLst>
              <a:path w="1603" h="780" extrusionOk="0">
                <a:moveTo>
                  <a:pt x="1020" y="0"/>
                </a:moveTo>
                <a:cubicBezTo>
                  <a:pt x="1019" y="0"/>
                  <a:pt x="1019" y="0"/>
                  <a:pt x="1018" y="0"/>
                </a:cubicBezTo>
                <a:cubicBezTo>
                  <a:pt x="808" y="0"/>
                  <a:pt x="792" y="238"/>
                  <a:pt x="792" y="238"/>
                </a:cubicBezTo>
                <a:cubicBezTo>
                  <a:pt x="792" y="238"/>
                  <a:pt x="683" y="147"/>
                  <a:pt x="525" y="147"/>
                </a:cubicBezTo>
                <a:cubicBezTo>
                  <a:pt x="498" y="147"/>
                  <a:pt x="470" y="150"/>
                  <a:pt x="441" y="156"/>
                </a:cubicBezTo>
                <a:cubicBezTo>
                  <a:pt x="239" y="201"/>
                  <a:pt x="274" y="404"/>
                  <a:pt x="274" y="404"/>
                </a:cubicBezTo>
                <a:cubicBezTo>
                  <a:pt x="274" y="404"/>
                  <a:pt x="264" y="403"/>
                  <a:pt x="247" y="403"/>
                </a:cubicBezTo>
                <a:cubicBezTo>
                  <a:pt x="185" y="403"/>
                  <a:pt x="34" y="425"/>
                  <a:pt x="0" y="632"/>
                </a:cubicBezTo>
                <a:cubicBezTo>
                  <a:pt x="411" y="712"/>
                  <a:pt x="764" y="780"/>
                  <a:pt x="1108" y="780"/>
                </a:cubicBezTo>
                <a:cubicBezTo>
                  <a:pt x="1244" y="780"/>
                  <a:pt x="1380" y="769"/>
                  <a:pt x="1516" y="744"/>
                </a:cubicBezTo>
                <a:lnTo>
                  <a:pt x="1501" y="323"/>
                </a:lnTo>
                <a:cubicBezTo>
                  <a:pt x="1501" y="323"/>
                  <a:pt x="1602" y="260"/>
                  <a:pt x="1501" y="156"/>
                </a:cubicBezTo>
                <a:cubicBezTo>
                  <a:pt x="1475" y="129"/>
                  <a:pt x="1447" y="120"/>
                  <a:pt x="1421" y="120"/>
                </a:cubicBezTo>
                <a:cubicBezTo>
                  <a:pt x="1348" y="120"/>
                  <a:pt x="1284" y="199"/>
                  <a:pt x="1284" y="199"/>
                </a:cubicBezTo>
                <a:cubicBezTo>
                  <a:pt x="1284" y="199"/>
                  <a:pt x="1227" y="0"/>
                  <a:pt x="10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42">
            <a:extLst>
              <a:ext uri="{FF2B5EF4-FFF2-40B4-BE49-F238E27FC236}">
                <a16:creationId xmlns:a16="http://schemas.microsoft.com/office/drawing/2014/main" id="{177062FD-2D4C-1C03-B2B6-6ACE66B022EB}"/>
              </a:ext>
            </a:extLst>
          </p:cNvPr>
          <p:cNvSpPr/>
          <p:nvPr/>
        </p:nvSpPr>
        <p:spPr>
          <a:xfrm>
            <a:off x="7804181" y="5110667"/>
            <a:ext cx="872251" cy="805749"/>
          </a:xfrm>
          <a:custGeom>
            <a:avLst/>
            <a:gdLst/>
            <a:ahLst/>
            <a:cxnLst/>
            <a:rect l="l" t="t" r="r" b="b"/>
            <a:pathLst>
              <a:path w="5758" h="5319" extrusionOk="0">
                <a:moveTo>
                  <a:pt x="2870" y="0"/>
                </a:moveTo>
                <a:cubicBezTo>
                  <a:pt x="2857" y="0"/>
                  <a:pt x="2844" y="1"/>
                  <a:pt x="2831" y="3"/>
                </a:cubicBezTo>
                <a:cubicBezTo>
                  <a:pt x="2660" y="22"/>
                  <a:pt x="2534" y="168"/>
                  <a:pt x="2451" y="315"/>
                </a:cubicBezTo>
                <a:cubicBezTo>
                  <a:pt x="2214" y="735"/>
                  <a:pt x="2172" y="1228"/>
                  <a:pt x="2167" y="1707"/>
                </a:cubicBezTo>
                <a:cubicBezTo>
                  <a:pt x="2157" y="2494"/>
                  <a:pt x="2232" y="3284"/>
                  <a:pt x="2388" y="4056"/>
                </a:cubicBezTo>
                <a:cubicBezTo>
                  <a:pt x="2239" y="3657"/>
                  <a:pt x="2064" y="3260"/>
                  <a:pt x="1786" y="2933"/>
                </a:cubicBezTo>
                <a:cubicBezTo>
                  <a:pt x="1509" y="2606"/>
                  <a:pt x="1114" y="2353"/>
                  <a:pt x="679" y="2316"/>
                </a:cubicBezTo>
                <a:cubicBezTo>
                  <a:pt x="650" y="2314"/>
                  <a:pt x="621" y="2313"/>
                  <a:pt x="592" y="2313"/>
                </a:cubicBezTo>
                <a:cubicBezTo>
                  <a:pt x="461" y="2313"/>
                  <a:pt x="328" y="2340"/>
                  <a:pt x="225" y="2418"/>
                </a:cubicBezTo>
                <a:cubicBezTo>
                  <a:pt x="1" y="2590"/>
                  <a:pt x="17" y="2938"/>
                  <a:pt x="152" y="3181"/>
                </a:cubicBezTo>
                <a:cubicBezTo>
                  <a:pt x="337" y="3517"/>
                  <a:pt x="681" y="3740"/>
                  <a:pt x="1010" y="3947"/>
                </a:cubicBezTo>
                <a:cubicBezTo>
                  <a:pt x="1626" y="4334"/>
                  <a:pt x="2580" y="5319"/>
                  <a:pt x="2580" y="5319"/>
                </a:cubicBezTo>
                <a:cubicBezTo>
                  <a:pt x="2580" y="5319"/>
                  <a:pt x="4518" y="4079"/>
                  <a:pt x="5269" y="3608"/>
                </a:cubicBezTo>
                <a:cubicBezTo>
                  <a:pt x="5412" y="3518"/>
                  <a:pt x="5560" y="3424"/>
                  <a:pt x="5650" y="3284"/>
                </a:cubicBezTo>
                <a:cubicBezTo>
                  <a:pt x="5741" y="3144"/>
                  <a:pt x="5757" y="2945"/>
                  <a:pt x="5642" y="2823"/>
                </a:cubicBezTo>
                <a:cubicBezTo>
                  <a:pt x="5551" y="2727"/>
                  <a:pt x="5409" y="2703"/>
                  <a:pt x="5272" y="2703"/>
                </a:cubicBezTo>
                <a:cubicBezTo>
                  <a:pt x="5254" y="2703"/>
                  <a:pt x="5236" y="2703"/>
                  <a:pt x="5219" y="2704"/>
                </a:cubicBezTo>
                <a:cubicBezTo>
                  <a:pt x="4321" y="2733"/>
                  <a:pt x="3461" y="3265"/>
                  <a:pt x="3054" y="4042"/>
                </a:cubicBezTo>
                <a:cubicBezTo>
                  <a:pt x="3333" y="3280"/>
                  <a:pt x="3502" y="2480"/>
                  <a:pt x="3554" y="1673"/>
                </a:cubicBezTo>
                <a:cubicBezTo>
                  <a:pt x="3585" y="1191"/>
                  <a:pt x="3566" y="675"/>
                  <a:pt x="3290" y="273"/>
                </a:cubicBezTo>
                <a:cubicBezTo>
                  <a:pt x="3192" y="132"/>
                  <a:pt x="3041" y="0"/>
                  <a:pt x="28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42">
            <a:extLst>
              <a:ext uri="{FF2B5EF4-FFF2-40B4-BE49-F238E27FC236}">
                <a16:creationId xmlns:a16="http://schemas.microsoft.com/office/drawing/2014/main" id="{1DE61CD0-3BCC-CB1D-684A-0468AF0F9C20}"/>
              </a:ext>
            </a:extLst>
          </p:cNvPr>
          <p:cNvSpPr/>
          <p:nvPr/>
        </p:nvSpPr>
        <p:spPr>
          <a:xfrm>
            <a:off x="8197893" y="5221252"/>
            <a:ext cx="44234" cy="686227"/>
          </a:xfrm>
          <a:custGeom>
            <a:avLst/>
            <a:gdLst/>
            <a:ahLst/>
            <a:cxnLst/>
            <a:rect l="l" t="t" r="r" b="b"/>
            <a:pathLst>
              <a:path w="292" h="4530" fill="none" extrusionOk="0">
                <a:moveTo>
                  <a:pt x="263" y="0"/>
                </a:moveTo>
                <a:cubicBezTo>
                  <a:pt x="291" y="1514"/>
                  <a:pt x="203" y="3030"/>
                  <a:pt x="1" y="453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9" name="Google Shape;4709;p42">
            <a:extLst>
              <a:ext uri="{FF2B5EF4-FFF2-40B4-BE49-F238E27FC236}">
                <a16:creationId xmlns:a16="http://schemas.microsoft.com/office/drawing/2014/main" id="{7E468347-90E6-25B9-5A87-880B06AD2F4C}"/>
              </a:ext>
            </a:extLst>
          </p:cNvPr>
          <p:cNvSpPr/>
          <p:nvPr/>
        </p:nvSpPr>
        <p:spPr>
          <a:xfrm>
            <a:off x="8196075" y="5579819"/>
            <a:ext cx="408252" cy="327662"/>
          </a:xfrm>
          <a:custGeom>
            <a:avLst/>
            <a:gdLst/>
            <a:ahLst/>
            <a:cxnLst/>
            <a:rect l="l" t="t" r="r" b="b"/>
            <a:pathLst>
              <a:path w="2695" h="2163" fill="none" extrusionOk="0">
                <a:moveTo>
                  <a:pt x="2695" y="1"/>
                </a:moveTo>
                <a:cubicBezTo>
                  <a:pt x="1671" y="523"/>
                  <a:pt x="748" y="1264"/>
                  <a:pt x="1" y="21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0" name="Google Shape;4710;p42">
            <a:extLst>
              <a:ext uri="{FF2B5EF4-FFF2-40B4-BE49-F238E27FC236}">
                <a16:creationId xmlns:a16="http://schemas.microsoft.com/office/drawing/2014/main" id="{66911B92-F24E-4F69-9F68-485D683F8167}"/>
              </a:ext>
            </a:extLst>
          </p:cNvPr>
          <p:cNvSpPr/>
          <p:nvPr/>
        </p:nvSpPr>
        <p:spPr>
          <a:xfrm>
            <a:off x="7894921" y="5527708"/>
            <a:ext cx="298122" cy="383409"/>
          </a:xfrm>
          <a:custGeom>
            <a:avLst/>
            <a:gdLst/>
            <a:ahLst/>
            <a:cxnLst/>
            <a:rect l="l" t="t" r="r" b="b"/>
            <a:pathLst>
              <a:path w="1968" h="2531" fill="none" extrusionOk="0">
                <a:moveTo>
                  <a:pt x="0" y="1"/>
                </a:moveTo>
                <a:cubicBezTo>
                  <a:pt x="416" y="345"/>
                  <a:pt x="834" y="688"/>
                  <a:pt x="1191" y="1099"/>
                </a:cubicBezTo>
                <a:cubicBezTo>
                  <a:pt x="1547" y="1508"/>
                  <a:pt x="1841" y="1992"/>
                  <a:pt x="1968" y="253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42">
            <a:extLst>
              <a:ext uri="{FF2B5EF4-FFF2-40B4-BE49-F238E27FC236}">
                <a16:creationId xmlns:a16="http://schemas.microsoft.com/office/drawing/2014/main" id="{BE0CB4AD-A8B2-63E8-6A9E-F9005AC2E107}"/>
              </a:ext>
            </a:extLst>
          </p:cNvPr>
          <p:cNvSpPr/>
          <p:nvPr/>
        </p:nvSpPr>
        <p:spPr>
          <a:xfrm>
            <a:off x="8074886" y="5875368"/>
            <a:ext cx="242225" cy="143759"/>
          </a:xfrm>
          <a:custGeom>
            <a:avLst/>
            <a:gdLst/>
            <a:ahLst/>
            <a:cxnLst/>
            <a:rect l="l" t="t" r="r" b="b"/>
            <a:pathLst>
              <a:path w="1599" h="949" extrusionOk="0">
                <a:moveTo>
                  <a:pt x="887" y="1"/>
                </a:moveTo>
                <a:cubicBezTo>
                  <a:pt x="772" y="1"/>
                  <a:pt x="656" y="13"/>
                  <a:pt x="543" y="38"/>
                </a:cubicBezTo>
                <a:cubicBezTo>
                  <a:pt x="399" y="69"/>
                  <a:pt x="251" y="124"/>
                  <a:pt x="153" y="241"/>
                </a:cubicBezTo>
                <a:cubicBezTo>
                  <a:pt x="17" y="400"/>
                  <a:pt x="6" y="632"/>
                  <a:pt x="1" y="844"/>
                </a:cubicBezTo>
                <a:cubicBezTo>
                  <a:pt x="347" y="908"/>
                  <a:pt x="715" y="948"/>
                  <a:pt x="1087" y="948"/>
                </a:cubicBezTo>
                <a:cubicBezTo>
                  <a:pt x="1216" y="948"/>
                  <a:pt x="1345" y="943"/>
                  <a:pt x="1473" y="933"/>
                </a:cubicBezTo>
                <a:cubicBezTo>
                  <a:pt x="1522" y="809"/>
                  <a:pt x="1572" y="681"/>
                  <a:pt x="1586" y="547"/>
                </a:cubicBezTo>
                <a:cubicBezTo>
                  <a:pt x="1598" y="412"/>
                  <a:pt x="1570" y="267"/>
                  <a:pt x="1479" y="169"/>
                </a:cubicBezTo>
                <a:cubicBezTo>
                  <a:pt x="1398" y="80"/>
                  <a:pt x="1277" y="44"/>
                  <a:pt x="1160" y="25"/>
                </a:cubicBezTo>
                <a:cubicBezTo>
                  <a:pt x="1070" y="9"/>
                  <a:pt x="979" y="1"/>
                  <a:pt x="8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2" name="Google Shape;4712;p42">
            <a:extLst>
              <a:ext uri="{FF2B5EF4-FFF2-40B4-BE49-F238E27FC236}">
                <a16:creationId xmlns:a16="http://schemas.microsoft.com/office/drawing/2014/main" id="{8B6BD717-4851-3D8C-3BEE-C8D85E0B465C}"/>
              </a:ext>
            </a:extLst>
          </p:cNvPr>
          <p:cNvSpPr/>
          <p:nvPr/>
        </p:nvSpPr>
        <p:spPr>
          <a:xfrm>
            <a:off x="8133208" y="5945507"/>
            <a:ext cx="334176" cy="93315"/>
          </a:xfrm>
          <a:custGeom>
            <a:avLst/>
            <a:gdLst/>
            <a:ahLst/>
            <a:cxnLst/>
            <a:rect l="l" t="t" r="r" b="b"/>
            <a:pathLst>
              <a:path w="2206" h="616" extrusionOk="0">
                <a:moveTo>
                  <a:pt x="1631" y="0"/>
                </a:moveTo>
                <a:cubicBezTo>
                  <a:pt x="1388" y="0"/>
                  <a:pt x="1249" y="306"/>
                  <a:pt x="1249" y="306"/>
                </a:cubicBezTo>
                <a:cubicBezTo>
                  <a:pt x="1249" y="306"/>
                  <a:pt x="1261" y="139"/>
                  <a:pt x="1108" y="119"/>
                </a:cubicBezTo>
                <a:cubicBezTo>
                  <a:pt x="1097" y="117"/>
                  <a:pt x="1086" y="116"/>
                  <a:pt x="1076" y="116"/>
                </a:cubicBezTo>
                <a:cubicBezTo>
                  <a:pt x="943" y="116"/>
                  <a:pt x="877" y="238"/>
                  <a:pt x="877" y="238"/>
                </a:cubicBezTo>
                <a:cubicBezTo>
                  <a:pt x="877" y="238"/>
                  <a:pt x="838" y="19"/>
                  <a:pt x="599" y="19"/>
                </a:cubicBezTo>
                <a:cubicBezTo>
                  <a:pt x="577" y="19"/>
                  <a:pt x="554" y="21"/>
                  <a:pt x="529" y="25"/>
                </a:cubicBezTo>
                <a:cubicBezTo>
                  <a:pt x="226" y="72"/>
                  <a:pt x="317" y="424"/>
                  <a:pt x="317" y="424"/>
                </a:cubicBezTo>
                <a:cubicBezTo>
                  <a:pt x="317" y="424"/>
                  <a:pt x="266" y="393"/>
                  <a:pt x="202" y="393"/>
                </a:cubicBezTo>
                <a:cubicBezTo>
                  <a:pt x="170" y="393"/>
                  <a:pt x="135" y="401"/>
                  <a:pt x="101" y="424"/>
                </a:cubicBezTo>
                <a:cubicBezTo>
                  <a:pt x="0" y="492"/>
                  <a:pt x="25" y="600"/>
                  <a:pt x="25" y="600"/>
                </a:cubicBezTo>
                <a:cubicBezTo>
                  <a:pt x="242" y="611"/>
                  <a:pt x="473" y="615"/>
                  <a:pt x="699" y="615"/>
                </a:cubicBezTo>
                <a:cubicBezTo>
                  <a:pt x="1448" y="615"/>
                  <a:pt x="2146" y="569"/>
                  <a:pt x="2158" y="569"/>
                </a:cubicBezTo>
                <a:cubicBezTo>
                  <a:pt x="2158" y="569"/>
                  <a:pt x="2158" y="569"/>
                  <a:pt x="2158" y="569"/>
                </a:cubicBezTo>
                <a:cubicBezTo>
                  <a:pt x="2206" y="327"/>
                  <a:pt x="2074" y="286"/>
                  <a:pt x="1980" y="286"/>
                </a:cubicBezTo>
                <a:cubicBezTo>
                  <a:pt x="1933" y="286"/>
                  <a:pt x="1894" y="296"/>
                  <a:pt x="1894" y="296"/>
                </a:cubicBezTo>
                <a:cubicBezTo>
                  <a:pt x="1894" y="296"/>
                  <a:pt x="1961" y="56"/>
                  <a:pt x="1685" y="5"/>
                </a:cubicBezTo>
                <a:cubicBezTo>
                  <a:pt x="1666" y="2"/>
                  <a:pt x="1648" y="0"/>
                  <a:pt x="1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3" name="Google Shape;4713;p42">
            <a:extLst>
              <a:ext uri="{FF2B5EF4-FFF2-40B4-BE49-F238E27FC236}">
                <a16:creationId xmlns:a16="http://schemas.microsoft.com/office/drawing/2014/main" id="{DCBB615F-5B86-8E34-4A94-C0D7C414FFA4}"/>
              </a:ext>
            </a:extLst>
          </p:cNvPr>
          <p:cNvSpPr/>
          <p:nvPr/>
        </p:nvSpPr>
        <p:spPr>
          <a:xfrm>
            <a:off x="7877197" y="5926722"/>
            <a:ext cx="278581" cy="110433"/>
          </a:xfrm>
          <a:custGeom>
            <a:avLst/>
            <a:gdLst/>
            <a:ahLst/>
            <a:cxnLst/>
            <a:rect l="l" t="t" r="r" b="b"/>
            <a:pathLst>
              <a:path w="1839" h="729" extrusionOk="0">
                <a:moveTo>
                  <a:pt x="1108" y="0"/>
                </a:moveTo>
                <a:cubicBezTo>
                  <a:pt x="851" y="0"/>
                  <a:pt x="744" y="223"/>
                  <a:pt x="744" y="223"/>
                </a:cubicBezTo>
                <a:cubicBezTo>
                  <a:pt x="744" y="223"/>
                  <a:pt x="699" y="86"/>
                  <a:pt x="539" y="86"/>
                </a:cubicBezTo>
                <a:cubicBezTo>
                  <a:pt x="507" y="86"/>
                  <a:pt x="472" y="91"/>
                  <a:pt x="431" y="103"/>
                </a:cubicBezTo>
                <a:cubicBezTo>
                  <a:pt x="183" y="179"/>
                  <a:pt x="264" y="351"/>
                  <a:pt x="264" y="351"/>
                </a:cubicBezTo>
                <a:cubicBezTo>
                  <a:pt x="264" y="351"/>
                  <a:pt x="246" y="346"/>
                  <a:pt x="219" y="346"/>
                </a:cubicBezTo>
                <a:cubicBezTo>
                  <a:pt x="181" y="346"/>
                  <a:pt x="124" y="357"/>
                  <a:pt x="78" y="410"/>
                </a:cubicBezTo>
                <a:cubicBezTo>
                  <a:pt x="0" y="501"/>
                  <a:pt x="86" y="591"/>
                  <a:pt x="86" y="591"/>
                </a:cubicBezTo>
                <a:cubicBezTo>
                  <a:pt x="449" y="678"/>
                  <a:pt x="1737" y="728"/>
                  <a:pt x="1737" y="728"/>
                </a:cubicBezTo>
                <a:cubicBezTo>
                  <a:pt x="1737" y="728"/>
                  <a:pt x="1839" y="418"/>
                  <a:pt x="1720" y="325"/>
                </a:cubicBezTo>
                <a:cubicBezTo>
                  <a:pt x="1676" y="291"/>
                  <a:pt x="1628" y="280"/>
                  <a:pt x="1585" y="280"/>
                </a:cubicBezTo>
                <a:cubicBezTo>
                  <a:pt x="1514" y="280"/>
                  <a:pt x="1457" y="311"/>
                  <a:pt x="1457" y="311"/>
                </a:cubicBezTo>
                <a:cubicBezTo>
                  <a:pt x="1457" y="311"/>
                  <a:pt x="1411" y="17"/>
                  <a:pt x="1135" y="1"/>
                </a:cubicBezTo>
                <a:cubicBezTo>
                  <a:pt x="1126" y="0"/>
                  <a:pt x="1117" y="0"/>
                  <a:pt x="11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5" name="Google Shape;4715;p42">
            <a:extLst>
              <a:ext uri="{FF2B5EF4-FFF2-40B4-BE49-F238E27FC236}">
                <a16:creationId xmlns:a16="http://schemas.microsoft.com/office/drawing/2014/main" id="{32932564-7A79-C15F-62AA-CBAD5A2F10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2963" y="76197"/>
            <a:ext cx="5185800" cy="36523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Future</a:t>
            </a:r>
            <a:br>
              <a:rPr lang="en" b="1" dirty="0">
                <a:solidFill>
                  <a:srgbClr val="06A227"/>
                </a:solidFill>
              </a:rPr>
            </a:br>
            <a:r>
              <a:rPr lang="en" b="1" dirty="0">
                <a:solidFill>
                  <a:srgbClr val="06A227"/>
                </a:solidFill>
              </a:rPr>
              <a:t> PLANS</a:t>
            </a:r>
            <a:endParaRPr b="1" dirty="0">
              <a:solidFill>
                <a:srgbClr val="06A227"/>
              </a:solidFill>
            </a:endParaRPr>
          </a:p>
        </p:txBody>
      </p:sp>
      <p:sp>
        <p:nvSpPr>
          <p:cNvPr id="6" name="Google Shape;4765;p43">
            <a:extLst>
              <a:ext uri="{FF2B5EF4-FFF2-40B4-BE49-F238E27FC236}">
                <a16:creationId xmlns:a16="http://schemas.microsoft.com/office/drawing/2014/main" id="{E308E3C7-5E2F-5FCD-9E7E-28EB7D1F7594}"/>
              </a:ext>
            </a:extLst>
          </p:cNvPr>
          <p:cNvSpPr txBox="1">
            <a:spLocks/>
          </p:cNvSpPr>
          <p:nvPr/>
        </p:nvSpPr>
        <p:spPr>
          <a:xfrm>
            <a:off x="6124476" y="6489930"/>
            <a:ext cx="35448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123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</a:t>
            </a:r>
            <a:endParaRPr 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oogle Shape;4720;p43">
            <a:extLst>
              <a:ext uri="{FF2B5EF4-FFF2-40B4-BE49-F238E27FC236}">
                <a16:creationId xmlns:a16="http://schemas.microsoft.com/office/drawing/2014/main" id="{F74DCD7C-5F34-47EF-8A37-379B7A22869C}"/>
              </a:ext>
            </a:extLst>
          </p:cNvPr>
          <p:cNvGrpSpPr/>
          <p:nvPr/>
        </p:nvGrpSpPr>
        <p:grpSpPr>
          <a:xfrm>
            <a:off x="-475280" y="955263"/>
            <a:ext cx="3438979" cy="4608499"/>
            <a:chOff x="-620737" y="306400"/>
            <a:chExt cx="3438979" cy="4608499"/>
          </a:xfrm>
        </p:grpSpPr>
        <p:sp>
          <p:nvSpPr>
            <p:cNvPr id="8" name="Google Shape;4721;p43">
              <a:extLst>
                <a:ext uri="{FF2B5EF4-FFF2-40B4-BE49-F238E27FC236}">
                  <a16:creationId xmlns:a16="http://schemas.microsoft.com/office/drawing/2014/main" id="{2C637B6A-E295-09AF-085D-3947ADD8E562}"/>
                </a:ext>
              </a:extLst>
            </p:cNvPr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22;p43">
              <a:extLst>
                <a:ext uri="{FF2B5EF4-FFF2-40B4-BE49-F238E27FC236}">
                  <a16:creationId xmlns:a16="http://schemas.microsoft.com/office/drawing/2014/main" id="{77758CC1-C644-77E6-8B82-EC3B9B037E8C}"/>
                </a:ext>
              </a:extLst>
            </p:cNvPr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23;p43">
              <a:extLst>
                <a:ext uri="{FF2B5EF4-FFF2-40B4-BE49-F238E27FC236}">
                  <a16:creationId xmlns:a16="http://schemas.microsoft.com/office/drawing/2014/main" id="{34B7741D-182C-A1BC-37F4-C480FB458EDA}"/>
                </a:ext>
              </a:extLst>
            </p:cNvPr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24;p43">
              <a:extLst>
                <a:ext uri="{FF2B5EF4-FFF2-40B4-BE49-F238E27FC236}">
                  <a16:creationId xmlns:a16="http://schemas.microsoft.com/office/drawing/2014/main" id="{631288AF-19AC-18BA-FC24-F8CB0D2D1D97}"/>
                </a:ext>
              </a:extLst>
            </p:cNvPr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5;p43">
              <a:extLst>
                <a:ext uri="{FF2B5EF4-FFF2-40B4-BE49-F238E27FC236}">
                  <a16:creationId xmlns:a16="http://schemas.microsoft.com/office/drawing/2014/main" id="{257F9C8E-6BF2-1519-5F21-98AB04964088}"/>
                </a:ext>
              </a:extLst>
            </p:cNvPr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26;p43">
              <a:extLst>
                <a:ext uri="{FF2B5EF4-FFF2-40B4-BE49-F238E27FC236}">
                  <a16:creationId xmlns:a16="http://schemas.microsoft.com/office/drawing/2014/main" id="{629B0F75-1C3C-14DC-F54C-88B9ABD1B91F}"/>
                </a:ext>
              </a:extLst>
            </p:cNvPr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7;p43">
              <a:extLst>
                <a:ext uri="{FF2B5EF4-FFF2-40B4-BE49-F238E27FC236}">
                  <a16:creationId xmlns:a16="http://schemas.microsoft.com/office/drawing/2014/main" id="{80E2247F-6D3E-4735-8E18-6293B23F6CB1}"/>
                </a:ext>
              </a:extLst>
            </p:cNvPr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8;p43">
              <a:extLst>
                <a:ext uri="{FF2B5EF4-FFF2-40B4-BE49-F238E27FC236}">
                  <a16:creationId xmlns:a16="http://schemas.microsoft.com/office/drawing/2014/main" id="{CC9F9C09-2292-2B31-AFB1-0E6B46115BA2}"/>
                </a:ext>
              </a:extLst>
            </p:cNvPr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29;p43">
              <a:extLst>
                <a:ext uri="{FF2B5EF4-FFF2-40B4-BE49-F238E27FC236}">
                  <a16:creationId xmlns:a16="http://schemas.microsoft.com/office/drawing/2014/main" id="{DDDADD36-0857-E0BF-2978-FF30C9EAD337}"/>
                </a:ext>
              </a:extLst>
            </p:cNvPr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30;p43">
              <a:extLst>
                <a:ext uri="{FF2B5EF4-FFF2-40B4-BE49-F238E27FC236}">
                  <a16:creationId xmlns:a16="http://schemas.microsoft.com/office/drawing/2014/main" id="{A86F236A-1402-A75F-1EA5-32FF620C3DB0}"/>
                </a:ext>
              </a:extLst>
            </p:cNvPr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4731;p43">
              <a:extLst>
                <a:ext uri="{FF2B5EF4-FFF2-40B4-BE49-F238E27FC236}">
                  <a16:creationId xmlns:a16="http://schemas.microsoft.com/office/drawing/2014/main" id="{9D4CEED4-BBE3-2BE6-D16C-0DF33F1484C6}"/>
                </a:ext>
              </a:extLst>
            </p:cNvPr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50" name="Google Shape;4732;p43">
                <a:extLst>
                  <a:ext uri="{FF2B5EF4-FFF2-40B4-BE49-F238E27FC236}">
                    <a16:creationId xmlns:a16="http://schemas.microsoft.com/office/drawing/2014/main" id="{BE193BEC-555E-DA11-520A-34D173B3F4A5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33;p43">
                <a:extLst>
                  <a:ext uri="{FF2B5EF4-FFF2-40B4-BE49-F238E27FC236}">
                    <a16:creationId xmlns:a16="http://schemas.microsoft.com/office/drawing/2014/main" id="{331BC91B-5477-1769-AF16-19FFA83D7825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4734;p43">
              <a:extLst>
                <a:ext uri="{FF2B5EF4-FFF2-40B4-BE49-F238E27FC236}">
                  <a16:creationId xmlns:a16="http://schemas.microsoft.com/office/drawing/2014/main" id="{DD92A307-AE70-527E-2C87-A358F384AD1E}"/>
                </a:ext>
              </a:extLst>
            </p:cNvPr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35;p43">
              <a:extLst>
                <a:ext uri="{FF2B5EF4-FFF2-40B4-BE49-F238E27FC236}">
                  <a16:creationId xmlns:a16="http://schemas.microsoft.com/office/drawing/2014/main" id="{A6D29621-6770-FE44-BB1C-EDF0E171F6B9}"/>
                </a:ext>
              </a:extLst>
            </p:cNvPr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36;p43">
              <a:extLst>
                <a:ext uri="{FF2B5EF4-FFF2-40B4-BE49-F238E27FC236}">
                  <a16:creationId xmlns:a16="http://schemas.microsoft.com/office/drawing/2014/main" id="{F1D81172-BFD2-2EB5-065B-BF4932020A2E}"/>
                </a:ext>
              </a:extLst>
            </p:cNvPr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37;p43">
              <a:extLst>
                <a:ext uri="{FF2B5EF4-FFF2-40B4-BE49-F238E27FC236}">
                  <a16:creationId xmlns:a16="http://schemas.microsoft.com/office/drawing/2014/main" id="{B98814E7-CA13-B7D4-1A38-0B8016657A86}"/>
                </a:ext>
              </a:extLst>
            </p:cNvPr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38;p43">
              <a:extLst>
                <a:ext uri="{FF2B5EF4-FFF2-40B4-BE49-F238E27FC236}">
                  <a16:creationId xmlns:a16="http://schemas.microsoft.com/office/drawing/2014/main" id="{D044596C-4CB6-EB62-D71A-DFE1EBC33C6C}"/>
                </a:ext>
              </a:extLst>
            </p:cNvPr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39;p43">
              <a:extLst>
                <a:ext uri="{FF2B5EF4-FFF2-40B4-BE49-F238E27FC236}">
                  <a16:creationId xmlns:a16="http://schemas.microsoft.com/office/drawing/2014/main" id="{60232B98-83B4-25A2-7C8C-58DAFECBA9E3}"/>
                </a:ext>
              </a:extLst>
            </p:cNvPr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0;p43">
              <a:extLst>
                <a:ext uri="{FF2B5EF4-FFF2-40B4-BE49-F238E27FC236}">
                  <a16:creationId xmlns:a16="http://schemas.microsoft.com/office/drawing/2014/main" id="{770FF6E6-9FB1-1E36-FD9B-AE6FB0052653}"/>
                </a:ext>
              </a:extLst>
            </p:cNvPr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1;p43">
              <a:extLst>
                <a:ext uri="{FF2B5EF4-FFF2-40B4-BE49-F238E27FC236}">
                  <a16:creationId xmlns:a16="http://schemas.microsoft.com/office/drawing/2014/main" id="{5A04585D-E667-78CA-0D66-E9E44F75848B}"/>
                </a:ext>
              </a:extLst>
            </p:cNvPr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2;p43">
              <a:extLst>
                <a:ext uri="{FF2B5EF4-FFF2-40B4-BE49-F238E27FC236}">
                  <a16:creationId xmlns:a16="http://schemas.microsoft.com/office/drawing/2014/main" id="{D6D69334-74EC-68D9-D9E3-CD876E5D8D05}"/>
                </a:ext>
              </a:extLst>
            </p:cNvPr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3;p43">
              <a:extLst>
                <a:ext uri="{FF2B5EF4-FFF2-40B4-BE49-F238E27FC236}">
                  <a16:creationId xmlns:a16="http://schemas.microsoft.com/office/drawing/2014/main" id="{CB27457C-663A-FC7C-7AE4-74CB8BF31A72}"/>
                </a:ext>
              </a:extLst>
            </p:cNvPr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4;p43">
              <a:extLst>
                <a:ext uri="{FF2B5EF4-FFF2-40B4-BE49-F238E27FC236}">
                  <a16:creationId xmlns:a16="http://schemas.microsoft.com/office/drawing/2014/main" id="{CEED925F-EAD2-A123-20D4-E47CB7A2B41A}"/>
                </a:ext>
              </a:extLst>
            </p:cNvPr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5;p43">
              <a:extLst>
                <a:ext uri="{FF2B5EF4-FFF2-40B4-BE49-F238E27FC236}">
                  <a16:creationId xmlns:a16="http://schemas.microsoft.com/office/drawing/2014/main" id="{C3EC8197-EA47-C909-E2BB-3EB011235E88}"/>
                </a:ext>
              </a:extLst>
            </p:cNvPr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6;p43">
              <a:extLst>
                <a:ext uri="{FF2B5EF4-FFF2-40B4-BE49-F238E27FC236}">
                  <a16:creationId xmlns:a16="http://schemas.microsoft.com/office/drawing/2014/main" id="{C480E34D-E2D6-5580-AD73-4773D59543E2}"/>
                </a:ext>
              </a:extLst>
            </p:cNvPr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47;p43">
              <a:extLst>
                <a:ext uri="{FF2B5EF4-FFF2-40B4-BE49-F238E27FC236}">
                  <a16:creationId xmlns:a16="http://schemas.microsoft.com/office/drawing/2014/main" id="{1C3A2A08-7CFB-3A93-A9FD-85C5A617BFF8}"/>
                </a:ext>
              </a:extLst>
            </p:cNvPr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48;p43">
              <a:extLst>
                <a:ext uri="{FF2B5EF4-FFF2-40B4-BE49-F238E27FC236}">
                  <a16:creationId xmlns:a16="http://schemas.microsoft.com/office/drawing/2014/main" id="{B0221A7B-4990-1338-AA41-27C922918ADE}"/>
                </a:ext>
              </a:extLst>
            </p:cNvPr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9;p43">
              <a:extLst>
                <a:ext uri="{FF2B5EF4-FFF2-40B4-BE49-F238E27FC236}">
                  <a16:creationId xmlns:a16="http://schemas.microsoft.com/office/drawing/2014/main" id="{BC07CC20-1A84-DE0F-21ED-2713CB3034D1}"/>
                </a:ext>
              </a:extLst>
            </p:cNvPr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50;p43">
              <a:extLst>
                <a:ext uri="{FF2B5EF4-FFF2-40B4-BE49-F238E27FC236}">
                  <a16:creationId xmlns:a16="http://schemas.microsoft.com/office/drawing/2014/main" id="{90CCFA94-AD63-B188-23D9-024BF9DEF874}"/>
                </a:ext>
              </a:extLst>
            </p:cNvPr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51;p43">
              <a:extLst>
                <a:ext uri="{FF2B5EF4-FFF2-40B4-BE49-F238E27FC236}">
                  <a16:creationId xmlns:a16="http://schemas.microsoft.com/office/drawing/2014/main" id="{5546AC90-5DE1-C65A-9CF8-1A5FF4F983B8}"/>
                </a:ext>
              </a:extLst>
            </p:cNvPr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52;p43">
              <a:extLst>
                <a:ext uri="{FF2B5EF4-FFF2-40B4-BE49-F238E27FC236}">
                  <a16:creationId xmlns:a16="http://schemas.microsoft.com/office/drawing/2014/main" id="{78A29410-488D-54C6-EF9A-603FA5981DDB}"/>
                </a:ext>
              </a:extLst>
            </p:cNvPr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53;p43">
              <a:extLst>
                <a:ext uri="{FF2B5EF4-FFF2-40B4-BE49-F238E27FC236}">
                  <a16:creationId xmlns:a16="http://schemas.microsoft.com/office/drawing/2014/main" id="{C68AE07E-41EF-56FD-1181-A7951A8273C0}"/>
                </a:ext>
              </a:extLst>
            </p:cNvPr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4;p43">
              <a:extLst>
                <a:ext uri="{FF2B5EF4-FFF2-40B4-BE49-F238E27FC236}">
                  <a16:creationId xmlns:a16="http://schemas.microsoft.com/office/drawing/2014/main" id="{811C7461-9226-CE42-4040-7CCA29BCFD2D}"/>
                </a:ext>
              </a:extLst>
            </p:cNvPr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55;p43">
              <a:extLst>
                <a:ext uri="{FF2B5EF4-FFF2-40B4-BE49-F238E27FC236}">
                  <a16:creationId xmlns:a16="http://schemas.microsoft.com/office/drawing/2014/main" id="{539E1F50-D81E-9082-C16B-C92DA2E262AD}"/>
                </a:ext>
              </a:extLst>
            </p:cNvPr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56;p43">
              <a:extLst>
                <a:ext uri="{FF2B5EF4-FFF2-40B4-BE49-F238E27FC236}">
                  <a16:creationId xmlns:a16="http://schemas.microsoft.com/office/drawing/2014/main" id="{BBA54A1C-DC6F-FD63-1742-B235F196D4A9}"/>
                </a:ext>
              </a:extLst>
            </p:cNvPr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57;p43">
              <a:extLst>
                <a:ext uri="{FF2B5EF4-FFF2-40B4-BE49-F238E27FC236}">
                  <a16:creationId xmlns:a16="http://schemas.microsoft.com/office/drawing/2014/main" id="{E303951D-532B-BF24-FE64-6F28ED07F3A6}"/>
                </a:ext>
              </a:extLst>
            </p:cNvPr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58;p43">
              <a:extLst>
                <a:ext uri="{FF2B5EF4-FFF2-40B4-BE49-F238E27FC236}">
                  <a16:creationId xmlns:a16="http://schemas.microsoft.com/office/drawing/2014/main" id="{447EF302-5D3D-39BD-35C9-6F9C987577DF}"/>
                </a:ext>
              </a:extLst>
            </p:cNvPr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59;p43">
              <a:extLst>
                <a:ext uri="{FF2B5EF4-FFF2-40B4-BE49-F238E27FC236}">
                  <a16:creationId xmlns:a16="http://schemas.microsoft.com/office/drawing/2014/main" id="{8F7217F7-4AEF-C400-0E09-8372232311D0}"/>
                </a:ext>
              </a:extLst>
            </p:cNvPr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0;p43">
              <a:extLst>
                <a:ext uri="{FF2B5EF4-FFF2-40B4-BE49-F238E27FC236}">
                  <a16:creationId xmlns:a16="http://schemas.microsoft.com/office/drawing/2014/main" id="{059E603A-1C81-A9FF-1445-D1DA1DF781DE}"/>
                </a:ext>
              </a:extLst>
            </p:cNvPr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1;p43">
              <a:extLst>
                <a:ext uri="{FF2B5EF4-FFF2-40B4-BE49-F238E27FC236}">
                  <a16:creationId xmlns:a16="http://schemas.microsoft.com/office/drawing/2014/main" id="{004FD23E-DA37-18F5-6742-66935CD6F8A6}"/>
                </a:ext>
              </a:extLst>
            </p:cNvPr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62;p43">
              <a:extLst>
                <a:ext uri="{FF2B5EF4-FFF2-40B4-BE49-F238E27FC236}">
                  <a16:creationId xmlns:a16="http://schemas.microsoft.com/office/drawing/2014/main" id="{29DD9690-01BE-58C2-B67A-74A5770D2E8A}"/>
                </a:ext>
              </a:extLst>
            </p:cNvPr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63;p43">
              <a:extLst>
                <a:ext uri="{FF2B5EF4-FFF2-40B4-BE49-F238E27FC236}">
                  <a16:creationId xmlns:a16="http://schemas.microsoft.com/office/drawing/2014/main" id="{546181FD-ACCB-6BB6-9C2C-59959EA6227A}"/>
                </a:ext>
              </a:extLst>
            </p:cNvPr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64;p43">
              <a:extLst>
                <a:ext uri="{FF2B5EF4-FFF2-40B4-BE49-F238E27FC236}">
                  <a16:creationId xmlns:a16="http://schemas.microsoft.com/office/drawing/2014/main" id="{AD084FF2-BDB0-3616-8683-D3A3A0FF4F8D}"/>
                </a:ext>
              </a:extLst>
            </p:cNvPr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557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69784" y="3644860"/>
            <a:ext cx="2991918" cy="2991918"/>
          </a:xfrm>
          <a:custGeom>
            <a:avLst/>
            <a:gdLst/>
            <a:ahLst/>
            <a:cxnLst/>
            <a:rect l="l" t="t" r="r" b="b"/>
            <a:pathLst>
              <a:path w="5983836" h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17493" y="-1350939"/>
            <a:ext cx="2991918" cy="2991918"/>
          </a:xfrm>
          <a:custGeom>
            <a:avLst/>
            <a:gdLst/>
            <a:ahLst/>
            <a:cxnLst/>
            <a:rect l="l" t="t" r="r" b="b"/>
            <a:pathLst>
              <a:path w="5983836" h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4350" y="2430234"/>
            <a:ext cx="8115300" cy="1044845"/>
          </a:xfrm>
          <a:custGeom>
            <a:avLst/>
            <a:gdLst/>
            <a:ahLst/>
            <a:cxnLst/>
            <a:rect l="l" t="t" r="r" b="b"/>
            <a:pathLst>
              <a:path w="16230600" h="2089690">
                <a:moveTo>
                  <a:pt x="0" y="0"/>
                </a:moveTo>
                <a:lnTo>
                  <a:pt x="16230600" y="0"/>
                </a:lnTo>
                <a:lnTo>
                  <a:pt x="16230600" y="2089690"/>
                </a:lnTo>
                <a:lnTo>
                  <a:pt x="0" y="208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27189" y="1995036"/>
            <a:ext cx="1294891" cy="1294891"/>
          </a:xfrm>
          <a:custGeom>
            <a:avLst/>
            <a:gdLst/>
            <a:ahLst/>
            <a:cxnLst/>
            <a:rect l="l" t="t" r="r" b="b"/>
            <a:pathLst>
              <a:path w="2589782" h="2589782">
                <a:moveTo>
                  <a:pt x="0" y="0"/>
                </a:moveTo>
                <a:lnTo>
                  <a:pt x="2589782" y="0"/>
                </a:lnTo>
                <a:lnTo>
                  <a:pt x="2589782" y="2589782"/>
                </a:lnTo>
                <a:lnTo>
                  <a:pt x="0" y="2589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88968" y="2642465"/>
            <a:ext cx="1294924" cy="1294924"/>
          </a:xfrm>
          <a:custGeom>
            <a:avLst/>
            <a:gdLst/>
            <a:ahLst/>
            <a:cxnLst/>
            <a:rect l="l" t="t" r="r" b="b"/>
            <a:pathLst>
              <a:path w="2589847" h="2589848">
                <a:moveTo>
                  <a:pt x="0" y="0"/>
                </a:moveTo>
                <a:lnTo>
                  <a:pt x="2589848" y="0"/>
                </a:lnTo>
                <a:lnTo>
                  <a:pt x="2589848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4505909" y="2642497"/>
            <a:ext cx="1294924" cy="1294924"/>
          </a:xfrm>
          <a:custGeom>
            <a:avLst/>
            <a:gdLst/>
            <a:ahLst/>
            <a:cxnLst/>
            <a:rect l="l" t="t" r="r" b="b"/>
            <a:pathLst>
              <a:path w="2589847" h="2589847">
                <a:moveTo>
                  <a:pt x="0" y="0"/>
                </a:moveTo>
                <a:lnTo>
                  <a:pt x="2589847" y="0"/>
                </a:lnTo>
                <a:lnTo>
                  <a:pt x="2589847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6827530" y="2642497"/>
            <a:ext cx="1294924" cy="1294924"/>
          </a:xfrm>
          <a:custGeom>
            <a:avLst/>
            <a:gdLst/>
            <a:ahLst/>
            <a:cxnLst/>
            <a:rect l="l" t="t" r="r" b="b"/>
            <a:pathLst>
              <a:path w="2589847" h="2589847">
                <a:moveTo>
                  <a:pt x="0" y="0"/>
                </a:moveTo>
                <a:lnTo>
                  <a:pt x="2589848" y="0"/>
                </a:lnTo>
                <a:lnTo>
                  <a:pt x="2589848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344113" y="1995036"/>
            <a:ext cx="1294924" cy="1294924"/>
          </a:xfrm>
          <a:custGeom>
            <a:avLst/>
            <a:gdLst/>
            <a:ahLst/>
            <a:cxnLst/>
            <a:rect l="l" t="t" r="r" b="b"/>
            <a:pathLst>
              <a:path w="2589847" h="2589848">
                <a:moveTo>
                  <a:pt x="0" y="0"/>
                </a:moveTo>
                <a:lnTo>
                  <a:pt x="2589847" y="0"/>
                </a:lnTo>
                <a:lnTo>
                  <a:pt x="2589847" y="2589847"/>
                </a:lnTo>
                <a:lnTo>
                  <a:pt x="0" y="2589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5665734" y="1995036"/>
            <a:ext cx="1294924" cy="1294924"/>
          </a:xfrm>
          <a:custGeom>
            <a:avLst/>
            <a:gdLst/>
            <a:ahLst/>
            <a:cxnLst/>
            <a:rect l="l" t="t" r="r" b="b"/>
            <a:pathLst>
              <a:path w="2589848" h="2589848">
                <a:moveTo>
                  <a:pt x="0" y="0"/>
                </a:moveTo>
                <a:lnTo>
                  <a:pt x="2589848" y="0"/>
                </a:lnTo>
                <a:lnTo>
                  <a:pt x="2589848" y="2589847"/>
                </a:lnTo>
                <a:lnTo>
                  <a:pt x="0" y="25898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>
            <a:off x="1300383" y="2268230"/>
            <a:ext cx="748503" cy="74850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BD7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 sz="7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62179" y="2896357"/>
            <a:ext cx="748503" cy="74850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882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 sz="7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617323" y="2268230"/>
            <a:ext cx="748503" cy="74850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A986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 sz="7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779119" y="2896357"/>
            <a:ext cx="748503" cy="74850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6071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 sz="7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34264" y="2268230"/>
            <a:ext cx="748503" cy="74850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89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 sz="70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96059" y="2896357"/>
            <a:ext cx="748503" cy="74850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F4858"/>
            </a:solidFill>
            <a:ln cap="sq">
              <a:noFill/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endParaRPr sz="700"/>
            </a:p>
          </p:txBody>
        </p:sp>
      </p:grpSp>
      <p:sp>
        <p:nvSpPr>
          <p:cNvPr id="29" name="Freeform 29"/>
          <p:cNvSpPr/>
          <p:nvPr/>
        </p:nvSpPr>
        <p:spPr>
          <a:xfrm>
            <a:off x="1467347" y="2416246"/>
            <a:ext cx="414576" cy="452471"/>
          </a:xfrm>
          <a:custGeom>
            <a:avLst/>
            <a:gdLst/>
            <a:ahLst/>
            <a:cxnLst/>
            <a:rect l="l" t="t" r="r" b="b"/>
            <a:pathLst>
              <a:path w="829152" h="904941">
                <a:moveTo>
                  <a:pt x="0" y="0"/>
                </a:moveTo>
                <a:lnTo>
                  <a:pt x="829152" y="0"/>
                </a:lnTo>
                <a:lnTo>
                  <a:pt x="829152" y="904941"/>
                </a:lnTo>
                <a:lnTo>
                  <a:pt x="0" y="9049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810451" y="2443170"/>
            <a:ext cx="362247" cy="398621"/>
          </a:xfrm>
          <a:custGeom>
            <a:avLst/>
            <a:gdLst/>
            <a:ahLst/>
            <a:cxnLst/>
            <a:rect l="l" t="t" r="r" b="b"/>
            <a:pathLst>
              <a:path w="724494" h="797242">
                <a:moveTo>
                  <a:pt x="0" y="0"/>
                </a:moveTo>
                <a:lnTo>
                  <a:pt x="724494" y="0"/>
                </a:lnTo>
                <a:lnTo>
                  <a:pt x="724494" y="797243"/>
                </a:lnTo>
                <a:lnTo>
                  <a:pt x="0" y="7972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954060" y="3085249"/>
            <a:ext cx="398621" cy="370718"/>
          </a:xfrm>
          <a:custGeom>
            <a:avLst/>
            <a:gdLst/>
            <a:ahLst/>
            <a:cxnLst/>
            <a:rect l="l" t="t" r="r" b="b"/>
            <a:pathLst>
              <a:path w="797242" h="741436">
                <a:moveTo>
                  <a:pt x="0" y="0"/>
                </a:moveTo>
                <a:lnTo>
                  <a:pt x="797243" y="0"/>
                </a:lnTo>
                <a:lnTo>
                  <a:pt x="797243" y="741436"/>
                </a:lnTo>
                <a:lnTo>
                  <a:pt x="0" y="7414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6109205" y="2456126"/>
            <a:ext cx="398621" cy="372711"/>
          </a:xfrm>
          <a:custGeom>
            <a:avLst/>
            <a:gdLst/>
            <a:ahLst/>
            <a:cxnLst/>
            <a:rect l="l" t="t" r="r" b="b"/>
            <a:pathLst>
              <a:path w="797242" h="745422">
                <a:moveTo>
                  <a:pt x="0" y="0"/>
                </a:moveTo>
                <a:lnTo>
                  <a:pt x="797242" y="0"/>
                </a:lnTo>
                <a:lnTo>
                  <a:pt x="797242" y="745422"/>
                </a:lnTo>
                <a:lnTo>
                  <a:pt x="0" y="7454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289187" y="3071298"/>
            <a:ext cx="362247" cy="398621"/>
          </a:xfrm>
          <a:custGeom>
            <a:avLst/>
            <a:gdLst/>
            <a:ahLst/>
            <a:cxnLst/>
            <a:rect l="l" t="t" r="r" b="b"/>
            <a:pathLst>
              <a:path w="724494" h="797242">
                <a:moveTo>
                  <a:pt x="0" y="0"/>
                </a:moveTo>
                <a:lnTo>
                  <a:pt x="724494" y="0"/>
                </a:lnTo>
                <a:lnTo>
                  <a:pt x="724494" y="797242"/>
                </a:lnTo>
                <a:lnTo>
                  <a:pt x="0" y="79724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2638786" y="3074941"/>
            <a:ext cx="395288" cy="391335"/>
          </a:xfrm>
          <a:custGeom>
            <a:avLst/>
            <a:gdLst/>
            <a:ahLst/>
            <a:cxnLst/>
            <a:rect l="l" t="t" r="r" b="b"/>
            <a:pathLst>
              <a:path w="790575" h="782669">
                <a:moveTo>
                  <a:pt x="0" y="0"/>
                </a:moveTo>
                <a:lnTo>
                  <a:pt x="790575" y="0"/>
                </a:lnTo>
                <a:lnTo>
                  <a:pt x="790575" y="782670"/>
                </a:lnTo>
                <a:lnTo>
                  <a:pt x="0" y="78267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55936" y="145020"/>
            <a:ext cx="670135" cy="623226"/>
          </a:xfrm>
          <a:custGeom>
            <a:avLst/>
            <a:gdLst/>
            <a:ahLst/>
            <a:cxnLst/>
            <a:rect l="l" t="t" r="r" b="b"/>
            <a:pathLst>
              <a:path w="1340270" h="1246451">
                <a:moveTo>
                  <a:pt x="0" y="0"/>
                </a:moveTo>
                <a:lnTo>
                  <a:pt x="1340269" y="0"/>
                </a:lnTo>
                <a:lnTo>
                  <a:pt x="1340269" y="1246451"/>
                </a:lnTo>
                <a:lnTo>
                  <a:pt x="0" y="124645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723951" y="4615980"/>
            <a:ext cx="2227601" cy="988498"/>
          </a:xfrm>
          <a:custGeom>
            <a:avLst/>
            <a:gdLst/>
            <a:ahLst/>
            <a:cxnLst/>
            <a:rect l="l" t="t" r="r" b="b"/>
            <a:pathLst>
              <a:path w="4455202" h="1976996">
                <a:moveTo>
                  <a:pt x="0" y="0"/>
                </a:moveTo>
                <a:lnTo>
                  <a:pt x="4455202" y="0"/>
                </a:lnTo>
                <a:lnTo>
                  <a:pt x="4455202" y="1976996"/>
                </a:lnTo>
                <a:lnTo>
                  <a:pt x="0" y="197699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8049386" y="-102151"/>
            <a:ext cx="1160529" cy="870397"/>
          </a:xfrm>
          <a:custGeom>
            <a:avLst/>
            <a:gdLst/>
            <a:ahLst/>
            <a:cxnLst/>
            <a:rect l="l" t="t" r="r" b="b"/>
            <a:pathLst>
              <a:path w="2321057" h="1740793">
                <a:moveTo>
                  <a:pt x="0" y="0"/>
                </a:moveTo>
                <a:lnTo>
                  <a:pt x="2321056" y="0"/>
                </a:lnTo>
                <a:lnTo>
                  <a:pt x="2321056" y="1740793"/>
                </a:lnTo>
                <a:lnTo>
                  <a:pt x="0" y="174079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flipH="1">
            <a:off x="-146934" y="4343995"/>
            <a:ext cx="1275873" cy="1092466"/>
          </a:xfrm>
          <a:custGeom>
            <a:avLst/>
            <a:gdLst/>
            <a:ahLst/>
            <a:cxnLst/>
            <a:rect l="l" t="t" r="r" b="b"/>
            <a:pathLst>
              <a:path w="2551746" h="2184932">
                <a:moveTo>
                  <a:pt x="2551745" y="0"/>
                </a:moveTo>
                <a:lnTo>
                  <a:pt x="0" y="0"/>
                </a:lnTo>
                <a:lnTo>
                  <a:pt x="0" y="2184932"/>
                </a:lnTo>
                <a:lnTo>
                  <a:pt x="2551745" y="2184932"/>
                </a:lnTo>
                <a:lnTo>
                  <a:pt x="2551745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V="1">
            <a:off x="1674635" y="3348523"/>
            <a:ext cx="496752" cy="352073"/>
          </a:xfrm>
          <a:custGeom>
            <a:avLst/>
            <a:gdLst/>
            <a:ahLst/>
            <a:cxnLst/>
            <a:rect l="l" t="t" r="r" b="b"/>
            <a:pathLst>
              <a:path w="993504" h="704146">
                <a:moveTo>
                  <a:pt x="0" y="704145"/>
                </a:moveTo>
                <a:lnTo>
                  <a:pt x="993503" y="704145"/>
                </a:lnTo>
                <a:lnTo>
                  <a:pt x="993503" y="0"/>
                </a:lnTo>
                <a:lnTo>
                  <a:pt x="0" y="0"/>
                </a:lnTo>
                <a:lnTo>
                  <a:pt x="0" y="704145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 flipV="1">
            <a:off x="3991575" y="3348523"/>
            <a:ext cx="496752" cy="352073"/>
          </a:xfrm>
          <a:custGeom>
            <a:avLst/>
            <a:gdLst/>
            <a:ahLst/>
            <a:cxnLst/>
            <a:rect l="l" t="t" r="r" b="b"/>
            <a:pathLst>
              <a:path w="993504" h="704146">
                <a:moveTo>
                  <a:pt x="0" y="704145"/>
                </a:moveTo>
                <a:lnTo>
                  <a:pt x="993504" y="704145"/>
                </a:lnTo>
                <a:lnTo>
                  <a:pt x="993504" y="0"/>
                </a:lnTo>
                <a:lnTo>
                  <a:pt x="0" y="0"/>
                </a:lnTo>
                <a:lnTo>
                  <a:pt x="0" y="704145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2836430" y="2240209"/>
            <a:ext cx="496752" cy="352073"/>
          </a:xfrm>
          <a:custGeom>
            <a:avLst/>
            <a:gdLst/>
            <a:ahLst/>
            <a:cxnLst/>
            <a:rect l="l" t="t" r="r" b="b"/>
            <a:pathLst>
              <a:path w="993504" h="704146">
                <a:moveTo>
                  <a:pt x="0" y="0"/>
                </a:moveTo>
                <a:lnTo>
                  <a:pt x="993503" y="0"/>
                </a:lnTo>
                <a:lnTo>
                  <a:pt x="993503" y="704146"/>
                </a:lnTo>
                <a:lnTo>
                  <a:pt x="0" y="70414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Freeform 42"/>
          <p:cNvSpPr/>
          <p:nvPr/>
        </p:nvSpPr>
        <p:spPr>
          <a:xfrm>
            <a:off x="5153370" y="2240209"/>
            <a:ext cx="496752" cy="352073"/>
          </a:xfrm>
          <a:custGeom>
            <a:avLst/>
            <a:gdLst/>
            <a:ahLst/>
            <a:cxnLst/>
            <a:rect l="l" t="t" r="r" b="b"/>
            <a:pathLst>
              <a:path w="993504" h="704146">
                <a:moveTo>
                  <a:pt x="0" y="0"/>
                </a:moveTo>
                <a:lnTo>
                  <a:pt x="993504" y="0"/>
                </a:lnTo>
                <a:lnTo>
                  <a:pt x="993504" y="704146"/>
                </a:lnTo>
                <a:lnTo>
                  <a:pt x="0" y="70414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3" name="Freeform 43"/>
          <p:cNvSpPr/>
          <p:nvPr/>
        </p:nvSpPr>
        <p:spPr>
          <a:xfrm flipV="1">
            <a:off x="6296634" y="3348523"/>
            <a:ext cx="496752" cy="352073"/>
          </a:xfrm>
          <a:custGeom>
            <a:avLst/>
            <a:gdLst/>
            <a:ahLst/>
            <a:cxnLst/>
            <a:rect l="l" t="t" r="r" b="b"/>
            <a:pathLst>
              <a:path w="993504" h="704146">
                <a:moveTo>
                  <a:pt x="0" y="704145"/>
                </a:moveTo>
                <a:lnTo>
                  <a:pt x="993504" y="704145"/>
                </a:lnTo>
                <a:lnTo>
                  <a:pt x="993504" y="0"/>
                </a:lnTo>
                <a:lnTo>
                  <a:pt x="0" y="0"/>
                </a:lnTo>
                <a:lnTo>
                  <a:pt x="0" y="704145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4" name="TextBox 44"/>
          <p:cNvSpPr txBox="1"/>
          <p:nvPr/>
        </p:nvSpPr>
        <p:spPr>
          <a:xfrm>
            <a:off x="2148297" y="424302"/>
            <a:ext cx="4847407" cy="71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15185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PRODUCT DEVELOPMENT ROADMAP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601143" y="1230331"/>
            <a:ext cx="2146984" cy="945291"/>
            <a:chOff x="0" y="-57151"/>
            <a:chExt cx="5725289" cy="2520772"/>
          </a:xfrm>
        </p:grpSpPr>
        <p:sp>
          <p:nvSpPr>
            <p:cNvPr id="46" name="TextBox 46"/>
            <p:cNvSpPr txBox="1"/>
            <p:nvPr/>
          </p:nvSpPr>
          <p:spPr>
            <a:xfrm>
              <a:off x="541992" y="-57151"/>
              <a:ext cx="4641305" cy="529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Problem Discovery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726565"/>
              <a:ext cx="5725289" cy="1737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 Identified the core challenges facing Nepali farmers: agricultural losses, economic exploitation, and lack of information.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935281" y="3737728"/>
            <a:ext cx="1802299" cy="1154841"/>
            <a:chOff x="0" y="-57151"/>
            <a:chExt cx="4806131" cy="3079573"/>
          </a:xfrm>
        </p:grpSpPr>
        <p:sp>
          <p:nvSpPr>
            <p:cNvPr id="49" name="TextBox 49"/>
            <p:cNvSpPr txBox="1"/>
            <p:nvPr/>
          </p:nvSpPr>
          <p:spPr>
            <a:xfrm>
              <a:off x="700568" y="-57151"/>
              <a:ext cx="3404995" cy="1110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User &amp; Data Validation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1285365"/>
              <a:ext cx="4806131" cy="1737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Researched market gaps and validated problems with data on crop loss percentages and fragmented supply chains.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748126" y="1230331"/>
            <a:ext cx="2531885" cy="778578"/>
            <a:chOff x="0" y="-57151"/>
            <a:chExt cx="6751692" cy="2076205"/>
          </a:xfrm>
        </p:grpSpPr>
        <p:sp>
          <p:nvSpPr>
            <p:cNvPr id="52" name="TextBox 52"/>
            <p:cNvSpPr txBox="1"/>
            <p:nvPr/>
          </p:nvSpPr>
          <p:spPr>
            <a:xfrm>
              <a:off x="424405" y="-57151"/>
              <a:ext cx="5902884" cy="529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Core Feature Development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726565"/>
              <a:ext cx="6751692" cy="129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Designed and built the foundational AI-powered features: Disease Detection, Crop Recommendations, and Voice Transcription.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4385121" y="3737729"/>
            <a:ext cx="1536499" cy="944767"/>
            <a:chOff x="0" y="-57149"/>
            <a:chExt cx="4097330" cy="2519378"/>
          </a:xfrm>
        </p:grpSpPr>
        <p:sp>
          <p:nvSpPr>
            <p:cNvPr id="55" name="TextBox 55"/>
            <p:cNvSpPr txBox="1"/>
            <p:nvPr/>
          </p:nvSpPr>
          <p:spPr>
            <a:xfrm>
              <a:off x="0" y="-57149"/>
              <a:ext cx="4097330" cy="52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Hackathon Prototype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725171"/>
              <a:ext cx="4097330" cy="1737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Developed a working prototype to demonstrate the core features and validate the solution with potential users.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5352681" y="1125818"/>
            <a:ext cx="2040441" cy="987604"/>
            <a:chOff x="0" y="-57149"/>
            <a:chExt cx="5441175" cy="2633608"/>
          </a:xfrm>
        </p:grpSpPr>
        <p:sp>
          <p:nvSpPr>
            <p:cNvPr id="58" name="TextBox 58"/>
            <p:cNvSpPr txBox="1"/>
            <p:nvPr/>
          </p:nvSpPr>
          <p:spPr>
            <a:xfrm>
              <a:off x="0" y="-57149"/>
              <a:ext cx="5441175" cy="1110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 Beta Launch &amp; Feedback Loop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1283970"/>
              <a:ext cx="5441175" cy="1292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Iterated on the prototype based on user feedback to enhance accuracy, improve UI, and fix bugs.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545010" y="3696353"/>
            <a:ext cx="1848332" cy="1154841"/>
            <a:chOff x="0" y="-57151"/>
            <a:chExt cx="4928886" cy="3079573"/>
          </a:xfrm>
        </p:grpSpPr>
        <p:sp>
          <p:nvSpPr>
            <p:cNvPr id="61" name="TextBox 61"/>
            <p:cNvSpPr txBox="1"/>
            <p:nvPr/>
          </p:nvSpPr>
          <p:spPr>
            <a:xfrm>
              <a:off x="718461" y="-57151"/>
              <a:ext cx="3491963" cy="1110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>
                  <a:solidFill>
                    <a:srgbClr val="151857"/>
                  </a:solidFill>
                  <a:latin typeface="Liberation Sans Bold"/>
                  <a:ea typeface="Liberation Sans Bold"/>
                  <a:cs typeface="Liberation Sans Bold"/>
                  <a:sym typeface="Liberation Sans Bold"/>
                </a:rPr>
                <a:t>Full-Scale Public Release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1285365"/>
              <a:ext cx="4928886" cy="1737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5B5B5B"/>
                  </a:solidFill>
                  <a:latin typeface="Liberation Sans"/>
                  <a:ea typeface="Liberation Sans"/>
                  <a:cs typeface="Liberation Sans"/>
                  <a:sym typeface="Liberation Sans"/>
                </a:rPr>
                <a:t>Launched a fully functional platform with the integrated marketplace, logistics, and community features to the public.</a:t>
              </a:r>
            </a:p>
          </p:txBody>
        </p:sp>
      </p:grpSp>
      <p:sp>
        <p:nvSpPr>
          <p:cNvPr id="63" name="Freeform 63"/>
          <p:cNvSpPr/>
          <p:nvPr/>
        </p:nvSpPr>
        <p:spPr>
          <a:xfrm>
            <a:off x="8629650" y="4584001"/>
            <a:ext cx="401128" cy="243017"/>
          </a:xfrm>
          <a:custGeom>
            <a:avLst/>
            <a:gdLst/>
            <a:ahLst/>
            <a:cxnLst/>
            <a:rect l="l" t="t" r="r" b="b"/>
            <a:pathLst>
              <a:path w="802255" h="486033">
                <a:moveTo>
                  <a:pt x="0" y="0"/>
                </a:moveTo>
                <a:lnTo>
                  <a:pt x="802255" y="0"/>
                </a:lnTo>
                <a:lnTo>
                  <a:pt x="802255" y="486033"/>
                </a:lnTo>
                <a:lnTo>
                  <a:pt x="0" y="48603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grpSp>
        <p:nvGrpSpPr>
          <p:cNvPr id="65" name="Google Shape;4720;p43">
            <a:extLst>
              <a:ext uri="{FF2B5EF4-FFF2-40B4-BE49-F238E27FC236}">
                <a16:creationId xmlns:a16="http://schemas.microsoft.com/office/drawing/2014/main" id="{8A04196A-139F-4F06-04F8-8751A49BAC6A}"/>
              </a:ext>
            </a:extLst>
          </p:cNvPr>
          <p:cNvGrpSpPr/>
          <p:nvPr/>
        </p:nvGrpSpPr>
        <p:grpSpPr>
          <a:xfrm>
            <a:off x="-4487142" y="2842164"/>
            <a:ext cx="3438979" cy="4608499"/>
            <a:chOff x="-620737" y="306400"/>
            <a:chExt cx="3438979" cy="4608499"/>
          </a:xfrm>
        </p:grpSpPr>
        <p:sp>
          <p:nvSpPr>
            <p:cNvPr id="66" name="Google Shape;4721;p43">
              <a:extLst>
                <a:ext uri="{FF2B5EF4-FFF2-40B4-BE49-F238E27FC236}">
                  <a16:creationId xmlns:a16="http://schemas.microsoft.com/office/drawing/2014/main" id="{6C749E56-FBD7-1637-24EF-2321277D6B4D}"/>
                </a:ext>
              </a:extLst>
            </p:cNvPr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722;p43">
              <a:extLst>
                <a:ext uri="{FF2B5EF4-FFF2-40B4-BE49-F238E27FC236}">
                  <a16:creationId xmlns:a16="http://schemas.microsoft.com/office/drawing/2014/main" id="{0EC9CD5A-640E-C20B-7EC2-0A301AFFF9AB}"/>
                </a:ext>
              </a:extLst>
            </p:cNvPr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723;p43">
              <a:extLst>
                <a:ext uri="{FF2B5EF4-FFF2-40B4-BE49-F238E27FC236}">
                  <a16:creationId xmlns:a16="http://schemas.microsoft.com/office/drawing/2014/main" id="{3E2CC050-FFC5-9A39-49ED-FB0EE8302DA2}"/>
                </a:ext>
              </a:extLst>
            </p:cNvPr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724;p43">
              <a:extLst>
                <a:ext uri="{FF2B5EF4-FFF2-40B4-BE49-F238E27FC236}">
                  <a16:creationId xmlns:a16="http://schemas.microsoft.com/office/drawing/2014/main" id="{484DE819-F4B0-EEDE-9680-6A479D261380}"/>
                </a:ext>
              </a:extLst>
            </p:cNvPr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725;p43">
              <a:extLst>
                <a:ext uri="{FF2B5EF4-FFF2-40B4-BE49-F238E27FC236}">
                  <a16:creationId xmlns:a16="http://schemas.microsoft.com/office/drawing/2014/main" id="{EF4E5EC4-FFAC-DD39-F5B7-DC349B33F40A}"/>
                </a:ext>
              </a:extLst>
            </p:cNvPr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726;p43">
              <a:extLst>
                <a:ext uri="{FF2B5EF4-FFF2-40B4-BE49-F238E27FC236}">
                  <a16:creationId xmlns:a16="http://schemas.microsoft.com/office/drawing/2014/main" id="{540956BB-E8F6-ACC5-E33A-6D8219129A21}"/>
                </a:ext>
              </a:extLst>
            </p:cNvPr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727;p43">
              <a:extLst>
                <a:ext uri="{FF2B5EF4-FFF2-40B4-BE49-F238E27FC236}">
                  <a16:creationId xmlns:a16="http://schemas.microsoft.com/office/drawing/2014/main" id="{6AEF696F-307B-858E-F764-0A3EA3E6512D}"/>
                </a:ext>
              </a:extLst>
            </p:cNvPr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728;p43">
              <a:extLst>
                <a:ext uri="{FF2B5EF4-FFF2-40B4-BE49-F238E27FC236}">
                  <a16:creationId xmlns:a16="http://schemas.microsoft.com/office/drawing/2014/main" id="{233BD9C4-60F5-0B7A-FA77-4A3954C62CBA}"/>
                </a:ext>
              </a:extLst>
            </p:cNvPr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729;p43">
              <a:extLst>
                <a:ext uri="{FF2B5EF4-FFF2-40B4-BE49-F238E27FC236}">
                  <a16:creationId xmlns:a16="http://schemas.microsoft.com/office/drawing/2014/main" id="{9151DE40-44EB-1FDE-4442-7F33952A3E6D}"/>
                </a:ext>
              </a:extLst>
            </p:cNvPr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730;p43">
              <a:extLst>
                <a:ext uri="{FF2B5EF4-FFF2-40B4-BE49-F238E27FC236}">
                  <a16:creationId xmlns:a16="http://schemas.microsoft.com/office/drawing/2014/main" id="{BE9CA3A6-B9C4-E743-7ACF-ABF4CC08D721}"/>
                </a:ext>
              </a:extLst>
            </p:cNvPr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4731;p43">
              <a:extLst>
                <a:ext uri="{FF2B5EF4-FFF2-40B4-BE49-F238E27FC236}">
                  <a16:creationId xmlns:a16="http://schemas.microsoft.com/office/drawing/2014/main" id="{3109C12F-FD7B-02E1-FD30-D7BF7A3C677B}"/>
                </a:ext>
              </a:extLst>
            </p:cNvPr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108" name="Google Shape;4732;p43">
                <a:extLst>
                  <a:ext uri="{FF2B5EF4-FFF2-40B4-BE49-F238E27FC236}">
                    <a16:creationId xmlns:a16="http://schemas.microsoft.com/office/drawing/2014/main" id="{FCEF0324-4C13-AA52-5AFD-6F27841D12F6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733;p43">
                <a:extLst>
                  <a:ext uri="{FF2B5EF4-FFF2-40B4-BE49-F238E27FC236}">
                    <a16:creationId xmlns:a16="http://schemas.microsoft.com/office/drawing/2014/main" id="{448D140C-B414-B68F-FAF0-D6DA695953FE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Google Shape;4734;p43">
              <a:extLst>
                <a:ext uri="{FF2B5EF4-FFF2-40B4-BE49-F238E27FC236}">
                  <a16:creationId xmlns:a16="http://schemas.microsoft.com/office/drawing/2014/main" id="{2708ECDB-2296-92BD-501D-4EF36ADD1C52}"/>
                </a:ext>
              </a:extLst>
            </p:cNvPr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735;p43">
              <a:extLst>
                <a:ext uri="{FF2B5EF4-FFF2-40B4-BE49-F238E27FC236}">
                  <a16:creationId xmlns:a16="http://schemas.microsoft.com/office/drawing/2014/main" id="{977C8ED5-98B1-C216-14F7-FC9FAEFA2267}"/>
                </a:ext>
              </a:extLst>
            </p:cNvPr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736;p43">
              <a:extLst>
                <a:ext uri="{FF2B5EF4-FFF2-40B4-BE49-F238E27FC236}">
                  <a16:creationId xmlns:a16="http://schemas.microsoft.com/office/drawing/2014/main" id="{5A659744-4E49-679E-651B-1BA4F16E2D9A}"/>
                </a:ext>
              </a:extLst>
            </p:cNvPr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737;p43">
              <a:extLst>
                <a:ext uri="{FF2B5EF4-FFF2-40B4-BE49-F238E27FC236}">
                  <a16:creationId xmlns:a16="http://schemas.microsoft.com/office/drawing/2014/main" id="{EFD6404B-F568-D2A6-EB24-B4435924AD08}"/>
                </a:ext>
              </a:extLst>
            </p:cNvPr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738;p43">
              <a:extLst>
                <a:ext uri="{FF2B5EF4-FFF2-40B4-BE49-F238E27FC236}">
                  <a16:creationId xmlns:a16="http://schemas.microsoft.com/office/drawing/2014/main" id="{D8F49B5A-50DC-4B35-9F2F-8AC63F6DE73D}"/>
                </a:ext>
              </a:extLst>
            </p:cNvPr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739;p43">
              <a:extLst>
                <a:ext uri="{FF2B5EF4-FFF2-40B4-BE49-F238E27FC236}">
                  <a16:creationId xmlns:a16="http://schemas.microsoft.com/office/drawing/2014/main" id="{2D2B137A-0FD9-4209-AFB4-44927B5D8046}"/>
                </a:ext>
              </a:extLst>
            </p:cNvPr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740;p43">
              <a:extLst>
                <a:ext uri="{FF2B5EF4-FFF2-40B4-BE49-F238E27FC236}">
                  <a16:creationId xmlns:a16="http://schemas.microsoft.com/office/drawing/2014/main" id="{4DF6B23C-9661-EAC3-F5D2-EC71D7633E45}"/>
                </a:ext>
              </a:extLst>
            </p:cNvPr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741;p43">
              <a:extLst>
                <a:ext uri="{FF2B5EF4-FFF2-40B4-BE49-F238E27FC236}">
                  <a16:creationId xmlns:a16="http://schemas.microsoft.com/office/drawing/2014/main" id="{BC78FE5E-3F75-6D5A-8E41-FB0D8E85B88F}"/>
                </a:ext>
              </a:extLst>
            </p:cNvPr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742;p43">
              <a:extLst>
                <a:ext uri="{FF2B5EF4-FFF2-40B4-BE49-F238E27FC236}">
                  <a16:creationId xmlns:a16="http://schemas.microsoft.com/office/drawing/2014/main" id="{49BF4981-457B-A3A0-F3B1-0AF0ADD22017}"/>
                </a:ext>
              </a:extLst>
            </p:cNvPr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743;p43">
              <a:extLst>
                <a:ext uri="{FF2B5EF4-FFF2-40B4-BE49-F238E27FC236}">
                  <a16:creationId xmlns:a16="http://schemas.microsoft.com/office/drawing/2014/main" id="{449507CA-C327-0587-C42B-B277AEA6A67C}"/>
                </a:ext>
              </a:extLst>
            </p:cNvPr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744;p43">
              <a:extLst>
                <a:ext uri="{FF2B5EF4-FFF2-40B4-BE49-F238E27FC236}">
                  <a16:creationId xmlns:a16="http://schemas.microsoft.com/office/drawing/2014/main" id="{62F7A5AD-6609-0C5D-B48C-66DEA218616E}"/>
                </a:ext>
              </a:extLst>
            </p:cNvPr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745;p43">
              <a:extLst>
                <a:ext uri="{FF2B5EF4-FFF2-40B4-BE49-F238E27FC236}">
                  <a16:creationId xmlns:a16="http://schemas.microsoft.com/office/drawing/2014/main" id="{0CEA6868-0365-4F54-BE72-D97339F147AC}"/>
                </a:ext>
              </a:extLst>
            </p:cNvPr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746;p43">
              <a:extLst>
                <a:ext uri="{FF2B5EF4-FFF2-40B4-BE49-F238E27FC236}">
                  <a16:creationId xmlns:a16="http://schemas.microsoft.com/office/drawing/2014/main" id="{585349E2-BD41-F2DB-34C2-1E3D37065396}"/>
                </a:ext>
              </a:extLst>
            </p:cNvPr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747;p43">
              <a:extLst>
                <a:ext uri="{FF2B5EF4-FFF2-40B4-BE49-F238E27FC236}">
                  <a16:creationId xmlns:a16="http://schemas.microsoft.com/office/drawing/2014/main" id="{259A1D13-BCE4-DAAA-62E7-96D9B5F0441E}"/>
                </a:ext>
              </a:extLst>
            </p:cNvPr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748;p43">
              <a:extLst>
                <a:ext uri="{FF2B5EF4-FFF2-40B4-BE49-F238E27FC236}">
                  <a16:creationId xmlns:a16="http://schemas.microsoft.com/office/drawing/2014/main" id="{03C41040-3E02-084B-8AFE-223A0AE2E36B}"/>
                </a:ext>
              </a:extLst>
            </p:cNvPr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749;p43">
              <a:extLst>
                <a:ext uri="{FF2B5EF4-FFF2-40B4-BE49-F238E27FC236}">
                  <a16:creationId xmlns:a16="http://schemas.microsoft.com/office/drawing/2014/main" id="{062853A3-55FC-9458-507A-F1712108228B}"/>
                </a:ext>
              </a:extLst>
            </p:cNvPr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750;p43">
              <a:extLst>
                <a:ext uri="{FF2B5EF4-FFF2-40B4-BE49-F238E27FC236}">
                  <a16:creationId xmlns:a16="http://schemas.microsoft.com/office/drawing/2014/main" id="{4D6F48FF-CAE7-048E-0F85-E03024FC9E73}"/>
                </a:ext>
              </a:extLst>
            </p:cNvPr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751;p43">
              <a:extLst>
                <a:ext uri="{FF2B5EF4-FFF2-40B4-BE49-F238E27FC236}">
                  <a16:creationId xmlns:a16="http://schemas.microsoft.com/office/drawing/2014/main" id="{2AE4D1E9-1270-8F49-0D5E-3AC4B92E805F}"/>
                </a:ext>
              </a:extLst>
            </p:cNvPr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752;p43">
              <a:extLst>
                <a:ext uri="{FF2B5EF4-FFF2-40B4-BE49-F238E27FC236}">
                  <a16:creationId xmlns:a16="http://schemas.microsoft.com/office/drawing/2014/main" id="{BEC8B80C-26DB-C0CD-3207-008E99CB7C68}"/>
                </a:ext>
              </a:extLst>
            </p:cNvPr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753;p43">
              <a:extLst>
                <a:ext uri="{FF2B5EF4-FFF2-40B4-BE49-F238E27FC236}">
                  <a16:creationId xmlns:a16="http://schemas.microsoft.com/office/drawing/2014/main" id="{DF00EC5C-BF20-4D76-DEA5-A8AE7A7B1CD0}"/>
                </a:ext>
              </a:extLst>
            </p:cNvPr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754;p43">
              <a:extLst>
                <a:ext uri="{FF2B5EF4-FFF2-40B4-BE49-F238E27FC236}">
                  <a16:creationId xmlns:a16="http://schemas.microsoft.com/office/drawing/2014/main" id="{111358AB-B558-E51D-46C7-6E9D9DB90495}"/>
                </a:ext>
              </a:extLst>
            </p:cNvPr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755;p43">
              <a:extLst>
                <a:ext uri="{FF2B5EF4-FFF2-40B4-BE49-F238E27FC236}">
                  <a16:creationId xmlns:a16="http://schemas.microsoft.com/office/drawing/2014/main" id="{F21BF46F-D6C0-460E-F513-FBDBA80985DB}"/>
                </a:ext>
              </a:extLst>
            </p:cNvPr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756;p43">
              <a:extLst>
                <a:ext uri="{FF2B5EF4-FFF2-40B4-BE49-F238E27FC236}">
                  <a16:creationId xmlns:a16="http://schemas.microsoft.com/office/drawing/2014/main" id="{44402BFB-3423-FB65-6C7C-D3C0DF5CCACA}"/>
                </a:ext>
              </a:extLst>
            </p:cNvPr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757;p43">
              <a:extLst>
                <a:ext uri="{FF2B5EF4-FFF2-40B4-BE49-F238E27FC236}">
                  <a16:creationId xmlns:a16="http://schemas.microsoft.com/office/drawing/2014/main" id="{9643BF3E-ED14-CF9F-0B7B-7742D3F9B2A7}"/>
                </a:ext>
              </a:extLst>
            </p:cNvPr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58;p43">
              <a:extLst>
                <a:ext uri="{FF2B5EF4-FFF2-40B4-BE49-F238E27FC236}">
                  <a16:creationId xmlns:a16="http://schemas.microsoft.com/office/drawing/2014/main" id="{177BDE1E-6215-6DAD-FAAC-A1AA1DCDC1BC}"/>
                </a:ext>
              </a:extLst>
            </p:cNvPr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59;p43">
              <a:extLst>
                <a:ext uri="{FF2B5EF4-FFF2-40B4-BE49-F238E27FC236}">
                  <a16:creationId xmlns:a16="http://schemas.microsoft.com/office/drawing/2014/main" id="{420D6784-3DF1-D172-4C15-A80A2E7AF2E2}"/>
                </a:ext>
              </a:extLst>
            </p:cNvPr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60;p43">
              <a:extLst>
                <a:ext uri="{FF2B5EF4-FFF2-40B4-BE49-F238E27FC236}">
                  <a16:creationId xmlns:a16="http://schemas.microsoft.com/office/drawing/2014/main" id="{63E556CA-DB4A-6712-7BF0-A9B08EE81A9D}"/>
                </a:ext>
              </a:extLst>
            </p:cNvPr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61;p43">
              <a:extLst>
                <a:ext uri="{FF2B5EF4-FFF2-40B4-BE49-F238E27FC236}">
                  <a16:creationId xmlns:a16="http://schemas.microsoft.com/office/drawing/2014/main" id="{1C494C41-91EC-41D5-9516-84F2B8919095}"/>
                </a:ext>
              </a:extLst>
            </p:cNvPr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62;p43">
              <a:extLst>
                <a:ext uri="{FF2B5EF4-FFF2-40B4-BE49-F238E27FC236}">
                  <a16:creationId xmlns:a16="http://schemas.microsoft.com/office/drawing/2014/main" id="{D64692DB-5F49-7818-AB92-7ECAA17884B9}"/>
                </a:ext>
              </a:extLst>
            </p:cNvPr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63;p43">
              <a:extLst>
                <a:ext uri="{FF2B5EF4-FFF2-40B4-BE49-F238E27FC236}">
                  <a16:creationId xmlns:a16="http://schemas.microsoft.com/office/drawing/2014/main" id="{B4125614-19C3-1E2E-B820-34CC57007DA3}"/>
                </a:ext>
              </a:extLst>
            </p:cNvPr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64;p43">
              <a:extLst>
                <a:ext uri="{FF2B5EF4-FFF2-40B4-BE49-F238E27FC236}">
                  <a16:creationId xmlns:a16="http://schemas.microsoft.com/office/drawing/2014/main" id="{F2DDE8DB-3ABE-69CF-81A3-14E27A927F7D}"/>
                </a:ext>
              </a:extLst>
            </p:cNvPr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4715;p42">
            <a:extLst>
              <a:ext uri="{FF2B5EF4-FFF2-40B4-BE49-F238E27FC236}">
                <a16:creationId xmlns:a16="http://schemas.microsoft.com/office/drawing/2014/main" id="{94989431-D780-DE18-C909-B1359893D01F}"/>
              </a:ext>
            </a:extLst>
          </p:cNvPr>
          <p:cNvSpPr txBox="1">
            <a:spLocks/>
          </p:cNvSpPr>
          <p:nvPr/>
        </p:nvSpPr>
        <p:spPr>
          <a:xfrm>
            <a:off x="782567" y="6636778"/>
            <a:ext cx="5185800" cy="36523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Future</a:t>
            </a:r>
            <a:br>
              <a:rPr lang="en-US" b="1">
                <a:solidFill>
                  <a:srgbClr val="06A227"/>
                </a:solidFill>
              </a:rPr>
            </a:br>
            <a:r>
              <a:rPr lang="en-US" b="1">
                <a:solidFill>
                  <a:srgbClr val="06A227"/>
                </a:solidFill>
              </a:rPr>
              <a:t> PLANS</a:t>
            </a:r>
            <a:endParaRPr lang="en-US" b="1" dirty="0">
              <a:solidFill>
                <a:srgbClr val="06A227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4" name="3D Model 113" descr="Stylized Rocket Missile">
                <a:extLst>
                  <a:ext uri="{FF2B5EF4-FFF2-40B4-BE49-F238E27FC236}">
                    <a16:creationId xmlns:a16="http://schemas.microsoft.com/office/drawing/2014/main" id="{DF2190D1-0309-0BCA-B8BD-AF901273D6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958468"/>
                  </p:ext>
                </p:extLst>
              </p:nvPr>
            </p:nvGraphicFramePr>
            <p:xfrm rot="3896474">
              <a:off x="-339134" y="1768691"/>
              <a:ext cx="1418832" cy="5195836"/>
            </p:xfrm>
            <a:graphic>
              <a:graphicData uri="http://schemas.microsoft.com/office/drawing/2017/model3d">
                <am3d:model3d r:embed="rId38">
                  <am3d:spPr>
                    <a:xfrm rot="3896474">
                      <a:off x="0" y="0"/>
                      <a:ext cx="1418832" cy="5195836"/>
                    </a:xfrm>
                    <a:prstGeom prst="rect">
                      <a:avLst/>
                    </a:prstGeom>
                  </am3d:spPr>
                  <am3d:camera>
                    <am3d:pos x="0" y="0" z="502970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2856" d="1000000"/>
                    <am3d:preTrans dx="-15" dy="-203591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474844" ay="2912745" az="-1998779"/>
                    <am3d:postTrans dx="0" dy="0" dz="0"/>
                  </am3d:trans>
                  <am3d:raster rName="Office3DRenderer" rVer="16.0.8326">
                    <am3d:blip r:embed="rId39"/>
                  </am3d:raster>
                  <am3d:objViewport viewportSz="54563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4" name="3D Model 113" descr="Stylized Rocket Missile">
                <a:extLst>
                  <a:ext uri="{FF2B5EF4-FFF2-40B4-BE49-F238E27FC236}">
                    <a16:creationId xmlns:a16="http://schemas.microsoft.com/office/drawing/2014/main" id="{DF2190D1-0309-0BCA-B8BD-AF901273D6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 rot="3896474">
                <a:off x="-339134" y="1768691"/>
                <a:ext cx="1418832" cy="519583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0" name="Google Shape;4720;p43"/>
          <p:cNvGrpSpPr/>
          <p:nvPr/>
        </p:nvGrpSpPr>
        <p:grpSpPr>
          <a:xfrm>
            <a:off x="-369187" y="399725"/>
            <a:ext cx="3438979" cy="4608499"/>
            <a:chOff x="-620737" y="306400"/>
            <a:chExt cx="3438979" cy="4608499"/>
          </a:xfrm>
        </p:grpSpPr>
        <p:sp>
          <p:nvSpPr>
            <p:cNvPr id="4721" name="Google Shape;4721;p43"/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3"/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3"/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3"/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3"/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3"/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3"/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3"/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3"/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3"/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1" name="Google Shape;4731;p43"/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4732" name="Google Shape;4732;p43"/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43"/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4" name="Google Shape;4734;p43"/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3"/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3"/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3"/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3"/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3"/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3"/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3"/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3"/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3"/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3"/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3"/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3"/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3"/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3"/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3"/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3"/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3"/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3"/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3"/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3"/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3"/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3"/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3"/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3"/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3"/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3"/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3"/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3"/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3"/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3"/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5" name="Google Shape;4765;p43"/>
          <p:cNvSpPr txBox="1">
            <a:spLocks noGrp="1"/>
          </p:cNvSpPr>
          <p:nvPr>
            <p:ph type="title"/>
          </p:nvPr>
        </p:nvSpPr>
        <p:spPr>
          <a:xfrm>
            <a:off x="4531100" y="1779225"/>
            <a:ext cx="3544800" cy="14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</a:t>
            </a:r>
            <a:endParaRPr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66" name="Google Shape;4766;p43"/>
          <p:cNvSpPr txBox="1">
            <a:spLocks noGrp="1"/>
          </p:cNvSpPr>
          <p:nvPr>
            <p:ph type="title" idx="2"/>
          </p:nvPr>
        </p:nvSpPr>
        <p:spPr>
          <a:xfrm>
            <a:off x="5678000" y="861225"/>
            <a:ext cx="1251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67" name="Google Shape;4767;p43"/>
          <p:cNvSpPr txBox="1">
            <a:spLocks noGrp="1"/>
          </p:cNvSpPr>
          <p:nvPr>
            <p:ph type="subTitle" idx="1"/>
          </p:nvPr>
        </p:nvSpPr>
        <p:spPr>
          <a:xfrm>
            <a:off x="4531100" y="3360775"/>
            <a:ext cx="35448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S</a:t>
            </a:r>
            <a:r>
              <a:rPr lang="en" dirty="0">
                <a:solidFill>
                  <a:schemeClr val="accent6"/>
                </a:solidFill>
              </a:rPr>
              <a:t>ource:- </a:t>
            </a:r>
            <a:r>
              <a:rPr lang="en-US" sz="1800" b="0" i="1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1800" b="0" i="1" u="none" strike="noStrike" dirty="0" err="1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src</a:t>
            </a:r>
            <a:r>
              <a:rPr lang="en-US" sz="1800" b="0" i="1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: nepalindata.com) …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" name="Google Shape;4440;p39">
            <a:extLst>
              <a:ext uri="{FF2B5EF4-FFF2-40B4-BE49-F238E27FC236}">
                <a16:creationId xmlns:a16="http://schemas.microsoft.com/office/drawing/2014/main" id="{95E11C14-90E4-32CD-FDF6-E10EE5712D4B}"/>
              </a:ext>
            </a:extLst>
          </p:cNvPr>
          <p:cNvSpPr/>
          <p:nvPr/>
        </p:nvSpPr>
        <p:spPr>
          <a:xfrm>
            <a:off x="-11878051" y="1410212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3" name="Google Shape;4440;p39">
            <a:extLst>
              <a:ext uri="{FF2B5EF4-FFF2-40B4-BE49-F238E27FC236}">
                <a16:creationId xmlns:a16="http://schemas.microsoft.com/office/drawing/2014/main" id="{DEFE6014-EF57-BEF9-ED0C-E5B1153D5755}"/>
              </a:ext>
            </a:extLst>
          </p:cNvPr>
          <p:cNvSpPr/>
          <p:nvPr/>
        </p:nvSpPr>
        <p:spPr>
          <a:xfrm rot="10596593">
            <a:off x="-13612721" y="4273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29604" y="2330914"/>
            <a:ext cx="2001209" cy="19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20"/>
              </a:lnSpc>
            </a:pPr>
            <a:r>
              <a:rPr lang="en-US" sz="115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Pilot Phase: User Onboarding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10486" y="2552700"/>
            <a:ext cx="908943" cy="297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3"/>
              </a:lnSpc>
            </a:pPr>
            <a:r>
              <a:rPr lang="en-US" sz="866">
                <a:solidFill>
                  <a:srgbClr val="1EFFFF"/>
                </a:solidFill>
                <a:latin typeface="Roboto"/>
                <a:ea typeface="Roboto"/>
                <a:cs typeface="Roboto"/>
                <a:sym typeface="Roboto"/>
              </a:rPr>
              <a:t>October          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2867" y="1805915"/>
            <a:ext cx="982097" cy="14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3"/>
              </a:lnSpc>
            </a:pPr>
            <a:r>
              <a:rPr lang="en-US" sz="866">
                <a:solidFill>
                  <a:srgbClr val="1EFFFF"/>
                </a:solidFill>
                <a:latin typeface="Roboto"/>
                <a:ea typeface="Roboto"/>
                <a:cs typeface="Roboto"/>
                <a:sym typeface="Roboto"/>
              </a:rPr>
              <a:t>January           2025</a:t>
            </a:r>
          </a:p>
        </p:txBody>
      </p:sp>
      <p:sp>
        <p:nvSpPr>
          <p:cNvPr id="6" name="Freeform 6"/>
          <p:cNvSpPr/>
          <p:nvPr/>
        </p:nvSpPr>
        <p:spPr>
          <a:xfrm>
            <a:off x="3826262" y="3076275"/>
            <a:ext cx="3563219" cy="2569852"/>
          </a:xfrm>
          <a:custGeom>
            <a:avLst/>
            <a:gdLst/>
            <a:ahLst/>
            <a:cxnLst/>
            <a:rect l="l" t="t" r="r" b="b"/>
            <a:pathLst>
              <a:path w="7126437" h="5139704">
                <a:moveTo>
                  <a:pt x="0" y="0"/>
                </a:moveTo>
                <a:lnTo>
                  <a:pt x="7126437" y="0"/>
                </a:lnTo>
                <a:lnTo>
                  <a:pt x="7126437" y="5139705"/>
                </a:lnTo>
                <a:lnTo>
                  <a:pt x="0" y="5139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644575" y="2571750"/>
            <a:ext cx="129381" cy="701621"/>
            <a:chOff x="0" y="0"/>
            <a:chExt cx="345017" cy="1870988"/>
          </a:xfrm>
        </p:grpSpPr>
        <p:grpSp>
          <p:nvGrpSpPr>
            <p:cNvPr id="8" name="Group 8"/>
            <p:cNvGrpSpPr/>
            <p:nvPr/>
          </p:nvGrpSpPr>
          <p:grpSpPr>
            <a:xfrm>
              <a:off x="115887" y="1757746"/>
              <a:ext cx="113242" cy="113242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1799F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110"/>
                  </a:lnSpc>
                </a:pPr>
                <a:endParaRPr sz="700"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172508" y="334865"/>
              <a:ext cx="0" cy="1479502"/>
            </a:xfrm>
            <a:prstGeom prst="line">
              <a:avLst/>
            </a:prstGeom>
            <a:ln w="127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1799F7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345017" cy="34501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5DE0E6">
                        <a:alpha val="100000"/>
                      </a:srgbClr>
                    </a:gs>
                    <a:gs pos="100000">
                      <a:srgbClr val="1799F7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110"/>
                  </a:lnSpc>
                </a:pPr>
                <a:endParaRPr sz="700"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468369" y="677971"/>
            <a:ext cx="3567125" cy="52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4"/>
              </a:lnSpc>
            </a:pPr>
            <a:r>
              <a:rPr lang="en-US" sz="313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Business Roadmap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2008" y="2625354"/>
            <a:ext cx="2065267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20"/>
              </a:lnSpc>
            </a:pPr>
            <a:r>
              <a:rPr lang="en-US" sz="115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HamiKisaan MVP &amp; Hackathon Launch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73064" y="1796390"/>
            <a:ext cx="2143021" cy="19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20"/>
              </a:lnSpc>
            </a:pPr>
            <a:r>
              <a:rPr lang="en-US" sz="115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Community Hub &amp; Beta Rollout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35494" y="1056921"/>
            <a:ext cx="2021699" cy="19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20"/>
              </a:lnSpc>
            </a:pPr>
            <a:r>
              <a:rPr lang="en-US" sz="115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AI Marketplace Integration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4964" y="376273"/>
            <a:ext cx="2088094" cy="19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20"/>
              </a:lnSpc>
            </a:pPr>
            <a:r>
              <a:rPr lang="en-US" sz="1158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Scaling &amp; Sustainability Goal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2584" y="3052463"/>
            <a:ext cx="1784116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0"/>
              </a:lnSpc>
            </a:pPr>
            <a:r>
              <a:rPr lang="en-US" sz="79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Our core AI Disease Detection, Crop Recommendation, and Voice Transcription features are live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26785" y="2630117"/>
            <a:ext cx="1581613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0"/>
              </a:lnSpc>
            </a:pPr>
            <a:r>
              <a:rPr lang="en-US" sz="79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Onboard our initial 100 farmers in Gaindakot, gathering crucial feedback for refinement.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30813" y="2060866"/>
            <a:ext cx="1712724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0"/>
              </a:lnSpc>
            </a:pPr>
            <a:r>
              <a:rPr lang="en-US" sz="79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Launch the farmer community forum and beta test proactive alerts. Target 300 active users.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92470" y="1306540"/>
            <a:ext cx="1616404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0"/>
              </a:lnSpc>
            </a:pPr>
            <a:r>
              <a:rPr lang="en-US" sz="79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Pilot the AI-powered marketplace, directly connecting farmers with buyers.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22078" y="598052"/>
            <a:ext cx="1569060" cy="413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0"/>
              </a:lnSpc>
            </a:pPr>
            <a:r>
              <a:rPr lang="en-US" sz="79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Achieve 1,000 active users. Integrate local logistics and expand regional localization.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22078" y="1067944"/>
            <a:ext cx="997560" cy="14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3"/>
              </a:lnSpc>
            </a:pPr>
            <a:r>
              <a:rPr lang="en-US" sz="866">
                <a:solidFill>
                  <a:srgbClr val="1EFFFF"/>
                </a:solidFill>
                <a:latin typeface="Roboto"/>
                <a:ea typeface="Roboto"/>
                <a:cs typeface="Roboto"/>
                <a:sym typeface="Roboto"/>
              </a:rPr>
              <a:t>April                2026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159225" y="1829875"/>
            <a:ext cx="129381" cy="701621"/>
            <a:chOff x="0" y="0"/>
            <a:chExt cx="345017" cy="1870988"/>
          </a:xfrm>
        </p:grpSpPr>
        <p:grpSp>
          <p:nvGrpSpPr>
            <p:cNvPr id="27" name="Group 27"/>
            <p:cNvGrpSpPr/>
            <p:nvPr/>
          </p:nvGrpSpPr>
          <p:grpSpPr>
            <a:xfrm>
              <a:off x="115887" y="1757746"/>
              <a:ext cx="113242" cy="11324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1799F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110"/>
                  </a:lnSpc>
                </a:pPr>
                <a:endParaRPr sz="700"/>
              </a:p>
            </p:txBody>
          </p:sp>
        </p:grpSp>
        <p:sp>
          <p:nvSpPr>
            <p:cNvPr id="30" name="AutoShape 30"/>
            <p:cNvSpPr/>
            <p:nvPr/>
          </p:nvSpPr>
          <p:spPr>
            <a:xfrm>
              <a:off x="172508" y="334865"/>
              <a:ext cx="0" cy="1479502"/>
            </a:xfrm>
            <a:prstGeom prst="line">
              <a:avLst/>
            </a:prstGeom>
            <a:ln w="127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1799F7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345017" cy="345017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5DE0E6">
                        <a:alpha val="100000"/>
                      </a:srgbClr>
                    </a:gs>
                    <a:gs pos="100000">
                      <a:srgbClr val="1799F7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110"/>
                  </a:lnSpc>
                </a:pPr>
                <a:endParaRPr sz="700"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7389480" y="1094824"/>
            <a:ext cx="129381" cy="701621"/>
            <a:chOff x="0" y="0"/>
            <a:chExt cx="345017" cy="1870988"/>
          </a:xfrm>
        </p:grpSpPr>
        <p:grpSp>
          <p:nvGrpSpPr>
            <p:cNvPr id="35" name="Group 35"/>
            <p:cNvGrpSpPr/>
            <p:nvPr/>
          </p:nvGrpSpPr>
          <p:grpSpPr>
            <a:xfrm>
              <a:off x="115887" y="1757746"/>
              <a:ext cx="113242" cy="11324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1799F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110"/>
                  </a:lnSpc>
                </a:pPr>
                <a:endParaRPr sz="700"/>
              </a:p>
            </p:txBody>
          </p:sp>
        </p:grpSp>
        <p:sp>
          <p:nvSpPr>
            <p:cNvPr id="38" name="AutoShape 38"/>
            <p:cNvSpPr/>
            <p:nvPr/>
          </p:nvSpPr>
          <p:spPr>
            <a:xfrm>
              <a:off x="172508" y="334865"/>
              <a:ext cx="0" cy="1479502"/>
            </a:xfrm>
            <a:prstGeom prst="line">
              <a:avLst/>
            </a:prstGeom>
            <a:ln w="127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1799F7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9" name="Group 39"/>
            <p:cNvGrpSpPr/>
            <p:nvPr/>
          </p:nvGrpSpPr>
          <p:grpSpPr>
            <a:xfrm>
              <a:off x="0" y="0"/>
              <a:ext cx="345017" cy="34501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5DE0E6">
                        <a:alpha val="100000"/>
                      </a:srgbClr>
                    </a:gs>
                    <a:gs pos="100000">
                      <a:srgbClr val="1799F7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110"/>
                  </a:lnSpc>
                </a:pPr>
                <a:endParaRPr sz="700"/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3065518" y="3155430"/>
            <a:ext cx="129381" cy="701621"/>
            <a:chOff x="0" y="0"/>
            <a:chExt cx="345017" cy="1870988"/>
          </a:xfrm>
        </p:grpSpPr>
        <p:grpSp>
          <p:nvGrpSpPr>
            <p:cNvPr id="43" name="Group 43"/>
            <p:cNvGrpSpPr/>
            <p:nvPr/>
          </p:nvGrpSpPr>
          <p:grpSpPr>
            <a:xfrm>
              <a:off x="21435" y="20467"/>
              <a:ext cx="302146" cy="302146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CCCC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15887" y="1757746"/>
              <a:ext cx="113242" cy="113242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1799F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110"/>
                  </a:lnSpc>
                </a:pPr>
                <a:endParaRPr sz="700"/>
              </a:p>
            </p:txBody>
          </p:sp>
        </p:grpSp>
        <p:sp>
          <p:nvSpPr>
            <p:cNvPr id="48" name="AutoShape 48"/>
            <p:cNvSpPr/>
            <p:nvPr/>
          </p:nvSpPr>
          <p:spPr>
            <a:xfrm>
              <a:off x="172508" y="334865"/>
              <a:ext cx="0" cy="1479502"/>
            </a:xfrm>
            <a:prstGeom prst="line">
              <a:avLst/>
            </a:prstGeom>
            <a:ln w="127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1799F7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9" name="Group 49"/>
            <p:cNvGrpSpPr/>
            <p:nvPr/>
          </p:nvGrpSpPr>
          <p:grpSpPr>
            <a:xfrm>
              <a:off x="0" y="0"/>
              <a:ext cx="345017" cy="345017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5DE0E6">
                        <a:alpha val="100000"/>
                      </a:srgbClr>
                    </a:gs>
                    <a:gs pos="100000">
                      <a:srgbClr val="1799F7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110"/>
                  </a:lnSpc>
                </a:pPr>
                <a:endParaRPr sz="700"/>
              </a:p>
            </p:txBody>
          </p:sp>
        </p:grpSp>
      </p:grpSp>
      <p:sp>
        <p:nvSpPr>
          <p:cNvPr id="52" name="TextBox 52"/>
          <p:cNvSpPr txBox="1"/>
          <p:nvPr/>
        </p:nvSpPr>
        <p:spPr>
          <a:xfrm>
            <a:off x="2712379" y="3136380"/>
            <a:ext cx="1079105" cy="14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3"/>
              </a:lnSpc>
            </a:pPr>
            <a:r>
              <a:rPr lang="en-US" sz="866">
                <a:solidFill>
                  <a:srgbClr val="1EFFFF"/>
                </a:solidFill>
                <a:latin typeface="Roboto"/>
                <a:ea typeface="Roboto"/>
                <a:cs typeface="Roboto"/>
                <a:sym typeface="Roboto"/>
              </a:rPr>
              <a:t>July            2025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430919" y="3592565"/>
            <a:ext cx="129381" cy="701621"/>
            <a:chOff x="0" y="0"/>
            <a:chExt cx="345017" cy="1870988"/>
          </a:xfrm>
        </p:grpSpPr>
        <p:grpSp>
          <p:nvGrpSpPr>
            <p:cNvPr id="54" name="Group 54"/>
            <p:cNvGrpSpPr/>
            <p:nvPr/>
          </p:nvGrpSpPr>
          <p:grpSpPr>
            <a:xfrm>
              <a:off x="21435" y="20467"/>
              <a:ext cx="302146" cy="302146"/>
              <a:chOff x="0" y="0"/>
              <a:chExt cx="6350000" cy="63500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7CCCC"/>
              </a:solidFill>
            </p:spPr>
          </p:sp>
        </p:grpSp>
        <p:grpSp>
          <p:nvGrpSpPr>
            <p:cNvPr id="56" name="Group 56"/>
            <p:cNvGrpSpPr/>
            <p:nvPr/>
          </p:nvGrpSpPr>
          <p:grpSpPr>
            <a:xfrm>
              <a:off x="115887" y="1757746"/>
              <a:ext cx="113242" cy="113242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1799F7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110"/>
                  </a:lnSpc>
                </a:pPr>
                <a:endParaRPr sz="700"/>
              </a:p>
            </p:txBody>
          </p:sp>
        </p:grpSp>
        <p:sp>
          <p:nvSpPr>
            <p:cNvPr id="59" name="AutoShape 59"/>
            <p:cNvSpPr/>
            <p:nvPr/>
          </p:nvSpPr>
          <p:spPr>
            <a:xfrm>
              <a:off x="172508" y="334865"/>
              <a:ext cx="0" cy="1479502"/>
            </a:xfrm>
            <a:prstGeom prst="line">
              <a:avLst/>
            </a:prstGeom>
            <a:ln w="12700" cap="flat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1799F7">
                      <a:alpha val="100000"/>
                    </a:srgbClr>
                  </a:gs>
                </a:gsLst>
                <a:lin ang="0"/>
              </a:gra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60" name="Group 60"/>
            <p:cNvGrpSpPr/>
            <p:nvPr/>
          </p:nvGrpSpPr>
          <p:grpSpPr>
            <a:xfrm>
              <a:off x="0" y="0"/>
              <a:ext cx="345017" cy="345017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5DE0E6">
                        <a:alpha val="100000"/>
                      </a:srgbClr>
                    </a:gs>
                    <a:gs pos="100000">
                      <a:srgbClr val="1799F7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>
                  <a:lnSpc>
                    <a:spcPts val="1110"/>
                  </a:lnSpc>
                </a:pPr>
                <a:endParaRPr sz="700"/>
              </a:p>
            </p:txBody>
          </p:sp>
        </p:grpSp>
      </p:grpSp>
      <p:sp>
        <p:nvSpPr>
          <p:cNvPr id="63" name="TextBox 63"/>
          <p:cNvSpPr txBox="1"/>
          <p:nvPr/>
        </p:nvSpPr>
        <p:spPr>
          <a:xfrm>
            <a:off x="967617" y="3568753"/>
            <a:ext cx="989829" cy="14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3"/>
              </a:lnSpc>
            </a:pPr>
            <a:r>
              <a:rPr lang="en-US" sz="866">
                <a:solidFill>
                  <a:srgbClr val="1EFFFF"/>
                </a:solidFill>
                <a:latin typeface="Roboto"/>
                <a:ea typeface="Roboto"/>
                <a:cs typeface="Roboto"/>
                <a:sym typeface="Roboto"/>
              </a:rPr>
              <a:t>April               2025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4" name="3D Model 63" descr="Stylized Rocket Missile">
                <a:extLst>
                  <a:ext uri="{FF2B5EF4-FFF2-40B4-BE49-F238E27FC236}">
                    <a16:creationId xmlns:a16="http://schemas.microsoft.com/office/drawing/2014/main" id="{F92179CD-45C2-FB7E-7BC8-6191C0FEF6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2224199"/>
                  </p:ext>
                </p:extLst>
              </p:nvPr>
            </p:nvGraphicFramePr>
            <p:xfrm rot="2419522">
              <a:off x="6977019" y="300097"/>
              <a:ext cx="1080325" cy="5073423"/>
            </p:xfrm>
            <a:graphic>
              <a:graphicData uri="http://schemas.microsoft.com/office/drawing/2017/model3d">
                <am3d:model3d r:embed="rId4">
                  <am3d:spPr>
                    <a:xfrm rot="2419522">
                      <a:off x="0" y="0"/>
                      <a:ext cx="1080325" cy="5073423"/>
                    </a:xfrm>
                    <a:prstGeom prst="rect">
                      <a:avLst/>
                    </a:prstGeom>
                  </am3d:spPr>
                  <am3d:camera>
                    <am3d:pos x="0" y="0" z="502970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2856" d="1000000"/>
                    <am3d:preTrans dx="-15" dy="-203591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97386" ay="2842346" az="104289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563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4" name="3D Model 63" descr="Stylized Rocket Missile">
                <a:extLst>
                  <a:ext uri="{FF2B5EF4-FFF2-40B4-BE49-F238E27FC236}">
                    <a16:creationId xmlns:a16="http://schemas.microsoft.com/office/drawing/2014/main" id="{F92179CD-45C2-FB7E-7BC8-6191C0FEF6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419522">
                <a:off x="6977019" y="300097"/>
                <a:ext cx="1080325" cy="507342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0">
          <a:extLst>
            <a:ext uri="{FF2B5EF4-FFF2-40B4-BE49-F238E27FC236}">
              <a16:creationId xmlns:a16="http://schemas.microsoft.com/office/drawing/2014/main" id="{0EC82006-1BC1-A19B-7789-246F4396B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42">
            <a:extLst>
              <a:ext uri="{FF2B5EF4-FFF2-40B4-BE49-F238E27FC236}">
                <a16:creationId xmlns:a16="http://schemas.microsoft.com/office/drawing/2014/main" id="{368C9576-9DCA-C333-F8AB-1CFBDEFEAACF}"/>
              </a:ext>
            </a:extLst>
          </p:cNvPr>
          <p:cNvSpPr/>
          <p:nvPr/>
        </p:nvSpPr>
        <p:spPr>
          <a:xfrm>
            <a:off x="4956697" y="5563762"/>
            <a:ext cx="212836" cy="93466"/>
          </a:xfrm>
          <a:custGeom>
            <a:avLst/>
            <a:gdLst/>
            <a:ahLst/>
            <a:cxnLst/>
            <a:rect l="l" t="t" r="r" b="b"/>
            <a:pathLst>
              <a:path w="1405" h="617" extrusionOk="0">
                <a:moveTo>
                  <a:pt x="893" y="0"/>
                </a:moveTo>
                <a:cubicBezTo>
                  <a:pt x="711" y="0"/>
                  <a:pt x="695" y="209"/>
                  <a:pt x="695" y="209"/>
                </a:cubicBezTo>
                <a:cubicBezTo>
                  <a:pt x="695" y="209"/>
                  <a:pt x="599" y="130"/>
                  <a:pt x="461" y="130"/>
                </a:cubicBezTo>
                <a:cubicBezTo>
                  <a:pt x="438" y="130"/>
                  <a:pt x="413" y="132"/>
                  <a:pt x="387" y="138"/>
                </a:cubicBezTo>
                <a:cubicBezTo>
                  <a:pt x="210" y="175"/>
                  <a:pt x="241" y="355"/>
                  <a:pt x="241" y="355"/>
                </a:cubicBezTo>
                <a:cubicBezTo>
                  <a:pt x="241" y="355"/>
                  <a:pt x="232" y="353"/>
                  <a:pt x="217" y="353"/>
                </a:cubicBezTo>
                <a:cubicBezTo>
                  <a:pt x="163" y="353"/>
                  <a:pt x="31" y="373"/>
                  <a:pt x="1" y="553"/>
                </a:cubicBezTo>
                <a:cubicBezTo>
                  <a:pt x="356" y="592"/>
                  <a:pt x="703" y="616"/>
                  <a:pt x="1041" y="616"/>
                </a:cubicBezTo>
                <a:cubicBezTo>
                  <a:pt x="1139" y="616"/>
                  <a:pt x="1236" y="614"/>
                  <a:pt x="1332" y="610"/>
                </a:cubicBezTo>
                <a:lnTo>
                  <a:pt x="1317" y="285"/>
                </a:lnTo>
                <a:cubicBezTo>
                  <a:pt x="1317" y="285"/>
                  <a:pt x="1405" y="230"/>
                  <a:pt x="1317" y="139"/>
                </a:cubicBezTo>
                <a:cubicBezTo>
                  <a:pt x="1294" y="116"/>
                  <a:pt x="1270" y="107"/>
                  <a:pt x="1247" y="107"/>
                </a:cubicBezTo>
                <a:cubicBezTo>
                  <a:pt x="1182" y="107"/>
                  <a:pt x="1126" y="175"/>
                  <a:pt x="1126" y="175"/>
                </a:cubicBezTo>
                <a:cubicBezTo>
                  <a:pt x="1126" y="175"/>
                  <a:pt x="1077" y="0"/>
                  <a:pt x="8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42">
            <a:extLst>
              <a:ext uri="{FF2B5EF4-FFF2-40B4-BE49-F238E27FC236}">
                <a16:creationId xmlns:a16="http://schemas.microsoft.com/office/drawing/2014/main" id="{088F14E2-1A0C-A72C-305C-E34A31D6F983}"/>
              </a:ext>
            </a:extLst>
          </p:cNvPr>
          <p:cNvSpPr/>
          <p:nvPr/>
        </p:nvSpPr>
        <p:spPr>
          <a:xfrm>
            <a:off x="5023503" y="5179896"/>
            <a:ext cx="220865" cy="403405"/>
          </a:xfrm>
          <a:custGeom>
            <a:avLst/>
            <a:gdLst/>
            <a:ahLst/>
            <a:cxnLst/>
            <a:rect l="l" t="t" r="r" b="b"/>
            <a:pathLst>
              <a:path w="1458" h="2663" fill="none" extrusionOk="0">
                <a:moveTo>
                  <a:pt x="1" y="0"/>
                </a:moveTo>
                <a:cubicBezTo>
                  <a:pt x="531" y="865"/>
                  <a:pt x="1205" y="1675"/>
                  <a:pt x="1458" y="266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42">
            <a:extLst>
              <a:ext uri="{FF2B5EF4-FFF2-40B4-BE49-F238E27FC236}">
                <a16:creationId xmlns:a16="http://schemas.microsoft.com/office/drawing/2014/main" id="{4EA15C78-39E6-2969-E0E9-BD6DC41230F9}"/>
              </a:ext>
            </a:extLst>
          </p:cNvPr>
          <p:cNvSpPr/>
          <p:nvPr/>
        </p:nvSpPr>
        <p:spPr>
          <a:xfrm>
            <a:off x="5008051" y="5610268"/>
            <a:ext cx="244194" cy="96496"/>
          </a:xfrm>
          <a:custGeom>
            <a:avLst/>
            <a:gdLst/>
            <a:ahLst/>
            <a:cxnLst/>
            <a:rect l="l" t="t" r="r" b="b"/>
            <a:pathLst>
              <a:path w="1612" h="637" extrusionOk="0">
                <a:moveTo>
                  <a:pt x="970" y="1"/>
                </a:moveTo>
                <a:cubicBezTo>
                  <a:pt x="744" y="1"/>
                  <a:pt x="652" y="197"/>
                  <a:pt x="652" y="197"/>
                </a:cubicBezTo>
                <a:cubicBezTo>
                  <a:pt x="652" y="197"/>
                  <a:pt x="611" y="75"/>
                  <a:pt x="470" y="75"/>
                </a:cubicBezTo>
                <a:cubicBezTo>
                  <a:pt x="443" y="75"/>
                  <a:pt x="412" y="79"/>
                  <a:pt x="377" y="90"/>
                </a:cubicBezTo>
                <a:cubicBezTo>
                  <a:pt x="160" y="157"/>
                  <a:pt x="230" y="308"/>
                  <a:pt x="230" y="308"/>
                </a:cubicBezTo>
                <a:cubicBezTo>
                  <a:pt x="230" y="308"/>
                  <a:pt x="215" y="304"/>
                  <a:pt x="192" y="304"/>
                </a:cubicBezTo>
                <a:cubicBezTo>
                  <a:pt x="159" y="304"/>
                  <a:pt x="109" y="314"/>
                  <a:pt x="68" y="362"/>
                </a:cubicBezTo>
                <a:cubicBezTo>
                  <a:pt x="1" y="442"/>
                  <a:pt x="74" y="520"/>
                  <a:pt x="74" y="520"/>
                </a:cubicBezTo>
                <a:cubicBezTo>
                  <a:pt x="392" y="597"/>
                  <a:pt x="1521" y="637"/>
                  <a:pt x="1521" y="637"/>
                </a:cubicBezTo>
                <a:cubicBezTo>
                  <a:pt x="1521" y="637"/>
                  <a:pt x="1612" y="365"/>
                  <a:pt x="1506" y="283"/>
                </a:cubicBezTo>
                <a:cubicBezTo>
                  <a:pt x="1468" y="254"/>
                  <a:pt x="1426" y="244"/>
                  <a:pt x="1390" y="244"/>
                </a:cubicBezTo>
                <a:cubicBezTo>
                  <a:pt x="1326" y="244"/>
                  <a:pt x="1276" y="272"/>
                  <a:pt x="1276" y="272"/>
                </a:cubicBezTo>
                <a:cubicBezTo>
                  <a:pt x="1276" y="272"/>
                  <a:pt x="1237" y="17"/>
                  <a:pt x="994" y="1"/>
                </a:cubicBezTo>
                <a:cubicBezTo>
                  <a:pt x="986" y="1"/>
                  <a:pt x="978" y="1"/>
                  <a:pt x="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42">
            <a:extLst>
              <a:ext uri="{FF2B5EF4-FFF2-40B4-BE49-F238E27FC236}">
                <a16:creationId xmlns:a16="http://schemas.microsoft.com/office/drawing/2014/main" id="{43944C48-F6CD-8355-035F-A3342219816A}"/>
              </a:ext>
            </a:extLst>
          </p:cNvPr>
          <p:cNvSpPr/>
          <p:nvPr/>
        </p:nvSpPr>
        <p:spPr>
          <a:xfrm>
            <a:off x="14339744" y="3565206"/>
            <a:ext cx="316907" cy="2400280"/>
          </a:xfrm>
          <a:custGeom>
            <a:avLst/>
            <a:gdLst/>
            <a:ahLst/>
            <a:cxnLst/>
            <a:rect l="l" t="t" r="r" b="b"/>
            <a:pathLst>
              <a:path w="2092" h="15845" extrusionOk="0">
                <a:moveTo>
                  <a:pt x="1256" y="0"/>
                </a:moveTo>
                <a:cubicBezTo>
                  <a:pt x="838" y="5281"/>
                  <a:pt x="419" y="10563"/>
                  <a:pt x="1" y="15844"/>
                </a:cubicBezTo>
                <a:lnTo>
                  <a:pt x="2092" y="15844"/>
                </a:lnTo>
                <a:lnTo>
                  <a:pt x="2092" y="144"/>
                </a:lnTo>
                <a:cubicBezTo>
                  <a:pt x="1817" y="94"/>
                  <a:pt x="1539" y="47"/>
                  <a:pt x="12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42">
            <a:extLst>
              <a:ext uri="{FF2B5EF4-FFF2-40B4-BE49-F238E27FC236}">
                <a16:creationId xmlns:a16="http://schemas.microsoft.com/office/drawing/2014/main" id="{EC649947-CAC0-EF15-5316-6A58EE2596A4}"/>
              </a:ext>
            </a:extLst>
          </p:cNvPr>
          <p:cNvSpPr/>
          <p:nvPr/>
        </p:nvSpPr>
        <p:spPr>
          <a:xfrm>
            <a:off x="12330281" y="3513549"/>
            <a:ext cx="1960670" cy="2451936"/>
          </a:xfrm>
          <a:custGeom>
            <a:avLst/>
            <a:gdLst/>
            <a:ahLst/>
            <a:cxnLst/>
            <a:rect l="l" t="t" r="r" b="b"/>
            <a:pathLst>
              <a:path w="12943" h="16186" extrusionOk="0">
                <a:moveTo>
                  <a:pt x="12267" y="0"/>
                </a:moveTo>
                <a:cubicBezTo>
                  <a:pt x="11722" y="397"/>
                  <a:pt x="11166" y="946"/>
                  <a:pt x="10645" y="1490"/>
                </a:cubicBezTo>
                <a:cubicBezTo>
                  <a:pt x="6451" y="5873"/>
                  <a:pt x="2858" y="10835"/>
                  <a:pt x="1" y="16185"/>
                </a:cubicBezTo>
                <a:lnTo>
                  <a:pt x="8141" y="16185"/>
                </a:lnTo>
                <a:cubicBezTo>
                  <a:pt x="9541" y="10765"/>
                  <a:pt x="11144" y="5396"/>
                  <a:pt x="12942" y="94"/>
                </a:cubicBezTo>
                <a:lnTo>
                  <a:pt x="122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42">
            <a:extLst>
              <a:ext uri="{FF2B5EF4-FFF2-40B4-BE49-F238E27FC236}">
                <a16:creationId xmlns:a16="http://schemas.microsoft.com/office/drawing/2014/main" id="{6698CD0D-F03D-B75B-6CD1-EC8324A21D75}"/>
              </a:ext>
            </a:extLst>
          </p:cNvPr>
          <p:cNvSpPr/>
          <p:nvPr/>
        </p:nvSpPr>
        <p:spPr>
          <a:xfrm>
            <a:off x="9065757" y="3451137"/>
            <a:ext cx="4821616" cy="2514348"/>
          </a:xfrm>
          <a:custGeom>
            <a:avLst/>
            <a:gdLst/>
            <a:ahLst/>
            <a:cxnLst/>
            <a:rect l="l" t="t" r="r" b="b"/>
            <a:pathLst>
              <a:path w="31829" h="16598" extrusionOk="0">
                <a:moveTo>
                  <a:pt x="30302" y="0"/>
                </a:moveTo>
                <a:cubicBezTo>
                  <a:pt x="24758" y="1382"/>
                  <a:pt x="19117" y="3937"/>
                  <a:pt x="13834" y="7032"/>
                </a:cubicBezTo>
                <a:cubicBezTo>
                  <a:pt x="8992" y="9867"/>
                  <a:pt x="4434" y="13153"/>
                  <a:pt x="0" y="16597"/>
                </a:cubicBezTo>
                <a:lnTo>
                  <a:pt x="8001" y="16597"/>
                </a:lnTo>
                <a:cubicBezTo>
                  <a:pt x="15577" y="10612"/>
                  <a:pt x="23542" y="5118"/>
                  <a:pt x="31828" y="162"/>
                </a:cubicBezTo>
                <a:lnTo>
                  <a:pt x="303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42">
            <a:extLst>
              <a:ext uri="{FF2B5EF4-FFF2-40B4-BE49-F238E27FC236}">
                <a16:creationId xmlns:a16="http://schemas.microsoft.com/office/drawing/2014/main" id="{248AAD05-4F65-C465-A7A0-E395E5AC8ECD}"/>
              </a:ext>
            </a:extLst>
          </p:cNvPr>
          <p:cNvSpPr/>
          <p:nvPr/>
        </p:nvSpPr>
        <p:spPr>
          <a:xfrm>
            <a:off x="5369951" y="5583909"/>
            <a:ext cx="212988" cy="93466"/>
          </a:xfrm>
          <a:custGeom>
            <a:avLst/>
            <a:gdLst/>
            <a:ahLst/>
            <a:cxnLst/>
            <a:rect l="l" t="t" r="r" b="b"/>
            <a:pathLst>
              <a:path w="1406" h="617" extrusionOk="0">
                <a:moveTo>
                  <a:pt x="512" y="1"/>
                </a:moveTo>
                <a:cubicBezTo>
                  <a:pt x="329" y="1"/>
                  <a:pt x="280" y="175"/>
                  <a:pt x="280" y="175"/>
                </a:cubicBezTo>
                <a:cubicBezTo>
                  <a:pt x="280" y="175"/>
                  <a:pt x="224" y="107"/>
                  <a:pt x="159" y="107"/>
                </a:cubicBezTo>
                <a:cubicBezTo>
                  <a:pt x="136" y="107"/>
                  <a:pt x="112" y="116"/>
                  <a:pt x="89" y="139"/>
                </a:cubicBezTo>
                <a:cubicBezTo>
                  <a:pt x="1" y="229"/>
                  <a:pt x="89" y="285"/>
                  <a:pt x="89" y="285"/>
                </a:cubicBezTo>
                <a:lnTo>
                  <a:pt x="74" y="609"/>
                </a:lnTo>
                <a:cubicBezTo>
                  <a:pt x="174" y="614"/>
                  <a:pt x="274" y="616"/>
                  <a:pt x="375" y="616"/>
                </a:cubicBezTo>
                <a:cubicBezTo>
                  <a:pt x="710" y="616"/>
                  <a:pt x="1054" y="592"/>
                  <a:pt x="1405" y="554"/>
                </a:cubicBezTo>
                <a:cubicBezTo>
                  <a:pt x="1376" y="373"/>
                  <a:pt x="1244" y="354"/>
                  <a:pt x="1189" y="354"/>
                </a:cubicBezTo>
                <a:cubicBezTo>
                  <a:pt x="1174" y="354"/>
                  <a:pt x="1164" y="355"/>
                  <a:pt x="1164" y="355"/>
                </a:cubicBezTo>
                <a:cubicBezTo>
                  <a:pt x="1164" y="355"/>
                  <a:pt x="1197" y="175"/>
                  <a:pt x="1019" y="138"/>
                </a:cubicBezTo>
                <a:cubicBezTo>
                  <a:pt x="992" y="132"/>
                  <a:pt x="967" y="130"/>
                  <a:pt x="943" y="130"/>
                </a:cubicBezTo>
                <a:cubicBezTo>
                  <a:pt x="806" y="130"/>
                  <a:pt x="712" y="208"/>
                  <a:pt x="712" y="208"/>
                </a:cubicBezTo>
                <a:cubicBezTo>
                  <a:pt x="712" y="208"/>
                  <a:pt x="696" y="1"/>
                  <a:pt x="5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42">
            <a:extLst>
              <a:ext uri="{FF2B5EF4-FFF2-40B4-BE49-F238E27FC236}">
                <a16:creationId xmlns:a16="http://schemas.microsoft.com/office/drawing/2014/main" id="{600B15F8-C5B2-BFE5-3F4B-67A6B20CB5AE}"/>
              </a:ext>
            </a:extLst>
          </p:cNvPr>
          <p:cNvSpPr/>
          <p:nvPr/>
        </p:nvSpPr>
        <p:spPr>
          <a:xfrm>
            <a:off x="5246187" y="4954333"/>
            <a:ext cx="220108" cy="631238"/>
          </a:xfrm>
          <a:custGeom>
            <a:avLst/>
            <a:gdLst/>
            <a:ahLst/>
            <a:cxnLst/>
            <a:rect l="l" t="t" r="r" b="b"/>
            <a:pathLst>
              <a:path w="1453" h="4167" fill="none" extrusionOk="0">
                <a:moveTo>
                  <a:pt x="1452" y="0"/>
                </a:moveTo>
                <a:cubicBezTo>
                  <a:pt x="782" y="1311"/>
                  <a:pt x="291" y="2718"/>
                  <a:pt x="0" y="416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42">
            <a:extLst>
              <a:ext uri="{FF2B5EF4-FFF2-40B4-BE49-F238E27FC236}">
                <a16:creationId xmlns:a16="http://schemas.microsoft.com/office/drawing/2014/main" id="{F727EDD9-FEE6-8B96-BDAA-3FA15FE8E6E2}"/>
              </a:ext>
            </a:extLst>
          </p:cNvPr>
          <p:cNvSpPr/>
          <p:nvPr/>
        </p:nvSpPr>
        <p:spPr>
          <a:xfrm>
            <a:off x="5242097" y="5336533"/>
            <a:ext cx="413403" cy="251920"/>
          </a:xfrm>
          <a:custGeom>
            <a:avLst/>
            <a:gdLst/>
            <a:ahLst/>
            <a:cxnLst/>
            <a:rect l="l" t="t" r="r" b="b"/>
            <a:pathLst>
              <a:path w="2729" h="1663" fill="none" extrusionOk="0">
                <a:moveTo>
                  <a:pt x="2729" y="1"/>
                </a:moveTo>
                <a:cubicBezTo>
                  <a:pt x="1682" y="253"/>
                  <a:pt x="716" y="842"/>
                  <a:pt x="1" y="16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42">
            <a:extLst>
              <a:ext uri="{FF2B5EF4-FFF2-40B4-BE49-F238E27FC236}">
                <a16:creationId xmlns:a16="http://schemas.microsoft.com/office/drawing/2014/main" id="{E8CDA6D0-316E-15E0-D590-E9EFD18EDA94}"/>
              </a:ext>
            </a:extLst>
          </p:cNvPr>
          <p:cNvSpPr/>
          <p:nvPr/>
        </p:nvSpPr>
        <p:spPr>
          <a:xfrm>
            <a:off x="5106971" y="5535585"/>
            <a:ext cx="293275" cy="161937"/>
          </a:xfrm>
          <a:custGeom>
            <a:avLst/>
            <a:gdLst/>
            <a:ahLst/>
            <a:cxnLst/>
            <a:rect l="l" t="t" r="r" b="b"/>
            <a:pathLst>
              <a:path w="1936" h="1069" extrusionOk="0">
                <a:moveTo>
                  <a:pt x="1076" y="1"/>
                </a:moveTo>
                <a:cubicBezTo>
                  <a:pt x="936" y="1"/>
                  <a:pt x="796" y="14"/>
                  <a:pt x="659" y="42"/>
                </a:cubicBezTo>
                <a:cubicBezTo>
                  <a:pt x="483" y="78"/>
                  <a:pt x="304" y="140"/>
                  <a:pt x="186" y="271"/>
                </a:cubicBezTo>
                <a:cubicBezTo>
                  <a:pt x="21" y="450"/>
                  <a:pt x="8" y="711"/>
                  <a:pt x="1" y="951"/>
                </a:cubicBezTo>
                <a:cubicBezTo>
                  <a:pt x="411" y="1023"/>
                  <a:pt x="848" y="1068"/>
                  <a:pt x="1289" y="1068"/>
                </a:cubicBezTo>
                <a:cubicBezTo>
                  <a:pt x="1453" y="1068"/>
                  <a:pt x="1618" y="1062"/>
                  <a:pt x="1782" y="1048"/>
                </a:cubicBezTo>
                <a:cubicBezTo>
                  <a:pt x="1843" y="908"/>
                  <a:pt x="1902" y="764"/>
                  <a:pt x="1920" y="613"/>
                </a:cubicBezTo>
                <a:cubicBezTo>
                  <a:pt x="1935" y="462"/>
                  <a:pt x="1900" y="298"/>
                  <a:pt x="1792" y="189"/>
                </a:cubicBezTo>
                <a:cubicBezTo>
                  <a:pt x="1692" y="90"/>
                  <a:pt x="1546" y="49"/>
                  <a:pt x="1405" y="26"/>
                </a:cubicBezTo>
                <a:cubicBezTo>
                  <a:pt x="1296" y="9"/>
                  <a:pt x="1186" y="1"/>
                  <a:pt x="10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42">
            <a:extLst>
              <a:ext uri="{FF2B5EF4-FFF2-40B4-BE49-F238E27FC236}">
                <a16:creationId xmlns:a16="http://schemas.microsoft.com/office/drawing/2014/main" id="{F98CBDF3-1623-0570-4C38-5BCA34425D5C}"/>
              </a:ext>
            </a:extLst>
          </p:cNvPr>
          <p:cNvSpPr/>
          <p:nvPr/>
        </p:nvSpPr>
        <p:spPr>
          <a:xfrm>
            <a:off x="5232250" y="5626931"/>
            <a:ext cx="293123" cy="81953"/>
          </a:xfrm>
          <a:custGeom>
            <a:avLst/>
            <a:gdLst/>
            <a:ahLst/>
            <a:cxnLst/>
            <a:rect l="l" t="t" r="r" b="b"/>
            <a:pathLst>
              <a:path w="1935" h="541" extrusionOk="0">
                <a:moveTo>
                  <a:pt x="1430" y="1"/>
                </a:moveTo>
                <a:cubicBezTo>
                  <a:pt x="1216" y="1"/>
                  <a:pt x="1095" y="269"/>
                  <a:pt x="1095" y="269"/>
                </a:cubicBezTo>
                <a:cubicBezTo>
                  <a:pt x="1095" y="269"/>
                  <a:pt x="1105" y="122"/>
                  <a:pt x="971" y="104"/>
                </a:cubicBezTo>
                <a:cubicBezTo>
                  <a:pt x="962" y="103"/>
                  <a:pt x="953" y="102"/>
                  <a:pt x="945" y="102"/>
                </a:cubicBezTo>
                <a:cubicBezTo>
                  <a:pt x="828" y="102"/>
                  <a:pt x="769" y="209"/>
                  <a:pt x="769" y="209"/>
                </a:cubicBezTo>
                <a:cubicBezTo>
                  <a:pt x="769" y="209"/>
                  <a:pt x="735" y="18"/>
                  <a:pt x="525" y="18"/>
                </a:cubicBezTo>
                <a:cubicBezTo>
                  <a:pt x="506" y="18"/>
                  <a:pt x="485" y="19"/>
                  <a:pt x="463" y="23"/>
                </a:cubicBezTo>
                <a:cubicBezTo>
                  <a:pt x="199" y="63"/>
                  <a:pt x="278" y="372"/>
                  <a:pt x="278" y="372"/>
                </a:cubicBezTo>
                <a:cubicBezTo>
                  <a:pt x="278" y="372"/>
                  <a:pt x="233" y="345"/>
                  <a:pt x="177" y="345"/>
                </a:cubicBezTo>
                <a:cubicBezTo>
                  <a:pt x="148" y="345"/>
                  <a:pt x="118" y="352"/>
                  <a:pt x="88" y="372"/>
                </a:cubicBezTo>
                <a:cubicBezTo>
                  <a:pt x="0" y="431"/>
                  <a:pt x="21" y="527"/>
                  <a:pt x="21" y="527"/>
                </a:cubicBezTo>
                <a:cubicBezTo>
                  <a:pt x="215" y="537"/>
                  <a:pt x="420" y="541"/>
                  <a:pt x="621" y="541"/>
                </a:cubicBezTo>
                <a:cubicBezTo>
                  <a:pt x="1279" y="541"/>
                  <a:pt x="1890" y="500"/>
                  <a:pt x="1892" y="500"/>
                </a:cubicBezTo>
                <a:cubicBezTo>
                  <a:pt x="1934" y="287"/>
                  <a:pt x="1818" y="251"/>
                  <a:pt x="1736" y="251"/>
                </a:cubicBezTo>
                <a:cubicBezTo>
                  <a:pt x="1694" y="251"/>
                  <a:pt x="1661" y="260"/>
                  <a:pt x="1661" y="260"/>
                </a:cubicBezTo>
                <a:cubicBezTo>
                  <a:pt x="1661" y="260"/>
                  <a:pt x="1719" y="48"/>
                  <a:pt x="1477" y="5"/>
                </a:cubicBezTo>
                <a:cubicBezTo>
                  <a:pt x="1461" y="2"/>
                  <a:pt x="1445" y="1"/>
                  <a:pt x="1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42">
            <a:extLst>
              <a:ext uri="{FF2B5EF4-FFF2-40B4-BE49-F238E27FC236}">
                <a16:creationId xmlns:a16="http://schemas.microsoft.com/office/drawing/2014/main" id="{C9EEFFE4-4C57-9AA5-2B59-D45F7F4EF03F}"/>
              </a:ext>
            </a:extLst>
          </p:cNvPr>
          <p:cNvSpPr/>
          <p:nvPr/>
        </p:nvSpPr>
        <p:spPr>
          <a:xfrm>
            <a:off x="9996638" y="3918169"/>
            <a:ext cx="100283" cy="44234"/>
          </a:xfrm>
          <a:custGeom>
            <a:avLst/>
            <a:gdLst/>
            <a:ahLst/>
            <a:cxnLst/>
            <a:rect l="l" t="t" r="r" b="b"/>
            <a:pathLst>
              <a:path w="662" h="292" extrusionOk="0">
                <a:moveTo>
                  <a:pt x="242" y="1"/>
                </a:moveTo>
                <a:cubicBezTo>
                  <a:pt x="155" y="1"/>
                  <a:pt x="131" y="83"/>
                  <a:pt x="131" y="83"/>
                </a:cubicBezTo>
                <a:cubicBezTo>
                  <a:pt x="131" y="83"/>
                  <a:pt x="105" y="51"/>
                  <a:pt x="75" y="51"/>
                </a:cubicBezTo>
                <a:cubicBezTo>
                  <a:pt x="64" y="51"/>
                  <a:pt x="52" y="55"/>
                  <a:pt x="41" y="67"/>
                </a:cubicBezTo>
                <a:cubicBezTo>
                  <a:pt x="0" y="109"/>
                  <a:pt x="41" y="135"/>
                  <a:pt x="41" y="135"/>
                </a:cubicBezTo>
                <a:lnTo>
                  <a:pt x="33" y="289"/>
                </a:lnTo>
                <a:cubicBezTo>
                  <a:pt x="74" y="291"/>
                  <a:pt x="115" y="291"/>
                  <a:pt x="157" y="291"/>
                </a:cubicBezTo>
                <a:cubicBezTo>
                  <a:pt x="320" y="291"/>
                  <a:pt x="489" y="280"/>
                  <a:pt x="662" y="262"/>
                </a:cubicBezTo>
                <a:cubicBezTo>
                  <a:pt x="647" y="175"/>
                  <a:pt x="583" y="167"/>
                  <a:pt x="558" y="167"/>
                </a:cubicBezTo>
                <a:cubicBezTo>
                  <a:pt x="552" y="167"/>
                  <a:pt x="548" y="167"/>
                  <a:pt x="548" y="167"/>
                </a:cubicBezTo>
                <a:cubicBezTo>
                  <a:pt x="548" y="167"/>
                  <a:pt x="563" y="83"/>
                  <a:pt x="480" y="66"/>
                </a:cubicBezTo>
                <a:cubicBezTo>
                  <a:pt x="467" y="63"/>
                  <a:pt x="455" y="62"/>
                  <a:pt x="443" y="62"/>
                </a:cubicBezTo>
                <a:cubicBezTo>
                  <a:pt x="379" y="62"/>
                  <a:pt x="335" y="99"/>
                  <a:pt x="335" y="99"/>
                </a:cubicBezTo>
                <a:cubicBezTo>
                  <a:pt x="335" y="99"/>
                  <a:pt x="328" y="1"/>
                  <a:pt x="2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42">
            <a:extLst>
              <a:ext uri="{FF2B5EF4-FFF2-40B4-BE49-F238E27FC236}">
                <a16:creationId xmlns:a16="http://schemas.microsoft.com/office/drawing/2014/main" id="{35FD4CF3-AEB9-E407-CE9B-3CB31B7F705F}"/>
              </a:ext>
            </a:extLst>
          </p:cNvPr>
          <p:cNvSpPr/>
          <p:nvPr/>
        </p:nvSpPr>
        <p:spPr>
          <a:xfrm>
            <a:off x="9819854" y="3908776"/>
            <a:ext cx="100283" cy="48930"/>
          </a:xfrm>
          <a:custGeom>
            <a:avLst/>
            <a:gdLst/>
            <a:ahLst/>
            <a:cxnLst/>
            <a:rect l="l" t="t" r="r" b="b"/>
            <a:pathLst>
              <a:path w="662" h="323" extrusionOk="0">
                <a:moveTo>
                  <a:pt x="420" y="1"/>
                </a:moveTo>
                <a:cubicBezTo>
                  <a:pt x="334" y="1"/>
                  <a:pt x="327" y="99"/>
                  <a:pt x="327" y="99"/>
                </a:cubicBezTo>
                <a:cubicBezTo>
                  <a:pt x="327" y="99"/>
                  <a:pt x="282" y="62"/>
                  <a:pt x="218" y="62"/>
                </a:cubicBezTo>
                <a:cubicBezTo>
                  <a:pt x="207" y="62"/>
                  <a:pt x="195" y="63"/>
                  <a:pt x="182" y="66"/>
                </a:cubicBezTo>
                <a:cubicBezTo>
                  <a:pt x="99" y="83"/>
                  <a:pt x="114" y="167"/>
                  <a:pt x="114" y="167"/>
                </a:cubicBezTo>
                <a:cubicBezTo>
                  <a:pt x="114" y="167"/>
                  <a:pt x="110" y="167"/>
                  <a:pt x="104" y="167"/>
                </a:cubicBezTo>
                <a:cubicBezTo>
                  <a:pt x="79" y="167"/>
                  <a:pt x="15" y="175"/>
                  <a:pt x="0" y="262"/>
                </a:cubicBezTo>
                <a:cubicBezTo>
                  <a:pt x="170" y="296"/>
                  <a:pt x="316" y="323"/>
                  <a:pt x="459" y="323"/>
                </a:cubicBezTo>
                <a:cubicBezTo>
                  <a:pt x="515" y="323"/>
                  <a:pt x="571" y="318"/>
                  <a:pt x="627" y="309"/>
                </a:cubicBezTo>
                <a:lnTo>
                  <a:pt x="620" y="135"/>
                </a:lnTo>
                <a:cubicBezTo>
                  <a:pt x="620" y="135"/>
                  <a:pt x="662" y="109"/>
                  <a:pt x="620" y="67"/>
                </a:cubicBezTo>
                <a:cubicBezTo>
                  <a:pt x="609" y="56"/>
                  <a:pt x="598" y="52"/>
                  <a:pt x="587" y="52"/>
                </a:cubicBezTo>
                <a:cubicBezTo>
                  <a:pt x="557" y="52"/>
                  <a:pt x="531" y="83"/>
                  <a:pt x="531" y="83"/>
                </a:cubicBezTo>
                <a:cubicBezTo>
                  <a:pt x="531" y="83"/>
                  <a:pt x="507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42">
            <a:extLst>
              <a:ext uri="{FF2B5EF4-FFF2-40B4-BE49-F238E27FC236}">
                <a16:creationId xmlns:a16="http://schemas.microsoft.com/office/drawing/2014/main" id="{D6DE6A44-ADB7-06B7-E94D-012B78CAA7D3}"/>
              </a:ext>
            </a:extLst>
          </p:cNvPr>
          <p:cNvSpPr/>
          <p:nvPr/>
        </p:nvSpPr>
        <p:spPr>
          <a:xfrm>
            <a:off x="9734416" y="3531122"/>
            <a:ext cx="465362" cy="368866"/>
          </a:xfrm>
          <a:custGeom>
            <a:avLst/>
            <a:gdLst/>
            <a:ahLst/>
            <a:cxnLst/>
            <a:rect l="l" t="t" r="r" b="b"/>
            <a:pathLst>
              <a:path w="3072" h="2435" extrusionOk="0">
                <a:moveTo>
                  <a:pt x="1518" y="1"/>
                </a:moveTo>
                <a:cubicBezTo>
                  <a:pt x="1514" y="1"/>
                  <a:pt x="1510" y="1"/>
                  <a:pt x="1506" y="1"/>
                </a:cubicBezTo>
                <a:cubicBezTo>
                  <a:pt x="1381" y="6"/>
                  <a:pt x="1273" y="92"/>
                  <a:pt x="1217" y="198"/>
                </a:cubicBezTo>
                <a:cubicBezTo>
                  <a:pt x="1161" y="301"/>
                  <a:pt x="1148" y="420"/>
                  <a:pt x="1140" y="535"/>
                </a:cubicBezTo>
                <a:cubicBezTo>
                  <a:pt x="1111" y="979"/>
                  <a:pt x="1152" y="1425"/>
                  <a:pt x="1261" y="1857"/>
                </a:cubicBezTo>
                <a:cubicBezTo>
                  <a:pt x="1060" y="1525"/>
                  <a:pt x="765" y="1176"/>
                  <a:pt x="357" y="1167"/>
                </a:cubicBezTo>
                <a:cubicBezTo>
                  <a:pt x="354" y="1167"/>
                  <a:pt x="352" y="1167"/>
                  <a:pt x="350" y="1167"/>
                </a:cubicBezTo>
                <a:cubicBezTo>
                  <a:pt x="190" y="1167"/>
                  <a:pt x="1" y="1279"/>
                  <a:pt x="47" y="1419"/>
                </a:cubicBezTo>
                <a:cubicBezTo>
                  <a:pt x="59" y="1456"/>
                  <a:pt x="87" y="1487"/>
                  <a:pt x="115" y="1516"/>
                </a:cubicBezTo>
                <a:cubicBezTo>
                  <a:pt x="440" y="1847"/>
                  <a:pt x="1067" y="2166"/>
                  <a:pt x="1478" y="2435"/>
                </a:cubicBezTo>
                <a:cubicBezTo>
                  <a:pt x="1961" y="2133"/>
                  <a:pt x="3071" y="2014"/>
                  <a:pt x="3071" y="1408"/>
                </a:cubicBezTo>
                <a:cubicBezTo>
                  <a:pt x="3071" y="1299"/>
                  <a:pt x="2994" y="1246"/>
                  <a:pt x="2869" y="1246"/>
                </a:cubicBezTo>
                <a:cubicBezTo>
                  <a:pt x="2598" y="1246"/>
                  <a:pt x="2103" y="1495"/>
                  <a:pt x="1684" y="1971"/>
                </a:cubicBezTo>
                <a:cubicBezTo>
                  <a:pt x="1873" y="1548"/>
                  <a:pt x="1950" y="976"/>
                  <a:pt x="1911" y="520"/>
                </a:cubicBezTo>
                <a:cubicBezTo>
                  <a:pt x="1901" y="402"/>
                  <a:pt x="1881" y="281"/>
                  <a:pt x="1816" y="178"/>
                </a:cubicBezTo>
                <a:cubicBezTo>
                  <a:pt x="1754" y="79"/>
                  <a:pt x="1640" y="1"/>
                  <a:pt x="15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42">
            <a:extLst>
              <a:ext uri="{FF2B5EF4-FFF2-40B4-BE49-F238E27FC236}">
                <a16:creationId xmlns:a16="http://schemas.microsoft.com/office/drawing/2014/main" id="{7CA82230-8853-7B9E-6067-BACF600FBF2F}"/>
              </a:ext>
            </a:extLst>
          </p:cNvPr>
          <p:cNvSpPr/>
          <p:nvPr/>
        </p:nvSpPr>
        <p:spPr>
          <a:xfrm>
            <a:off x="9959373" y="3562934"/>
            <a:ext cx="15603" cy="331146"/>
          </a:xfrm>
          <a:custGeom>
            <a:avLst/>
            <a:gdLst/>
            <a:ahLst/>
            <a:cxnLst/>
            <a:rect l="l" t="t" r="r" b="b"/>
            <a:pathLst>
              <a:path w="103" h="2186" fill="none" extrusionOk="0">
                <a:moveTo>
                  <a:pt x="9" y="1"/>
                </a:moveTo>
                <a:cubicBezTo>
                  <a:pt x="102" y="537"/>
                  <a:pt x="69" y="1085"/>
                  <a:pt x="35" y="1627"/>
                </a:cubicBezTo>
                <a:cubicBezTo>
                  <a:pt x="24" y="1813"/>
                  <a:pt x="13" y="1999"/>
                  <a:pt x="0" y="218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42">
            <a:extLst>
              <a:ext uri="{FF2B5EF4-FFF2-40B4-BE49-F238E27FC236}">
                <a16:creationId xmlns:a16="http://schemas.microsoft.com/office/drawing/2014/main" id="{17F9FEC9-255B-E2F1-F374-76415184416A}"/>
              </a:ext>
            </a:extLst>
          </p:cNvPr>
          <p:cNvSpPr/>
          <p:nvPr/>
        </p:nvSpPr>
        <p:spPr>
          <a:xfrm>
            <a:off x="9958161" y="3747595"/>
            <a:ext cx="213745" cy="144062"/>
          </a:xfrm>
          <a:custGeom>
            <a:avLst/>
            <a:gdLst/>
            <a:ahLst/>
            <a:cxnLst/>
            <a:rect l="l" t="t" r="r" b="b"/>
            <a:pathLst>
              <a:path w="1411" h="951" fill="none" extrusionOk="0">
                <a:moveTo>
                  <a:pt x="1411" y="0"/>
                </a:moveTo>
                <a:cubicBezTo>
                  <a:pt x="1083" y="451"/>
                  <a:pt x="405" y="557"/>
                  <a:pt x="1" y="95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42">
            <a:extLst>
              <a:ext uri="{FF2B5EF4-FFF2-40B4-BE49-F238E27FC236}">
                <a16:creationId xmlns:a16="http://schemas.microsoft.com/office/drawing/2014/main" id="{088906DD-7027-085A-3B48-24567CCAE19A}"/>
              </a:ext>
            </a:extLst>
          </p:cNvPr>
          <p:cNvSpPr/>
          <p:nvPr/>
        </p:nvSpPr>
        <p:spPr>
          <a:xfrm>
            <a:off x="9783800" y="3740627"/>
            <a:ext cx="180722" cy="153151"/>
          </a:xfrm>
          <a:custGeom>
            <a:avLst/>
            <a:gdLst/>
            <a:ahLst/>
            <a:cxnLst/>
            <a:rect l="l" t="t" r="r" b="b"/>
            <a:pathLst>
              <a:path w="1193" h="1011" fill="none" extrusionOk="0">
                <a:moveTo>
                  <a:pt x="1" y="1"/>
                </a:moveTo>
                <a:cubicBezTo>
                  <a:pt x="183" y="56"/>
                  <a:pt x="337" y="170"/>
                  <a:pt x="479" y="290"/>
                </a:cubicBezTo>
                <a:cubicBezTo>
                  <a:pt x="740" y="509"/>
                  <a:pt x="978" y="750"/>
                  <a:pt x="1192" y="10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8" name="Google Shape;4558;p42">
            <a:extLst>
              <a:ext uri="{FF2B5EF4-FFF2-40B4-BE49-F238E27FC236}">
                <a16:creationId xmlns:a16="http://schemas.microsoft.com/office/drawing/2014/main" id="{94E158B4-AB3C-3D73-83E2-3A91CC5A1EDF}"/>
              </a:ext>
            </a:extLst>
          </p:cNvPr>
          <p:cNvSpPr/>
          <p:nvPr/>
        </p:nvSpPr>
        <p:spPr>
          <a:xfrm>
            <a:off x="9865451" y="3888477"/>
            <a:ext cx="170724" cy="85741"/>
          </a:xfrm>
          <a:custGeom>
            <a:avLst/>
            <a:gdLst/>
            <a:ahLst/>
            <a:cxnLst/>
            <a:rect l="l" t="t" r="r" b="b"/>
            <a:pathLst>
              <a:path w="1127" h="566" extrusionOk="0">
                <a:moveTo>
                  <a:pt x="622" y="1"/>
                </a:moveTo>
                <a:cubicBezTo>
                  <a:pt x="541" y="1"/>
                  <a:pt x="461" y="8"/>
                  <a:pt x="382" y="22"/>
                </a:cubicBezTo>
                <a:cubicBezTo>
                  <a:pt x="281" y="42"/>
                  <a:pt x="178" y="74"/>
                  <a:pt x="108" y="144"/>
                </a:cubicBezTo>
                <a:cubicBezTo>
                  <a:pt x="12" y="238"/>
                  <a:pt x="4" y="377"/>
                  <a:pt x="0" y="503"/>
                </a:cubicBezTo>
                <a:cubicBezTo>
                  <a:pt x="245" y="541"/>
                  <a:pt x="505" y="565"/>
                  <a:pt x="767" y="565"/>
                </a:cubicBezTo>
                <a:cubicBezTo>
                  <a:pt x="857" y="565"/>
                  <a:pt x="947" y="563"/>
                  <a:pt x="1037" y="556"/>
                </a:cubicBezTo>
                <a:cubicBezTo>
                  <a:pt x="1072" y="482"/>
                  <a:pt x="1108" y="406"/>
                  <a:pt x="1116" y="326"/>
                </a:cubicBezTo>
                <a:cubicBezTo>
                  <a:pt x="1127" y="245"/>
                  <a:pt x="1106" y="160"/>
                  <a:pt x="1043" y="102"/>
                </a:cubicBezTo>
                <a:cubicBezTo>
                  <a:pt x="985" y="48"/>
                  <a:pt x="901" y="26"/>
                  <a:pt x="819" y="15"/>
                </a:cubicBezTo>
                <a:cubicBezTo>
                  <a:pt x="753" y="6"/>
                  <a:pt x="688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9" name="Google Shape;4559;p42">
            <a:extLst>
              <a:ext uri="{FF2B5EF4-FFF2-40B4-BE49-F238E27FC236}">
                <a16:creationId xmlns:a16="http://schemas.microsoft.com/office/drawing/2014/main" id="{EDF95305-DB12-3F20-B3C3-47735E39F7D3}"/>
              </a:ext>
            </a:extLst>
          </p:cNvPr>
          <p:cNvSpPr/>
          <p:nvPr/>
        </p:nvSpPr>
        <p:spPr>
          <a:xfrm>
            <a:off x="9931651" y="3940437"/>
            <a:ext cx="137851" cy="38629"/>
          </a:xfrm>
          <a:custGeom>
            <a:avLst/>
            <a:gdLst/>
            <a:ahLst/>
            <a:cxnLst/>
            <a:rect l="l" t="t" r="r" b="b"/>
            <a:pathLst>
              <a:path w="910" h="255" extrusionOk="0">
                <a:moveTo>
                  <a:pt x="673" y="1"/>
                </a:moveTo>
                <a:cubicBezTo>
                  <a:pt x="573" y="1"/>
                  <a:pt x="516" y="127"/>
                  <a:pt x="516" y="127"/>
                </a:cubicBezTo>
                <a:cubicBezTo>
                  <a:pt x="516" y="127"/>
                  <a:pt x="521" y="58"/>
                  <a:pt x="457" y="49"/>
                </a:cubicBezTo>
                <a:cubicBezTo>
                  <a:pt x="452" y="48"/>
                  <a:pt x="448" y="48"/>
                  <a:pt x="443" y="48"/>
                </a:cubicBezTo>
                <a:cubicBezTo>
                  <a:pt x="390" y="48"/>
                  <a:pt x="363" y="98"/>
                  <a:pt x="363" y="98"/>
                </a:cubicBezTo>
                <a:cubicBezTo>
                  <a:pt x="363" y="98"/>
                  <a:pt x="346" y="8"/>
                  <a:pt x="246" y="8"/>
                </a:cubicBezTo>
                <a:cubicBezTo>
                  <a:pt x="238" y="8"/>
                  <a:pt x="228" y="8"/>
                  <a:pt x="218" y="10"/>
                </a:cubicBezTo>
                <a:cubicBezTo>
                  <a:pt x="93" y="30"/>
                  <a:pt x="130" y="174"/>
                  <a:pt x="130" y="174"/>
                </a:cubicBezTo>
                <a:cubicBezTo>
                  <a:pt x="130" y="174"/>
                  <a:pt x="109" y="162"/>
                  <a:pt x="83" y="162"/>
                </a:cubicBezTo>
                <a:cubicBezTo>
                  <a:pt x="70" y="162"/>
                  <a:pt x="55" y="165"/>
                  <a:pt x="42" y="174"/>
                </a:cubicBezTo>
                <a:cubicBezTo>
                  <a:pt x="0" y="203"/>
                  <a:pt x="11" y="248"/>
                  <a:pt x="11" y="248"/>
                </a:cubicBezTo>
                <a:cubicBezTo>
                  <a:pt x="103" y="252"/>
                  <a:pt x="202" y="254"/>
                  <a:pt x="298" y="254"/>
                </a:cubicBezTo>
                <a:cubicBezTo>
                  <a:pt x="606" y="254"/>
                  <a:pt x="891" y="235"/>
                  <a:pt x="890" y="235"/>
                </a:cubicBezTo>
                <a:cubicBezTo>
                  <a:pt x="910" y="135"/>
                  <a:pt x="856" y="118"/>
                  <a:pt x="817" y="118"/>
                </a:cubicBezTo>
                <a:cubicBezTo>
                  <a:pt x="797" y="118"/>
                  <a:pt x="782" y="123"/>
                  <a:pt x="782" y="123"/>
                </a:cubicBezTo>
                <a:cubicBezTo>
                  <a:pt x="782" y="123"/>
                  <a:pt x="808" y="23"/>
                  <a:pt x="695" y="3"/>
                </a:cubicBezTo>
                <a:cubicBezTo>
                  <a:pt x="687" y="1"/>
                  <a:pt x="680" y="1"/>
                  <a:pt x="6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0" name="Google Shape;4560;p42">
            <a:extLst>
              <a:ext uri="{FF2B5EF4-FFF2-40B4-BE49-F238E27FC236}">
                <a16:creationId xmlns:a16="http://schemas.microsoft.com/office/drawing/2014/main" id="{3069653E-73C3-26DC-0B64-9CBF44EACF48}"/>
              </a:ext>
            </a:extLst>
          </p:cNvPr>
          <p:cNvSpPr/>
          <p:nvPr/>
        </p:nvSpPr>
        <p:spPr>
          <a:xfrm>
            <a:off x="9825914" y="3932711"/>
            <a:ext cx="115129" cy="45597"/>
          </a:xfrm>
          <a:custGeom>
            <a:avLst/>
            <a:gdLst/>
            <a:ahLst/>
            <a:cxnLst/>
            <a:rect l="l" t="t" r="r" b="b"/>
            <a:pathLst>
              <a:path w="760" h="301" extrusionOk="0">
                <a:moveTo>
                  <a:pt x="454" y="0"/>
                </a:moveTo>
                <a:cubicBezTo>
                  <a:pt x="349" y="0"/>
                  <a:pt x="307" y="92"/>
                  <a:pt x="307" y="92"/>
                </a:cubicBezTo>
                <a:cubicBezTo>
                  <a:pt x="307" y="92"/>
                  <a:pt x="288" y="34"/>
                  <a:pt x="222" y="34"/>
                </a:cubicBezTo>
                <a:cubicBezTo>
                  <a:pt x="209" y="34"/>
                  <a:pt x="194" y="37"/>
                  <a:pt x="177" y="42"/>
                </a:cubicBezTo>
                <a:cubicBezTo>
                  <a:pt x="75" y="74"/>
                  <a:pt x="109" y="146"/>
                  <a:pt x="109" y="146"/>
                </a:cubicBezTo>
                <a:cubicBezTo>
                  <a:pt x="109" y="146"/>
                  <a:pt x="101" y="143"/>
                  <a:pt x="90" y="143"/>
                </a:cubicBezTo>
                <a:cubicBezTo>
                  <a:pt x="74" y="143"/>
                  <a:pt x="51" y="148"/>
                  <a:pt x="33" y="169"/>
                </a:cubicBezTo>
                <a:cubicBezTo>
                  <a:pt x="1" y="208"/>
                  <a:pt x="36" y="245"/>
                  <a:pt x="36" y="245"/>
                </a:cubicBezTo>
                <a:cubicBezTo>
                  <a:pt x="186" y="281"/>
                  <a:pt x="716" y="301"/>
                  <a:pt x="716" y="301"/>
                </a:cubicBezTo>
                <a:cubicBezTo>
                  <a:pt x="716" y="301"/>
                  <a:pt x="759" y="171"/>
                  <a:pt x="710" y="133"/>
                </a:cubicBezTo>
                <a:cubicBezTo>
                  <a:pt x="692" y="120"/>
                  <a:pt x="672" y="115"/>
                  <a:pt x="655" y="115"/>
                </a:cubicBezTo>
                <a:cubicBezTo>
                  <a:pt x="625" y="115"/>
                  <a:pt x="601" y="128"/>
                  <a:pt x="601" y="128"/>
                </a:cubicBezTo>
                <a:cubicBezTo>
                  <a:pt x="601" y="128"/>
                  <a:pt x="581" y="7"/>
                  <a:pt x="468" y="1"/>
                </a:cubicBezTo>
                <a:cubicBezTo>
                  <a:pt x="463" y="1"/>
                  <a:pt x="459" y="0"/>
                  <a:pt x="4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1" name="Google Shape;4561;p42">
            <a:extLst>
              <a:ext uri="{FF2B5EF4-FFF2-40B4-BE49-F238E27FC236}">
                <a16:creationId xmlns:a16="http://schemas.microsoft.com/office/drawing/2014/main" id="{7A97E571-19C2-EF33-449D-0685D5CC99CB}"/>
              </a:ext>
            </a:extLst>
          </p:cNvPr>
          <p:cNvSpPr/>
          <p:nvPr/>
        </p:nvSpPr>
        <p:spPr>
          <a:xfrm>
            <a:off x="10978268" y="3663672"/>
            <a:ext cx="63775" cy="28025"/>
          </a:xfrm>
          <a:custGeom>
            <a:avLst/>
            <a:gdLst/>
            <a:ahLst/>
            <a:cxnLst/>
            <a:rect l="l" t="t" r="r" b="b"/>
            <a:pathLst>
              <a:path w="421" h="185" extrusionOk="0">
                <a:moveTo>
                  <a:pt x="154" y="0"/>
                </a:moveTo>
                <a:cubicBezTo>
                  <a:pt x="99" y="0"/>
                  <a:pt x="83" y="53"/>
                  <a:pt x="83" y="53"/>
                </a:cubicBezTo>
                <a:cubicBezTo>
                  <a:pt x="83" y="53"/>
                  <a:pt x="67" y="32"/>
                  <a:pt x="47" y="32"/>
                </a:cubicBezTo>
                <a:cubicBezTo>
                  <a:pt x="40" y="32"/>
                  <a:pt x="33" y="35"/>
                  <a:pt x="27" y="42"/>
                </a:cubicBezTo>
                <a:cubicBezTo>
                  <a:pt x="1" y="69"/>
                  <a:pt x="27" y="85"/>
                  <a:pt x="27" y="85"/>
                </a:cubicBezTo>
                <a:lnTo>
                  <a:pt x="21" y="182"/>
                </a:lnTo>
                <a:cubicBezTo>
                  <a:pt x="51" y="184"/>
                  <a:pt x="81" y="184"/>
                  <a:pt x="112" y="184"/>
                </a:cubicBezTo>
                <a:cubicBezTo>
                  <a:pt x="212" y="184"/>
                  <a:pt x="316" y="178"/>
                  <a:pt x="420" y="166"/>
                </a:cubicBezTo>
                <a:cubicBezTo>
                  <a:pt x="411" y="111"/>
                  <a:pt x="370" y="106"/>
                  <a:pt x="354" y="106"/>
                </a:cubicBezTo>
                <a:cubicBezTo>
                  <a:pt x="350" y="106"/>
                  <a:pt x="348" y="106"/>
                  <a:pt x="348" y="106"/>
                </a:cubicBezTo>
                <a:cubicBezTo>
                  <a:pt x="348" y="106"/>
                  <a:pt x="357" y="53"/>
                  <a:pt x="305" y="42"/>
                </a:cubicBezTo>
                <a:cubicBezTo>
                  <a:pt x="297" y="40"/>
                  <a:pt x="289" y="39"/>
                  <a:pt x="282" y="39"/>
                </a:cubicBezTo>
                <a:cubicBezTo>
                  <a:pt x="241" y="39"/>
                  <a:pt x="213" y="62"/>
                  <a:pt x="213" y="62"/>
                </a:cubicBezTo>
                <a:cubicBezTo>
                  <a:pt x="213" y="62"/>
                  <a:pt x="209" y="0"/>
                  <a:pt x="1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2" name="Google Shape;4562;p42">
            <a:extLst>
              <a:ext uri="{FF2B5EF4-FFF2-40B4-BE49-F238E27FC236}">
                <a16:creationId xmlns:a16="http://schemas.microsoft.com/office/drawing/2014/main" id="{5F2F6E4D-23D4-11C1-B1E5-0C4684679F82}"/>
              </a:ext>
            </a:extLst>
          </p:cNvPr>
          <p:cNvSpPr/>
          <p:nvPr/>
        </p:nvSpPr>
        <p:spPr>
          <a:xfrm>
            <a:off x="10865714" y="3657613"/>
            <a:ext cx="63927" cy="31054"/>
          </a:xfrm>
          <a:custGeom>
            <a:avLst/>
            <a:gdLst/>
            <a:ahLst/>
            <a:cxnLst/>
            <a:rect l="l" t="t" r="r" b="b"/>
            <a:pathLst>
              <a:path w="422" h="205" extrusionOk="0">
                <a:moveTo>
                  <a:pt x="268" y="0"/>
                </a:moveTo>
                <a:cubicBezTo>
                  <a:pt x="213" y="0"/>
                  <a:pt x="210" y="62"/>
                  <a:pt x="210" y="62"/>
                </a:cubicBezTo>
                <a:cubicBezTo>
                  <a:pt x="210" y="62"/>
                  <a:pt x="181" y="39"/>
                  <a:pt x="140" y="39"/>
                </a:cubicBezTo>
                <a:cubicBezTo>
                  <a:pt x="133" y="39"/>
                  <a:pt x="125" y="40"/>
                  <a:pt x="118" y="41"/>
                </a:cubicBezTo>
                <a:cubicBezTo>
                  <a:pt x="65" y="53"/>
                  <a:pt x="73" y="107"/>
                  <a:pt x="73" y="107"/>
                </a:cubicBezTo>
                <a:cubicBezTo>
                  <a:pt x="73" y="107"/>
                  <a:pt x="70" y="106"/>
                  <a:pt x="66" y="106"/>
                </a:cubicBezTo>
                <a:cubicBezTo>
                  <a:pt x="50" y="106"/>
                  <a:pt x="11" y="112"/>
                  <a:pt x="1" y="165"/>
                </a:cubicBezTo>
                <a:cubicBezTo>
                  <a:pt x="110" y="187"/>
                  <a:pt x="203" y="204"/>
                  <a:pt x="294" y="204"/>
                </a:cubicBezTo>
                <a:cubicBezTo>
                  <a:pt x="329" y="204"/>
                  <a:pt x="365" y="202"/>
                  <a:pt x="401" y="195"/>
                </a:cubicBezTo>
                <a:lnTo>
                  <a:pt x="396" y="86"/>
                </a:lnTo>
                <a:cubicBezTo>
                  <a:pt x="396" y="86"/>
                  <a:pt x="421" y="68"/>
                  <a:pt x="396" y="41"/>
                </a:cubicBezTo>
                <a:cubicBezTo>
                  <a:pt x="389" y="34"/>
                  <a:pt x="382" y="32"/>
                  <a:pt x="375" y="32"/>
                </a:cubicBezTo>
                <a:cubicBezTo>
                  <a:pt x="356" y="32"/>
                  <a:pt x="339" y="53"/>
                  <a:pt x="339" y="53"/>
                </a:cubicBezTo>
                <a:cubicBezTo>
                  <a:pt x="339" y="53"/>
                  <a:pt x="323" y="0"/>
                  <a:pt x="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3" name="Google Shape;4563;p42">
            <a:extLst>
              <a:ext uri="{FF2B5EF4-FFF2-40B4-BE49-F238E27FC236}">
                <a16:creationId xmlns:a16="http://schemas.microsoft.com/office/drawing/2014/main" id="{9EFADA35-F0D4-31E9-97F4-B07984D86AB2}"/>
              </a:ext>
            </a:extLst>
          </p:cNvPr>
          <p:cNvSpPr/>
          <p:nvPr/>
        </p:nvSpPr>
        <p:spPr>
          <a:xfrm>
            <a:off x="10811482" y="3417053"/>
            <a:ext cx="296608" cy="234953"/>
          </a:xfrm>
          <a:custGeom>
            <a:avLst/>
            <a:gdLst/>
            <a:ahLst/>
            <a:cxnLst/>
            <a:rect l="l" t="t" r="r" b="b"/>
            <a:pathLst>
              <a:path w="1958" h="1551" extrusionOk="0">
                <a:moveTo>
                  <a:pt x="967" y="1"/>
                </a:moveTo>
                <a:cubicBezTo>
                  <a:pt x="964" y="1"/>
                  <a:pt x="961" y="1"/>
                  <a:pt x="958" y="1"/>
                </a:cubicBezTo>
                <a:cubicBezTo>
                  <a:pt x="879" y="4"/>
                  <a:pt x="811" y="60"/>
                  <a:pt x="775" y="126"/>
                </a:cubicBezTo>
                <a:cubicBezTo>
                  <a:pt x="739" y="192"/>
                  <a:pt x="731" y="268"/>
                  <a:pt x="726" y="342"/>
                </a:cubicBezTo>
                <a:cubicBezTo>
                  <a:pt x="707" y="623"/>
                  <a:pt x="733" y="907"/>
                  <a:pt x="802" y="1182"/>
                </a:cubicBezTo>
                <a:cubicBezTo>
                  <a:pt x="676" y="972"/>
                  <a:pt x="487" y="748"/>
                  <a:pt x="228" y="743"/>
                </a:cubicBezTo>
                <a:cubicBezTo>
                  <a:pt x="226" y="743"/>
                  <a:pt x="225" y="743"/>
                  <a:pt x="223" y="743"/>
                </a:cubicBezTo>
                <a:cubicBezTo>
                  <a:pt x="121" y="743"/>
                  <a:pt x="1" y="814"/>
                  <a:pt x="30" y="903"/>
                </a:cubicBezTo>
                <a:cubicBezTo>
                  <a:pt x="37" y="928"/>
                  <a:pt x="54" y="947"/>
                  <a:pt x="73" y="966"/>
                </a:cubicBezTo>
                <a:cubicBezTo>
                  <a:pt x="280" y="1176"/>
                  <a:pt x="679" y="1380"/>
                  <a:pt x="941" y="1551"/>
                </a:cubicBezTo>
                <a:cubicBezTo>
                  <a:pt x="1248" y="1360"/>
                  <a:pt x="1955" y="1283"/>
                  <a:pt x="1958" y="897"/>
                </a:cubicBezTo>
                <a:cubicBezTo>
                  <a:pt x="1958" y="828"/>
                  <a:pt x="1908" y="794"/>
                  <a:pt x="1828" y="794"/>
                </a:cubicBezTo>
                <a:cubicBezTo>
                  <a:pt x="1655" y="794"/>
                  <a:pt x="1339" y="953"/>
                  <a:pt x="1072" y="1255"/>
                </a:cubicBezTo>
                <a:cubicBezTo>
                  <a:pt x="1193" y="985"/>
                  <a:pt x="1242" y="622"/>
                  <a:pt x="1217" y="331"/>
                </a:cubicBezTo>
                <a:cubicBezTo>
                  <a:pt x="1209" y="256"/>
                  <a:pt x="1198" y="179"/>
                  <a:pt x="1157" y="113"/>
                </a:cubicBezTo>
                <a:cubicBezTo>
                  <a:pt x="1117" y="51"/>
                  <a:pt x="1045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42">
            <a:extLst>
              <a:ext uri="{FF2B5EF4-FFF2-40B4-BE49-F238E27FC236}">
                <a16:creationId xmlns:a16="http://schemas.microsoft.com/office/drawing/2014/main" id="{CCA30A33-6AE2-2A94-5412-6E2D2487684D}"/>
              </a:ext>
            </a:extLst>
          </p:cNvPr>
          <p:cNvSpPr/>
          <p:nvPr/>
        </p:nvSpPr>
        <p:spPr>
          <a:xfrm>
            <a:off x="10954636" y="3437503"/>
            <a:ext cx="9847" cy="210867"/>
          </a:xfrm>
          <a:custGeom>
            <a:avLst/>
            <a:gdLst/>
            <a:ahLst/>
            <a:cxnLst/>
            <a:rect l="l" t="t" r="r" b="b"/>
            <a:pathLst>
              <a:path w="65" h="1392" fill="none" extrusionOk="0">
                <a:moveTo>
                  <a:pt x="6" y="0"/>
                </a:moveTo>
                <a:cubicBezTo>
                  <a:pt x="65" y="341"/>
                  <a:pt x="43" y="689"/>
                  <a:pt x="22" y="1035"/>
                </a:cubicBezTo>
                <a:cubicBezTo>
                  <a:pt x="15" y="1153"/>
                  <a:pt x="8" y="1272"/>
                  <a:pt x="1" y="139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42">
            <a:extLst>
              <a:ext uri="{FF2B5EF4-FFF2-40B4-BE49-F238E27FC236}">
                <a16:creationId xmlns:a16="http://schemas.microsoft.com/office/drawing/2014/main" id="{AF9B54F8-2E33-30C9-6798-A6D2381C1E43}"/>
              </a:ext>
            </a:extLst>
          </p:cNvPr>
          <p:cNvSpPr/>
          <p:nvPr/>
        </p:nvSpPr>
        <p:spPr>
          <a:xfrm>
            <a:off x="10954030" y="3555057"/>
            <a:ext cx="136034" cy="91648"/>
          </a:xfrm>
          <a:custGeom>
            <a:avLst/>
            <a:gdLst/>
            <a:ahLst/>
            <a:cxnLst/>
            <a:rect l="l" t="t" r="r" b="b"/>
            <a:pathLst>
              <a:path w="898" h="605" fill="none" extrusionOk="0">
                <a:moveTo>
                  <a:pt x="898" y="0"/>
                </a:moveTo>
                <a:cubicBezTo>
                  <a:pt x="689" y="288"/>
                  <a:pt x="258" y="355"/>
                  <a:pt x="1" y="60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6" name="Google Shape;4566;p42">
            <a:extLst>
              <a:ext uri="{FF2B5EF4-FFF2-40B4-BE49-F238E27FC236}">
                <a16:creationId xmlns:a16="http://schemas.microsoft.com/office/drawing/2014/main" id="{A6231099-A1D1-3E2B-4F14-E135C71BF298}"/>
              </a:ext>
            </a:extLst>
          </p:cNvPr>
          <p:cNvSpPr/>
          <p:nvPr/>
        </p:nvSpPr>
        <p:spPr>
          <a:xfrm>
            <a:off x="10842839" y="3550512"/>
            <a:ext cx="115129" cy="97556"/>
          </a:xfrm>
          <a:custGeom>
            <a:avLst/>
            <a:gdLst/>
            <a:ahLst/>
            <a:cxnLst/>
            <a:rect l="l" t="t" r="r" b="b"/>
            <a:pathLst>
              <a:path w="760" h="644" fill="none" extrusionOk="0">
                <a:moveTo>
                  <a:pt x="1" y="0"/>
                </a:moveTo>
                <a:cubicBezTo>
                  <a:pt x="118" y="35"/>
                  <a:pt x="214" y="108"/>
                  <a:pt x="306" y="184"/>
                </a:cubicBezTo>
                <a:cubicBezTo>
                  <a:pt x="472" y="324"/>
                  <a:pt x="624" y="478"/>
                  <a:pt x="759" y="6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42">
            <a:extLst>
              <a:ext uri="{FF2B5EF4-FFF2-40B4-BE49-F238E27FC236}">
                <a16:creationId xmlns:a16="http://schemas.microsoft.com/office/drawing/2014/main" id="{AC8AA0BE-5205-9D03-9451-F3CD11A390A9}"/>
              </a:ext>
            </a:extLst>
          </p:cNvPr>
          <p:cNvSpPr/>
          <p:nvPr/>
        </p:nvSpPr>
        <p:spPr>
          <a:xfrm>
            <a:off x="10894648" y="3644736"/>
            <a:ext cx="108766" cy="54535"/>
          </a:xfrm>
          <a:custGeom>
            <a:avLst/>
            <a:gdLst/>
            <a:ahLst/>
            <a:cxnLst/>
            <a:rect l="l" t="t" r="r" b="b"/>
            <a:pathLst>
              <a:path w="718" h="360" extrusionOk="0">
                <a:moveTo>
                  <a:pt x="397" y="0"/>
                </a:moveTo>
                <a:cubicBezTo>
                  <a:pt x="345" y="0"/>
                  <a:pt x="294" y="5"/>
                  <a:pt x="244" y="14"/>
                </a:cubicBezTo>
                <a:cubicBezTo>
                  <a:pt x="180" y="27"/>
                  <a:pt x="114" y="48"/>
                  <a:pt x="70" y="91"/>
                </a:cubicBezTo>
                <a:cubicBezTo>
                  <a:pt x="9" y="152"/>
                  <a:pt x="4" y="240"/>
                  <a:pt x="1" y="321"/>
                </a:cubicBezTo>
                <a:cubicBezTo>
                  <a:pt x="154" y="344"/>
                  <a:pt x="317" y="359"/>
                  <a:pt x="481" y="359"/>
                </a:cubicBezTo>
                <a:cubicBezTo>
                  <a:pt x="541" y="359"/>
                  <a:pt x="601" y="357"/>
                  <a:pt x="661" y="353"/>
                </a:cubicBezTo>
                <a:cubicBezTo>
                  <a:pt x="683" y="306"/>
                  <a:pt x="706" y="258"/>
                  <a:pt x="712" y="206"/>
                </a:cubicBezTo>
                <a:cubicBezTo>
                  <a:pt x="717" y="154"/>
                  <a:pt x="704" y="101"/>
                  <a:pt x="664" y="63"/>
                </a:cubicBezTo>
                <a:cubicBezTo>
                  <a:pt x="626" y="31"/>
                  <a:pt x="573" y="17"/>
                  <a:pt x="521" y="9"/>
                </a:cubicBezTo>
                <a:cubicBezTo>
                  <a:pt x="480" y="3"/>
                  <a:pt x="438" y="0"/>
                  <a:pt x="3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8" name="Google Shape;4568;p42">
            <a:extLst>
              <a:ext uri="{FF2B5EF4-FFF2-40B4-BE49-F238E27FC236}">
                <a16:creationId xmlns:a16="http://schemas.microsoft.com/office/drawing/2014/main" id="{AA604A50-B18F-1537-1CD0-1C7CCF312ABF}"/>
              </a:ext>
            </a:extLst>
          </p:cNvPr>
          <p:cNvSpPr/>
          <p:nvPr/>
        </p:nvSpPr>
        <p:spPr>
          <a:xfrm>
            <a:off x="10936761" y="3677609"/>
            <a:ext cx="88316" cy="24844"/>
          </a:xfrm>
          <a:custGeom>
            <a:avLst/>
            <a:gdLst/>
            <a:ahLst/>
            <a:cxnLst/>
            <a:rect l="l" t="t" r="r" b="b"/>
            <a:pathLst>
              <a:path w="583" h="164" extrusionOk="0">
                <a:moveTo>
                  <a:pt x="430" y="1"/>
                </a:moveTo>
                <a:cubicBezTo>
                  <a:pt x="366" y="1"/>
                  <a:pt x="331" y="81"/>
                  <a:pt x="331" y="81"/>
                </a:cubicBezTo>
                <a:cubicBezTo>
                  <a:pt x="331" y="81"/>
                  <a:pt x="333" y="38"/>
                  <a:pt x="293" y="32"/>
                </a:cubicBezTo>
                <a:cubicBezTo>
                  <a:pt x="290" y="32"/>
                  <a:pt x="287" y="32"/>
                  <a:pt x="284" y="32"/>
                </a:cubicBezTo>
                <a:cubicBezTo>
                  <a:pt x="250" y="32"/>
                  <a:pt x="232" y="63"/>
                  <a:pt x="232" y="63"/>
                </a:cubicBezTo>
                <a:cubicBezTo>
                  <a:pt x="232" y="63"/>
                  <a:pt x="221" y="6"/>
                  <a:pt x="158" y="6"/>
                </a:cubicBezTo>
                <a:cubicBezTo>
                  <a:pt x="152" y="6"/>
                  <a:pt x="147" y="7"/>
                  <a:pt x="140" y="8"/>
                </a:cubicBezTo>
                <a:cubicBezTo>
                  <a:pt x="62" y="19"/>
                  <a:pt x="85" y="112"/>
                  <a:pt x="85" y="112"/>
                </a:cubicBezTo>
                <a:cubicBezTo>
                  <a:pt x="85" y="112"/>
                  <a:pt x="71" y="104"/>
                  <a:pt x="54" y="104"/>
                </a:cubicBezTo>
                <a:cubicBezTo>
                  <a:pt x="46" y="104"/>
                  <a:pt x="36" y="106"/>
                  <a:pt x="28" y="112"/>
                </a:cubicBezTo>
                <a:cubicBezTo>
                  <a:pt x="1" y="131"/>
                  <a:pt x="7" y="159"/>
                  <a:pt x="7" y="159"/>
                </a:cubicBezTo>
                <a:cubicBezTo>
                  <a:pt x="69" y="162"/>
                  <a:pt x="134" y="163"/>
                  <a:pt x="197" y="163"/>
                </a:cubicBezTo>
                <a:cubicBezTo>
                  <a:pt x="392" y="163"/>
                  <a:pt x="570" y="151"/>
                  <a:pt x="570" y="151"/>
                </a:cubicBezTo>
                <a:cubicBezTo>
                  <a:pt x="583" y="87"/>
                  <a:pt x="548" y="76"/>
                  <a:pt x="524" y="76"/>
                </a:cubicBezTo>
                <a:cubicBezTo>
                  <a:pt x="511" y="76"/>
                  <a:pt x="501" y="79"/>
                  <a:pt x="501" y="79"/>
                </a:cubicBezTo>
                <a:cubicBezTo>
                  <a:pt x="501" y="79"/>
                  <a:pt x="518" y="16"/>
                  <a:pt x="445" y="2"/>
                </a:cubicBezTo>
                <a:cubicBezTo>
                  <a:pt x="440" y="1"/>
                  <a:pt x="435" y="1"/>
                  <a:pt x="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9" name="Google Shape;4569;p42">
            <a:extLst>
              <a:ext uri="{FF2B5EF4-FFF2-40B4-BE49-F238E27FC236}">
                <a16:creationId xmlns:a16="http://schemas.microsoft.com/office/drawing/2014/main" id="{B0C252C3-1792-63FA-5F50-88B089F125B7}"/>
              </a:ext>
            </a:extLst>
          </p:cNvPr>
          <p:cNvSpPr/>
          <p:nvPr/>
        </p:nvSpPr>
        <p:spPr>
          <a:xfrm>
            <a:off x="10869652" y="3672913"/>
            <a:ext cx="73470" cy="29085"/>
          </a:xfrm>
          <a:custGeom>
            <a:avLst/>
            <a:gdLst/>
            <a:ahLst/>
            <a:cxnLst/>
            <a:rect l="l" t="t" r="r" b="b"/>
            <a:pathLst>
              <a:path w="485" h="192" extrusionOk="0">
                <a:moveTo>
                  <a:pt x="291" y="0"/>
                </a:moveTo>
                <a:cubicBezTo>
                  <a:pt x="225" y="0"/>
                  <a:pt x="197" y="58"/>
                  <a:pt x="197" y="58"/>
                </a:cubicBezTo>
                <a:cubicBezTo>
                  <a:pt x="197" y="58"/>
                  <a:pt x="185" y="21"/>
                  <a:pt x="143" y="21"/>
                </a:cubicBezTo>
                <a:cubicBezTo>
                  <a:pt x="135" y="21"/>
                  <a:pt x="125" y="23"/>
                  <a:pt x="114" y="26"/>
                </a:cubicBezTo>
                <a:cubicBezTo>
                  <a:pt x="50" y="47"/>
                  <a:pt x="71" y="91"/>
                  <a:pt x="71" y="91"/>
                </a:cubicBezTo>
                <a:cubicBezTo>
                  <a:pt x="71" y="91"/>
                  <a:pt x="67" y="90"/>
                  <a:pt x="60" y="90"/>
                </a:cubicBezTo>
                <a:cubicBezTo>
                  <a:pt x="50" y="90"/>
                  <a:pt x="34" y="93"/>
                  <a:pt x="21" y="107"/>
                </a:cubicBezTo>
                <a:cubicBezTo>
                  <a:pt x="1" y="132"/>
                  <a:pt x="23" y="155"/>
                  <a:pt x="23" y="155"/>
                </a:cubicBezTo>
                <a:cubicBezTo>
                  <a:pt x="118" y="178"/>
                  <a:pt x="457" y="192"/>
                  <a:pt x="457" y="192"/>
                </a:cubicBezTo>
                <a:cubicBezTo>
                  <a:pt x="457" y="192"/>
                  <a:pt x="484" y="110"/>
                  <a:pt x="453" y="85"/>
                </a:cubicBezTo>
                <a:cubicBezTo>
                  <a:pt x="442" y="76"/>
                  <a:pt x="429" y="73"/>
                  <a:pt x="417" y="73"/>
                </a:cubicBezTo>
                <a:cubicBezTo>
                  <a:pt x="398" y="73"/>
                  <a:pt x="383" y="81"/>
                  <a:pt x="383" y="81"/>
                </a:cubicBezTo>
                <a:cubicBezTo>
                  <a:pt x="383" y="81"/>
                  <a:pt x="372" y="4"/>
                  <a:pt x="299" y="0"/>
                </a:cubicBezTo>
                <a:cubicBezTo>
                  <a:pt x="296" y="0"/>
                  <a:pt x="294" y="0"/>
                  <a:pt x="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42">
            <a:extLst>
              <a:ext uri="{FF2B5EF4-FFF2-40B4-BE49-F238E27FC236}">
                <a16:creationId xmlns:a16="http://schemas.microsoft.com/office/drawing/2014/main" id="{FA2BE94E-77A6-431D-DC79-B224DC5B7C5D}"/>
              </a:ext>
            </a:extLst>
          </p:cNvPr>
          <p:cNvSpPr/>
          <p:nvPr/>
        </p:nvSpPr>
        <p:spPr>
          <a:xfrm>
            <a:off x="9992094" y="3448865"/>
            <a:ext cx="51959" cy="23026"/>
          </a:xfrm>
          <a:custGeom>
            <a:avLst/>
            <a:gdLst/>
            <a:ahLst/>
            <a:cxnLst/>
            <a:rect l="l" t="t" r="r" b="b"/>
            <a:pathLst>
              <a:path w="343" h="152" extrusionOk="0">
                <a:moveTo>
                  <a:pt x="125" y="1"/>
                </a:moveTo>
                <a:cubicBezTo>
                  <a:pt x="81" y="1"/>
                  <a:pt x="68" y="44"/>
                  <a:pt x="68" y="44"/>
                </a:cubicBezTo>
                <a:cubicBezTo>
                  <a:pt x="68" y="44"/>
                  <a:pt x="55" y="27"/>
                  <a:pt x="39" y="27"/>
                </a:cubicBezTo>
                <a:cubicBezTo>
                  <a:pt x="34" y="27"/>
                  <a:pt x="28" y="29"/>
                  <a:pt x="22" y="35"/>
                </a:cubicBezTo>
                <a:cubicBezTo>
                  <a:pt x="0" y="55"/>
                  <a:pt x="22" y="70"/>
                  <a:pt x="22" y="70"/>
                </a:cubicBezTo>
                <a:lnTo>
                  <a:pt x="19" y="150"/>
                </a:lnTo>
                <a:cubicBezTo>
                  <a:pt x="42" y="151"/>
                  <a:pt x="66" y="152"/>
                  <a:pt x="90" y="152"/>
                </a:cubicBezTo>
                <a:cubicBezTo>
                  <a:pt x="172" y="152"/>
                  <a:pt x="257" y="147"/>
                  <a:pt x="342" y="137"/>
                </a:cubicBezTo>
                <a:cubicBezTo>
                  <a:pt x="336" y="92"/>
                  <a:pt x="303" y="87"/>
                  <a:pt x="290" y="87"/>
                </a:cubicBezTo>
                <a:cubicBezTo>
                  <a:pt x="286" y="87"/>
                  <a:pt x="284" y="87"/>
                  <a:pt x="284" y="87"/>
                </a:cubicBezTo>
                <a:cubicBezTo>
                  <a:pt x="284" y="87"/>
                  <a:pt x="291" y="44"/>
                  <a:pt x="248" y="35"/>
                </a:cubicBezTo>
                <a:cubicBezTo>
                  <a:pt x="241" y="33"/>
                  <a:pt x="235" y="32"/>
                  <a:pt x="229" y="32"/>
                </a:cubicBezTo>
                <a:cubicBezTo>
                  <a:pt x="196" y="32"/>
                  <a:pt x="174" y="51"/>
                  <a:pt x="174" y="51"/>
                </a:cubicBezTo>
                <a:cubicBezTo>
                  <a:pt x="174" y="51"/>
                  <a:pt x="171" y="1"/>
                  <a:pt x="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1" name="Google Shape;4571;p42">
            <a:extLst>
              <a:ext uri="{FF2B5EF4-FFF2-40B4-BE49-F238E27FC236}">
                <a16:creationId xmlns:a16="http://schemas.microsoft.com/office/drawing/2014/main" id="{9562F051-6211-AE26-E69B-4CA12242919C}"/>
              </a:ext>
            </a:extLst>
          </p:cNvPr>
          <p:cNvSpPr/>
          <p:nvPr/>
        </p:nvSpPr>
        <p:spPr>
          <a:xfrm>
            <a:off x="9900596" y="3444017"/>
            <a:ext cx="52111" cy="25449"/>
          </a:xfrm>
          <a:custGeom>
            <a:avLst/>
            <a:gdLst/>
            <a:ahLst/>
            <a:cxnLst/>
            <a:rect l="l" t="t" r="r" b="b"/>
            <a:pathLst>
              <a:path w="344" h="168" extrusionOk="0">
                <a:moveTo>
                  <a:pt x="218" y="1"/>
                </a:moveTo>
                <a:cubicBezTo>
                  <a:pt x="173" y="1"/>
                  <a:pt x="170" y="51"/>
                  <a:pt x="170" y="51"/>
                </a:cubicBezTo>
                <a:cubicBezTo>
                  <a:pt x="170" y="51"/>
                  <a:pt x="148" y="32"/>
                  <a:pt x="115" y="32"/>
                </a:cubicBezTo>
                <a:cubicBezTo>
                  <a:pt x="109" y="32"/>
                  <a:pt x="103" y="33"/>
                  <a:pt x="96" y="35"/>
                </a:cubicBezTo>
                <a:cubicBezTo>
                  <a:pt x="52" y="43"/>
                  <a:pt x="60" y="87"/>
                  <a:pt x="60" y="87"/>
                </a:cubicBezTo>
                <a:cubicBezTo>
                  <a:pt x="60" y="87"/>
                  <a:pt x="57" y="87"/>
                  <a:pt x="53" y="87"/>
                </a:cubicBezTo>
                <a:cubicBezTo>
                  <a:pt x="39" y="87"/>
                  <a:pt x="8" y="92"/>
                  <a:pt x="1" y="136"/>
                </a:cubicBezTo>
                <a:cubicBezTo>
                  <a:pt x="88" y="153"/>
                  <a:pt x="163" y="168"/>
                  <a:pt x="237" y="168"/>
                </a:cubicBezTo>
                <a:cubicBezTo>
                  <a:pt x="266" y="168"/>
                  <a:pt x="295" y="165"/>
                  <a:pt x="325" y="160"/>
                </a:cubicBezTo>
                <a:lnTo>
                  <a:pt x="321" y="70"/>
                </a:lnTo>
                <a:cubicBezTo>
                  <a:pt x="321" y="70"/>
                  <a:pt x="344" y="55"/>
                  <a:pt x="321" y="35"/>
                </a:cubicBezTo>
                <a:cubicBezTo>
                  <a:pt x="315" y="29"/>
                  <a:pt x="310" y="27"/>
                  <a:pt x="304" y="27"/>
                </a:cubicBezTo>
                <a:cubicBezTo>
                  <a:pt x="288" y="27"/>
                  <a:pt x="274" y="44"/>
                  <a:pt x="274" y="44"/>
                </a:cubicBezTo>
                <a:cubicBezTo>
                  <a:pt x="274" y="44"/>
                  <a:pt x="263" y="1"/>
                  <a:pt x="2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42">
            <a:extLst>
              <a:ext uri="{FF2B5EF4-FFF2-40B4-BE49-F238E27FC236}">
                <a16:creationId xmlns:a16="http://schemas.microsoft.com/office/drawing/2014/main" id="{0174842D-B0E1-5F4D-58B1-4695C1CB3F70}"/>
              </a:ext>
            </a:extLst>
          </p:cNvPr>
          <p:cNvSpPr/>
          <p:nvPr/>
        </p:nvSpPr>
        <p:spPr>
          <a:xfrm>
            <a:off x="9892416" y="3261174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3"/>
                  <a:pt x="886" y="27"/>
                </a:cubicBezTo>
                <a:cubicBezTo>
                  <a:pt x="794" y="83"/>
                  <a:pt x="728" y="163"/>
                  <a:pt x="675" y="245"/>
                </a:cubicBezTo>
                <a:cubicBezTo>
                  <a:pt x="562" y="422"/>
                  <a:pt x="503" y="624"/>
                  <a:pt x="505" y="825"/>
                </a:cubicBezTo>
                <a:cubicBezTo>
                  <a:pt x="472" y="680"/>
                  <a:pt x="334" y="457"/>
                  <a:pt x="203" y="394"/>
                </a:cubicBezTo>
                <a:cubicBezTo>
                  <a:pt x="174" y="380"/>
                  <a:pt x="146" y="374"/>
                  <a:pt x="122" y="374"/>
                </a:cubicBezTo>
                <a:cubicBezTo>
                  <a:pt x="48" y="374"/>
                  <a:pt x="0" y="429"/>
                  <a:pt x="7" y="500"/>
                </a:cubicBezTo>
                <a:cubicBezTo>
                  <a:pt x="23" y="691"/>
                  <a:pt x="349" y="1006"/>
                  <a:pt x="532" y="1206"/>
                </a:cubicBezTo>
                <a:cubicBezTo>
                  <a:pt x="763" y="1104"/>
                  <a:pt x="1083" y="978"/>
                  <a:pt x="1324" y="861"/>
                </a:cubicBezTo>
                <a:cubicBezTo>
                  <a:pt x="1366" y="841"/>
                  <a:pt x="1412" y="813"/>
                  <a:pt x="1417" y="772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2" y="657"/>
                  <a:pt x="1224" y="657"/>
                  <a:pt x="1216" y="657"/>
                </a:cubicBezTo>
                <a:cubicBezTo>
                  <a:pt x="1010" y="657"/>
                  <a:pt x="808" y="757"/>
                  <a:pt x="711" y="907"/>
                </a:cubicBezTo>
                <a:cubicBezTo>
                  <a:pt x="840" y="667"/>
                  <a:pt x="971" y="425"/>
                  <a:pt x="1044" y="169"/>
                </a:cubicBezTo>
                <a:cubicBezTo>
                  <a:pt x="1052" y="136"/>
                  <a:pt x="1061" y="102"/>
                  <a:pt x="1052" y="69"/>
                </a:cubicBezTo>
                <a:cubicBezTo>
                  <a:pt x="1044" y="35"/>
                  <a:pt x="1014" y="4"/>
                  <a:pt x="973" y="0"/>
                </a:cubicBezTo>
                <a:cubicBezTo>
                  <a:pt x="970" y="0"/>
                  <a:pt x="967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42">
            <a:extLst>
              <a:ext uri="{FF2B5EF4-FFF2-40B4-BE49-F238E27FC236}">
                <a16:creationId xmlns:a16="http://schemas.microsoft.com/office/drawing/2014/main" id="{C691C28E-1975-8E4F-BDCB-5E78C1FA9FDF}"/>
              </a:ext>
            </a:extLst>
          </p:cNvPr>
          <p:cNvSpPr/>
          <p:nvPr/>
        </p:nvSpPr>
        <p:spPr>
          <a:xfrm>
            <a:off x="9972401" y="3277080"/>
            <a:ext cx="61806" cy="162998"/>
          </a:xfrm>
          <a:custGeom>
            <a:avLst/>
            <a:gdLst/>
            <a:ahLst/>
            <a:cxnLst/>
            <a:rect l="l" t="t" r="r" b="b"/>
            <a:pathLst>
              <a:path w="408" h="1076" fill="none" extrusionOk="0">
                <a:moveTo>
                  <a:pt x="407" y="1"/>
                </a:moveTo>
                <a:cubicBezTo>
                  <a:pt x="219" y="340"/>
                  <a:pt x="82" y="703"/>
                  <a:pt x="1" y="1076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4" name="Google Shape;4574;p42">
            <a:extLst>
              <a:ext uri="{FF2B5EF4-FFF2-40B4-BE49-F238E27FC236}">
                <a16:creationId xmlns:a16="http://schemas.microsoft.com/office/drawing/2014/main" id="{ABDB3251-CA0C-7B3F-846A-74C76C433212}"/>
              </a:ext>
            </a:extLst>
          </p:cNvPr>
          <p:cNvSpPr/>
          <p:nvPr/>
        </p:nvSpPr>
        <p:spPr>
          <a:xfrm>
            <a:off x="9971340" y="3375697"/>
            <a:ext cx="115735" cy="65139"/>
          </a:xfrm>
          <a:custGeom>
            <a:avLst/>
            <a:gdLst/>
            <a:ahLst/>
            <a:cxnLst/>
            <a:rect l="l" t="t" r="r" b="b"/>
            <a:pathLst>
              <a:path w="764" h="430" fill="none" extrusionOk="0">
                <a:moveTo>
                  <a:pt x="763" y="1"/>
                </a:moveTo>
                <a:cubicBezTo>
                  <a:pt x="471" y="67"/>
                  <a:pt x="200" y="218"/>
                  <a:pt x="1" y="430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5" name="Google Shape;4575;p42">
            <a:extLst>
              <a:ext uri="{FF2B5EF4-FFF2-40B4-BE49-F238E27FC236}">
                <a16:creationId xmlns:a16="http://schemas.microsoft.com/office/drawing/2014/main" id="{EF92F9DA-2613-85B6-9160-36B4675EAD5F}"/>
              </a:ext>
            </a:extLst>
          </p:cNvPr>
          <p:cNvSpPr/>
          <p:nvPr/>
        </p:nvSpPr>
        <p:spPr>
          <a:xfrm>
            <a:off x="9909837" y="3335553"/>
            <a:ext cx="61957" cy="104222"/>
          </a:xfrm>
          <a:custGeom>
            <a:avLst/>
            <a:gdLst/>
            <a:ahLst/>
            <a:cxnLst/>
            <a:rect l="l" t="t" r="r" b="b"/>
            <a:pathLst>
              <a:path w="409" h="688" fill="none" extrusionOk="0">
                <a:moveTo>
                  <a:pt x="1" y="0"/>
                </a:moveTo>
                <a:cubicBezTo>
                  <a:pt x="149" y="224"/>
                  <a:pt x="337" y="431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6" name="Google Shape;4576;p42">
            <a:extLst>
              <a:ext uri="{FF2B5EF4-FFF2-40B4-BE49-F238E27FC236}">
                <a16:creationId xmlns:a16="http://schemas.microsoft.com/office/drawing/2014/main" id="{E61514DC-C03F-06EF-03E8-CB1A6C04AE99}"/>
              </a:ext>
            </a:extLst>
          </p:cNvPr>
          <p:cNvSpPr/>
          <p:nvPr/>
        </p:nvSpPr>
        <p:spPr>
          <a:xfrm>
            <a:off x="9934529" y="3435686"/>
            <a:ext cx="80893" cy="38477"/>
          </a:xfrm>
          <a:custGeom>
            <a:avLst/>
            <a:gdLst/>
            <a:ahLst/>
            <a:cxnLst/>
            <a:rect l="l" t="t" r="r" b="b"/>
            <a:pathLst>
              <a:path w="534" h="254" extrusionOk="0">
                <a:moveTo>
                  <a:pt x="296" y="1"/>
                </a:moveTo>
                <a:cubicBezTo>
                  <a:pt x="258" y="1"/>
                  <a:pt x="219" y="4"/>
                  <a:pt x="182" y="11"/>
                </a:cubicBezTo>
                <a:cubicBezTo>
                  <a:pt x="133" y="18"/>
                  <a:pt x="85" y="34"/>
                  <a:pt x="50" y="65"/>
                </a:cubicBezTo>
                <a:cubicBezTo>
                  <a:pt x="6" y="107"/>
                  <a:pt x="2" y="169"/>
                  <a:pt x="1" y="226"/>
                </a:cubicBezTo>
                <a:cubicBezTo>
                  <a:pt x="117" y="243"/>
                  <a:pt x="240" y="254"/>
                  <a:pt x="364" y="254"/>
                </a:cubicBezTo>
                <a:cubicBezTo>
                  <a:pt x="406" y="254"/>
                  <a:pt x="448" y="252"/>
                  <a:pt x="490" y="250"/>
                </a:cubicBezTo>
                <a:cubicBezTo>
                  <a:pt x="507" y="216"/>
                  <a:pt x="524" y="183"/>
                  <a:pt x="528" y="146"/>
                </a:cubicBezTo>
                <a:cubicBezTo>
                  <a:pt x="533" y="110"/>
                  <a:pt x="523" y="71"/>
                  <a:pt x="493" y="45"/>
                </a:cubicBezTo>
                <a:cubicBezTo>
                  <a:pt x="466" y="22"/>
                  <a:pt x="426" y="12"/>
                  <a:pt x="386" y="7"/>
                </a:cubicBezTo>
                <a:cubicBezTo>
                  <a:pt x="357" y="3"/>
                  <a:pt x="327" y="1"/>
                  <a:pt x="2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42">
            <a:extLst>
              <a:ext uri="{FF2B5EF4-FFF2-40B4-BE49-F238E27FC236}">
                <a16:creationId xmlns:a16="http://schemas.microsoft.com/office/drawing/2014/main" id="{8ECE1263-DEC0-A508-7CE8-8B04148E8072}"/>
              </a:ext>
            </a:extLst>
          </p:cNvPr>
          <p:cNvSpPr/>
          <p:nvPr/>
        </p:nvSpPr>
        <p:spPr>
          <a:xfrm>
            <a:off x="9958312" y="3457500"/>
            <a:ext cx="72107" cy="20148"/>
          </a:xfrm>
          <a:custGeom>
            <a:avLst/>
            <a:gdLst/>
            <a:ahLst/>
            <a:cxnLst/>
            <a:rect l="l" t="t" r="r" b="b"/>
            <a:pathLst>
              <a:path w="476" h="133" extrusionOk="0">
                <a:moveTo>
                  <a:pt x="351" y="0"/>
                </a:moveTo>
                <a:cubicBezTo>
                  <a:pt x="299" y="0"/>
                  <a:pt x="270" y="66"/>
                  <a:pt x="270" y="66"/>
                </a:cubicBezTo>
                <a:cubicBezTo>
                  <a:pt x="270" y="66"/>
                  <a:pt x="271" y="30"/>
                  <a:pt x="239" y="25"/>
                </a:cubicBezTo>
                <a:cubicBezTo>
                  <a:pt x="237" y="25"/>
                  <a:pt x="235" y="25"/>
                  <a:pt x="233" y="25"/>
                </a:cubicBezTo>
                <a:cubicBezTo>
                  <a:pt x="205" y="25"/>
                  <a:pt x="190" y="51"/>
                  <a:pt x="190" y="51"/>
                </a:cubicBezTo>
                <a:cubicBezTo>
                  <a:pt x="190" y="51"/>
                  <a:pt x="182" y="5"/>
                  <a:pt x="131" y="5"/>
                </a:cubicBezTo>
                <a:cubicBezTo>
                  <a:pt x="126" y="5"/>
                  <a:pt x="121" y="6"/>
                  <a:pt x="115" y="7"/>
                </a:cubicBezTo>
                <a:cubicBezTo>
                  <a:pt x="51" y="16"/>
                  <a:pt x="69" y="91"/>
                  <a:pt x="69" y="91"/>
                </a:cubicBezTo>
                <a:cubicBezTo>
                  <a:pt x="69" y="91"/>
                  <a:pt x="59" y="85"/>
                  <a:pt x="45" y="85"/>
                </a:cubicBezTo>
                <a:cubicBezTo>
                  <a:pt x="38" y="85"/>
                  <a:pt x="30" y="87"/>
                  <a:pt x="23" y="91"/>
                </a:cubicBezTo>
                <a:cubicBezTo>
                  <a:pt x="1" y="106"/>
                  <a:pt x="6" y="129"/>
                  <a:pt x="6" y="129"/>
                </a:cubicBezTo>
                <a:cubicBezTo>
                  <a:pt x="56" y="132"/>
                  <a:pt x="110" y="133"/>
                  <a:pt x="162" y="133"/>
                </a:cubicBezTo>
                <a:cubicBezTo>
                  <a:pt x="319" y="133"/>
                  <a:pt x="463" y="122"/>
                  <a:pt x="465" y="121"/>
                </a:cubicBezTo>
                <a:cubicBezTo>
                  <a:pt x="475" y="70"/>
                  <a:pt x="447" y="61"/>
                  <a:pt x="427" y="61"/>
                </a:cubicBezTo>
                <a:cubicBezTo>
                  <a:pt x="416" y="61"/>
                  <a:pt x="408" y="63"/>
                  <a:pt x="408" y="63"/>
                </a:cubicBezTo>
                <a:cubicBezTo>
                  <a:pt x="408" y="63"/>
                  <a:pt x="423" y="12"/>
                  <a:pt x="363" y="1"/>
                </a:cubicBezTo>
                <a:cubicBezTo>
                  <a:pt x="359" y="1"/>
                  <a:pt x="355" y="0"/>
                  <a:pt x="3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42">
            <a:extLst>
              <a:ext uri="{FF2B5EF4-FFF2-40B4-BE49-F238E27FC236}">
                <a16:creationId xmlns:a16="http://schemas.microsoft.com/office/drawing/2014/main" id="{A0AA8FB5-5C9E-2471-EF75-88766536FCA3}"/>
              </a:ext>
            </a:extLst>
          </p:cNvPr>
          <p:cNvSpPr/>
          <p:nvPr/>
        </p:nvSpPr>
        <p:spPr>
          <a:xfrm>
            <a:off x="9903777" y="3453712"/>
            <a:ext cx="60140" cy="23632"/>
          </a:xfrm>
          <a:custGeom>
            <a:avLst/>
            <a:gdLst/>
            <a:ahLst/>
            <a:cxnLst/>
            <a:rect l="l" t="t" r="r" b="b"/>
            <a:pathLst>
              <a:path w="397" h="156" extrusionOk="0">
                <a:moveTo>
                  <a:pt x="238" y="0"/>
                </a:moveTo>
                <a:cubicBezTo>
                  <a:pt x="183" y="0"/>
                  <a:pt x="160" y="48"/>
                  <a:pt x="160" y="48"/>
                </a:cubicBezTo>
                <a:cubicBezTo>
                  <a:pt x="160" y="48"/>
                  <a:pt x="151" y="18"/>
                  <a:pt x="117" y="18"/>
                </a:cubicBezTo>
                <a:cubicBezTo>
                  <a:pt x="110" y="18"/>
                  <a:pt x="102" y="20"/>
                  <a:pt x="93" y="22"/>
                </a:cubicBezTo>
                <a:cubicBezTo>
                  <a:pt x="41" y="39"/>
                  <a:pt x="57" y="75"/>
                  <a:pt x="57" y="75"/>
                </a:cubicBezTo>
                <a:cubicBezTo>
                  <a:pt x="57" y="75"/>
                  <a:pt x="54" y="74"/>
                  <a:pt x="49" y="74"/>
                </a:cubicBezTo>
                <a:cubicBezTo>
                  <a:pt x="40" y="74"/>
                  <a:pt x="28" y="76"/>
                  <a:pt x="18" y="88"/>
                </a:cubicBezTo>
                <a:cubicBezTo>
                  <a:pt x="0" y="107"/>
                  <a:pt x="19" y="127"/>
                  <a:pt x="19" y="127"/>
                </a:cubicBezTo>
                <a:cubicBezTo>
                  <a:pt x="96" y="145"/>
                  <a:pt x="374" y="156"/>
                  <a:pt x="374" y="156"/>
                </a:cubicBezTo>
                <a:cubicBezTo>
                  <a:pt x="374" y="156"/>
                  <a:pt x="396" y="88"/>
                  <a:pt x="370" y="69"/>
                </a:cubicBezTo>
                <a:cubicBezTo>
                  <a:pt x="361" y="61"/>
                  <a:pt x="350" y="59"/>
                  <a:pt x="341" y="59"/>
                </a:cubicBezTo>
                <a:cubicBezTo>
                  <a:pt x="326" y="59"/>
                  <a:pt x="313" y="66"/>
                  <a:pt x="313" y="66"/>
                </a:cubicBezTo>
                <a:cubicBezTo>
                  <a:pt x="313" y="66"/>
                  <a:pt x="304" y="4"/>
                  <a:pt x="245" y="1"/>
                </a:cubicBezTo>
                <a:cubicBezTo>
                  <a:pt x="243" y="0"/>
                  <a:pt x="241" y="0"/>
                  <a:pt x="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42">
            <a:extLst>
              <a:ext uri="{FF2B5EF4-FFF2-40B4-BE49-F238E27FC236}">
                <a16:creationId xmlns:a16="http://schemas.microsoft.com/office/drawing/2014/main" id="{56335875-7010-01D2-31A4-C5F757E2AB6F}"/>
              </a:ext>
            </a:extLst>
          </p:cNvPr>
          <p:cNvSpPr/>
          <p:nvPr/>
        </p:nvSpPr>
        <p:spPr>
          <a:xfrm>
            <a:off x="10710289" y="4423223"/>
            <a:ext cx="144062" cy="63169"/>
          </a:xfrm>
          <a:custGeom>
            <a:avLst/>
            <a:gdLst/>
            <a:ahLst/>
            <a:cxnLst/>
            <a:rect l="l" t="t" r="r" b="b"/>
            <a:pathLst>
              <a:path w="951" h="417" extrusionOk="0">
                <a:moveTo>
                  <a:pt x="345" y="1"/>
                </a:moveTo>
                <a:cubicBezTo>
                  <a:pt x="222" y="1"/>
                  <a:pt x="189" y="119"/>
                  <a:pt x="189" y="119"/>
                </a:cubicBezTo>
                <a:cubicBezTo>
                  <a:pt x="189" y="119"/>
                  <a:pt x="151" y="72"/>
                  <a:pt x="107" y="72"/>
                </a:cubicBezTo>
                <a:cubicBezTo>
                  <a:pt x="91" y="72"/>
                  <a:pt x="75" y="78"/>
                  <a:pt x="59" y="94"/>
                </a:cubicBezTo>
                <a:cubicBezTo>
                  <a:pt x="1" y="155"/>
                  <a:pt x="59" y="192"/>
                  <a:pt x="59" y="192"/>
                </a:cubicBezTo>
                <a:lnTo>
                  <a:pt x="50" y="412"/>
                </a:lnTo>
                <a:cubicBezTo>
                  <a:pt x="115" y="415"/>
                  <a:pt x="181" y="416"/>
                  <a:pt x="248" y="416"/>
                </a:cubicBezTo>
                <a:cubicBezTo>
                  <a:pt x="476" y="416"/>
                  <a:pt x="712" y="400"/>
                  <a:pt x="950" y="375"/>
                </a:cubicBezTo>
                <a:cubicBezTo>
                  <a:pt x="930" y="252"/>
                  <a:pt x="841" y="240"/>
                  <a:pt x="804" y="240"/>
                </a:cubicBezTo>
                <a:cubicBezTo>
                  <a:pt x="794" y="240"/>
                  <a:pt x="788" y="240"/>
                  <a:pt x="788" y="240"/>
                </a:cubicBezTo>
                <a:cubicBezTo>
                  <a:pt x="788" y="240"/>
                  <a:pt x="809" y="120"/>
                  <a:pt x="689" y="94"/>
                </a:cubicBezTo>
                <a:cubicBezTo>
                  <a:pt x="671" y="90"/>
                  <a:pt x="654" y="88"/>
                  <a:pt x="638" y="88"/>
                </a:cubicBezTo>
                <a:cubicBezTo>
                  <a:pt x="545" y="88"/>
                  <a:pt x="481" y="142"/>
                  <a:pt x="481" y="142"/>
                </a:cubicBezTo>
                <a:cubicBezTo>
                  <a:pt x="481" y="142"/>
                  <a:pt x="471" y="1"/>
                  <a:pt x="347" y="1"/>
                </a:cubicBezTo>
                <a:cubicBezTo>
                  <a:pt x="346" y="1"/>
                  <a:pt x="346" y="1"/>
                  <a:pt x="3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42">
            <a:extLst>
              <a:ext uri="{FF2B5EF4-FFF2-40B4-BE49-F238E27FC236}">
                <a16:creationId xmlns:a16="http://schemas.microsoft.com/office/drawing/2014/main" id="{C00B6C24-52A4-4BA1-69EF-CDDB2F1F955F}"/>
              </a:ext>
            </a:extLst>
          </p:cNvPr>
          <p:cNvSpPr/>
          <p:nvPr/>
        </p:nvSpPr>
        <p:spPr>
          <a:xfrm>
            <a:off x="10456399" y="4409741"/>
            <a:ext cx="144214" cy="69986"/>
          </a:xfrm>
          <a:custGeom>
            <a:avLst/>
            <a:gdLst/>
            <a:ahLst/>
            <a:cxnLst/>
            <a:rect l="l" t="t" r="r" b="b"/>
            <a:pathLst>
              <a:path w="952" h="462" extrusionOk="0">
                <a:moveTo>
                  <a:pt x="606" y="1"/>
                </a:moveTo>
                <a:cubicBezTo>
                  <a:pt x="606" y="1"/>
                  <a:pt x="605" y="1"/>
                  <a:pt x="605" y="1"/>
                </a:cubicBezTo>
                <a:cubicBezTo>
                  <a:pt x="481" y="1"/>
                  <a:pt x="471" y="141"/>
                  <a:pt x="471" y="141"/>
                </a:cubicBezTo>
                <a:cubicBezTo>
                  <a:pt x="471" y="141"/>
                  <a:pt x="407" y="88"/>
                  <a:pt x="314" y="88"/>
                </a:cubicBezTo>
                <a:cubicBezTo>
                  <a:pt x="298" y="88"/>
                  <a:pt x="281" y="90"/>
                  <a:pt x="263" y="94"/>
                </a:cubicBezTo>
                <a:cubicBezTo>
                  <a:pt x="143" y="120"/>
                  <a:pt x="164" y="240"/>
                  <a:pt x="164" y="240"/>
                </a:cubicBezTo>
                <a:cubicBezTo>
                  <a:pt x="164" y="240"/>
                  <a:pt x="158" y="239"/>
                  <a:pt x="148" y="239"/>
                </a:cubicBezTo>
                <a:cubicBezTo>
                  <a:pt x="111" y="239"/>
                  <a:pt x="21" y="252"/>
                  <a:pt x="0" y="374"/>
                </a:cubicBezTo>
                <a:cubicBezTo>
                  <a:pt x="243" y="421"/>
                  <a:pt x="453" y="461"/>
                  <a:pt x="656" y="461"/>
                </a:cubicBezTo>
                <a:cubicBezTo>
                  <a:pt x="737" y="461"/>
                  <a:pt x="817" y="455"/>
                  <a:pt x="898" y="440"/>
                </a:cubicBezTo>
                <a:lnTo>
                  <a:pt x="892" y="192"/>
                </a:lnTo>
                <a:cubicBezTo>
                  <a:pt x="892" y="192"/>
                  <a:pt x="951" y="155"/>
                  <a:pt x="892" y="94"/>
                </a:cubicBezTo>
                <a:cubicBezTo>
                  <a:pt x="876" y="78"/>
                  <a:pt x="860" y="72"/>
                  <a:pt x="845" y="72"/>
                </a:cubicBezTo>
                <a:cubicBezTo>
                  <a:pt x="801" y="72"/>
                  <a:pt x="763" y="119"/>
                  <a:pt x="763" y="119"/>
                </a:cubicBezTo>
                <a:cubicBezTo>
                  <a:pt x="763" y="119"/>
                  <a:pt x="729" y="1"/>
                  <a:pt x="6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2">
            <a:extLst>
              <a:ext uri="{FF2B5EF4-FFF2-40B4-BE49-F238E27FC236}">
                <a16:creationId xmlns:a16="http://schemas.microsoft.com/office/drawing/2014/main" id="{E57B1BA1-FE9C-2E02-30BC-869AF10550ED}"/>
              </a:ext>
            </a:extLst>
          </p:cNvPr>
          <p:cNvSpPr/>
          <p:nvPr/>
        </p:nvSpPr>
        <p:spPr>
          <a:xfrm>
            <a:off x="10452460" y="4006939"/>
            <a:ext cx="518988" cy="431278"/>
          </a:xfrm>
          <a:custGeom>
            <a:avLst/>
            <a:gdLst/>
            <a:ahLst/>
            <a:cxnLst/>
            <a:rect l="l" t="t" r="r" b="b"/>
            <a:pathLst>
              <a:path w="3426" h="2847" extrusionOk="0">
                <a:moveTo>
                  <a:pt x="2314" y="1"/>
                </a:moveTo>
                <a:cubicBezTo>
                  <a:pt x="2245" y="1"/>
                  <a:pt x="2179" y="31"/>
                  <a:pt x="2123" y="65"/>
                </a:cubicBezTo>
                <a:cubicBezTo>
                  <a:pt x="1904" y="195"/>
                  <a:pt x="1745" y="382"/>
                  <a:pt x="1618" y="578"/>
                </a:cubicBezTo>
                <a:cubicBezTo>
                  <a:pt x="1348" y="997"/>
                  <a:pt x="1208" y="1472"/>
                  <a:pt x="1212" y="1947"/>
                </a:cubicBezTo>
                <a:cubicBezTo>
                  <a:pt x="1131" y="1605"/>
                  <a:pt x="798" y="1078"/>
                  <a:pt x="486" y="930"/>
                </a:cubicBezTo>
                <a:cubicBezTo>
                  <a:pt x="416" y="897"/>
                  <a:pt x="350" y="882"/>
                  <a:pt x="291" y="882"/>
                </a:cubicBezTo>
                <a:cubicBezTo>
                  <a:pt x="115" y="882"/>
                  <a:pt x="1" y="1012"/>
                  <a:pt x="16" y="1178"/>
                </a:cubicBezTo>
                <a:cubicBezTo>
                  <a:pt x="60" y="1632"/>
                  <a:pt x="842" y="2377"/>
                  <a:pt x="1279" y="2847"/>
                </a:cubicBezTo>
                <a:cubicBezTo>
                  <a:pt x="1832" y="2608"/>
                  <a:pt x="2600" y="2307"/>
                  <a:pt x="3176" y="2034"/>
                </a:cubicBezTo>
                <a:cubicBezTo>
                  <a:pt x="3279" y="1984"/>
                  <a:pt x="3385" y="1919"/>
                  <a:pt x="3399" y="1822"/>
                </a:cubicBezTo>
                <a:cubicBezTo>
                  <a:pt x="3425" y="1657"/>
                  <a:pt x="3177" y="1558"/>
                  <a:pt x="2975" y="1550"/>
                </a:cubicBezTo>
                <a:cubicBezTo>
                  <a:pt x="2956" y="1549"/>
                  <a:pt x="2937" y="1549"/>
                  <a:pt x="2919" y="1549"/>
                </a:cubicBezTo>
                <a:cubicBezTo>
                  <a:pt x="2426" y="1549"/>
                  <a:pt x="1940" y="1783"/>
                  <a:pt x="1708" y="2138"/>
                </a:cubicBezTo>
                <a:cubicBezTo>
                  <a:pt x="2018" y="1573"/>
                  <a:pt x="2328" y="1002"/>
                  <a:pt x="2503" y="400"/>
                </a:cubicBezTo>
                <a:cubicBezTo>
                  <a:pt x="2525" y="322"/>
                  <a:pt x="2546" y="242"/>
                  <a:pt x="2525" y="163"/>
                </a:cubicBezTo>
                <a:cubicBezTo>
                  <a:pt x="2505" y="83"/>
                  <a:pt x="2432" y="10"/>
                  <a:pt x="2335" y="2"/>
                </a:cubicBezTo>
                <a:cubicBezTo>
                  <a:pt x="2328" y="1"/>
                  <a:pt x="2321" y="1"/>
                  <a:pt x="23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2">
            <a:extLst>
              <a:ext uri="{FF2B5EF4-FFF2-40B4-BE49-F238E27FC236}">
                <a16:creationId xmlns:a16="http://schemas.microsoft.com/office/drawing/2014/main" id="{37E1DB17-5424-B9E7-4855-63A2B4D4B7DB}"/>
              </a:ext>
            </a:extLst>
          </p:cNvPr>
          <p:cNvSpPr/>
          <p:nvPr/>
        </p:nvSpPr>
        <p:spPr>
          <a:xfrm>
            <a:off x="10644847" y="4045568"/>
            <a:ext cx="147849" cy="384166"/>
          </a:xfrm>
          <a:custGeom>
            <a:avLst/>
            <a:gdLst/>
            <a:ahLst/>
            <a:cxnLst/>
            <a:rect l="l" t="t" r="r" b="b"/>
            <a:pathLst>
              <a:path w="976" h="2536" fill="none" extrusionOk="0">
                <a:moveTo>
                  <a:pt x="975" y="0"/>
                </a:moveTo>
                <a:cubicBezTo>
                  <a:pt x="526" y="797"/>
                  <a:pt x="196" y="1654"/>
                  <a:pt x="1" y="253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2">
            <a:extLst>
              <a:ext uri="{FF2B5EF4-FFF2-40B4-BE49-F238E27FC236}">
                <a16:creationId xmlns:a16="http://schemas.microsoft.com/office/drawing/2014/main" id="{C4693C69-C746-D50D-9DEB-37B57CB9BC45}"/>
              </a:ext>
            </a:extLst>
          </p:cNvPr>
          <p:cNvSpPr/>
          <p:nvPr/>
        </p:nvSpPr>
        <p:spPr>
          <a:xfrm>
            <a:off x="10642272" y="4277948"/>
            <a:ext cx="277369" cy="153151"/>
          </a:xfrm>
          <a:custGeom>
            <a:avLst/>
            <a:gdLst/>
            <a:ahLst/>
            <a:cxnLst/>
            <a:rect l="l" t="t" r="r" b="b"/>
            <a:pathLst>
              <a:path w="1831" h="1011" fill="none" extrusionOk="0">
                <a:moveTo>
                  <a:pt x="1830" y="1"/>
                </a:moveTo>
                <a:cubicBezTo>
                  <a:pt x="1128" y="154"/>
                  <a:pt x="481" y="512"/>
                  <a:pt x="0" y="101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2">
            <a:extLst>
              <a:ext uri="{FF2B5EF4-FFF2-40B4-BE49-F238E27FC236}">
                <a16:creationId xmlns:a16="http://schemas.microsoft.com/office/drawing/2014/main" id="{28F3F0DD-B446-E84C-79C2-CB68A990B59E}"/>
              </a:ext>
            </a:extLst>
          </p:cNvPr>
          <p:cNvSpPr/>
          <p:nvPr/>
        </p:nvSpPr>
        <p:spPr>
          <a:xfrm>
            <a:off x="10495482" y="4182663"/>
            <a:ext cx="148455" cy="245406"/>
          </a:xfrm>
          <a:custGeom>
            <a:avLst/>
            <a:gdLst/>
            <a:ahLst/>
            <a:cxnLst/>
            <a:rect l="l" t="t" r="r" b="b"/>
            <a:pathLst>
              <a:path w="980" h="1620" fill="none" extrusionOk="0">
                <a:moveTo>
                  <a:pt x="1" y="0"/>
                </a:moveTo>
                <a:cubicBezTo>
                  <a:pt x="357" y="527"/>
                  <a:pt x="809" y="1018"/>
                  <a:pt x="979" y="16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2">
            <a:extLst>
              <a:ext uri="{FF2B5EF4-FFF2-40B4-BE49-F238E27FC236}">
                <a16:creationId xmlns:a16="http://schemas.microsoft.com/office/drawing/2014/main" id="{2F7D05E8-54F8-D094-F361-2F26B9012430}"/>
              </a:ext>
            </a:extLst>
          </p:cNvPr>
          <p:cNvSpPr/>
          <p:nvPr/>
        </p:nvSpPr>
        <p:spPr>
          <a:xfrm>
            <a:off x="10551532" y="4398985"/>
            <a:ext cx="196779" cy="98617"/>
          </a:xfrm>
          <a:custGeom>
            <a:avLst/>
            <a:gdLst/>
            <a:ahLst/>
            <a:cxnLst/>
            <a:rect l="l" t="t" r="r" b="b"/>
            <a:pathLst>
              <a:path w="1299" h="651" extrusionOk="0">
                <a:moveTo>
                  <a:pt x="720" y="0"/>
                </a:moveTo>
                <a:cubicBezTo>
                  <a:pt x="626" y="0"/>
                  <a:pt x="533" y="9"/>
                  <a:pt x="441" y="25"/>
                </a:cubicBezTo>
                <a:cubicBezTo>
                  <a:pt x="323" y="47"/>
                  <a:pt x="204" y="85"/>
                  <a:pt x="125" y="165"/>
                </a:cubicBezTo>
                <a:cubicBezTo>
                  <a:pt x="15" y="274"/>
                  <a:pt x="5" y="434"/>
                  <a:pt x="1" y="579"/>
                </a:cubicBezTo>
                <a:cubicBezTo>
                  <a:pt x="278" y="623"/>
                  <a:pt x="572" y="651"/>
                  <a:pt x="869" y="651"/>
                </a:cubicBezTo>
                <a:cubicBezTo>
                  <a:pt x="978" y="651"/>
                  <a:pt x="1087" y="647"/>
                  <a:pt x="1195" y="639"/>
                </a:cubicBezTo>
                <a:cubicBezTo>
                  <a:pt x="1236" y="553"/>
                  <a:pt x="1277" y="466"/>
                  <a:pt x="1287" y="375"/>
                </a:cubicBezTo>
                <a:cubicBezTo>
                  <a:pt x="1299" y="283"/>
                  <a:pt x="1275" y="181"/>
                  <a:pt x="1202" y="116"/>
                </a:cubicBezTo>
                <a:cubicBezTo>
                  <a:pt x="1134" y="55"/>
                  <a:pt x="1036" y="30"/>
                  <a:pt x="942" y="16"/>
                </a:cubicBezTo>
                <a:cubicBezTo>
                  <a:pt x="869" y="6"/>
                  <a:pt x="795" y="0"/>
                  <a:pt x="7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2">
            <a:extLst>
              <a:ext uri="{FF2B5EF4-FFF2-40B4-BE49-F238E27FC236}">
                <a16:creationId xmlns:a16="http://schemas.microsoft.com/office/drawing/2014/main" id="{4DB2811E-EC8F-FD84-7979-3BA8B789F188}"/>
              </a:ext>
            </a:extLst>
          </p:cNvPr>
          <p:cNvSpPr/>
          <p:nvPr/>
        </p:nvSpPr>
        <p:spPr>
          <a:xfrm>
            <a:off x="10617125" y="4447764"/>
            <a:ext cx="197839" cy="55292"/>
          </a:xfrm>
          <a:custGeom>
            <a:avLst/>
            <a:gdLst/>
            <a:ahLst/>
            <a:cxnLst/>
            <a:rect l="l" t="t" r="r" b="b"/>
            <a:pathLst>
              <a:path w="1306" h="365" extrusionOk="0">
                <a:moveTo>
                  <a:pt x="966" y="0"/>
                </a:moveTo>
                <a:cubicBezTo>
                  <a:pt x="821" y="0"/>
                  <a:pt x="740" y="182"/>
                  <a:pt x="740" y="182"/>
                </a:cubicBezTo>
                <a:cubicBezTo>
                  <a:pt x="740" y="182"/>
                  <a:pt x="746" y="84"/>
                  <a:pt x="655" y="70"/>
                </a:cubicBezTo>
                <a:cubicBezTo>
                  <a:pt x="649" y="69"/>
                  <a:pt x="643" y="69"/>
                  <a:pt x="638" y="69"/>
                </a:cubicBezTo>
                <a:cubicBezTo>
                  <a:pt x="559" y="69"/>
                  <a:pt x="519" y="142"/>
                  <a:pt x="519" y="142"/>
                </a:cubicBezTo>
                <a:cubicBezTo>
                  <a:pt x="519" y="142"/>
                  <a:pt x="497" y="11"/>
                  <a:pt x="354" y="11"/>
                </a:cubicBezTo>
                <a:cubicBezTo>
                  <a:pt x="341" y="11"/>
                  <a:pt x="328" y="12"/>
                  <a:pt x="313" y="14"/>
                </a:cubicBezTo>
                <a:cubicBezTo>
                  <a:pt x="133" y="43"/>
                  <a:pt x="188" y="251"/>
                  <a:pt x="188" y="251"/>
                </a:cubicBezTo>
                <a:cubicBezTo>
                  <a:pt x="188" y="251"/>
                  <a:pt x="157" y="233"/>
                  <a:pt x="119" y="233"/>
                </a:cubicBezTo>
                <a:cubicBezTo>
                  <a:pt x="100" y="233"/>
                  <a:pt x="80" y="238"/>
                  <a:pt x="60" y="251"/>
                </a:cubicBezTo>
                <a:cubicBezTo>
                  <a:pt x="1" y="291"/>
                  <a:pt x="14" y="355"/>
                  <a:pt x="14" y="355"/>
                </a:cubicBezTo>
                <a:cubicBezTo>
                  <a:pt x="145" y="362"/>
                  <a:pt x="284" y="365"/>
                  <a:pt x="420" y="365"/>
                </a:cubicBezTo>
                <a:cubicBezTo>
                  <a:pt x="859" y="365"/>
                  <a:pt x="1266" y="338"/>
                  <a:pt x="1278" y="338"/>
                </a:cubicBezTo>
                <a:cubicBezTo>
                  <a:pt x="1278" y="338"/>
                  <a:pt x="1278" y="338"/>
                  <a:pt x="1278" y="338"/>
                </a:cubicBezTo>
                <a:cubicBezTo>
                  <a:pt x="1306" y="195"/>
                  <a:pt x="1229" y="170"/>
                  <a:pt x="1173" y="170"/>
                </a:cubicBezTo>
                <a:cubicBezTo>
                  <a:pt x="1145" y="170"/>
                  <a:pt x="1122" y="177"/>
                  <a:pt x="1122" y="177"/>
                </a:cubicBezTo>
                <a:cubicBezTo>
                  <a:pt x="1122" y="177"/>
                  <a:pt x="1160" y="33"/>
                  <a:pt x="998" y="3"/>
                </a:cubicBezTo>
                <a:cubicBezTo>
                  <a:pt x="987" y="1"/>
                  <a:pt x="976" y="0"/>
                  <a:pt x="9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7" name="Google Shape;4587;p42">
            <a:extLst>
              <a:ext uri="{FF2B5EF4-FFF2-40B4-BE49-F238E27FC236}">
                <a16:creationId xmlns:a16="http://schemas.microsoft.com/office/drawing/2014/main" id="{75D8DDE5-3021-9F26-2148-2AFAD2617E9A}"/>
              </a:ext>
            </a:extLst>
          </p:cNvPr>
          <p:cNvSpPr/>
          <p:nvPr/>
        </p:nvSpPr>
        <p:spPr>
          <a:xfrm>
            <a:off x="10465488" y="4436251"/>
            <a:ext cx="164967" cy="65442"/>
          </a:xfrm>
          <a:custGeom>
            <a:avLst/>
            <a:gdLst/>
            <a:ahLst/>
            <a:cxnLst/>
            <a:rect l="l" t="t" r="r" b="b"/>
            <a:pathLst>
              <a:path w="1089" h="432" extrusionOk="0">
                <a:moveTo>
                  <a:pt x="656" y="1"/>
                </a:moveTo>
                <a:cubicBezTo>
                  <a:pt x="504" y="1"/>
                  <a:pt x="442" y="133"/>
                  <a:pt x="442" y="133"/>
                </a:cubicBezTo>
                <a:cubicBezTo>
                  <a:pt x="442" y="133"/>
                  <a:pt x="415" y="52"/>
                  <a:pt x="320" y="52"/>
                </a:cubicBezTo>
                <a:cubicBezTo>
                  <a:pt x="301" y="52"/>
                  <a:pt x="280" y="55"/>
                  <a:pt x="256" y="62"/>
                </a:cubicBezTo>
                <a:cubicBezTo>
                  <a:pt x="109" y="107"/>
                  <a:pt x="156" y="209"/>
                  <a:pt x="156" y="209"/>
                </a:cubicBezTo>
                <a:cubicBezTo>
                  <a:pt x="156" y="209"/>
                  <a:pt x="146" y="206"/>
                  <a:pt x="132" y="206"/>
                </a:cubicBezTo>
                <a:cubicBezTo>
                  <a:pt x="109" y="206"/>
                  <a:pt x="75" y="213"/>
                  <a:pt x="47" y="245"/>
                </a:cubicBezTo>
                <a:cubicBezTo>
                  <a:pt x="0" y="300"/>
                  <a:pt x="51" y="353"/>
                  <a:pt x="51" y="353"/>
                </a:cubicBezTo>
                <a:cubicBezTo>
                  <a:pt x="266" y="405"/>
                  <a:pt x="1029" y="431"/>
                  <a:pt x="1029" y="431"/>
                </a:cubicBezTo>
                <a:cubicBezTo>
                  <a:pt x="1029" y="431"/>
                  <a:pt x="1088" y="246"/>
                  <a:pt x="1019" y="193"/>
                </a:cubicBezTo>
                <a:cubicBezTo>
                  <a:pt x="993" y="172"/>
                  <a:pt x="965" y="166"/>
                  <a:pt x="940" y="166"/>
                </a:cubicBezTo>
                <a:cubicBezTo>
                  <a:pt x="897" y="166"/>
                  <a:pt x="863" y="184"/>
                  <a:pt x="863" y="184"/>
                </a:cubicBezTo>
                <a:cubicBezTo>
                  <a:pt x="863" y="184"/>
                  <a:pt x="837" y="12"/>
                  <a:pt x="673" y="2"/>
                </a:cubicBezTo>
                <a:cubicBezTo>
                  <a:pt x="667" y="1"/>
                  <a:pt x="662" y="1"/>
                  <a:pt x="6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8" name="Google Shape;4588;p42">
            <a:extLst>
              <a:ext uri="{FF2B5EF4-FFF2-40B4-BE49-F238E27FC236}">
                <a16:creationId xmlns:a16="http://schemas.microsoft.com/office/drawing/2014/main" id="{EAA7262D-A7E6-18BE-84BB-6B058FB39431}"/>
              </a:ext>
            </a:extLst>
          </p:cNvPr>
          <p:cNvSpPr/>
          <p:nvPr/>
        </p:nvSpPr>
        <p:spPr>
          <a:xfrm>
            <a:off x="9559904" y="5087792"/>
            <a:ext cx="218744" cy="96041"/>
          </a:xfrm>
          <a:custGeom>
            <a:avLst/>
            <a:gdLst/>
            <a:ahLst/>
            <a:cxnLst/>
            <a:rect l="l" t="t" r="r" b="b"/>
            <a:pathLst>
              <a:path w="1444" h="634" extrusionOk="0">
                <a:moveTo>
                  <a:pt x="527" y="1"/>
                </a:moveTo>
                <a:cubicBezTo>
                  <a:pt x="338" y="1"/>
                  <a:pt x="288" y="180"/>
                  <a:pt x="288" y="180"/>
                </a:cubicBezTo>
                <a:cubicBezTo>
                  <a:pt x="288" y="180"/>
                  <a:pt x="230" y="110"/>
                  <a:pt x="164" y="110"/>
                </a:cubicBezTo>
                <a:cubicBezTo>
                  <a:pt x="140" y="110"/>
                  <a:pt x="115" y="119"/>
                  <a:pt x="92" y="143"/>
                </a:cubicBezTo>
                <a:cubicBezTo>
                  <a:pt x="1" y="236"/>
                  <a:pt x="92" y="293"/>
                  <a:pt x="92" y="293"/>
                </a:cubicBezTo>
                <a:lnTo>
                  <a:pt x="75" y="627"/>
                </a:lnTo>
                <a:cubicBezTo>
                  <a:pt x="174" y="631"/>
                  <a:pt x="273" y="633"/>
                  <a:pt x="373" y="633"/>
                </a:cubicBezTo>
                <a:cubicBezTo>
                  <a:pt x="721" y="633"/>
                  <a:pt x="1079" y="609"/>
                  <a:pt x="1444" y="569"/>
                </a:cubicBezTo>
                <a:cubicBezTo>
                  <a:pt x="1414" y="384"/>
                  <a:pt x="1280" y="364"/>
                  <a:pt x="1223" y="364"/>
                </a:cubicBezTo>
                <a:cubicBezTo>
                  <a:pt x="1207" y="364"/>
                  <a:pt x="1198" y="365"/>
                  <a:pt x="1198" y="365"/>
                </a:cubicBezTo>
                <a:cubicBezTo>
                  <a:pt x="1198" y="365"/>
                  <a:pt x="1230" y="182"/>
                  <a:pt x="1048" y="143"/>
                </a:cubicBezTo>
                <a:cubicBezTo>
                  <a:pt x="1020" y="137"/>
                  <a:pt x="993" y="135"/>
                  <a:pt x="968" y="135"/>
                </a:cubicBezTo>
                <a:cubicBezTo>
                  <a:pt x="827" y="135"/>
                  <a:pt x="730" y="216"/>
                  <a:pt x="730" y="216"/>
                </a:cubicBezTo>
                <a:cubicBezTo>
                  <a:pt x="730" y="216"/>
                  <a:pt x="715" y="1"/>
                  <a:pt x="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9" name="Google Shape;4589;p42">
            <a:extLst>
              <a:ext uri="{FF2B5EF4-FFF2-40B4-BE49-F238E27FC236}">
                <a16:creationId xmlns:a16="http://schemas.microsoft.com/office/drawing/2014/main" id="{2DE680BC-0E13-E7C0-34D1-52D7497B9365}"/>
              </a:ext>
            </a:extLst>
          </p:cNvPr>
          <p:cNvSpPr/>
          <p:nvPr/>
        </p:nvSpPr>
        <p:spPr>
          <a:xfrm>
            <a:off x="9174675" y="5067190"/>
            <a:ext cx="218744" cy="106191"/>
          </a:xfrm>
          <a:custGeom>
            <a:avLst/>
            <a:gdLst/>
            <a:ahLst/>
            <a:cxnLst/>
            <a:rect l="l" t="t" r="r" b="b"/>
            <a:pathLst>
              <a:path w="1444" h="701" extrusionOk="0">
                <a:moveTo>
                  <a:pt x="917" y="0"/>
                </a:moveTo>
                <a:cubicBezTo>
                  <a:pt x="729" y="0"/>
                  <a:pt x="714" y="214"/>
                  <a:pt x="714" y="214"/>
                </a:cubicBezTo>
                <a:cubicBezTo>
                  <a:pt x="714" y="214"/>
                  <a:pt x="616" y="133"/>
                  <a:pt x="476" y="133"/>
                </a:cubicBezTo>
                <a:cubicBezTo>
                  <a:pt x="451" y="133"/>
                  <a:pt x="425" y="136"/>
                  <a:pt x="397" y="142"/>
                </a:cubicBezTo>
                <a:cubicBezTo>
                  <a:pt x="214" y="181"/>
                  <a:pt x="248" y="364"/>
                  <a:pt x="248" y="364"/>
                </a:cubicBezTo>
                <a:cubicBezTo>
                  <a:pt x="248" y="364"/>
                  <a:pt x="238" y="363"/>
                  <a:pt x="223" y="363"/>
                </a:cubicBezTo>
                <a:cubicBezTo>
                  <a:pt x="166" y="363"/>
                  <a:pt x="31" y="382"/>
                  <a:pt x="1" y="569"/>
                </a:cubicBezTo>
                <a:cubicBezTo>
                  <a:pt x="370" y="640"/>
                  <a:pt x="688" y="700"/>
                  <a:pt x="998" y="700"/>
                </a:cubicBezTo>
                <a:cubicBezTo>
                  <a:pt x="1121" y="700"/>
                  <a:pt x="1243" y="691"/>
                  <a:pt x="1366" y="669"/>
                </a:cubicBezTo>
                <a:lnTo>
                  <a:pt x="1353" y="292"/>
                </a:lnTo>
                <a:cubicBezTo>
                  <a:pt x="1353" y="292"/>
                  <a:pt x="1443" y="235"/>
                  <a:pt x="1353" y="142"/>
                </a:cubicBezTo>
                <a:cubicBezTo>
                  <a:pt x="1329" y="118"/>
                  <a:pt x="1305" y="109"/>
                  <a:pt x="1281" y="109"/>
                </a:cubicBezTo>
                <a:cubicBezTo>
                  <a:pt x="1214" y="109"/>
                  <a:pt x="1157" y="179"/>
                  <a:pt x="1157" y="179"/>
                </a:cubicBezTo>
                <a:cubicBezTo>
                  <a:pt x="1157" y="179"/>
                  <a:pt x="1106" y="0"/>
                  <a:pt x="9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42">
            <a:extLst>
              <a:ext uri="{FF2B5EF4-FFF2-40B4-BE49-F238E27FC236}">
                <a16:creationId xmlns:a16="http://schemas.microsoft.com/office/drawing/2014/main" id="{DC8B9C56-9EB1-B75E-EC6F-FB096EC6B966}"/>
              </a:ext>
            </a:extLst>
          </p:cNvPr>
          <p:cNvSpPr/>
          <p:nvPr/>
        </p:nvSpPr>
        <p:spPr>
          <a:xfrm>
            <a:off x="9215122" y="4502753"/>
            <a:ext cx="651234" cy="597002"/>
          </a:xfrm>
          <a:custGeom>
            <a:avLst/>
            <a:gdLst/>
            <a:ahLst/>
            <a:cxnLst/>
            <a:rect l="l" t="t" r="r" b="b"/>
            <a:pathLst>
              <a:path w="4299" h="3941" extrusionOk="0">
                <a:moveTo>
                  <a:pt x="2904" y="0"/>
                </a:moveTo>
                <a:cubicBezTo>
                  <a:pt x="2818" y="0"/>
                  <a:pt x="2735" y="43"/>
                  <a:pt x="2664" y="89"/>
                </a:cubicBezTo>
                <a:cubicBezTo>
                  <a:pt x="2389" y="269"/>
                  <a:pt x="2189" y="529"/>
                  <a:pt x="2030" y="802"/>
                </a:cubicBezTo>
                <a:cubicBezTo>
                  <a:pt x="1691" y="1381"/>
                  <a:pt x="1513" y="2038"/>
                  <a:pt x="1520" y="2694"/>
                </a:cubicBezTo>
                <a:cubicBezTo>
                  <a:pt x="1419" y="2219"/>
                  <a:pt x="1002" y="1489"/>
                  <a:pt x="611" y="1285"/>
                </a:cubicBezTo>
                <a:cubicBezTo>
                  <a:pt x="523" y="1239"/>
                  <a:pt x="440" y="1219"/>
                  <a:pt x="365" y="1219"/>
                </a:cubicBezTo>
                <a:cubicBezTo>
                  <a:pt x="145" y="1219"/>
                  <a:pt x="0" y="1399"/>
                  <a:pt x="20" y="1629"/>
                </a:cubicBezTo>
                <a:cubicBezTo>
                  <a:pt x="74" y="2258"/>
                  <a:pt x="1053" y="3289"/>
                  <a:pt x="1603" y="3940"/>
                </a:cubicBezTo>
                <a:cubicBezTo>
                  <a:pt x="2298" y="3609"/>
                  <a:pt x="3262" y="3194"/>
                  <a:pt x="3985" y="2813"/>
                </a:cubicBezTo>
                <a:cubicBezTo>
                  <a:pt x="4114" y="2746"/>
                  <a:pt x="4247" y="2653"/>
                  <a:pt x="4266" y="2520"/>
                </a:cubicBezTo>
                <a:cubicBezTo>
                  <a:pt x="4298" y="2293"/>
                  <a:pt x="3986" y="2156"/>
                  <a:pt x="3732" y="2146"/>
                </a:cubicBezTo>
                <a:cubicBezTo>
                  <a:pt x="3708" y="2145"/>
                  <a:pt x="3683" y="2145"/>
                  <a:pt x="3659" y="2145"/>
                </a:cubicBezTo>
                <a:cubicBezTo>
                  <a:pt x="3040" y="2145"/>
                  <a:pt x="2432" y="2469"/>
                  <a:pt x="2141" y="2959"/>
                </a:cubicBezTo>
                <a:cubicBezTo>
                  <a:pt x="2530" y="2177"/>
                  <a:pt x="2921" y="1388"/>
                  <a:pt x="3140" y="552"/>
                </a:cubicBezTo>
                <a:cubicBezTo>
                  <a:pt x="3169" y="445"/>
                  <a:pt x="3192" y="332"/>
                  <a:pt x="3169" y="225"/>
                </a:cubicBezTo>
                <a:cubicBezTo>
                  <a:pt x="3143" y="117"/>
                  <a:pt x="3051" y="14"/>
                  <a:pt x="2931" y="2"/>
                </a:cubicBezTo>
                <a:cubicBezTo>
                  <a:pt x="2922" y="1"/>
                  <a:pt x="2913" y="0"/>
                  <a:pt x="29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1" name="Google Shape;4591;p42">
            <a:extLst>
              <a:ext uri="{FF2B5EF4-FFF2-40B4-BE49-F238E27FC236}">
                <a16:creationId xmlns:a16="http://schemas.microsoft.com/office/drawing/2014/main" id="{620843F0-0F3D-36E0-534F-76FAC046DEDB}"/>
              </a:ext>
            </a:extLst>
          </p:cNvPr>
          <p:cNvSpPr/>
          <p:nvPr/>
        </p:nvSpPr>
        <p:spPr>
          <a:xfrm>
            <a:off x="9456288" y="4555925"/>
            <a:ext cx="185418" cy="531864"/>
          </a:xfrm>
          <a:custGeom>
            <a:avLst/>
            <a:gdLst/>
            <a:ahLst/>
            <a:cxnLst/>
            <a:rect l="l" t="t" r="r" b="b"/>
            <a:pathLst>
              <a:path w="1224" h="3511" fill="none" extrusionOk="0">
                <a:moveTo>
                  <a:pt x="1223" y="0"/>
                </a:moveTo>
                <a:cubicBezTo>
                  <a:pt x="658" y="1104"/>
                  <a:pt x="246" y="2289"/>
                  <a:pt x="1" y="35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42">
            <a:extLst>
              <a:ext uri="{FF2B5EF4-FFF2-40B4-BE49-F238E27FC236}">
                <a16:creationId xmlns:a16="http://schemas.microsoft.com/office/drawing/2014/main" id="{BC8BB038-480F-3F29-1D2E-75B75824D34A}"/>
              </a:ext>
            </a:extLst>
          </p:cNvPr>
          <p:cNvSpPr/>
          <p:nvPr/>
        </p:nvSpPr>
        <p:spPr>
          <a:xfrm>
            <a:off x="9452803" y="4877681"/>
            <a:ext cx="348415" cy="212230"/>
          </a:xfrm>
          <a:custGeom>
            <a:avLst/>
            <a:gdLst/>
            <a:ahLst/>
            <a:cxnLst/>
            <a:rect l="l" t="t" r="r" b="b"/>
            <a:pathLst>
              <a:path w="2300" h="1401" fill="none" extrusionOk="0">
                <a:moveTo>
                  <a:pt x="2299" y="1"/>
                </a:moveTo>
                <a:cubicBezTo>
                  <a:pt x="1419" y="214"/>
                  <a:pt x="603" y="709"/>
                  <a:pt x="1" y="14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3" name="Google Shape;4593;p42">
            <a:extLst>
              <a:ext uri="{FF2B5EF4-FFF2-40B4-BE49-F238E27FC236}">
                <a16:creationId xmlns:a16="http://schemas.microsoft.com/office/drawing/2014/main" id="{D1FE53D4-8B14-3DFB-E073-453B0FBF5B26}"/>
              </a:ext>
            </a:extLst>
          </p:cNvPr>
          <p:cNvSpPr/>
          <p:nvPr/>
        </p:nvSpPr>
        <p:spPr>
          <a:xfrm>
            <a:off x="9268748" y="4745737"/>
            <a:ext cx="186327" cy="339932"/>
          </a:xfrm>
          <a:custGeom>
            <a:avLst/>
            <a:gdLst/>
            <a:ahLst/>
            <a:cxnLst/>
            <a:rect l="l" t="t" r="r" b="b"/>
            <a:pathLst>
              <a:path w="1230" h="2244" fill="none" extrusionOk="0">
                <a:moveTo>
                  <a:pt x="1" y="1"/>
                </a:moveTo>
                <a:cubicBezTo>
                  <a:pt x="449" y="731"/>
                  <a:pt x="1014" y="1411"/>
                  <a:pt x="1229" y="22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42">
            <a:extLst>
              <a:ext uri="{FF2B5EF4-FFF2-40B4-BE49-F238E27FC236}">
                <a16:creationId xmlns:a16="http://schemas.microsoft.com/office/drawing/2014/main" id="{25001539-6DE4-FE4B-A324-228B449EFEDA}"/>
              </a:ext>
            </a:extLst>
          </p:cNvPr>
          <p:cNvSpPr/>
          <p:nvPr/>
        </p:nvSpPr>
        <p:spPr>
          <a:xfrm>
            <a:off x="9339037" y="5045528"/>
            <a:ext cx="246921" cy="136336"/>
          </a:xfrm>
          <a:custGeom>
            <a:avLst/>
            <a:gdLst/>
            <a:ahLst/>
            <a:cxnLst/>
            <a:rect l="l" t="t" r="r" b="b"/>
            <a:pathLst>
              <a:path w="1630" h="900" extrusionOk="0">
                <a:moveTo>
                  <a:pt x="905" y="0"/>
                </a:moveTo>
                <a:cubicBezTo>
                  <a:pt x="787" y="0"/>
                  <a:pt x="669" y="12"/>
                  <a:pt x="554" y="35"/>
                </a:cubicBezTo>
                <a:cubicBezTo>
                  <a:pt x="406" y="65"/>
                  <a:pt x="256" y="117"/>
                  <a:pt x="156" y="227"/>
                </a:cubicBezTo>
                <a:cubicBezTo>
                  <a:pt x="17" y="378"/>
                  <a:pt x="6" y="599"/>
                  <a:pt x="1" y="801"/>
                </a:cubicBezTo>
                <a:cubicBezTo>
                  <a:pt x="349" y="861"/>
                  <a:pt x="718" y="899"/>
                  <a:pt x="1091" y="899"/>
                </a:cubicBezTo>
                <a:cubicBezTo>
                  <a:pt x="1227" y="899"/>
                  <a:pt x="1364" y="894"/>
                  <a:pt x="1500" y="883"/>
                </a:cubicBezTo>
                <a:cubicBezTo>
                  <a:pt x="1551" y="764"/>
                  <a:pt x="1601" y="644"/>
                  <a:pt x="1615" y="516"/>
                </a:cubicBezTo>
                <a:cubicBezTo>
                  <a:pt x="1629" y="388"/>
                  <a:pt x="1599" y="251"/>
                  <a:pt x="1507" y="159"/>
                </a:cubicBezTo>
                <a:cubicBezTo>
                  <a:pt x="1424" y="75"/>
                  <a:pt x="1301" y="41"/>
                  <a:pt x="1183" y="21"/>
                </a:cubicBezTo>
                <a:cubicBezTo>
                  <a:pt x="1091" y="7"/>
                  <a:pt x="998" y="0"/>
                  <a:pt x="9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5" name="Google Shape;4595;p42">
            <a:extLst>
              <a:ext uri="{FF2B5EF4-FFF2-40B4-BE49-F238E27FC236}">
                <a16:creationId xmlns:a16="http://schemas.microsoft.com/office/drawing/2014/main" id="{39A0964D-0F4E-28C8-45B0-921CBF5183DD}"/>
              </a:ext>
            </a:extLst>
          </p:cNvPr>
          <p:cNvSpPr/>
          <p:nvPr/>
        </p:nvSpPr>
        <p:spPr>
          <a:xfrm>
            <a:off x="9418265" y="5124755"/>
            <a:ext cx="301001" cy="84377"/>
          </a:xfrm>
          <a:custGeom>
            <a:avLst/>
            <a:gdLst/>
            <a:ahLst/>
            <a:cxnLst/>
            <a:rect l="l" t="t" r="r" b="b"/>
            <a:pathLst>
              <a:path w="1987" h="557" extrusionOk="0">
                <a:moveTo>
                  <a:pt x="1469" y="0"/>
                </a:moveTo>
                <a:cubicBezTo>
                  <a:pt x="1249" y="0"/>
                  <a:pt x="1125" y="276"/>
                  <a:pt x="1125" y="276"/>
                </a:cubicBezTo>
                <a:cubicBezTo>
                  <a:pt x="1125" y="276"/>
                  <a:pt x="1135" y="128"/>
                  <a:pt x="997" y="108"/>
                </a:cubicBezTo>
                <a:cubicBezTo>
                  <a:pt x="987" y="107"/>
                  <a:pt x="977" y="106"/>
                  <a:pt x="968" y="106"/>
                </a:cubicBezTo>
                <a:cubicBezTo>
                  <a:pt x="849" y="106"/>
                  <a:pt x="790" y="216"/>
                  <a:pt x="790" y="216"/>
                </a:cubicBezTo>
                <a:cubicBezTo>
                  <a:pt x="790" y="216"/>
                  <a:pt x="755" y="19"/>
                  <a:pt x="539" y="19"/>
                </a:cubicBezTo>
                <a:cubicBezTo>
                  <a:pt x="520" y="19"/>
                  <a:pt x="499" y="21"/>
                  <a:pt x="476" y="24"/>
                </a:cubicBezTo>
                <a:cubicBezTo>
                  <a:pt x="205" y="67"/>
                  <a:pt x="286" y="383"/>
                  <a:pt x="286" y="383"/>
                </a:cubicBezTo>
                <a:cubicBezTo>
                  <a:pt x="286" y="383"/>
                  <a:pt x="239" y="355"/>
                  <a:pt x="182" y="355"/>
                </a:cubicBezTo>
                <a:cubicBezTo>
                  <a:pt x="153" y="355"/>
                  <a:pt x="121" y="362"/>
                  <a:pt x="92" y="383"/>
                </a:cubicBezTo>
                <a:cubicBezTo>
                  <a:pt x="1" y="444"/>
                  <a:pt x="22" y="542"/>
                  <a:pt x="22" y="542"/>
                </a:cubicBezTo>
                <a:cubicBezTo>
                  <a:pt x="223" y="553"/>
                  <a:pt x="437" y="557"/>
                  <a:pt x="645" y="557"/>
                </a:cubicBezTo>
                <a:cubicBezTo>
                  <a:pt x="1319" y="557"/>
                  <a:pt x="1943" y="514"/>
                  <a:pt x="1943" y="512"/>
                </a:cubicBezTo>
                <a:cubicBezTo>
                  <a:pt x="1987" y="294"/>
                  <a:pt x="1868" y="258"/>
                  <a:pt x="1783" y="258"/>
                </a:cubicBezTo>
                <a:cubicBezTo>
                  <a:pt x="1740" y="258"/>
                  <a:pt x="1706" y="267"/>
                  <a:pt x="1706" y="267"/>
                </a:cubicBezTo>
                <a:cubicBezTo>
                  <a:pt x="1706" y="267"/>
                  <a:pt x="1766" y="50"/>
                  <a:pt x="1518" y="5"/>
                </a:cubicBezTo>
                <a:cubicBezTo>
                  <a:pt x="1501" y="2"/>
                  <a:pt x="1485" y="0"/>
                  <a:pt x="14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42">
            <a:extLst>
              <a:ext uri="{FF2B5EF4-FFF2-40B4-BE49-F238E27FC236}">
                <a16:creationId xmlns:a16="http://schemas.microsoft.com/office/drawing/2014/main" id="{9BF0FB40-6AB3-5A62-6EB8-85C0F35E47E4}"/>
              </a:ext>
            </a:extLst>
          </p:cNvPr>
          <p:cNvSpPr/>
          <p:nvPr/>
        </p:nvSpPr>
        <p:spPr>
          <a:xfrm>
            <a:off x="9188006" y="5108092"/>
            <a:ext cx="250708" cy="99526"/>
          </a:xfrm>
          <a:custGeom>
            <a:avLst/>
            <a:gdLst/>
            <a:ahLst/>
            <a:cxnLst/>
            <a:rect l="l" t="t" r="r" b="b"/>
            <a:pathLst>
              <a:path w="1655" h="657" extrusionOk="0">
                <a:moveTo>
                  <a:pt x="995" y="0"/>
                </a:moveTo>
                <a:cubicBezTo>
                  <a:pt x="764" y="0"/>
                  <a:pt x="669" y="202"/>
                  <a:pt x="669" y="202"/>
                </a:cubicBezTo>
                <a:cubicBezTo>
                  <a:pt x="669" y="202"/>
                  <a:pt x="627" y="77"/>
                  <a:pt x="482" y="77"/>
                </a:cubicBezTo>
                <a:cubicBezTo>
                  <a:pt x="455" y="77"/>
                  <a:pt x="423" y="82"/>
                  <a:pt x="387" y="93"/>
                </a:cubicBezTo>
                <a:cubicBezTo>
                  <a:pt x="165" y="161"/>
                  <a:pt x="237" y="316"/>
                  <a:pt x="237" y="316"/>
                </a:cubicBezTo>
                <a:cubicBezTo>
                  <a:pt x="237" y="316"/>
                  <a:pt x="222" y="312"/>
                  <a:pt x="199" y="312"/>
                </a:cubicBezTo>
                <a:cubicBezTo>
                  <a:pt x="164" y="312"/>
                  <a:pt x="112" y="322"/>
                  <a:pt x="70" y="371"/>
                </a:cubicBezTo>
                <a:cubicBezTo>
                  <a:pt x="0" y="453"/>
                  <a:pt x="77" y="533"/>
                  <a:pt x="77" y="533"/>
                </a:cubicBezTo>
                <a:cubicBezTo>
                  <a:pt x="403" y="611"/>
                  <a:pt x="1562" y="656"/>
                  <a:pt x="1562" y="656"/>
                </a:cubicBezTo>
                <a:cubicBezTo>
                  <a:pt x="1562" y="656"/>
                  <a:pt x="1655" y="377"/>
                  <a:pt x="1547" y="293"/>
                </a:cubicBezTo>
                <a:cubicBezTo>
                  <a:pt x="1508" y="262"/>
                  <a:pt x="1465" y="252"/>
                  <a:pt x="1426" y="252"/>
                </a:cubicBezTo>
                <a:cubicBezTo>
                  <a:pt x="1361" y="252"/>
                  <a:pt x="1310" y="280"/>
                  <a:pt x="1310" y="280"/>
                </a:cubicBezTo>
                <a:cubicBezTo>
                  <a:pt x="1310" y="280"/>
                  <a:pt x="1270" y="17"/>
                  <a:pt x="1020" y="1"/>
                </a:cubicBezTo>
                <a:cubicBezTo>
                  <a:pt x="1012" y="0"/>
                  <a:pt x="1003" y="0"/>
                  <a:pt x="9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7" name="Google Shape;4597;p42">
            <a:extLst>
              <a:ext uri="{FF2B5EF4-FFF2-40B4-BE49-F238E27FC236}">
                <a16:creationId xmlns:a16="http://schemas.microsoft.com/office/drawing/2014/main" id="{D2976C5C-3DDC-8294-A054-D655CB5A9725}"/>
              </a:ext>
            </a:extLst>
          </p:cNvPr>
          <p:cNvSpPr/>
          <p:nvPr/>
        </p:nvSpPr>
        <p:spPr>
          <a:xfrm>
            <a:off x="11187773" y="5973683"/>
            <a:ext cx="271007" cy="109978"/>
          </a:xfrm>
          <a:custGeom>
            <a:avLst/>
            <a:gdLst/>
            <a:ahLst/>
            <a:cxnLst/>
            <a:rect l="l" t="t" r="r" b="b"/>
            <a:pathLst>
              <a:path w="1789" h="726" extrusionOk="0">
                <a:moveTo>
                  <a:pt x="652" y="1"/>
                </a:moveTo>
                <a:cubicBezTo>
                  <a:pt x="419" y="1"/>
                  <a:pt x="355" y="207"/>
                  <a:pt x="355" y="207"/>
                </a:cubicBezTo>
                <a:cubicBezTo>
                  <a:pt x="355" y="207"/>
                  <a:pt x="284" y="125"/>
                  <a:pt x="201" y="125"/>
                </a:cubicBezTo>
                <a:cubicBezTo>
                  <a:pt x="172" y="125"/>
                  <a:pt x="141" y="135"/>
                  <a:pt x="112" y="162"/>
                </a:cubicBezTo>
                <a:cubicBezTo>
                  <a:pt x="1" y="269"/>
                  <a:pt x="112" y="334"/>
                  <a:pt x="112" y="334"/>
                </a:cubicBezTo>
                <a:lnTo>
                  <a:pt x="92" y="718"/>
                </a:lnTo>
                <a:cubicBezTo>
                  <a:pt x="216" y="723"/>
                  <a:pt x="341" y="725"/>
                  <a:pt x="468" y="725"/>
                </a:cubicBezTo>
                <a:cubicBezTo>
                  <a:pt x="897" y="725"/>
                  <a:pt x="1338" y="698"/>
                  <a:pt x="1788" y="652"/>
                </a:cubicBezTo>
                <a:cubicBezTo>
                  <a:pt x="1750" y="439"/>
                  <a:pt x="1581" y="417"/>
                  <a:pt x="1512" y="417"/>
                </a:cubicBezTo>
                <a:cubicBezTo>
                  <a:pt x="1493" y="417"/>
                  <a:pt x="1481" y="418"/>
                  <a:pt x="1481" y="418"/>
                </a:cubicBezTo>
                <a:cubicBezTo>
                  <a:pt x="1481" y="418"/>
                  <a:pt x="1521" y="208"/>
                  <a:pt x="1295" y="162"/>
                </a:cubicBezTo>
                <a:cubicBezTo>
                  <a:pt x="1263" y="156"/>
                  <a:pt x="1231" y="153"/>
                  <a:pt x="1201" y="153"/>
                </a:cubicBezTo>
                <a:cubicBezTo>
                  <a:pt x="1026" y="153"/>
                  <a:pt x="905" y="246"/>
                  <a:pt x="905" y="246"/>
                </a:cubicBezTo>
                <a:cubicBezTo>
                  <a:pt x="905" y="246"/>
                  <a:pt x="885" y="1"/>
                  <a:pt x="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8" name="Google Shape;4598;p42">
            <a:extLst>
              <a:ext uri="{FF2B5EF4-FFF2-40B4-BE49-F238E27FC236}">
                <a16:creationId xmlns:a16="http://schemas.microsoft.com/office/drawing/2014/main" id="{E0C5BABB-8602-FFFA-EBE3-37E48930A265}"/>
              </a:ext>
            </a:extLst>
          </p:cNvPr>
          <p:cNvSpPr/>
          <p:nvPr/>
        </p:nvSpPr>
        <p:spPr>
          <a:xfrm>
            <a:off x="10710289" y="5949748"/>
            <a:ext cx="271007" cy="121794"/>
          </a:xfrm>
          <a:custGeom>
            <a:avLst/>
            <a:gdLst/>
            <a:ahLst/>
            <a:cxnLst/>
            <a:rect l="l" t="t" r="r" b="b"/>
            <a:pathLst>
              <a:path w="1789" h="804" extrusionOk="0">
                <a:moveTo>
                  <a:pt x="1137" y="1"/>
                </a:moveTo>
                <a:cubicBezTo>
                  <a:pt x="903" y="1"/>
                  <a:pt x="884" y="247"/>
                  <a:pt x="884" y="247"/>
                </a:cubicBezTo>
                <a:cubicBezTo>
                  <a:pt x="884" y="247"/>
                  <a:pt x="763" y="154"/>
                  <a:pt x="588" y="154"/>
                </a:cubicBezTo>
                <a:cubicBezTo>
                  <a:pt x="558" y="154"/>
                  <a:pt x="526" y="156"/>
                  <a:pt x="492" y="163"/>
                </a:cubicBezTo>
                <a:cubicBezTo>
                  <a:pt x="267" y="207"/>
                  <a:pt x="306" y="418"/>
                  <a:pt x="306" y="418"/>
                </a:cubicBezTo>
                <a:cubicBezTo>
                  <a:pt x="306" y="418"/>
                  <a:pt x="295" y="417"/>
                  <a:pt x="276" y="417"/>
                </a:cubicBezTo>
                <a:cubicBezTo>
                  <a:pt x="207" y="417"/>
                  <a:pt x="38" y="439"/>
                  <a:pt x="1" y="653"/>
                </a:cubicBezTo>
                <a:cubicBezTo>
                  <a:pt x="458" y="735"/>
                  <a:pt x="852" y="804"/>
                  <a:pt x="1236" y="804"/>
                </a:cubicBezTo>
                <a:cubicBezTo>
                  <a:pt x="1389" y="804"/>
                  <a:pt x="1540" y="793"/>
                  <a:pt x="1693" y="768"/>
                </a:cubicBezTo>
                <a:lnTo>
                  <a:pt x="1676" y="335"/>
                </a:lnTo>
                <a:cubicBezTo>
                  <a:pt x="1676" y="335"/>
                  <a:pt x="1788" y="268"/>
                  <a:pt x="1676" y="163"/>
                </a:cubicBezTo>
                <a:cubicBezTo>
                  <a:pt x="1646" y="135"/>
                  <a:pt x="1616" y="125"/>
                  <a:pt x="1586" y="125"/>
                </a:cubicBezTo>
                <a:cubicBezTo>
                  <a:pt x="1504" y="125"/>
                  <a:pt x="1433" y="206"/>
                  <a:pt x="1433" y="206"/>
                </a:cubicBezTo>
                <a:cubicBezTo>
                  <a:pt x="1433" y="206"/>
                  <a:pt x="1370" y="1"/>
                  <a:pt x="11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9" name="Google Shape;4599;p42">
            <a:extLst>
              <a:ext uri="{FF2B5EF4-FFF2-40B4-BE49-F238E27FC236}">
                <a16:creationId xmlns:a16="http://schemas.microsoft.com/office/drawing/2014/main" id="{30DCA83D-669D-5126-FD8E-2E23037B717A}"/>
              </a:ext>
            </a:extLst>
          </p:cNvPr>
          <p:cNvSpPr/>
          <p:nvPr/>
        </p:nvSpPr>
        <p:spPr>
          <a:xfrm>
            <a:off x="10752554" y="5272908"/>
            <a:ext cx="860435" cy="716676"/>
          </a:xfrm>
          <a:custGeom>
            <a:avLst/>
            <a:gdLst/>
            <a:ahLst/>
            <a:cxnLst/>
            <a:rect l="l" t="t" r="r" b="b"/>
            <a:pathLst>
              <a:path w="5680" h="4731" extrusionOk="0">
                <a:moveTo>
                  <a:pt x="3838" y="1"/>
                </a:moveTo>
                <a:cubicBezTo>
                  <a:pt x="3724" y="1"/>
                  <a:pt x="3615" y="52"/>
                  <a:pt x="3520" y="107"/>
                </a:cubicBezTo>
                <a:cubicBezTo>
                  <a:pt x="3156" y="324"/>
                  <a:pt x="2894" y="637"/>
                  <a:pt x="2683" y="962"/>
                </a:cubicBezTo>
                <a:cubicBezTo>
                  <a:pt x="2235" y="1659"/>
                  <a:pt x="2001" y="2446"/>
                  <a:pt x="2009" y="3233"/>
                </a:cubicBezTo>
                <a:cubicBezTo>
                  <a:pt x="1874" y="2664"/>
                  <a:pt x="1324" y="1786"/>
                  <a:pt x="807" y="1542"/>
                </a:cubicBezTo>
                <a:cubicBezTo>
                  <a:pt x="690" y="1487"/>
                  <a:pt x="581" y="1463"/>
                  <a:pt x="483" y="1463"/>
                </a:cubicBezTo>
                <a:cubicBezTo>
                  <a:pt x="191" y="1463"/>
                  <a:pt x="0" y="1679"/>
                  <a:pt x="26" y="1954"/>
                </a:cubicBezTo>
                <a:cubicBezTo>
                  <a:pt x="96" y="2709"/>
                  <a:pt x="1392" y="3948"/>
                  <a:pt x="2116" y="4730"/>
                </a:cubicBezTo>
                <a:cubicBezTo>
                  <a:pt x="3034" y="4333"/>
                  <a:pt x="4307" y="3834"/>
                  <a:pt x="5263" y="3377"/>
                </a:cubicBezTo>
                <a:cubicBezTo>
                  <a:pt x="5432" y="3297"/>
                  <a:pt x="5609" y="3185"/>
                  <a:pt x="5635" y="3026"/>
                </a:cubicBezTo>
                <a:cubicBezTo>
                  <a:pt x="5679" y="2754"/>
                  <a:pt x="5266" y="2590"/>
                  <a:pt x="4930" y="2576"/>
                </a:cubicBezTo>
                <a:cubicBezTo>
                  <a:pt x="4898" y="2574"/>
                  <a:pt x="4866" y="2574"/>
                  <a:pt x="4834" y="2574"/>
                </a:cubicBezTo>
                <a:cubicBezTo>
                  <a:pt x="4017" y="2574"/>
                  <a:pt x="3213" y="2963"/>
                  <a:pt x="2829" y="3553"/>
                </a:cubicBezTo>
                <a:cubicBezTo>
                  <a:pt x="3342" y="2613"/>
                  <a:pt x="3858" y="1666"/>
                  <a:pt x="4150" y="664"/>
                </a:cubicBezTo>
                <a:cubicBezTo>
                  <a:pt x="4187" y="534"/>
                  <a:pt x="4220" y="400"/>
                  <a:pt x="4187" y="271"/>
                </a:cubicBezTo>
                <a:cubicBezTo>
                  <a:pt x="4153" y="142"/>
                  <a:pt x="4032" y="19"/>
                  <a:pt x="3872" y="2"/>
                </a:cubicBezTo>
                <a:cubicBezTo>
                  <a:pt x="3861" y="1"/>
                  <a:pt x="3849" y="1"/>
                  <a:pt x="3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0" name="Google Shape;4600;p42">
            <a:extLst>
              <a:ext uri="{FF2B5EF4-FFF2-40B4-BE49-F238E27FC236}">
                <a16:creationId xmlns:a16="http://schemas.microsoft.com/office/drawing/2014/main" id="{5AC4C67E-7CFE-8E82-BB40-D31BD499AB12}"/>
              </a:ext>
            </a:extLst>
          </p:cNvPr>
          <p:cNvSpPr/>
          <p:nvPr/>
        </p:nvSpPr>
        <p:spPr>
          <a:xfrm>
            <a:off x="11071129" y="5336533"/>
            <a:ext cx="244648" cy="638661"/>
          </a:xfrm>
          <a:custGeom>
            <a:avLst/>
            <a:gdLst/>
            <a:ahLst/>
            <a:cxnLst/>
            <a:rect l="l" t="t" r="r" b="b"/>
            <a:pathLst>
              <a:path w="1615" h="4216" fill="none" extrusionOk="0">
                <a:moveTo>
                  <a:pt x="1615" y="1"/>
                </a:moveTo>
                <a:cubicBezTo>
                  <a:pt x="868" y="1327"/>
                  <a:pt x="323" y="2749"/>
                  <a:pt x="1" y="421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42">
            <a:extLst>
              <a:ext uri="{FF2B5EF4-FFF2-40B4-BE49-F238E27FC236}">
                <a16:creationId xmlns:a16="http://schemas.microsoft.com/office/drawing/2014/main" id="{B0CFAB5F-92F3-01D1-54B9-1A036F937616}"/>
              </a:ext>
            </a:extLst>
          </p:cNvPr>
          <p:cNvSpPr/>
          <p:nvPr/>
        </p:nvSpPr>
        <p:spPr>
          <a:xfrm>
            <a:off x="11066433" y="5723125"/>
            <a:ext cx="459908" cy="254495"/>
          </a:xfrm>
          <a:custGeom>
            <a:avLst/>
            <a:gdLst/>
            <a:ahLst/>
            <a:cxnLst/>
            <a:rect l="l" t="t" r="r" b="b"/>
            <a:pathLst>
              <a:path w="3036" h="1680" fill="none" extrusionOk="0">
                <a:moveTo>
                  <a:pt x="3036" y="0"/>
                </a:moveTo>
                <a:cubicBezTo>
                  <a:pt x="1872" y="255"/>
                  <a:pt x="796" y="850"/>
                  <a:pt x="1" y="168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42">
            <a:extLst>
              <a:ext uri="{FF2B5EF4-FFF2-40B4-BE49-F238E27FC236}">
                <a16:creationId xmlns:a16="http://schemas.microsoft.com/office/drawing/2014/main" id="{9DA785DD-012F-E8B7-9071-E166C84E0F85}"/>
              </a:ext>
            </a:extLst>
          </p:cNvPr>
          <p:cNvSpPr/>
          <p:nvPr/>
        </p:nvSpPr>
        <p:spPr>
          <a:xfrm>
            <a:off x="10823298" y="5564519"/>
            <a:ext cx="245860" cy="407949"/>
          </a:xfrm>
          <a:custGeom>
            <a:avLst/>
            <a:gdLst/>
            <a:ahLst/>
            <a:cxnLst/>
            <a:rect l="l" t="t" r="r" b="b"/>
            <a:pathLst>
              <a:path w="1623" h="2693" fill="none" extrusionOk="0">
                <a:moveTo>
                  <a:pt x="1" y="0"/>
                </a:moveTo>
                <a:cubicBezTo>
                  <a:pt x="593" y="876"/>
                  <a:pt x="1340" y="1693"/>
                  <a:pt x="1622" y="269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3" name="Google Shape;4603;p42">
            <a:extLst>
              <a:ext uri="{FF2B5EF4-FFF2-40B4-BE49-F238E27FC236}">
                <a16:creationId xmlns:a16="http://schemas.microsoft.com/office/drawing/2014/main" id="{99235CC7-D737-D803-7212-6641CCCC6DA7}"/>
              </a:ext>
            </a:extLst>
          </p:cNvPr>
          <p:cNvSpPr/>
          <p:nvPr/>
        </p:nvSpPr>
        <p:spPr>
          <a:xfrm>
            <a:off x="10916159" y="5924601"/>
            <a:ext cx="326147" cy="163452"/>
          </a:xfrm>
          <a:custGeom>
            <a:avLst/>
            <a:gdLst/>
            <a:ahLst/>
            <a:cxnLst/>
            <a:rect l="l" t="t" r="r" b="b"/>
            <a:pathLst>
              <a:path w="2153" h="1079" extrusionOk="0">
                <a:moveTo>
                  <a:pt x="1195" y="0"/>
                </a:moveTo>
                <a:cubicBezTo>
                  <a:pt x="1040" y="0"/>
                  <a:pt x="884" y="14"/>
                  <a:pt x="731" y="42"/>
                </a:cubicBezTo>
                <a:cubicBezTo>
                  <a:pt x="536" y="78"/>
                  <a:pt x="337" y="142"/>
                  <a:pt x="205" y="273"/>
                </a:cubicBezTo>
                <a:cubicBezTo>
                  <a:pt x="23" y="454"/>
                  <a:pt x="8" y="718"/>
                  <a:pt x="1" y="960"/>
                </a:cubicBezTo>
                <a:cubicBezTo>
                  <a:pt x="460" y="1033"/>
                  <a:pt x="949" y="1079"/>
                  <a:pt x="1442" y="1079"/>
                </a:cubicBezTo>
                <a:cubicBezTo>
                  <a:pt x="1622" y="1079"/>
                  <a:pt x="1803" y="1073"/>
                  <a:pt x="1983" y="1060"/>
                </a:cubicBezTo>
                <a:cubicBezTo>
                  <a:pt x="2049" y="919"/>
                  <a:pt x="2116" y="774"/>
                  <a:pt x="2135" y="620"/>
                </a:cubicBezTo>
                <a:cubicBezTo>
                  <a:pt x="2152" y="469"/>
                  <a:pt x="2114" y="303"/>
                  <a:pt x="1992" y="192"/>
                </a:cubicBezTo>
                <a:cubicBezTo>
                  <a:pt x="1881" y="90"/>
                  <a:pt x="1718" y="50"/>
                  <a:pt x="1562" y="26"/>
                </a:cubicBezTo>
                <a:cubicBezTo>
                  <a:pt x="1441" y="9"/>
                  <a:pt x="1318" y="0"/>
                  <a:pt x="11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4" name="Google Shape;4604;p42">
            <a:extLst>
              <a:ext uri="{FF2B5EF4-FFF2-40B4-BE49-F238E27FC236}">
                <a16:creationId xmlns:a16="http://schemas.microsoft.com/office/drawing/2014/main" id="{1DE687E1-5B9A-5283-10DA-8619671AB5A8}"/>
              </a:ext>
            </a:extLst>
          </p:cNvPr>
          <p:cNvSpPr/>
          <p:nvPr/>
        </p:nvSpPr>
        <p:spPr>
          <a:xfrm>
            <a:off x="11012201" y="6016251"/>
            <a:ext cx="372956" cy="96344"/>
          </a:xfrm>
          <a:custGeom>
            <a:avLst/>
            <a:gdLst/>
            <a:ahLst/>
            <a:cxnLst/>
            <a:rect l="l" t="t" r="r" b="b"/>
            <a:pathLst>
              <a:path w="2462" h="636" extrusionOk="0">
                <a:moveTo>
                  <a:pt x="1821" y="0"/>
                </a:moveTo>
                <a:cubicBezTo>
                  <a:pt x="1550" y="0"/>
                  <a:pt x="1394" y="315"/>
                  <a:pt x="1394" y="315"/>
                </a:cubicBezTo>
                <a:cubicBezTo>
                  <a:pt x="1394" y="315"/>
                  <a:pt x="1406" y="145"/>
                  <a:pt x="1235" y="123"/>
                </a:cubicBezTo>
                <a:cubicBezTo>
                  <a:pt x="1223" y="121"/>
                  <a:pt x="1212" y="121"/>
                  <a:pt x="1201" y="121"/>
                </a:cubicBezTo>
                <a:cubicBezTo>
                  <a:pt x="1053" y="121"/>
                  <a:pt x="980" y="246"/>
                  <a:pt x="980" y="246"/>
                </a:cubicBezTo>
                <a:cubicBezTo>
                  <a:pt x="980" y="246"/>
                  <a:pt x="936" y="20"/>
                  <a:pt x="668" y="20"/>
                </a:cubicBezTo>
                <a:cubicBezTo>
                  <a:pt x="644" y="20"/>
                  <a:pt x="619" y="22"/>
                  <a:pt x="591" y="26"/>
                </a:cubicBezTo>
                <a:cubicBezTo>
                  <a:pt x="253" y="73"/>
                  <a:pt x="355" y="437"/>
                  <a:pt x="355" y="437"/>
                </a:cubicBezTo>
                <a:cubicBezTo>
                  <a:pt x="355" y="437"/>
                  <a:pt x="297" y="405"/>
                  <a:pt x="225" y="405"/>
                </a:cubicBezTo>
                <a:cubicBezTo>
                  <a:pt x="190" y="405"/>
                  <a:pt x="150" y="413"/>
                  <a:pt x="113" y="437"/>
                </a:cubicBezTo>
                <a:cubicBezTo>
                  <a:pt x="0" y="506"/>
                  <a:pt x="28" y="619"/>
                  <a:pt x="28" y="619"/>
                </a:cubicBezTo>
                <a:cubicBezTo>
                  <a:pt x="274" y="631"/>
                  <a:pt x="535" y="635"/>
                  <a:pt x="790" y="635"/>
                </a:cubicBezTo>
                <a:cubicBezTo>
                  <a:pt x="1622" y="635"/>
                  <a:pt x="2395" y="588"/>
                  <a:pt x="2408" y="588"/>
                </a:cubicBezTo>
                <a:cubicBezTo>
                  <a:pt x="2408" y="588"/>
                  <a:pt x="2408" y="588"/>
                  <a:pt x="2408" y="588"/>
                </a:cubicBezTo>
                <a:cubicBezTo>
                  <a:pt x="2462" y="337"/>
                  <a:pt x="2314" y="295"/>
                  <a:pt x="2209" y="295"/>
                </a:cubicBezTo>
                <a:cubicBezTo>
                  <a:pt x="2156" y="295"/>
                  <a:pt x="2113" y="306"/>
                  <a:pt x="2113" y="306"/>
                </a:cubicBezTo>
                <a:cubicBezTo>
                  <a:pt x="2113" y="306"/>
                  <a:pt x="2189" y="57"/>
                  <a:pt x="1881" y="5"/>
                </a:cubicBezTo>
                <a:cubicBezTo>
                  <a:pt x="1860" y="2"/>
                  <a:pt x="1840" y="0"/>
                  <a:pt x="18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5" name="Google Shape;4605;p42">
            <a:extLst>
              <a:ext uri="{FF2B5EF4-FFF2-40B4-BE49-F238E27FC236}">
                <a16:creationId xmlns:a16="http://schemas.microsoft.com/office/drawing/2014/main" id="{AE535817-CC45-2596-71DA-786812DAEC83}"/>
              </a:ext>
            </a:extLst>
          </p:cNvPr>
          <p:cNvSpPr/>
          <p:nvPr/>
        </p:nvSpPr>
        <p:spPr>
          <a:xfrm>
            <a:off x="10726801" y="5996709"/>
            <a:ext cx="310999" cy="113917"/>
          </a:xfrm>
          <a:custGeom>
            <a:avLst/>
            <a:gdLst/>
            <a:ahLst/>
            <a:cxnLst/>
            <a:rect l="l" t="t" r="r" b="b"/>
            <a:pathLst>
              <a:path w="2053" h="752" extrusionOk="0">
                <a:moveTo>
                  <a:pt x="1235" y="1"/>
                </a:moveTo>
                <a:cubicBezTo>
                  <a:pt x="948" y="1"/>
                  <a:pt x="830" y="231"/>
                  <a:pt x="830" y="231"/>
                </a:cubicBezTo>
                <a:cubicBezTo>
                  <a:pt x="830" y="231"/>
                  <a:pt x="778" y="89"/>
                  <a:pt x="600" y="89"/>
                </a:cubicBezTo>
                <a:cubicBezTo>
                  <a:pt x="565" y="89"/>
                  <a:pt x="525" y="95"/>
                  <a:pt x="481" y="107"/>
                </a:cubicBezTo>
                <a:cubicBezTo>
                  <a:pt x="204" y="186"/>
                  <a:pt x="295" y="364"/>
                  <a:pt x="295" y="364"/>
                </a:cubicBezTo>
                <a:cubicBezTo>
                  <a:pt x="295" y="364"/>
                  <a:pt x="275" y="359"/>
                  <a:pt x="246" y="359"/>
                </a:cubicBezTo>
                <a:cubicBezTo>
                  <a:pt x="203" y="359"/>
                  <a:pt x="138" y="370"/>
                  <a:pt x="86" y="426"/>
                </a:cubicBezTo>
                <a:cubicBezTo>
                  <a:pt x="0" y="519"/>
                  <a:pt x="94" y="612"/>
                  <a:pt x="94" y="612"/>
                </a:cubicBezTo>
                <a:cubicBezTo>
                  <a:pt x="498" y="700"/>
                  <a:pt x="1938" y="751"/>
                  <a:pt x="1938" y="751"/>
                </a:cubicBezTo>
                <a:cubicBezTo>
                  <a:pt x="1938" y="751"/>
                  <a:pt x="2052" y="431"/>
                  <a:pt x="1919" y="335"/>
                </a:cubicBezTo>
                <a:cubicBezTo>
                  <a:pt x="1870" y="299"/>
                  <a:pt x="1816" y="288"/>
                  <a:pt x="1769" y="288"/>
                </a:cubicBezTo>
                <a:cubicBezTo>
                  <a:pt x="1688" y="288"/>
                  <a:pt x="1625" y="320"/>
                  <a:pt x="1625" y="320"/>
                </a:cubicBezTo>
                <a:cubicBezTo>
                  <a:pt x="1625" y="320"/>
                  <a:pt x="1574" y="19"/>
                  <a:pt x="1266" y="2"/>
                </a:cubicBezTo>
                <a:cubicBezTo>
                  <a:pt x="1255" y="1"/>
                  <a:pt x="1245" y="1"/>
                  <a:pt x="1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6" name="Google Shape;4606;p42">
            <a:extLst>
              <a:ext uri="{FF2B5EF4-FFF2-40B4-BE49-F238E27FC236}">
                <a16:creationId xmlns:a16="http://schemas.microsoft.com/office/drawing/2014/main" id="{06B2CC5E-170E-891D-1492-6903146E6339}"/>
              </a:ext>
            </a:extLst>
          </p:cNvPr>
          <p:cNvSpPr/>
          <p:nvPr/>
        </p:nvSpPr>
        <p:spPr>
          <a:xfrm>
            <a:off x="12235602" y="5145357"/>
            <a:ext cx="169057" cy="74076"/>
          </a:xfrm>
          <a:custGeom>
            <a:avLst/>
            <a:gdLst/>
            <a:ahLst/>
            <a:cxnLst/>
            <a:rect l="l" t="t" r="r" b="b"/>
            <a:pathLst>
              <a:path w="1116" h="489" extrusionOk="0">
                <a:moveTo>
                  <a:pt x="407" y="1"/>
                </a:moveTo>
                <a:cubicBezTo>
                  <a:pt x="260" y="1"/>
                  <a:pt x="222" y="139"/>
                  <a:pt x="222" y="139"/>
                </a:cubicBezTo>
                <a:cubicBezTo>
                  <a:pt x="222" y="139"/>
                  <a:pt x="177" y="84"/>
                  <a:pt x="126" y="84"/>
                </a:cubicBezTo>
                <a:cubicBezTo>
                  <a:pt x="108" y="84"/>
                  <a:pt x="89" y="91"/>
                  <a:pt x="71" y="109"/>
                </a:cubicBezTo>
                <a:cubicBezTo>
                  <a:pt x="0" y="181"/>
                  <a:pt x="71" y="224"/>
                  <a:pt x="71" y="224"/>
                </a:cubicBezTo>
                <a:lnTo>
                  <a:pt x="59" y="484"/>
                </a:lnTo>
                <a:cubicBezTo>
                  <a:pt x="135" y="487"/>
                  <a:pt x="211" y="488"/>
                  <a:pt x="288" y="488"/>
                </a:cubicBezTo>
                <a:cubicBezTo>
                  <a:pt x="557" y="488"/>
                  <a:pt x="833" y="470"/>
                  <a:pt x="1115" y="439"/>
                </a:cubicBezTo>
                <a:cubicBezTo>
                  <a:pt x="1091" y="295"/>
                  <a:pt x="987" y="280"/>
                  <a:pt x="943" y="280"/>
                </a:cubicBezTo>
                <a:cubicBezTo>
                  <a:pt x="932" y="280"/>
                  <a:pt x="924" y="281"/>
                  <a:pt x="924" y="281"/>
                </a:cubicBezTo>
                <a:cubicBezTo>
                  <a:pt x="924" y="281"/>
                  <a:pt x="949" y="139"/>
                  <a:pt x="809" y="109"/>
                </a:cubicBezTo>
                <a:cubicBezTo>
                  <a:pt x="788" y="105"/>
                  <a:pt x="768" y="103"/>
                  <a:pt x="749" y="103"/>
                </a:cubicBezTo>
                <a:cubicBezTo>
                  <a:pt x="639" y="103"/>
                  <a:pt x="564" y="166"/>
                  <a:pt x="564" y="166"/>
                </a:cubicBezTo>
                <a:cubicBezTo>
                  <a:pt x="564" y="166"/>
                  <a:pt x="551" y="1"/>
                  <a:pt x="4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7" name="Google Shape;4607;p42">
            <a:extLst>
              <a:ext uri="{FF2B5EF4-FFF2-40B4-BE49-F238E27FC236}">
                <a16:creationId xmlns:a16="http://schemas.microsoft.com/office/drawing/2014/main" id="{3BE337C6-2273-EB2C-3551-9D368A899319}"/>
              </a:ext>
            </a:extLst>
          </p:cNvPr>
          <p:cNvSpPr/>
          <p:nvPr/>
        </p:nvSpPr>
        <p:spPr>
          <a:xfrm>
            <a:off x="11937781" y="5129300"/>
            <a:ext cx="169057" cy="82105"/>
          </a:xfrm>
          <a:custGeom>
            <a:avLst/>
            <a:gdLst/>
            <a:ahLst/>
            <a:cxnLst/>
            <a:rect l="l" t="t" r="r" b="b"/>
            <a:pathLst>
              <a:path w="1116" h="542" extrusionOk="0">
                <a:moveTo>
                  <a:pt x="710" y="1"/>
                </a:moveTo>
                <a:cubicBezTo>
                  <a:pt x="564" y="1"/>
                  <a:pt x="553" y="166"/>
                  <a:pt x="553" y="166"/>
                </a:cubicBezTo>
                <a:cubicBezTo>
                  <a:pt x="553" y="166"/>
                  <a:pt x="477" y="103"/>
                  <a:pt x="366" y="103"/>
                </a:cubicBezTo>
                <a:cubicBezTo>
                  <a:pt x="348" y="103"/>
                  <a:pt x="328" y="105"/>
                  <a:pt x="308" y="109"/>
                </a:cubicBezTo>
                <a:cubicBezTo>
                  <a:pt x="167" y="139"/>
                  <a:pt x="192" y="282"/>
                  <a:pt x="192" y="282"/>
                </a:cubicBezTo>
                <a:cubicBezTo>
                  <a:pt x="192" y="282"/>
                  <a:pt x="185" y="280"/>
                  <a:pt x="173" y="280"/>
                </a:cubicBezTo>
                <a:cubicBezTo>
                  <a:pt x="129" y="280"/>
                  <a:pt x="25" y="296"/>
                  <a:pt x="1" y="439"/>
                </a:cubicBezTo>
                <a:cubicBezTo>
                  <a:pt x="286" y="494"/>
                  <a:pt x="531" y="541"/>
                  <a:pt x="770" y="541"/>
                </a:cubicBezTo>
                <a:cubicBezTo>
                  <a:pt x="865" y="541"/>
                  <a:pt x="959" y="534"/>
                  <a:pt x="1055" y="516"/>
                </a:cubicBezTo>
                <a:lnTo>
                  <a:pt x="1046" y="224"/>
                </a:lnTo>
                <a:cubicBezTo>
                  <a:pt x="1046" y="224"/>
                  <a:pt x="1116" y="180"/>
                  <a:pt x="1046" y="109"/>
                </a:cubicBezTo>
                <a:cubicBezTo>
                  <a:pt x="1028" y="91"/>
                  <a:pt x="1009" y="84"/>
                  <a:pt x="991" y="84"/>
                </a:cubicBezTo>
                <a:cubicBezTo>
                  <a:pt x="939" y="84"/>
                  <a:pt x="895" y="139"/>
                  <a:pt x="895" y="139"/>
                </a:cubicBezTo>
                <a:cubicBezTo>
                  <a:pt x="895" y="139"/>
                  <a:pt x="855" y="1"/>
                  <a:pt x="7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8" name="Google Shape;4608;p42">
            <a:extLst>
              <a:ext uri="{FF2B5EF4-FFF2-40B4-BE49-F238E27FC236}">
                <a16:creationId xmlns:a16="http://schemas.microsoft.com/office/drawing/2014/main" id="{380FC17F-2F63-299C-FAA3-A655BFEE9259}"/>
              </a:ext>
            </a:extLst>
          </p:cNvPr>
          <p:cNvSpPr/>
          <p:nvPr/>
        </p:nvSpPr>
        <p:spPr>
          <a:xfrm>
            <a:off x="11952778" y="4664540"/>
            <a:ext cx="593367" cy="492781"/>
          </a:xfrm>
          <a:custGeom>
            <a:avLst/>
            <a:gdLst/>
            <a:ahLst/>
            <a:cxnLst/>
            <a:rect l="l" t="t" r="r" b="b"/>
            <a:pathLst>
              <a:path w="3917" h="3253" extrusionOk="0">
                <a:moveTo>
                  <a:pt x="2647" y="0"/>
                </a:moveTo>
                <a:cubicBezTo>
                  <a:pt x="2568" y="0"/>
                  <a:pt x="2493" y="34"/>
                  <a:pt x="2429" y="74"/>
                </a:cubicBezTo>
                <a:cubicBezTo>
                  <a:pt x="2177" y="221"/>
                  <a:pt x="1996" y="437"/>
                  <a:pt x="1851" y="661"/>
                </a:cubicBezTo>
                <a:cubicBezTo>
                  <a:pt x="1542" y="1140"/>
                  <a:pt x="1381" y="1683"/>
                  <a:pt x="1386" y="2224"/>
                </a:cubicBezTo>
                <a:cubicBezTo>
                  <a:pt x="1294" y="1833"/>
                  <a:pt x="914" y="1229"/>
                  <a:pt x="557" y="1062"/>
                </a:cubicBezTo>
                <a:cubicBezTo>
                  <a:pt x="477" y="1024"/>
                  <a:pt x="401" y="1007"/>
                  <a:pt x="334" y="1007"/>
                </a:cubicBezTo>
                <a:cubicBezTo>
                  <a:pt x="133" y="1007"/>
                  <a:pt x="1" y="1155"/>
                  <a:pt x="18" y="1345"/>
                </a:cubicBezTo>
                <a:cubicBezTo>
                  <a:pt x="67" y="1861"/>
                  <a:pt x="961" y="2714"/>
                  <a:pt x="1461" y="3252"/>
                </a:cubicBezTo>
                <a:cubicBezTo>
                  <a:pt x="2094" y="2979"/>
                  <a:pt x="2972" y="2634"/>
                  <a:pt x="3631" y="2322"/>
                </a:cubicBezTo>
                <a:cubicBezTo>
                  <a:pt x="3748" y="2267"/>
                  <a:pt x="3870" y="2190"/>
                  <a:pt x="3887" y="2081"/>
                </a:cubicBezTo>
                <a:cubicBezTo>
                  <a:pt x="3917" y="1894"/>
                  <a:pt x="3633" y="1780"/>
                  <a:pt x="3400" y="1771"/>
                </a:cubicBezTo>
                <a:cubicBezTo>
                  <a:pt x="3378" y="1770"/>
                  <a:pt x="3356" y="1769"/>
                  <a:pt x="3335" y="1769"/>
                </a:cubicBezTo>
                <a:cubicBezTo>
                  <a:pt x="2772" y="1769"/>
                  <a:pt x="2217" y="2037"/>
                  <a:pt x="1952" y="2443"/>
                </a:cubicBezTo>
                <a:cubicBezTo>
                  <a:pt x="2306" y="1796"/>
                  <a:pt x="2661" y="1145"/>
                  <a:pt x="2863" y="456"/>
                </a:cubicBezTo>
                <a:cubicBezTo>
                  <a:pt x="2888" y="368"/>
                  <a:pt x="2911" y="275"/>
                  <a:pt x="2888" y="185"/>
                </a:cubicBezTo>
                <a:cubicBezTo>
                  <a:pt x="2865" y="96"/>
                  <a:pt x="2782" y="12"/>
                  <a:pt x="2671" y="1"/>
                </a:cubicBezTo>
                <a:cubicBezTo>
                  <a:pt x="2663" y="0"/>
                  <a:pt x="2655" y="0"/>
                  <a:pt x="26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42">
            <a:extLst>
              <a:ext uri="{FF2B5EF4-FFF2-40B4-BE49-F238E27FC236}">
                <a16:creationId xmlns:a16="http://schemas.microsoft.com/office/drawing/2014/main" id="{50ACB460-272E-05B3-4F00-80C840D82DC5}"/>
              </a:ext>
            </a:extLst>
          </p:cNvPr>
          <p:cNvSpPr/>
          <p:nvPr/>
        </p:nvSpPr>
        <p:spPr>
          <a:xfrm>
            <a:off x="12172736" y="4708017"/>
            <a:ext cx="169057" cy="439458"/>
          </a:xfrm>
          <a:custGeom>
            <a:avLst/>
            <a:gdLst/>
            <a:ahLst/>
            <a:cxnLst/>
            <a:rect l="l" t="t" r="r" b="b"/>
            <a:pathLst>
              <a:path w="1116" h="2901" fill="none" extrusionOk="0">
                <a:moveTo>
                  <a:pt x="1115" y="1"/>
                </a:moveTo>
                <a:cubicBezTo>
                  <a:pt x="600" y="913"/>
                  <a:pt x="223" y="1892"/>
                  <a:pt x="1" y="29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0" name="Google Shape;4610;p42">
            <a:extLst>
              <a:ext uri="{FF2B5EF4-FFF2-40B4-BE49-F238E27FC236}">
                <a16:creationId xmlns:a16="http://schemas.microsoft.com/office/drawing/2014/main" id="{1BED52D1-345E-7EC8-47A1-E18F6E27F49F}"/>
              </a:ext>
            </a:extLst>
          </p:cNvPr>
          <p:cNvSpPr/>
          <p:nvPr/>
        </p:nvSpPr>
        <p:spPr>
          <a:xfrm>
            <a:off x="12169554" y="4974026"/>
            <a:ext cx="317361" cy="175268"/>
          </a:xfrm>
          <a:custGeom>
            <a:avLst/>
            <a:gdLst/>
            <a:ahLst/>
            <a:cxnLst/>
            <a:rect l="l" t="t" r="r" b="b"/>
            <a:pathLst>
              <a:path w="2095" h="1157" fill="none" extrusionOk="0">
                <a:moveTo>
                  <a:pt x="2094" y="0"/>
                </a:moveTo>
                <a:cubicBezTo>
                  <a:pt x="1291" y="176"/>
                  <a:pt x="550" y="585"/>
                  <a:pt x="0" y="115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42">
            <a:extLst>
              <a:ext uri="{FF2B5EF4-FFF2-40B4-BE49-F238E27FC236}">
                <a16:creationId xmlns:a16="http://schemas.microsoft.com/office/drawing/2014/main" id="{9208C093-1329-663B-1850-B14C70F397F9}"/>
              </a:ext>
            </a:extLst>
          </p:cNvPr>
          <p:cNvSpPr/>
          <p:nvPr/>
        </p:nvSpPr>
        <p:spPr>
          <a:xfrm>
            <a:off x="12001859" y="4865108"/>
            <a:ext cx="169512" cy="280550"/>
          </a:xfrm>
          <a:custGeom>
            <a:avLst/>
            <a:gdLst/>
            <a:ahLst/>
            <a:cxnLst/>
            <a:rect l="l" t="t" r="r" b="b"/>
            <a:pathLst>
              <a:path w="1119" h="1852" fill="none" extrusionOk="0">
                <a:moveTo>
                  <a:pt x="0" y="0"/>
                </a:moveTo>
                <a:cubicBezTo>
                  <a:pt x="409" y="602"/>
                  <a:pt x="923" y="1164"/>
                  <a:pt x="1119" y="185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2" name="Google Shape;4612;p42">
            <a:extLst>
              <a:ext uri="{FF2B5EF4-FFF2-40B4-BE49-F238E27FC236}">
                <a16:creationId xmlns:a16="http://schemas.microsoft.com/office/drawing/2014/main" id="{D19C3397-CF2B-6183-AF05-E54A9879865D}"/>
              </a:ext>
            </a:extLst>
          </p:cNvPr>
          <p:cNvSpPr/>
          <p:nvPr/>
        </p:nvSpPr>
        <p:spPr>
          <a:xfrm>
            <a:off x="12065786" y="5112485"/>
            <a:ext cx="225107" cy="112553"/>
          </a:xfrm>
          <a:custGeom>
            <a:avLst/>
            <a:gdLst/>
            <a:ahLst/>
            <a:cxnLst/>
            <a:rect l="l" t="t" r="r" b="b"/>
            <a:pathLst>
              <a:path w="1486" h="743" extrusionOk="0">
                <a:moveTo>
                  <a:pt x="822" y="1"/>
                </a:moveTo>
                <a:cubicBezTo>
                  <a:pt x="715" y="1"/>
                  <a:pt x="609" y="10"/>
                  <a:pt x="504" y="29"/>
                </a:cubicBezTo>
                <a:cubicBezTo>
                  <a:pt x="369" y="54"/>
                  <a:pt x="232" y="98"/>
                  <a:pt x="142" y="188"/>
                </a:cubicBezTo>
                <a:cubicBezTo>
                  <a:pt x="18" y="313"/>
                  <a:pt x="5" y="496"/>
                  <a:pt x="0" y="662"/>
                </a:cubicBezTo>
                <a:cubicBezTo>
                  <a:pt x="319" y="712"/>
                  <a:pt x="659" y="743"/>
                  <a:pt x="1002" y="743"/>
                </a:cubicBezTo>
                <a:cubicBezTo>
                  <a:pt x="1124" y="743"/>
                  <a:pt x="1246" y="739"/>
                  <a:pt x="1368" y="731"/>
                </a:cubicBezTo>
                <a:cubicBezTo>
                  <a:pt x="1415" y="633"/>
                  <a:pt x="1460" y="533"/>
                  <a:pt x="1473" y="428"/>
                </a:cubicBezTo>
                <a:cubicBezTo>
                  <a:pt x="1485" y="322"/>
                  <a:pt x="1459" y="209"/>
                  <a:pt x="1375" y="132"/>
                </a:cubicBezTo>
                <a:cubicBezTo>
                  <a:pt x="1297" y="63"/>
                  <a:pt x="1186" y="34"/>
                  <a:pt x="1078" y="19"/>
                </a:cubicBezTo>
                <a:cubicBezTo>
                  <a:pt x="993" y="7"/>
                  <a:pt x="908" y="1"/>
                  <a:pt x="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3" name="Google Shape;4613;p42">
            <a:extLst>
              <a:ext uri="{FF2B5EF4-FFF2-40B4-BE49-F238E27FC236}">
                <a16:creationId xmlns:a16="http://schemas.microsoft.com/office/drawing/2014/main" id="{A9A06F8A-CBF6-E2D9-72A5-BEF84C2FE6A9}"/>
              </a:ext>
            </a:extLst>
          </p:cNvPr>
          <p:cNvSpPr/>
          <p:nvPr/>
        </p:nvSpPr>
        <p:spPr>
          <a:xfrm>
            <a:off x="12126229" y="5173685"/>
            <a:ext cx="232681" cy="65290"/>
          </a:xfrm>
          <a:custGeom>
            <a:avLst/>
            <a:gdLst/>
            <a:ahLst/>
            <a:cxnLst/>
            <a:rect l="l" t="t" r="r" b="b"/>
            <a:pathLst>
              <a:path w="1536" h="431" extrusionOk="0">
                <a:moveTo>
                  <a:pt x="1136" y="1"/>
                </a:moveTo>
                <a:cubicBezTo>
                  <a:pt x="966" y="1"/>
                  <a:pt x="870" y="213"/>
                  <a:pt x="870" y="213"/>
                </a:cubicBezTo>
                <a:cubicBezTo>
                  <a:pt x="870" y="213"/>
                  <a:pt x="876" y="97"/>
                  <a:pt x="771" y="83"/>
                </a:cubicBezTo>
                <a:cubicBezTo>
                  <a:pt x="763" y="82"/>
                  <a:pt x="756" y="81"/>
                  <a:pt x="748" y="81"/>
                </a:cubicBezTo>
                <a:cubicBezTo>
                  <a:pt x="656" y="81"/>
                  <a:pt x="611" y="165"/>
                  <a:pt x="611" y="165"/>
                </a:cubicBezTo>
                <a:cubicBezTo>
                  <a:pt x="611" y="165"/>
                  <a:pt x="583" y="14"/>
                  <a:pt x="416" y="14"/>
                </a:cubicBezTo>
                <a:cubicBezTo>
                  <a:pt x="401" y="14"/>
                  <a:pt x="385" y="15"/>
                  <a:pt x="368" y="18"/>
                </a:cubicBezTo>
                <a:cubicBezTo>
                  <a:pt x="157" y="52"/>
                  <a:pt x="220" y="296"/>
                  <a:pt x="220" y="296"/>
                </a:cubicBezTo>
                <a:cubicBezTo>
                  <a:pt x="220" y="296"/>
                  <a:pt x="185" y="274"/>
                  <a:pt x="140" y="274"/>
                </a:cubicBezTo>
                <a:cubicBezTo>
                  <a:pt x="118" y="274"/>
                  <a:pt x="94" y="280"/>
                  <a:pt x="70" y="296"/>
                </a:cubicBezTo>
                <a:cubicBezTo>
                  <a:pt x="0" y="343"/>
                  <a:pt x="18" y="419"/>
                  <a:pt x="18" y="419"/>
                </a:cubicBezTo>
                <a:cubicBezTo>
                  <a:pt x="174" y="427"/>
                  <a:pt x="341" y="430"/>
                  <a:pt x="504" y="430"/>
                </a:cubicBezTo>
                <a:cubicBezTo>
                  <a:pt x="1022" y="430"/>
                  <a:pt x="1501" y="398"/>
                  <a:pt x="1502" y="397"/>
                </a:cubicBezTo>
                <a:cubicBezTo>
                  <a:pt x="1535" y="228"/>
                  <a:pt x="1444" y="199"/>
                  <a:pt x="1378" y="199"/>
                </a:cubicBezTo>
                <a:cubicBezTo>
                  <a:pt x="1344" y="199"/>
                  <a:pt x="1318" y="207"/>
                  <a:pt x="1318" y="207"/>
                </a:cubicBezTo>
                <a:cubicBezTo>
                  <a:pt x="1318" y="207"/>
                  <a:pt x="1365" y="38"/>
                  <a:pt x="1174" y="4"/>
                </a:cubicBezTo>
                <a:cubicBezTo>
                  <a:pt x="1161" y="2"/>
                  <a:pt x="1148" y="1"/>
                  <a:pt x="11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4" name="Google Shape;4614;p42">
            <a:extLst>
              <a:ext uri="{FF2B5EF4-FFF2-40B4-BE49-F238E27FC236}">
                <a16:creationId xmlns:a16="http://schemas.microsoft.com/office/drawing/2014/main" id="{57A0DC40-07C2-6B08-3B41-5C8DE07266F3}"/>
              </a:ext>
            </a:extLst>
          </p:cNvPr>
          <p:cNvSpPr/>
          <p:nvPr/>
        </p:nvSpPr>
        <p:spPr>
          <a:xfrm>
            <a:off x="11948082" y="5160809"/>
            <a:ext cx="194052" cy="76954"/>
          </a:xfrm>
          <a:custGeom>
            <a:avLst/>
            <a:gdLst/>
            <a:ahLst/>
            <a:cxnLst/>
            <a:rect l="l" t="t" r="r" b="b"/>
            <a:pathLst>
              <a:path w="1281" h="508" extrusionOk="0">
                <a:moveTo>
                  <a:pt x="770" y="1"/>
                </a:moveTo>
                <a:cubicBezTo>
                  <a:pt x="593" y="1"/>
                  <a:pt x="519" y="156"/>
                  <a:pt x="519" y="156"/>
                </a:cubicBezTo>
                <a:cubicBezTo>
                  <a:pt x="519" y="156"/>
                  <a:pt x="487" y="60"/>
                  <a:pt x="375" y="60"/>
                </a:cubicBezTo>
                <a:cubicBezTo>
                  <a:pt x="353" y="60"/>
                  <a:pt x="329" y="63"/>
                  <a:pt x="301" y="72"/>
                </a:cubicBezTo>
                <a:cubicBezTo>
                  <a:pt x="128" y="125"/>
                  <a:pt x="185" y="245"/>
                  <a:pt x="185" y="245"/>
                </a:cubicBezTo>
                <a:cubicBezTo>
                  <a:pt x="185" y="245"/>
                  <a:pt x="172" y="242"/>
                  <a:pt x="154" y="242"/>
                </a:cubicBezTo>
                <a:cubicBezTo>
                  <a:pt x="127" y="242"/>
                  <a:pt x="88" y="249"/>
                  <a:pt x="56" y="287"/>
                </a:cubicBezTo>
                <a:cubicBezTo>
                  <a:pt x="1" y="349"/>
                  <a:pt x="61" y="412"/>
                  <a:pt x="61" y="412"/>
                </a:cubicBezTo>
                <a:cubicBezTo>
                  <a:pt x="314" y="473"/>
                  <a:pt x="1209" y="508"/>
                  <a:pt x="1209" y="508"/>
                </a:cubicBezTo>
                <a:cubicBezTo>
                  <a:pt x="1209" y="508"/>
                  <a:pt x="1280" y="292"/>
                  <a:pt x="1198" y="227"/>
                </a:cubicBezTo>
                <a:cubicBezTo>
                  <a:pt x="1167" y="202"/>
                  <a:pt x="1133" y="195"/>
                  <a:pt x="1104" y="195"/>
                </a:cubicBezTo>
                <a:cubicBezTo>
                  <a:pt x="1054" y="195"/>
                  <a:pt x="1014" y="216"/>
                  <a:pt x="1014" y="216"/>
                </a:cubicBezTo>
                <a:cubicBezTo>
                  <a:pt x="1014" y="216"/>
                  <a:pt x="983" y="13"/>
                  <a:pt x="791" y="1"/>
                </a:cubicBezTo>
                <a:cubicBezTo>
                  <a:pt x="784" y="1"/>
                  <a:pt x="777" y="1"/>
                  <a:pt x="7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42">
            <a:extLst>
              <a:ext uri="{FF2B5EF4-FFF2-40B4-BE49-F238E27FC236}">
                <a16:creationId xmlns:a16="http://schemas.microsoft.com/office/drawing/2014/main" id="{3D46A7DA-DABF-6899-4C45-F033EDCB59AE}"/>
              </a:ext>
            </a:extLst>
          </p:cNvPr>
          <p:cNvSpPr/>
          <p:nvPr/>
        </p:nvSpPr>
        <p:spPr>
          <a:xfrm>
            <a:off x="13109828" y="4292491"/>
            <a:ext cx="94072" cy="41355"/>
          </a:xfrm>
          <a:custGeom>
            <a:avLst/>
            <a:gdLst/>
            <a:ahLst/>
            <a:cxnLst/>
            <a:rect l="l" t="t" r="r" b="b"/>
            <a:pathLst>
              <a:path w="621" h="273" extrusionOk="0">
                <a:moveTo>
                  <a:pt x="226" y="1"/>
                </a:moveTo>
                <a:cubicBezTo>
                  <a:pt x="145" y="1"/>
                  <a:pt x="123" y="78"/>
                  <a:pt x="123" y="78"/>
                </a:cubicBezTo>
                <a:cubicBezTo>
                  <a:pt x="123" y="78"/>
                  <a:pt x="98" y="47"/>
                  <a:pt x="70" y="47"/>
                </a:cubicBezTo>
                <a:cubicBezTo>
                  <a:pt x="60" y="47"/>
                  <a:pt x="49" y="51"/>
                  <a:pt x="39" y="62"/>
                </a:cubicBezTo>
                <a:cubicBezTo>
                  <a:pt x="0" y="102"/>
                  <a:pt x="39" y="127"/>
                  <a:pt x="39" y="127"/>
                </a:cubicBezTo>
                <a:lnTo>
                  <a:pt x="32" y="269"/>
                </a:lnTo>
                <a:cubicBezTo>
                  <a:pt x="77" y="272"/>
                  <a:pt x="123" y="273"/>
                  <a:pt x="169" y="273"/>
                </a:cubicBezTo>
                <a:cubicBezTo>
                  <a:pt x="316" y="273"/>
                  <a:pt x="466" y="262"/>
                  <a:pt x="620" y="246"/>
                </a:cubicBezTo>
                <a:cubicBezTo>
                  <a:pt x="607" y="166"/>
                  <a:pt x="550" y="157"/>
                  <a:pt x="526" y="157"/>
                </a:cubicBezTo>
                <a:cubicBezTo>
                  <a:pt x="519" y="157"/>
                  <a:pt x="515" y="158"/>
                  <a:pt x="515" y="158"/>
                </a:cubicBezTo>
                <a:cubicBezTo>
                  <a:pt x="515" y="158"/>
                  <a:pt x="528" y="78"/>
                  <a:pt x="450" y="62"/>
                </a:cubicBezTo>
                <a:cubicBezTo>
                  <a:pt x="438" y="59"/>
                  <a:pt x="427" y="58"/>
                  <a:pt x="417" y="58"/>
                </a:cubicBezTo>
                <a:cubicBezTo>
                  <a:pt x="356" y="58"/>
                  <a:pt x="314" y="93"/>
                  <a:pt x="314" y="93"/>
                </a:cubicBezTo>
                <a:cubicBezTo>
                  <a:pt x="314" y="93"/>
                  <a:pt x="308" y="1"/>
                  <a:pt x="2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6" name="Google Shape;4616;p42">
            <a:extLst>
              <a:ext uri="{FF2B5EF4-FFF2-40B4-BE49-F238E27FC236}">
                <a16:creationId xmlns:a16="http://schemas.microsoft.com/office/drawing/2014/main" id="{48DFC0CC-B99A-91E2-D9EE-CFEC5F31E1D0}"/>
              </a:ext>
            </a:extLst>
          </p:cNvPr>
          <p:cNvSpPr/>
          <p:nvPr/>
        </p:nvSpPr>
        <p:spPr>
          <a:xfrm>
            <a:off x="12943951" y="4283704"/>
            <a:ext cx="94072" cy="45748"/>
          </a:xfrm>
          <a:custGeom>
            <a:avLst/>
            <a:gdLst/>
            <a:ahLst/>
            <a:cxnLst/>
            <a:rect l="l" t="t" r="r" b="b"/>
            <a:pathLst>
              <a:path w="621" h="302" extrusionOk="0">
                <a:moveTo>
                  <a:pt x="395" y="1"/>
                </a:moveTo>
                <a:cubicBezTo>
                  <a:pt x="314" y="1"/>
                  <a:pt x="308" y="93"/>
                  <a:pt x="308" y="93"/>
                </a:cubicBezTo>
                <a:cubicBezTo>
                  <a:pt x="308" y="93"/>
                  <a:pt x="265" y="58"/>
                  <a:pt x="204" y="58"/>
                </a:cubicBezTo>
                <a:cubicBezTo>
                  <a:pt x="194" y="58"/>
                  <a:pt x="183" y="59"/>
                  <a:pt x="171" y="62"/>
                </a:cubicBezTo>
                <a:cubicBezTo>
                  <a:pt x="93" y="78"/>
                  <a:pt x="107" y="157"/>
                  <a:pt x="107" y="157"/>
                </a:cubicBezTo>
                <a:cubicBezTo>
                  <a:pt x="107" y="157"/>
                  <a:pt x="103" y="156"/>
                  <a:pt x="97" y="156"/>
                </a:cubicBezTo>
                <a:cubicBezTo>
                  <a:pt x="73" y="156"/>
                  <a:pt x="15" y="165"/>
                  <a:pt x="1" y="245"/>
                </a:cubicBezTo>
                <a:cubicBezTo>
                  <a:pt x="160" y="276"/>
                  <a:pt x="297" y="302"/>
                  <a:pt x="431" y="302"/>
                </a:cubicBezTo>
                <a:cubicBezTo>
                  <a:pt x="484" y="302"/>
                  <a:pt x="536" y="298"/>
                  <a:pt x="589" y="288"/>
                </a:cubicBezTo>
                <a:lnTo>
                  <a:pt x="583" y="126"/>
                </a:lnTo>
                <a:cubicBezTo>
                  <a:pt x="583" y="126"/>
                  <a:pt x="621" y="102"/>
                  <a:pt x="583" y="62"/>
                </a:cubicBezTo>
                <a:cubicBezTo>
                  <a:pt x="572" y="51"/>
                  <a:pt x="562" y="47"/>
                  <a:pt x="552" y="47"/>
                </a:cubicBezTo>
                <a:cubicBezTo>
                  <a:pt x="523" y="47"/>
                  <a:pt x="499" y="78"/>
                  <a:pt x="499" y="78"/>
                </a:cubicBezTo>
                <a:cubicBezTo>
                  <a:pt x="499" y="78"/>
                  <a:pt x="476" y="1"/>
                  <a:pt x="3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7" name="Google Shape;4617;p42">
            <a:extLst>
              <a:ext uri="{FF2B5EF4-FFF2-40B4-BE49-F238E27FC236}">
                <a16:creationId xmlns:a16="http://schemas.microsoft.com/office/drawing/2014/main" id="{1918AC50-77CF-4340-7808-BD6E6C350410}"/>
              </a:ext>
            </a:extLst>
          </p:cNvPr>
          <p:cNvSpPr/>
          <p:nvPr/>
        </p:nvSpPr>
        <p:spPr>
          <a:xfrm>
            <a:off x="12912593" y="3972098"/>
            <a:ext cx="360383" cy="307818"/>
          </a:xfrm>
          <a:custGeom>
            <a:avLst/>
            <a:gdLst/>
            <a:ahLst/>
            <a:cxnLst/>
            <a:rect l="l" t="t" r="r" b="b"/>
            <a:pathLst>
              <a:path w="2379" h="2032" extrusionOk="0">
                <a:moveTo>
                  <a:pt x="1176" y="0"/>
                </a:moveTo>
                <a:cubicBezTo>
                  <a:pt x="1173" y="0"/>
                  <a:pt x="1169" y="0"/>
                  <a:pt x="1166" y="0"/>
                </a:cubicBezTo>
                <a:cubicBezTo>
                  <a:pt x="1069" y="5"/>
                  <a:pt x="986" y="78"/>
                  <a:pt x="941" y="164"/>
                </a:cubicBezTo>
                <a:cubicBezTo>
                  <a:pt x="899" y="250"/>
                  <a:pt x="889" y="349"/>
                  <a:pt x="883" y="446"/>
                </a:cubicBezTo>
                <a:cubicBezTo>
                  <a:pt x="859" y="816"/>
                  <a:pt x="892" y="1187"/>
                  <a:pt x="976" y="1547"/>
                </a:cubicBezTo>
                <a:cubicBezTo>
                  <a:pt x="821" y="1271"/>
                  <a:pt x="590" y="980"/>
                  <a:pt x="275" y="973"/>
                </a:cubicBezTo>
                <a:cubicBezTo>
                  <a:pt x="274" y="973"/>
                  <a:pt x="272" y="973"/>
                  <a:pt x="271" y="973"/>
                </a:cubicBezTo>
                <a:cubicBezTo>
                  <a:pt x="148" y="973"/>
                  <a:pt x="0" y="1066"/>
                  <a:pt x="36" y="1184"/>
                </a:cubicBezTo>
                <a:cubicBezTo>
                  <a:pt x="46" y="1215"/>
                  <a:pt x="67" y="1241"/>
                  <a:pt x="89" y="1265"/>
                </a:cubicBezTo>
                <a:cubicBezTo>
                  <a:pt x="341" y="1541"/>
                  <a:pt x="827" y="1808"/>
                  <a:pt x="1145" y="2031"/>
                </a:cubicBezTo>
                <a:cubicBezTo>
                  <a:pt x="1519" y="1780"/>
                  <a:pt x="2379" y="1680"/>
                  <a:pt x="2378" y="1173"/>
                </a:cubicBezTo>
                <a:cubicBezTo>
                  <a:pt x="2378" y="1083"/>
                  <a:pt x="2318" y="1039"/>
                  <a:pt x="2222" y="1039"/>
                </a:cubicBezTo>
                <a:cubicBezTo>
                  <a:pt x="2012" y="1039"/>
                  <a:pt x="1628" y="1247"/>
                  <a:pt x="1302" y="1643"/>
                </a:cubicBezTo>
                <a:cubicBezTo>
                  <a:pt x="1448" y="1290"/>
                  <a:pt x="1509" y="814"/>
                  <a:pt x="1478" y="434"/>
                </a:cubicBezTo>
                <a:cubicBezTo>
                  <a:pt x="1471" y="336"/>
                  <a:pt x="1456" y="234"/>
                  <a:pt x="1405" y="148"/>
                </a:cubicBezTo>
                <a:cubicBezTo>
                  <a:pt x="1357" y="65"/>
                  <a:pt x="1270" y="0"/>
                  <a:pt x="11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8" name="Google Shape;4618;p42">
            <a:extLst>
              <a:ext uri="{FF2B5EF4-FFF2-40B4-BE49-F238E27FC236}">
                <a16:creationId xmlns:a16="http://schemas.microsoft.com/office/drawing/2014/main" id="{FDC50168-3E61-DA5B-D777-B2D3EF90FBC3}"/>
              </a:ext>
            </a:extLst>
          </p:cNvPr>
          <p:cNvSpPr/>
          <p:nvPr/>
        </p:nvSpPr>
        <p:spPr>
          <a:xfrm>
            <a:off x="13086499" y="3998911"/>
            <a:ext cx="12270" cy="275703"/>
          </a:xfrm>
          <a:custGeom>
            <a:avLst/>
            <a:gdLst/>
            <a:ahLst/>
            <a:cxnLst/>
            <a:rect l="l" t="t" r="r" b="b"/>
            <a:pathLst>
              <a:path w="81" h="1820" fill="none" extrusionOk="0">
                <a:moveTo>
                  <a:pt x="8" y="0"/>
                </a:moveTo>
                <a:cubicBezTo>
                  <a:pt x="81" y="448"/>
                  <a:pt x="55" y="903"/>
                  <a:pt x="28" y="1354"/>
                </a:cubicBezTo>
                <a:cubicBezTo>
                  <a:pt x="19" y="1509"/>
                  <a:pt x="9" y="1665"/>
                  <a:pt x="0" y="18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42">
            <a:extLst>
              <a:ext uri="{FF2B5EF4-FFF2-40B4-BE49-F238E27FC236}">
                <a16:creationId xmlns:a16="http://schemas.microsoft.com/office/drawing/2014/main" id="{046E9910-1289-35FE-88E0-C78618A93244}"/>
              </a:ext>
            </a:extLst>
          </p:cNvPr>
          <p:cNvSpPr/>
          <p:nvPr/>
        </p:nvSpPr>
        <p:spPr>
          <a:xfrm>
            <a:off x="13086196" y="4152821"/>
            <a:ext cx="165270" cy="119976"/>
          </a:xfrm>
          <a:custGeom>
            <a:avLst/>
            <a:gdLst/>
            <a:ahLst/>
            <a:cxnLst/>
            <a:rect l="l" t="t" r="r" b="b"/>
            <a:pathLst>
              <a:path w="1091" h="792" fill="none" extrusionOk="0">
                <a:moveTo>
                  <a:pt x="1090" y="1"/>
                </a:moveTo>
                <a:cubicBezTo>
                  <a:pt x="837" y="377"/>
                  <a:pt x="312" y="465"/>
                  <a:pt x="0" y="79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42">
            <a:extLst>
              <a:ext uri="{FF2B5EF4-FFF2-40B4-BE49-F238E27FC236}">
                <a16:creationId xmlns:a16="http://schemas.microsoft.com/office/drawing/2014/main" id="{AF9BC90A-1BE5-93EA-9869-AC2B604789EB}"/>
              </a:ext>
            </a:extLst>
          </p:cNvPr>
          <p:cNvSpPr/>
          <p:nvPr/>
        </p:nvSpPr>
        <p:spPr>
          <a:xfrm>
            <a:off x="12950919" y="4146913"/>
            <a:ext cx="139518" cy="127399"/>
          </a:xfrm>
          <a:custGeom>
            <a:avLst/>
            <a:gdLst/>
            <a:ahLst/>
            <a:cxnLst/>
            <a:rect l="l" t="t" r="r" b="b"/>
            <a:pathLst>
              <a:path w="921" h="841" fill="none" extrusionOk="0">
                <a:moveTo>
                  <a:pt x="0" y="1"/>
                </a:moveTo>
                <a:cubicBezTo>
                  <a:pt x="141" y="46"/>
                  <a:pt x="262" y="142"/>
                  <a:pt x="370" y="241"/>
                </a:cubicBezTo>
                <a:cubicBezTo>
                  <a:pt x="572" y="423"/>
                  <a:pt x="756" y="625"/>
                  <a:pt x="921" y="84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42">
            <a:extLst>
              <a:ext uri="{FF2B5EF4-FFF2-40B4-BE49-F238E27FC236}">
                <a16:creationId xmlns:a16="http://schemas.microsoft.com/office/drawing/2014/main" id="{FDB76F82-AB2A-656A-401F-036BECA5E935}"/>
              </a:ext>
            </a:extLst>
          </p:cNvPr>
          <p:cNvSpPr/>
          <p:nvPr/>
        </p:nvSpPr>
        <p:spPr>
          <a:xfrm>
            <a:off x="13014089" y="4270374"/>
            <a:ext cx="131943" cy="71198"/>
          </a:xfrm>
          <a:custGeom>
            <a:avLst/>
            <a:gdLst/>
            <a:ahLst/>
            <a:cxnLst/>
            <a:rect l="l" t="t" r="r" b="b"/>
            <a:pathLst>
              <a:path w="871" h="470" extrusionOk="0">
                <a:moveTo>
                  <a:pt x="480" y="0"/>
                </a:moveTo>
                <a:cubicBezTo>
                  <a:pt x="418" y="0"/>
                  <a:pt x="356" y="6"/>
                  <a:pt x="296" y="18"/>
                </a:cubicBezTo>
                <a:cubicBezTo>
                  <a:pt x="218" y="33"/>
                  <a:pt x="136" y="62"/>
                  <a:pt x="83" y="119"/>
                </a:cubicBezTo>
                <a:cubicBezTo>
                  <a:pt x="10" y="197"/>
                  <a:pt x="3" y="312"/>
                  <a:pt x="1" y="419"/>
                </a:cubicBezTo>
                <a:cubicBezTo>
                  <a:pt x="188" y="450"/>
                  <a:pt x="388" y="469"/>
                  <a:pt x="590" y="469"/>
                </a:cubicBezTo>
                <a:cubicBezTo>
                  <a:pt x="660" y="469"/>
                  <a:pt x="731" y="467"/>
                  <a:pt x="802" y="462"/>
                </a:cubicBezTo>
                <a:cubicBezTo>
                  <a:pt x="828" y="399"/>
                  <a:pt x="855" y="337"/>
                  <a:pt x="864" y="270"/>
                </a:cubicBezTo>
                <a:cubicBezTo>
                  <a:pt x="871" y="203"/>
                  <a:pt x="855" y="130"/>
                  <a:pt x="807" y="83"/>
                </a:cubicBezTo>
                <a:cubicBezTo>
                  <a:pt x="761" y="40"/>
                  <a:pt x="695" y="22"/>
                  <a:pt x="632" y="11"/>
                </a:cubicBezTo>
                <a:cubicBezTo>
                  <a:pt x="583" y="4"/>
                  <a:pt x="531" y="0"/>
                  <a:pt x="4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42">
            <a:extLst>
              <a:ext uri="{FF2B5EF4-FFF2-40B4-BE49-F238E27FC236}">
                <a16:creationId xmlns:a16="http://schemas.microsoft.com/office/drawing/2014/main" id="{CBF10F06-AFD4-5D74-7BE5-C54F22E61957}"/>
              </a:ext>
            </a:extLst>
          </p:cNvPr>
          <p:cNvSpPr/>
          <p:nvPr/>
        </p:nvSpPr>
        <p:spPr>
          <a:xfrm>
            <a:off x="13048931" y="4308700"/>
            <a:ext cx="129823" cy="36205"/>
          </a:xfrm>
          <a:custGeom>
            <a:avLst/>
            <a:gdLst/>
            <a:ahLst/>
            <a:cxnLst/>
            <a:rect l="l" t="t" r="r" b="b"/>
            <a:pathLst>
              <a:path w="857" h="239" extrusionOk="0">
                <a:moveTo>
                  <a:pt x="633" y="0"/>
                </a:moveTo>
                <a:cubicBezTo>
                  <a:pt x="539" y="0"/>
                  <a:pt x="485" y="119"/>
                  <a:pt x="485" y="119"/>
                </a:cubicBezTo>
                <a:cubicBezTo>
                  <a:pt x="485" y="119"/>
                  <a:pt x="489" y="54"/>
                  <a:pt x="429" y="47"/>
                </a:cubicBezTo>
                <a:cubicBezTo>
                  <a:pt x="425" y="46"/>
                  <a:pt x="421" y="46"/>
                  <a:pt x="417" y="46"/>
                </a:cubicBezTo>
                <a:cubicBezTo>
                  <a:pt x="366" y="46"/>
                  <a:pt x="340" y="93"/>
                  <a:pt x="340" y="93"/>
                </a:cubicBezTo>
                <a:cubicBezTo>
                  <a:pt x="340" y="93"/>
                  <a:pt x="324" y="8"/>
                  <a:pt x="232" y="8"/>
                </a:cubicBezTo>
                <a:cubicBezTo>
                  <a:pt x="224" y="8"/>
                  <a:pt x="214" y="9"/>
                  <a:pt x="205" y="11"/>
                </a:cubicBezTo>
                <a:cubicBezTo>
                  <a:pt x="88" y="28"/>
                  <a:pt x="123" y="164"/>
                  <a:pt x="123" y="164"/>
                </a:cubicBezTo>
                <a:cubicBezTo>
                  <a:pt x="123" y="164"/>
                  <a:pt x="103" y="152"/>
                  <a:pt x="78" y="152"/>
                </a:cubicBezTo>
                <a:cubicBezTo>
                  <a:pt x="66" y="152"/>
                  <a:pt x="52" y="155"/>
                  <a:pt x="39" y="164"/>
                </a:cubicBezTo>
                <a:cubicBezTo>
                  <a:pt x="0" y="189"/>
                  <a:pt x="9" y="233"/>
                  <a:pt x="9" y="233"/>
                </a:cubicBezTo>
                <a:cubicBezTo>
                  <a:pt x="90" y="237"/>
                  <a:pt x="176" y="238"/>
                  <a:pt x="260" y="238"/>
                </a:cubicBezTo>
                <a:cubicBezTo>
                  <a:pt x="550" y="238"/>
                  <a:pt x="824" y="220"/>
                  <a:pt x="837" y="220"/>
                </a:cubicBezTo>
                <a:cubicBezTo>
                  <a:pt x="837" y="220"/>
                  <a:pt x="837" y="220"/>
                  <a:pt x="837" y="220"/>
                </a:cubicBezTo>
                <a:cubicBezTo>
                  <a:pt x="856" y="127"/>
                  <a:pt x="806" y="111"/>
                  <a:pt x="769" y="111"/>
                </a:cubicBezTo>
                <a:cubicBezTo>
                  <a:pt x="751" y="111"/>
                  <a:pt x="736" y="115"/>
                  <a:pt x="736" y="115"/>
                </a:cubicBezTo>
                <a:cubicBezTo>
                  <a:pt x="736" y="115"/>
                  <a:pt x="760" y="22"/>
                  <a:pt x="654" y="2"/>
                </a:cubicBezTo>
                <a:cubicBezTo>
                  <a:pt x="647" y="1"/>
                  <a:pt x="640" y="0"/>
                  <a:pt x="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3" name="Google Shape;4623;p42">
            <a:extLst>
              <a:ext uri="{FF2B5EF4-FFF2-40B4-BE49-F238E27FC236}">
                <a16:creationId xmlns:a16="http://schemas.microsoft.com/office/drawing/2014/main" id="{4D313AC7-5562-F046-ACD4-80C27ABCD094}"/>
              </a:ext>
            </a:extLst>
          </p:cNvPr>
          <p:cNvSpPr/>
          <p:nvPr/>
        </p:nvSpPr>
        <p:spPr>
          <a:xfrm>
            <a:off x="12949859" y="4301125"/>
            <a:ext cx="108160" cy="42870"/>
          </a:xfrm>
          <a:custGeom>
            <a:avLst/>
            <a:gdLst/>
            <a:ahLst/>
            <a:cxnLst/>
            <a:rect l="l" t="t" r="r" b="b"/>
            <a:pathLst>
              <a:path w="714" h="283" extrusionOk="0">
                <a:moveTo>
                  <a:pt x="430" y="0"/>
                </a:moveTo>
                <a:cubicBezTo>
                  <a:pt x="330" y="0"/>
                  <a:pt x="289" y="87"/>
                  <a:pt x="289" y="87"/>
                </a:cubicBezTo>
                <a:cubicBezTo>
                  <a:pt x="289" y="87"/>
                  <a:pt x="271" y="34"/>
                  <a:pt x="209" y="34"/>
                </a:cubicBezTo>
                <a:cubicBezTo>
                  <a:pt x="197" y="34"/>
                  <a:pt x="183" y="36"/>
                  <a:pt x="167" y="41"/>
                </a:cubicBezTo>
                <a:cubicBezTo>
                  <a:pt x="72" y="71"/>
                  <a:pt x="103" y="138"/>
                  <a:pt x="103" y="138"/>
                </a:cubicBezTo>
                <a:cubicBezTo>
                  <a:pt x="103" y="138"/>
                  <a:pt x="96" y="136"/>
                  <a:pt x="86" y="136"/>
                </a:cubicBezTo>
                <a:cubicBezTo>
                  <a:pt x="71" y="136"/>
                  <a:pt x="48" y="140"/>
                  <a:pt x="31" y="161"/>
                </a:cubicBezTo>
                <a:cubicBezTo>
                  <a:pt x="1" y="196"/>
                  <a:pt x="33" y="231"/>
                  <a:pt x="33" y="231"/>
                </a:cubicBezTo>
                <a:cubicBezTo>
                  <a:pt x="173" y="264"/>
                  <a:pt x="673" y="283"/>
                  <a:pt x="673" y="283"/>
                </a:cubicBezTo>
                <a:cubicBezTo>
                  <a:pt x="673" y="283"/>
                  <a:pt x="713" y="163"/>
                  <a:pt x="667" y="127"/>
                </a:cubicBezTo>
                <a:cubicBezTo>
                  <a:pt x="649" y="113"/>
                  <a:pt x="631" y="109"/>
                  <a:pt x="615" y="109"/>
                </a:cubicBezTo>
                <a:cubicBezTo>
                  <a:pt x="586" y="109"/>
                  <a:pt x="564" y="122"/>
                  <a:pt x="564" y="122"/>
                </a:cubicBezTo>
                <a:cubicBezTo>
                  <a:pt x="564" y="122"/>
                  <a:pt x="548" y="7"/>
                  <a:pt x="440" y="1"/>
                </a:cubicBezTo>
                <a:cubicBezTo>
                  <a:pt x="437" y="0"/>
                  <a:pt x="433" y="0"/>
                  <a:pt x="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42">
            <a:extLst>
              <a:ext uri="{FF2B5EF4-FFF2-40B4-BE49-F238E27FC236}">
                <a16:creationId xmlns:a16="http://schemas.microsoft.com/office/drawing/2014/main" id="{223C474E-4A45-3DD7-323B-420ECCF5A4DC}"/>
              </a:ext>
            </a:extLst>
          </p:cNvPr>
          <p:cNvSpPr/>
          <p:nvPr/>
        </p:nvSpPr>
        <p:spPr>
          <a:xfrm>
            <a:off x="13493845" y="3879843"/>
            <a:ext cx="75137" cy="33024"/>
          </a:xfrm>
          <a:custGeom>
            <a:avLst/>
            <a:gdLst/>
            <a:ahLst/>
            <a:cxnLst/>
            <a:rect l="l" t="t" r="r" b="b"/>
            <a:pathLst>
              <a:path w="496" h="218" extrusionOk="0">
                <a:moveTo>
                  <a:pt x="181" y="1"/>
                </a:moveTo>
                <a:cubicBezTo>
                  <a:pt x="116" y="1"/>
                  <a:pt x="98" y="63"/>
                  <a:pt x="98" y="63"/>
                </a:cubicBezTo>
                <a:cubicBezTo>
                  <a:pt x="98" y="63"/>
                  <a:pt x="79" y="38"/>
                  <a:pt x="56" y="38"/>
                </a:cubicBezTo>
                <a:cubicBezTo>
                  <a:pt x="48" y="38"/>
                  <a:pt x="39" y="41"/>
                  <a:pt x="31" y="50"/>
                </a:cubicBezTo>
                <a:cubicBezTo>
                  <a:pt x="0" y="82"/>
                  <a:pt x="31" y="102"/>
                  <a:pt x="31" y="102"/>
                </a:cubicBezTo>
                <a:lnTo>
                  <a:pt x="26" y="216"/>
                </a:lnTo>
                <a:cubicBezTo>
                  <a:pt x="60" y="217"/>
                  <a:pt x="94" y="218"/>
                  <a:pt x="128" y="218"/>
                </a:cubicBezTo>
                <a:cubicBezTo>
                  <a:pt x="247" y="218"/>
                  <a:pt x="370" y="210"/>
                  <a:pt x="495" y="196"/>
                </a:cubicBezTo>
                <a:cubicBezTo>
                  <a:pt x="484" y="132"/>
                  <a:pt x="437" y="125"/>
                  <a:pt x="418" y="125"/>
                </a:cubicBezTo>
                <a:cubicBezTo>
                  <a:pt x="413" y="125"/>
                  <a:pt x="410" y="126"/>
                  <a:pt x="410" y="126"/>
                </a:cubicBezTo>
                <a:cubicBezTo>
                  <a:pt x="410" y="126"/>
                  <a:pt x="421" y="63"/>
                  <a:pt x="359" y="49"/>
                </a:cubicBezTo>
                <a:cubicBezTo>
                  <a:pt x="349" y="47"/>
                  <a:pt x="341" y="46"/>
                  <a:pt x="332" y="46"/>
                </a:cubicBezTo>
                <a:cubicBezTo>
                  <a:pt x="284" y="46"/>
                  <a:pt x="250" y="74"/>
                  <a:pt x="250" y="74"/>
                </a:cubicBezTo>
                <a:cubicBezTo>
                  <a:pt x="250" y="74"/>
                  <a:pt x="245" y="1"/>
                  <a:pt x="1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42">
            <a:extLst>
              <a:ext uri="{FF2B5EF4-FFF2-40B4-BE49-F238E27FC236}">
                <a16:creationId xmlns:a16="http://schemas.microsoft.com/office/drawing/2014/main" id="{667B0AA6-F652-B78F-15A3-DC4B47D7CB07}"/>
              </a:ext>
            </a:extLst>
          </p:cNvPr>
          <p:cNvSpPr/>
          <p:nvPr/>
        </p:nvSpPr>
        <p:spPr>
          <a:xfrm>
            <a:off x="13361144" y="3872874"/>
            <a:ext cx="75288" cy="36659"/>
          </a:xfrm>
          <a:custGeom>
            <a:avLst/>
            <a:gdLst/>
            <a:ahLst/>
            <a:cxnLst/>
            <a:rect l="l" t="t" r="r" b="b"/>
            <a:pathLst>
              <a:path w="497" h="242" extrusionOk="0">
                <a:moveTo>
                  <a:pt x="316" y="0"/>
                </a:moveTo>
                <a:cubicBezTo>
                  <a:pt x="252" y="0"/>
                  <a:pt x="247" y="73"/>
                  <a:pt x="247" y="73"/>
                </a:cubicBezTo>
                <a:cubicBezTo>
                  <a:pt x="247" y="73"/>
                  <a:pt x="214" y="46"/>
                  <a:pt x="167" y="46"/>
                </a:cubicBezTo>
                <a:cubicBezTo>
                  <a:pt x="158" y="46"/>
                  <a:pt x="148" y="47"/>
                  <a:pt x="138" y="50"/>
                </a:cubicBezTo>
                <a:cubicBezTo>
                  <a:pt x="76" y="62"/>
                  <a:pt x="87" y="125"/>
                  <a:pt x="87" y="125"/>
                </a:cubicBezTo>
                <a:cubicBezTo>
                  <a:pt x="87" y="125"/>
                  <a:pt x="84" y="125"/>
                  <a:pt x="79" y="125"/>
                </a:cubicBezTo>
                <a:cubicBezTo>
                  <a:pt x="60" y="125"/>
                  <a:pt x="12" y="131"/>
                  <a:pt x="1" y="195"/>
                </a:cubicBezTo>
                <a:cubicBezTo>
                  <a:pt x="128" y="221"/>
                  <a:pt x="237" y="242"/>
                  <a:pt x="344" y="242"/>
                </a:cubicBezTo>
                <a:cubicBezTo>
                  <a:pt x="386" y="242"/>
                  <a:pt x="428" y="238"/>
                  <a:pt x="470" y="231"/>
                </a:cubicBezTo>
                <a:lnTo>
                  <a:pt x="466" y="101"/>
                </a:lnTo>
                <a:cubicBezTo>
                  <a:pt x="466" y="101"/>
                  <a:pt x="497" y="82"/>
                  <a:pt x="466" y="50"/>
                </a:cubicBezTo>
                <a:cubicBezTo>
                  <a:pt x="458" y="41"/>
                  <a:pt x="449" y="38"/>
                  <a:pt x="441" y="38"/>
                </a:cubicBezTo>
                <a:cubicBezTo>
                  <a:pt x="418" y="38"/>
                  <a:pt x="399" y="62"/>
                  <a:pt x="399" y="62"/>
                </a:cubicBezTo>
                <a:cubicBezTo>
                  <a:pt x="399" y="62"/>
                  <a:pt x="381" y="0"/>
                  <a:pt x="3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6" name="Google Shape;4626;p42">
            <a:extLst>
              <a:ext uri="{FF2B5EF4-FFF2-40B4-BE49-F238E27FC236}">
                <a16:creationId xmlns:a16="http://schemas.microsoft.com/office/drawing/2014/main" id="{A74F4911-B75F-6167-01BC-BF9A37F2CFF6}"/>
              </a:ext>
            </a:extLst>
          </p:cNvPr>
          <p:cNvSpPr/>
          <p:nvPr/>
        </p:nvSpPr>
        <p:spPr>
          <a:xfrm>
            <a:off x="13370384" y="3681850"/>
            <a:ext cx="240558" cy="203444"/>
          </a:xfrm>
          <a:custGeom>
            <a:avLst/>
            <a:gdLst/>
            <a:ahLst/>
            <a:cxnLst/>
            <a:rect l="l" t="t" r="r" b="b"/>
            <a:pathLst>
              <a:path w="1588" h="1343" extrusionOk="0">
                <a:moveTo>
                  <a:pt x="1073" y="1"/>
                </a:moveTo>
                <a:cubicBezTo>
                  <a:pt x="1042" y="1"/>
                  <a:pt x="1010" y="16"/>
                  <a:pt x="984" y="31"/>
                </a:cubicBezTo>
                <a:cubicBezTo>
                  <a:pt x="881" y="93"/>
                  <a:pt x="808" y="181"/>
                  <a:pt x="750" y="274"/>
                </a:cubicBezTo>
                <a:cubicBezTo>
                  <a:pt x="625" y="472"/>
                  <a:pt x="560" y="696"/>
                  <a:pt x="561" y="919"/>
                </a:cubicBezTo>
                <a:cubicBezTo>
                  <a:pt x="524" y="758"/>
                  <a:pt x="370" y="510"/>
                  <a:pt x="225" y="439"/>
                </a:cubicBezTo>
                <a:cubicBezTo>
                  <a:pt x="193" y="423"/>
                  <a:pt x="162" y="416"/>
                  <a:pt x="135" y="416"/>
                </a:cubicBezTo>
                <a:cubicBezTo>
                  <a:pt x="53" y="416"/>
                  <a:pt x="0" y="477"/>
                  <a:pt x="7" y="556"/>
                </a:cubicBezTo>
                <a:cubicBezTo>
                  <a:pt x="27" y="769"/>
                  <a:pt x="388" y="1122"/>
                  <a:pt x="591" y="1343"/>
                </a:cubicBezTo>
                <a:cubicBezTo>
                  <a:pt x="848" y="1230"/>
                  <a:pt x="1205" y="1089"/>
                  <a:pt x="1472" y="959"/>
                </a:cubicBezTo>
                <a:cubicBezTo>
                  <a:pt x="1519" y="936"/>
                  <a:pt x="1569" y="905"/>
                  <a:pt x="1576" y="859"/>
                </a:cubicBezTo>
                <a:cubicBezTo>
                  <a:pt x="1587" y="782"/>
                  <a:pt x="1472" y="735"/>
                  <a:pt x="1377" y="732"/>
                </a:cubicBezTo>
                <a:cubicBezTo>
                  <a:pt x="1368" y="732"/>
                  <a:pt x="1359" y="731"/>
                  <a:pt x="1350" y="731"/>
                </a:cubicBezTo>
                <a:cubicBezTo>
                  <a:pt x="1122" y="731"/>
                  <a:pt x="898" y="842"/>
                  <a:pt x="790" y="1009"/>
                </a:cubicBezTo>
                <a:cubicBezTo>
                  <a:pt x="933" y="743"/>
                  <a:pt x="1078" y="474"/>
                  <a:pt x="1159" y="189"/>
                </a:cubicBezTo>
                <a:cubicBezTo>
                  <a:pt x="1170" y="153"/>
                  <a:pt x="1180" y="114"/>
                  <a:pt x="1170" y="78"/>
                </a:cubicBezTo>
                <a:cubicBezTo>
                  <a:pt x="1159" y="42"/>
                  <a:pt x="1127" y="5"/>
                  <a:pt x="1082" y="1"/>
                </a:cubicBezTo>
                <a:cubicBezTo>
                  <a:pt x="1079" y="1"/>
                  <a:pt x="1076" y="1"/>
                  <a:pt x="10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7" name="Google Shape;4627;p42">
            <a:extLst>
              <a:ext uri="{FF2B5EF4-FFF2-40B4-BE49-F238E27FC236}">
                <a16:creationId xmlns:a16="http://schemas.microsoft.com/office/drawing/2014/main" id="{A93A981A-6973-0834-3BA8-1C3B40A2931E}"/>
              </a:ext>
            </a:extLst>
          </p:cNvPr>
          <p:cNvSpPr/>
          <p:nvPr/>
        </p:nvSpPr>
        <p:spPr>
          <a:xfrm>
            <a:off x="13459307" y="3700029"/>
            <a:ext cx="68623" cy="181328"/>
          </a:xfrm>
          <a:custGeom>
            <a:avLst/>
            <a:gdLst/>
            <a:ahLst/>
            <a:cxnLst/>
            <a:rect l="l" t="t" r="r" b="b"/>
            <a:pathLst>
              <a:path w="453" h="1197" fill="none" extrusionOk="0">
                <a:moveTo>
                  <a:pt x="452" y="0"/>
                </a:moveTo>
                <a:cubicBezTo>
                  <a:pt x="244" y="376"/>
                  <a:pt x="91" y="780"/>
                  <a:pt x="1" y="11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42">
            <a:extLst>
              <a:ext uri="{FF2B5EF4-FFF2-40B4-BE49-F238E27FC236}">
                <a16:creationId xmlns:a16="http://schemas.microsoft.com/office/drawing/2014/main" id="{2E0947DE-50CA-7993-03E3-DEEC399C2151}"/>
              </a:ext>
            </a:extLst>
          </p:cNvPr>
          <p:cNvSpPr/>
          <p:nvPr/>
        </p:nvSpPr>
        <p:spPr>
          <a:xfrm>
            <a:off x="13458246" y="3809553"/>
            <a:ext cx="128914" cy="72561"/>
          </a:xfrm>
          <a:custGeom>
            <a:avLst/>
            <a:gdLst/>
            <a:ahLst/>
            <a:cxnLst/>
            <a:rect l="l" t="t" r="r" b="b"/>
            <a:pathLst>
              <a:path w="851" h="479" fill="none" extrusionOk="0">
                <a:moveTo>
                  <a:pt x="850" y="1"/>
                </a:moveTo>
                <a:cubicBezTo>
                  <a:pt x="525" y="73"/>
                  <a:pt x="223" y="242"/>
                  <a:pt x="1" y="47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42">
            <a:extLst>
              <a:ext uri="{FF2B5EF4-FFF2-40B4-BE49-F238E27FC236}">
                <a16:creationId xmlns:a16="http://schemas.microsoft.com/office/drawing/2014/main" id="{B49AC985-FFD4-8BDF-0B11-B0A24B6FB085}"/>
              </a:ext>
            </a:extLst>
          </p:cNvPr>
          <p:cNvSpPr/>
          <p:nvPr/>
        </p:nvSpPr>
        <p:spPr>
          <a:xfrm>
            <a:off x="13389926" y="3764713"/>
            <a:ext cx="68926" cy="115886"/>
          </a:xfrm>
          <a:custGeom>
            <a:avLst/>
            <a:gdLst/>
            <a:ahLst/>
            <a:cxnLst/>
            <a:rect l="l" t="t" r="r" b="b"/>
            <a:pathLst>
              <a:path w="455" h="765" fill="none" extrusionOk="0">
                <a:moveTo>
                  <a:pt x="1" y="0"/>
                </a:moveTo>
                <a:cubicBezTo>
                  <a:pt x="166" y="249"/>
                  <a:pt x="376" y="481"/>
                  <a:pt x="455" y="76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0" name="Google Shape;4630;p42">
            <a:extLst>
              <a:ext uri="{FF2B5EF4-FFF2-40B4-BE49-F238E27FC236}">
                <a16:creationId xmlns:a16="http://schemas.microsoft.com/office/drawing/2014/main" id="{7CC41E92-442A-E28F-207F-A63EDE0D30E4}"/>
              </a:ext>
            </a:extLst>
          </p:cNvPr>
          <p:cNvSpPr/>
          <p:nvPr/>
        </p:nvSpPr>
        <p:spPr>
          <a:xfrm>
            <a:off x="13417345" y="3876207"/>
            <a:ext cx="89679" cy="42719"/>
          </a:xfrm>
          <a:custGeom>
            <a:avLst/>
            <a:gdLst/>
            <a:ahLst/>
            <a:cxnLst/>
            <a:rect l="l" t="t" r="r" b="b"/>
            <a:pathLst>
              <a:path w="592" h="282" extrusionOk="0">
                <a:moveTo>
                  <a:pt x="326" y="0"/>
                </a:moveTo>
                <a:cubicBezTo>
                  <a:pt x="284" y="0"/>
                  <a:pt x="242" y="3"/>
                  <a:pt x="201" y="10"/>
                </a:cubicBezTo>
                <a:cubicBezTo>
                  <a:pt x="149" y="19"/>
                  <a:pt x="93" y="36"/>
                  <a:pt x="57" y="71"/>
                </a:cubicBezTo>
                <a:cubicBezTo>
                  <a:pt x="7" y="119"/>
                  <a:pt x="3" y="188"/>
                  <a:pt x="1" y="251"/>
                </a:cubicBezTo>
                <a:cubicBezTo>
                  <a:pt x="128" y="270"/>
                  <a:pt x="263" y="282"/>
                  <a:pt x="399" y="282"/>
                </a:cubicBezTo>
                <a:cubicBezTo>
                  <a:pt x="448" y="282"/>
                  <a:pt x="498" y="280"/>
                  <a:pt x="548" y="277"/>
                </a:cubicBezTo>
                <a:cubicBezTo>
                  <a:pt x="565" y="240"/>
                  <a:pt x="584" y="201"/>
                  <a:pt x="589" y="162"/>
                </a:cubicBezTo>
                <a:cubicBezTo>
                  <a:pt x="592" y="122"/>
                  <a:pt x="583" y="79"/>
                  <a:pt x="549" y="49"/>
                </a:cubicBezTo>
                <a:cubicBezTo>
                  <a:pt x="518" y="24"/>
                  <a:pt x="472" y="13"/>
                  <a:pt x="430" y="7"/>
                </a:cubicBezTo>
                <a:cubicBezTo>
                  <a:pt x="395" y="2"/>
                  <a:pt x="360" y="0"/>
                  <a:pt x="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1" name="Google Shape;4631;p42">
            <a:extLst>
              <a:ext uri="{FF2B5EF4-FFF2-40B4-BE49-F238E27FC236}">
                <a16:creationId xmlns:a16="http://schemas.microsoft.com/office/drawing/2014/main" id="{50CFA57F-A3A1-DCD8-3DDF-B25818D36309}"/>
              </a:ext>
            </a:extLst>
          </p:cNvPr>
          <p:cNvSpPr/>
          <p:nvPr/>
        </p:nvSpPr>
        <p:spPr>
          <a:xfrm>
            <a:off x="13444915" y="3895749"/>
            <a:ext cx="103616" cy="28934"/>
          </a:xfrm>
          <a:custGeom>
            <a:avLst/>
            <a:gdLst/>
            <a:ahLst/>
            <a:cxnLst/>
            <a:rect l="l" t="t" r="r" b="b"/>
            <a:pathLst>
              <a:path w="684" h="191" extrusionOk="0">
                <a:moveTo>
                  <a:pt x="506" y="1"/>
                </a:moveTo>
                <a:cubicBezTo>
                  <a:pt x="431" y="1"/>
                  <a:pt x="388" y="95"/>
                  <a:pt x="388" y="95"/>
                </a:cubicBezTo>
                <a:cubicBezTo>
                  <a:pt x="388" y="95"/>
                  <a:pt x="392" y="43"/>
                  <a:pt x="345" y="36"/>
                </a:cubicBezTo>
                <a:cubicBezTo>
                  <a:pt x="342" y="36"/>
                  <a:pt x="339" y="36"/>
                  <a:pt x="336" y="36"/>
                </a:cubicBezTo>
                <a:cubicBezTo>
                  <a:pt x="294" y="36"/>
                  <a:pt x="274" y="74"/>
                  <a:pt x="274" y="74"/>
                </a:cubicBezTo>
                <a:cubicBezTo>
                  <a:pt x="274" y="74"/>
                  <a:pt x="260" y="7"/>
                  <a:pt x="186" y="7"/>
                </a:cubicBezTo>
                <a:cubicBezTo>
                  <a:pt x="180" y="7"/>
                  <a:pt x="173" y="7"/>
                  <a:pt x="165" y="8"/>
                </a:cubicBezTo>
                <a:cubicBezTo>
                  <a:pt x="71" y="23"/>
                  <a:pt x="99" y="131"/>
                  <a:pt x="99" y="131"/>
                </a:cubicBezTo>
                <a:cubicBezTo>
                  <a:pt x="99" y="131"/>
                  <a:pt x="83" y="122"/>
                  <a:pt x="63" y="122"/>
                </a:cubicBezTo>
                <a:cubicBezTo>
                  <a:pt x="53" y="122"/>
                  <a:pt x="42" y="124"/>
                  <a:pt x="32" y="131"/>
                </a:cubicBezTo>
                <a:cubicBezTo>
                  <a:pt x="1" y="152"/>
                  <a:pt x="9" y="185"/>
                  <a:pt x="9" y="185"/>
                </a:cubicBezTo>
                <a:cubicBezTo>
                  <a:pt x="78" y="189"/>
                  <a:pt x="152" y="190"/>
                  <a:pt x="224" y="190"/>
                </a:cubicBezTo>
                <a:cubicBezTo>
                  <a:pt x="454" y="190"/>
                  <a:pt x="668" y="176"/>
                  <a:pt x="668" y="176"/>
                </a:cubicBezTo>
                <a:cubicBezTo>
                  <a:pt x="683" y="101"/>
                  <a:pt x="643" y="89"/>
                  <a:pt x="614" y="89"/>
                </a:cubicBezTo>
                <a:cubicBezTo>
                  <a:pt x="599" y="89"/>
                  <a:pt x="588" y="92"/>
                  <a:pt x="588" y="92"/>
                </a:cubicBezTo>
                <a:cubicBezTo>
                  <a:pt x="588" y="92"/>
                  <a:pt x="608" y="18"/>
                  <a:pt x="523" y="2"/>
                </a:cubicBezTo>
                <a:cubicBezTo>
                  <a:pt x="517" y="1"/>
                  <a:pt x="511" y="1"/>
                  <a:pt x="5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2" name="Google Shape;4632;p42">
            <a:extLst>
              <a:ext uri="{FF2B5EF4-FFF2-40B4-BE49-F238E27FC236}">
                <a16:creationId xmlns:a16="http://schemas.microsoft.com/office/drawing/2014/main" id="{D9A1DEC9-58AF-B5EC-0EA9-F1B0DC10D4D6}"/>
              </a:ext>
            </a:extLst>
          </p:cNvPr>
          <p:cNvSpPr/>
          <p:nvPr/>
        </p:nvSpPr>
        <p:spPr>
          <a:xfrm>
            <a:off x="13365688" y="3889992"/>
            <a:ext cx="86346" cy="34387"/>
          </a:xfrm>
          <a:custGeom>
            <a:avLst/>
            <a:gdLst/>
            <a:ahLst/>
            <a:cxnLst/>
            <a:rect l="l" t="t" r="r" b="b"/>
            <a:pathLst>
              <a:path w="570" h="227" extrusionOk="0">
                <a:moveTo>
                  <a:pt x="342" y="1"/>
                </a:moveTo>
                <a:cubicBezTo>
                  <a:pt x="262" y="1"/>
                  <a:pt x="229" y="69"/>
                  <a:pt x="229" y="69"/>
                </a:cubicBezTo>
                <a:cubicBezTo>
                  <a:pt x="229" y="69"/>
                  <a:pt x="215" y="26"/>
                  <a:pt x="166" y="26"/>
                </a:cubicBezTo>
                <a:cubicBezTo>
                  <a:pt x="156" y="26"/>
                  <a:pt x="145" y="28"/>
                  <a:pt x="133" y="32"/>
                </a:cubicBezTo>
                <a:cubicBezTo>
                  <a:pt x="57" y="57"/>
                  <a:pt x="81" y="109"/>
                  <a:pt x="81" y="109"/>
                </a:cubicBezTo>
                <a:cubicBezTo>
                  <a:pt x="81" y="109"/>
                  <a:pt x="76" y="108"/>
                  <a:pt x="67" y="108"/>
                </a:cubicBezTo>
                <a:cubicBezTo>
                  <a:pt x="55" y="108"/>
                  <a:pt x="38" y="111"/>
                  <a:pt x="25" y="128"/>
                </a:cubicBezTo>
                <a:cubicBezTo>
                  <a:pt x="1" y="155"/>
                  <a:pt x="27" y="183"/>
                  <a:pt x="27" y="183"/>
                </a:cubicBezTo>
                <a:cubicBezTo>
                  <a:pt x="139" y="209"/>
                  <a:pt x="537" y="226"/>
                  <a:pt x="537" y="226"/>
                </a:cubicBezTo>
                <a:cubicBezTo>
                  <a:pt x="537" y="226"/>
                  <a:pt x="569" y="129"/>
                  <a:pt x="532" y="100"/>
                </a:cubicBezTo>
                <a:cubicBezTo>
                  <a:pt x="519" y="90"/>
                  <a:pt x="505" y="87"/>
                  <a:pt x="492" y="87"/>
                </a:cubicBezTo>
                <a:cubicBezTo>
                  <a:pt x="469" y="87"/>
                  <a:pt x="450" y="97"/>
                  <a:pt x="450" y="97"/>
                </a:cubicBezTo>
                <a:cubicBezTo>
                  <a:pt x="450" y="97"/>
                  <a:pt x="437" y="6"/>
                  <a:pt x="351" y="1"/>
                </a:cubicBezTo>
                <a:cubicBezTo>
                  <a:pt x="348" y="1"/>
                  <a:pt x="345" y="1"/>
                  <a:pt x="3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42">
            <a:extLst>
              <a:ext uri="{FF2B5EF4-FFF2-40B4-BE49-F238E27FC236}">
                <a16:creationId xmlns:a16="http://schemas.microsoft.com/office/drawing/2014/main" id="{F4D8A8EE-A5CA-664E-C715-569F532A9275}"/>
              </a:ext>
            </a:extLst>
          </p:cNvPr>
          <p:cNvSpPr/>
          <p:nvPr/>
        </p:nvSpPr>
        <p:spPr>
          <a:xfrm>
            <a:off x="13858927" y="3589747"/>
            <a:ext cx="55292" cy="24541"/>
          </a:xfrm>
          <a:custGeom>
            <a:avLst/>
            <a:gdLst/>
            <a:ahLst/>
            <a:cxnLst/>
            <a:rect l="l" t="t" r="r" b="b"/>
            <a:pathLst>
              <a:path w="365" h="162" extrusionOk="0">
                <a:moveTo>
                  <a:pt x="133" y="1"/>
                </a:moveTo>
                <a:cubicBezTo>
                  <a:pt x="86" y="1"/>
                  <a:pt x="72" y="46"/>
                  <a:pt x="72" y="46"/>
                </a:cubicBezTo>
                <a:cubicBezTo>
                  <a:pt x="72" y="46"/>
                  <a:pt x="59" y="29"/>
                  <a:pt x="42" y="29"/>
                </a:cubicBezTo>
                <a:cubicBezTo>
                  <a:pt x="36" y="29"/>
                  <a:pt x="30" y="31"/>
                  <a:pt x="24" y="38"/>
                </a:cubicBezTo>
                <a:cubicBezTo>
                  <a:pt x="0" y="61"/>
                  <a:pt x="24" y="75"/>
                  <a:pt x="24" y="75"/>
                </a:cubicBezTo>
                <a:lnTo>
                  <a:pt x="19" y="160"/>
                </a:lnTo>
                <a:cubicBezTo>
                  <a:pt x="45" y="161"/>
                  <a:pt x="72" y="162"/>
                  <a:pt x="99" y="162"/>
                </a:cubicBezTo>
                <a:cubicBezTo>
                  <a:pt x="185" y="162"/>
                  <a:pt x="274" y="156"/>
                  <a:pt x="365" y="145"/>
                </a:cubicBezTo>
                <a:cubicBezTo>
                  <a:pt x="357" y="98"/>
                  <a:pt x="322" y="93"/>
                  <a:pt x="308" y="93"/>
                </a:cubicBezTo>
                <a:cubicBezTo>
                  <a:pt x="305" y="93"/>
                  <a:pt x="303" y="94"/>
                  <a:pt x="303" y="94"/>
                </a:cubicBezTo>
                <a:cubicBezTo>
                  <a:pt x="303" y="94"/>
                  <a:pt x="311" y="47"/>
                  <a:pt x="265" y="37"/>
                </a:cubicBezTo>
                <a:cubicBezTo>
                  <a:pt x="258" y="35"/>
                  <a:pt x="251" y="35"/>
                  <a:pt x="245" y="35"/>
                </a:cubicBezTo>
                <a:cubicBezTo>
                  <a:pt x="209" y="35"/>
                  <a:pt x="185" y="55"/>
                  <a:pt x="185" y="55"/>
                </a:cubicBezTo>
                <a:cubicBezTo>
                  <a:pt x="185" y="55"/>
                  <a:pt x="181" y="1"/>
                  <a:pt x="1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42">
            <a:extLst>
              <a:ext uri="{FF2B5EF4-FFF2-40B4-BE49-F238E27FC236}">
                <a16:creationId xmlns:a16="http://schemas.microsoft.com/office/drawing/2014/main" id="{FFD5285B-38B8-6DBB-5F1B-D1A237122DAA}"/>
              </a:ext>
            </a:extLst>
          </p:cNvPr>
          <p:cNvSpPr/>
          <p:nvPr/>
        </p:nvSpPr>
        <p:spPr>
          <a:xfrm>
            <a:off x="13761673" y="3584748"/>
            <a:ext cx="55292" cy="27267"/>
          </a:xfrm>
          <a:custGeom>
            <a:avLst/>
            <a:gdLst/>
            <a:ahLst/>
            <a:cxnLst/>
            <a:rect l="l" t="t" r="r" b="b"/>
            <a:pathLst>
              <a:path w="365" h="180" extrusionOk="0">
                <a:moveTo>
                  <a:pt x="232" y="1"/>
                </a:moveTo>
                <a:cubicBezTo>
                  <a:pt x="183" y="1"/>
                  <a:pt x="180" y="54"/>
                  <a:pt x="180" y="54"/>
                </a:cubicBezTo>
                <a:cubicBezTo>
                  <a:pt x="180" y="54"/>
                  <a:pt x="156" y="34"/>
                  <a:pt x="120" y="34"/>
                </a:cubicBezTo>
                <a:cubicBezTo>
                  <a:pt x="114" y="34"/>
                  <a:pt x="107" y="35"/>
                  <a:pt x="100" y="37"/>
                </a:cubicBezTo>
                <a:cubicBezTo>
                  <a:pt x="53" y="47"/>
                  <a:pt x="62" y="94"/>
                  <a:pt x="62" y="94"/>
                </a:cubicBezTo>
                <a:cubicBezTo>
                  <a:pt x="62" y="94"/>
                  <a:pt x="60" y="93"/>
                  <a:pt x="56" y="93"/>
                </a:cubicBezTo>
                <a:cubicBezTo>
                  <a:pt x="42" y="93"/>
                  <a:pt x="8" y="98"/>
                  <a:pt x="0" y="145"/>
                </a:cubicBezTo>
                <a:cubicBezTo>
                  <a:pt x="94" y="164"/>
                  <a:pt x="175" y="179"/>
                  <a:pt x="253" y="179"/>
                </a:cubicBezTo>
                <a:cubicBezTo>
                  <a:pt x="285" y="179"/>
                  <a:pt x="315" y="177"/>
                  <a:pt x="347" y="171"/>
                </a:cubicBezTo>
                <a:lnTo>
                  <a:pt x="341" y="74"/>
                </a:lnTo>
                <a:cubicBezTo>
                  <a:pt x="341" y="74"/>
                  <a:pt x="364" y="61"/>
                  <a:pt x="341" y="37"/>
                </a:cubicBezTo>
                <a:cubicBezTo>
                  <a:pt x="335" y="31"/>
                  <a:pt x="329" y="29"/>
                  <a:pt x="323" y="29"/>
                </a:cubicBezTo>
                <a:cubicBezTo>
                  <a:pt x="306" y="29"/>
                  <a:pt x="292" y="46"/>
                  <a:pt x="292" y="46"/>
                </a:cubicBezTo>
                <a:cubicBezTo>
                  <a:pt x="292" y="46"/>
                  <a:pt x="279" y="1"/>
                  <a:pt x="2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42">
            <a:extLst>
              <a:ext uri="{FF2B5EF4-FFF2-40B4-BE49-F238E27FC236}">
                <a16:creationId xmlns:a16="http://schemas.microsoft.com/office/drawing/2014/main" id="{E2A57ADE-718D-7960-7078-E71AE2F0F54F}"/>
              </a:ext>
            </a:extLst>
          </p:cNvPr>
          <p:cNvSpPr/>
          <p:nvPr/>
        </p:nvSpPr>
        <p:spPr>
          <a:xfrm>
            <a:off x="13767732" y="3443866"/>
            <a:ext cx="177540" cy="150122"/>
          </a:xfrm>
          <a:custGeom>
            <a:avLst/>
            <a:gdLst/>
            <a:ahLst/>
            <a:cxnLst/>
            <a:rect l="l" t="t" r="r" b="b"/>
            <a:pathLst>
              <a:path w="1172" h="991" extrusionOk="0">
                <a:moveTo>
                  <a:pt x="793" y="0"/>
                </a:moveTo>
                <a:cubicBezTo>
                  <a:pt x="770" y="0"/>
                  <a:pt x="746" y="11"/>
                  <a:pt x="727" y="22"/>
                </a:cubicBezTo>
                <a:cubicBezTo>
                  <a:pt x="653" y="68"/>
                  <a:pt x="598" y="134"/>
                  <a:pt x="555" y="201"/>
                </a:cubicBezTo>
                <a:cubicBezTo>
                  <a:pt x="462" y="347"/>
                  <a:pt x="414" y="511"/>
                  <a:pt x="415" y="676"/>
                </a:cubicBezTo>
                <a:cubicBezTo>
                  <a:pt x="388" y="558"/>
                  <a:pt x="275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2" y="568"/>
                  <a:pt x="290" y="826"/>
                  <a:pt x="438" y="991"/>
                </a:cubicBezTo>
                <a:cubicBezTo>
                  <a:pt x="628" y="908"/>
                  <a:pt x="890" y="802"/>
                  <a:pt x="1087" y="707"/>
                </a:cubicBezTo>
                <a:cubicBezTo>
                  <a:pt x="1122" y="691"/>
                  <a:pt x="1158" y="667"/>
                  <a:pt x="1163" y="634"/>
                </a:cubicBezTo>
                <a:cubicBezTo>
                  <a:pt x="1172" y="577"/>
                  <a:pt x="1087" y="542"/>
                  <a:pt x="1017" y="539"/>
                </a:cubicBezTo>
                <a:cubicBezTo>
                  <a:pt x="1010" y="539"/>
                  <a:pt x="1004" y="539"/>
                  <a:pt x="998" y="539"/>
                </a:cubicBezTo>
                <a:cubicBezTo>
                  <a:pt x="829" y="539"/>
                  <a:pt x="662" y="620"/>
                  <a:pt x="584" y="744"/>
                </a:cubicBezTo>
                <a:cubicBezTo>
                  <a:pt x="690" y="547"/>
                  <a:pt x="795" y="348"/>
                  <a:pt x="856" y="139"/>
                </a:cubicBezTo>
                <a:cubicBezTo>
                  <a:pt x="865" y="112"/>
                  <a:pt x="871" y="83"/>
                  <a:pt x="865" y="56"/>
                </a:cubicBezTo>
                <a:cubicBezTo>
                  <a:pt x="856" y="29"/>
                  <a:pt x="833" y="4"/>
                  <a:pt x="800" y="0"/>
                </a:cubicBezTo>
                <a:cubicBezTo>
                  <a:pt x="797" y="0"/>
                  <a:pt x="795" y="0"/>
                  <a:pt x="7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42">
            <a:extLst>
              <a:ext uri="{FF2B5EF4-FFF2-40B4-BE49-F238E27FC236}">
                <a16:creationId xmlns:a16="http://schemas.microsoft.com/office/drawing/2014/main" id="{EFA7ABCF-606B-ED40-700A-CEB5A9F6AF58}"/>
              </a:ext>
            </a:extLst>
          </p:cNvPr>
          <p:cNvSpPr/>
          <p:nvPr/>
        </p:nvSpPr>
        <p:spPr>
          <a:xfrm>
            <a:off x="13833629" y="3457197"/>
            <a:ext cx="50596" cy="133610"/>
          </a:xfrm>
          <a:custGeom>
            <a:avLst/>
            <a:gdLst/>
            <a:ahLst/>
            <a:cxnLst/>
            <a:rect l="l" t="t" r="r" b="b"/>
            <a:pathLst>
              <a:path w="334" h="882" fill="none" extrusionOk="0">
                <a:moveTo>
                  <a:pt x="334" y="0"/>
                </a:moveTo>
                <a:cubicBezTo>
                  <a:pt x="181" y="278"/>
                  <a:pt x="68" y="575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42">
            <a:extLst>
              <a:ext uri="{FF2B5EF4-FFF2-40B4-BE49-F238E27FC236}">
                <a16:creationId xmlns:a16="http://schemas.microsoft.com/office/drawing/2014/main" id="{42EB6C93-D411-8DCA-EE24-421487CF7BDC}"/>
              </a:ext>
            </a:extLst>
          </p:cNvPr>
          <p:cNvSpPr/>
          <p:nvPr/>
        </p:nvSpPr>
        <p:spPr>
          <a:xfrm>
            <a:off x="13832568" y="3537939"/>
            <a:ext cx="95133" cy="53323"/>
          </a:xfrm>
          <a:custGeom>
            <a:avLst/>
            <a:gdLst/>
            <a:ahLst/>
            <a:cxnLst/>
            <a:rect l="l" t="t" r="r" b="b"/>
            <a:pathLst>
              <a:path w="628" h="352" fill="none" extrusionOk="0">
                <a:moveTo>
                  <a:pt x="628" y="1"/>
                </a:moveTo>
                <a:cubicBezTo>
                  <a:pt x="387" y="54"/>
                  <a:pt x="167" y="179"/>
                  <a:pt x="1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42">
            <a:extLst>
              <a:ext uri="{FF2B5EF4-FFF2-40B4-BE49-F238E27FC236}">
                <a16:creationId xmlns:a16="http://schemas.microsoft.com/office/drawing/2014/main" id="{5B05A44F-5198-8AD4-847B-94D01D3AA41E}"/>
              </a:ext>
            </a:extLst>
          </p:cNvPr>
          <p:cNvSpPr/>
          <p:nvPr/>
        </p:nvSpPr>
        <p:spPr>
          <a:xfrm>
            <a:off x="13782578" y="3504915"/>
            <a:ext cx="50747" cy="85438"/>
          </a:xfrm>
          <a:custGeom>
            <a:avLst/>
            <a:gdLst/>
            <a:ahLst/>
            <a:cxnLst/>
            <a:rect l="l" t="t" r="r" b="b"/>
            <a:pathLst>
              <a:path w="335" h="564" fill="none" extrusionOk="0">
                <a:moveTo>
                  <a:pt x="1" y="1"/>
                </a:moveTo>
                <a:cubicBezTo>
                  <a:pt x="122" y="184"/>
                  <a:pt x="277" y="355"/>
                  <a:pt x="335" y="56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42">
            <a:extLst>
              <a:ext uri="{FF2B5EF4-FFF2-40B4-BE49-F238E27FC236}">
                <a16:creationId xmlns:a16="http://schemas.microsoft.com/office/drawing/2014/main" id="{227B8476-B76F-3CA2-FF75-37F6B8930DEE}"/>
              </a:ext>
            </a:extLst>
          </p:cNvPr>
          <p:cNvSpPr/>
          <p:nvPr/>
        </p:nvSpPr>
        <p:spPr>
          <a:xfrm>
            <a:off x="13802726" y="3587323"/>
            <a:ext cx="66350" cy="31509"/>
          </a:xfrm>
          <a:custGeom>
            <a:avLst/>
            <a:gdLst/>
            <a:ahLst/>
            <a:cxnLst/>
            <a:rect l="l" t="t" r="r" b="b"/>
            <a:pathLst>
              <a:path w="438" h="208" extrusionOk="0">
                <a:moveTo>
                  <a:pt x="241" y="0"/>
                </a:moveTo>
                <a:cubicBezTo>
                  <a:pt x="210" y="0"/>
                  <a:pt x="179" y="3"/>
                  <a:pt x="149" y="8"/>
                </a:cubicBezTo>
                <a:cubicBezTo>
                  <a:pt x="109" y="15"/>
                  <a:pt x="69" y="26"/>
                  <a:pt x="41" y="52"/>
                </a:cubicBezTo>
                <a:cubicBezTo>
                  <a:pt x="5" y="87"/>
                  <a:pt x="2" y="138"/>
                  <a:pt x="0" y="184"/>
                </a:cubicBezTo>
                <a:cubicBezTo>
                  <a:pt x="100" y="199"/>
                  <a:pt x="206" y="208"/>
                  <a:pt x="313" y="208"/>
                </a:cubicBezTo>
                <a:cubicBezTo>
                  <a:pt x="343" y="208"/>
                  <a:pt x="373" y="207"/>
                  <a:pt x="403" y="206"/>
                </a:cubicBezTo>
                <a:cubicBezTo>
                  <a:pt x="418" y="178"/>
                  <a:pt x="431" y="150"/>
                  <a:pt x="434" y="121"/>
                </a:cubicBezTo>
                <a:cubicBezTo>
                  <a:pt x="437" y="91"/>
                  <a:pt x="429" y="60"/>
                  <a:pt x="405" y="38"/>
                </a:cubicBezTo>
                <a:cubicBezTo>
                  <a:pt x="381" y="18"/>
                  <a:pt x="349" y="10"/>
                  <a:pt x="317" y="5"/>
                </a:cubicBezTo>
                <a:cubicBezTo>
                  <a:pt x="292" y="2"/>
                  <a:pt x="266" y="0"/>
                  <a:pt x="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0" name="Google Shape;4640;p42">
            <a:extLst>
              <a:ext uri="{FF2B5EF4-FFF2-40B4-BE49-F238E27FC236}">
                <a16:creationId xmlns:a16="http://schemas.microsoft.com/office/drawing/2014/main" id="{DB5DEA32-5795-7EC1-2438-513189CEBA48}"/>
              </a:ext>
            </a:extLst>
          </p:cNvPr>
          <p:cNvSpPr/>
          <p:nvPr/>
        </p:nvSpPr>
        <p:spPr>
          <a:xfrm>
            <a:off x="13823025" y="3601714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2" y="0"/>
                </a:moveTo>
                <a:cubicBezTo>
                  <a:pt x="316" y="0"/>
                  <a:pt x="285" y="69"/>
                  <a:pt x="285" y="69"/>
                </a:cubicBezTo>
                <a:cubicBezTo>
                  <a:pt x="285" y="69"/>
                  <a:pt x="288" y="32"/>
                  <a:pt x="253" y="27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200" y="54"/>
                  <a:pt x="200" y="54"/>
                </a:cubicBezTo>
                <a:cubicBezTo>
                  <a:pt x="200" y="54"/>
                  <a:pt x="190" y="4"/>
                  <a:pt x="135" y="4"/>
                </a:cubicBezTo>
                <a:cubicBezTo>
                  <a:pt x="130" y="4"/>
                  <a:pt x="125" y="5"/>
                  <a:pt x="119" y="5"/>
                </a:cubicBezTo>
                <a:cubicBezTo>
                  <a:pt x="51" y="16"/>
                  <a:pt x="72" y="95"/>
                  <a:pt x="72" y="95"/>
                </a:cubicBezTo>
                <a:cubicBezTo>
                  <a:pt x="72" y="95"/>
                  <a:pt x="60" y="88"/>
                  <a:pt x="46" y="88"/>
                </a:cubicBezTo>
                <a:cubicBezTo>
                  <a:pt x="39" y="88"/>
                  <a:pt x="31" y="90"/>
                  <a:pt x="23" y="95"/>
                </a:cubicBezTo>
                <a:cubicBezTo>
                  <a:pt x="0" y="111"/>
                  <a:pt x="6" y="136"/>
                  <a:pt x="6" y="136"/>
                </a:cubicBezTo>
                <a:cubicBezTo>
                  <a:pt x="58" y="138"/>
                  <a:pt x="115" y="139"/>
                  <a:pt x="169" y="139"/>
                </a:cubicBezTo>
                <a:cubicBezTo>
                  <a:pt x="338" y="139"/>
                  <a:pt x="493" y="129"/>
                  <a:pt x="492" y="129"/>
                </a:cubicBezTo>
                <a:cubicBezTo>
                  <a:pt x="503" y="74"/>
                  <a:pt x="473" y="65"/>
                  <a:pt x="451" y="65"/>
                </a:cubicBezTo>
                <a:cubicBezTo>
                  <a:pt x="441" y="65"/>
                  <a:pt x="432" y="67"/>
                  <a:pt x="432" y="67"/>
                </a:cubicBezTo>
                <a:cubicBezTo>
                  <a:pt x="432" y="67"/>
                  <a:pt x="448" y="13"/>
                  <a:pt x="385" y="1"/>
                </a:cubicBezTo>
                <a:cubicBezTo>
                  <a:pt x="381" y="0"/>
                  <a:pt x="376" y="0"/>
                  <a:pt x="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42">
            <a:extLst>
              <a:ext uri="{FF2B5EF4-FFF2-40B4-BE49-F238E27FC236}">
                <a16:creationId xmlns:a16="http://schemas.microsoft.com/office/drawing/2014/main" id="{CE3C5162-4E0A-0BE3-6DDA-15FA311FEFDE}"/>
              </a:ext>
            </a:extLst>
          </p:cNvPr>
          <p:cNvSpPr/>
          <p:nvPr/>
        </p:nvSpPr>
        <p:spPr>
          <a:xfrm>
            <a:off x="13764854" y="3597170"/>
            <a:ext cx="63775" cy="25147"/>
          </a:xfrm>
          <a:custGeom>
            <a:avLst/>
            <a:gdLst/>
            <a:ahLst/>
            <a:cxnLst/>
            <a:rect l="l" t="t" r="r" b="b"/>
            <a:pathLst>
              <a:path w="421" h="166" extrusionOk="0">
                <a:moveTo>
                  <a:pt x="253" y="0"/>
                </a:moveTo>
                <a:cubicBezTo>
                  <a:pt x="195" y="0"/>
                  <a:pt x="171" y="51"/>
                  <a:pt x="171" y="51"/>
                </a:cubicBezTo>
                <a:cubicBezTo>
                  <a:pt x="171" y="51"/>
                  <a:pt x="160" y="19"/>
                  <a:pt x="124" y="19"/>
                </a:cubicBezTo>
                <a:cubicBezTo>
                  <a:pt x="117" y="19"/>
                  <a:pt x="108" y="20"/>
                  <a:pt x="99" y="23"/>
                </a:cubicBezTo>
                <a:cubicBezTo>
                  <a:pt x="42" y="42"/>
                  <a:pt x="60" y="80"/>
                  <a:pt x="60" y="80"/>
                </a:cubicBezTo>
                <a:cubicBezTo>
                  <a:pt x="60" y="80"/>
                  <a:pt x="57" y="79"/>
                  <a:pt x="51" y="79"/>
                </a:cubicBezTo>
                <a:cubicBezTo>
                  <a:pt x="43" y="79"/>
                  <a:pt x="29" y="81"/>
                  <a:pt x="18" y="94"/>
                </a:cubicBezTo>
                <a:cubicBezTo>
                  <a:pt x="0" y="115"/>
                  <a:pt x="20" y="136"/>
                  <a:pt x="20" y="136"/>
                </a:cubicBezTo>
                <a:cubicBezTo>
                  <a:pt x="102" y="155"/>
                  <a:pt x="398" y="166"/>
                  <a:pt x="398" y="166"/>
                </a:cubicBezTo>
                <a:cubicBezTo>
                  <a:pt x="398" y="166"/>
                  <a:pt x="421" y="94"/>
                  <a:pt x="394" y="74"/>
                </a:cubicBezTo>
                <a:cubicBezTo>
                  <a:pt x="384" y="66"/>
                  <a:pt x="374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4"/>
                  <a:pt x="259" y="0"/>
                </a:cubicBezTo>
                <a:cubicBezTo>
                  <a:pt x="257" y="0"/>
                  <a:pt x="255" y="0"/>
                  <a:pt x="2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42">
            <a:extLst>
              <a:ext uri="{FF2B5EF4-FFF2-40B4-BE49-F238E27FC236}">
                <a16:creationId xmlns:a16="http://schemas.microsoft.com/office/drawing/2014/main" id="{988A1D66-0F7D-F597-B4E0-AB4EDDE13DA4}"/>
              </a:ext>
            </a:extLst>
          </p:cNvPr>
          <p:cNvSpPr/>
          <p:nvPr/>
        </p:nvSpPr>
        <p:spPr>
          <a:xfrm>
            <a:off x="13272827" y="3480525"/>
            <a:ext cx="55444" cy="24389"/>
          </a:xfrm>
          <a:custGeom>
            <a:avLst/>
            <a:gdLst/>
            <a:ahLst/>
            <a:cxnLst/>
            <a:rect l="l" t="t" r="r" b="b"/>
            <a:pathLst>
              <a:path w="366" h="161" extrusionOk="0">
                <a:moveTo>
                  <a:pt x="134" y="0"/>
                </a:moveTo>
                <a:cubicBezTo>
                  <a:pt x="87" y="0"/>
                  <a:pt x="74" y="45"/>
                  <a:pt x="74" y="45"/>
                </a:cubicBezTo>
                <a:cubicBezTo>
                  <a:pt x="74" y="45"/>
                  <a:pt x="61" y="28"/>
                  <a:pt x="44" y="28"/>
                </a:cubicBezTo>
                <a:cubicBezTo>
                  <a:pt x="38" y="28"/>
                  <a:pt x="31" y="30"/>
                  <a:pt x="25" y="36"/>
                </a:cubicBezTo>
                <a:cubicBezTo>
                  <a:pt x="1" y="59"/>
                  <a:pt x="25" y="74"/>
                  <a:pt x="25" y="74"/>
                </a:cubicBezTo>
                <a:lnTo>
                  <a:pt x="20" y="158"/>
                </a:lnTo>
                <a:cubicBezTo>
                  <a:pt x="46" y="160"/>
                  <a:pt x="73" y="160"/>
                  <a:pt x="100" y="160"/>
                </a:cubicBezTo>
                <a:cubicBezTo>
                  <a:pt x="186" y="160"/>
                  <a:pt x="275" y="154"/>
                  <a:pt x="366" y="145"/>
                </a:cubicBezTo>
                <a:cubicBezTo>
                  <a:pt x="358" y="98"/>
                  <a:pt x="325" y="93"/>
                  <a:pt x="310" y="93"/>
                </a:cubicBezTo>
                <a:cubicBezTo>
                  <a:pt x="306" y="93"/>
                  <a:pt x="304" y="93"/>
                  <a:pt x="304" y="93"/>
                </a:cubicBezTo>
                <a:cubicBezTo>
                  <a:pt x="304" y="93"/>
                  <a:pt x="313" y="47"/>
                  <a:pt x="267" y="36"/>
                </a:cubicBezTo>
                <a:cubicBezTo>
                  <a:pt x="259" y="35"/>
                  <a:pt x="252" y="34"/>
                  <a:pt x="246" y="34"/>
                </a:cubicBezTo>
                <a:cubicBezTo>
                  <a:pt x="210" y="34"/>
                  <a:pt x="186" y="54"/>
                  <a:pt x="186" y="54"/>
                </a:cubicBezTo>
                <a:cubicBezTo>
                  <a:pt x="186" y="54"/>
                  <a:pt x="182" y="0"/>
                  <a:pt x="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42">
            <a:extLst>
              <a:ext uri="{FF2B5EF4-FFF2-40B4-BE49-F238E27FC236}">
                <a16:creationId xmlns:a16="http://schemas.microsoft.com/office/drawing/2014/main" id="{0C4B1E33-3C55-757E-5411-16A7A17EEE9F}"/>
              </a:ext>
            </a:extLst>
          </p:cNvPr>
          <p:cNvSpPr/>
          <p:nvPr/>
        </p:nvSpPr>
        <p:spPr>
          <a:xfrm>
            <a:off x="13175573" y="3475223"/>
            <a:ext cx="55444" cy="27116"/>
          </a:xfrm>
          <a:custGeom>
            <a:avLst/>
            <a:gdLst/>
            <a:ahLst/>
            <a:cxnLst/>
            <a:rect l="l" t="t" r="r" b="b"/>
            <a:pathLst>
              <a:path w="366" h="179" extrusionOk="0">
                <a:moveTo>
                  <a:pt x="233" y="0"/>
                </a:moveTo>
                <a:cubicBezTo>
                  <a:pt x="185" y="0"/>
                  <a:pt x="181" y="54"/>
                  <a:pt x="181" y="54"/>
                </a:cubicBezTo>
                <a:cubicBezTo>
                  <a:pt x="181" y="54"/>
                  <a:pt x="157" y="34"/>
                  <a:pt x="122" y="34"/>
                </a:cubicBezTo>
                <a:cubicBezTo>
                  <a:pt x="116" y="34"/>
                  <a:pt x="109" y="35"/>
                  <a:pt x="101" y="36"/>
                </a:cubicBezTo>
                <a:cubicBezTo>
                  <a:pt x="55" y="47"/>
                  <a:pt x="62" y="93"/>
                  <a:pt x="62" y="93"/>
                </a:cubicBezTo>
                <a:cubicBezTo>
                  <a:pt x="62" y="93"/>
                  <a:pt x="60" y="93"/>
                  <a:pt x="56" y="93"/>
                </a:cubicBezTo>
                <a:cubicBezTo>
                  <a:pt x="41" y="93"/>
                  <a:pt x="7" y="98"/>
                  <a:pt x="0" y="145"/>
                </a:cubicBezTo>
                <a:cubicBezTo>
                  <a:pt x="93" y="163"/>
                  <a:pt x="174" y="179"/>
                  <a:pt x="253" y="179"/>
                </a:cubicBezTo>
                <a:cubicBezTo>
                  <a:pt x="284" y="179"/>
                  <a:pt x="315" y="176"/>
                  <a:pt x="346" y="171"/>
                </a:cubicBezTo>
                <a:lnTo>
                  <a:pt x="342" y="74"/>
                </a:lnTo>
                <a:cubicBezTo>
                  <a:pt x="342" y="74"/>
                  <a:pt x="366" y="60"/>
                  <a:pt x="342" y="36"/>
                </a:cubicBezTo>
                <a:cubicBezTo>
                  <a:pt x="336" y="30"/>
                  <a:pt x="330" y="28"/>
                  <a:pt x="324" y="28"/>
                </a:cubicBezTo>
                <a:cubicBezTo>
                  <a:pt x="308" y="28"/>
                  <a:pt x="294" y="46"/>
                  <a:pt x="294" y="46"/>
                </a:cubicBezTo>
                <a:cubicBezTo>
                  <a:pt x="294" y="46"/>
                  <a:pt x="280" y="0"/>
                  <a:pt x="2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4" name="Google Shape;4644;p42">
            <a:extLst>
              <a:ext uri="{FF2B5EF4-FFF2-40B4-BE49-F238E27FC236}">
                <a16:creationId xmlns:a16="http://schemas.microsoft.com/office/drawing/2014/main" id="{D3C40ADA-61CE-1D57-AE6F-44A7C2773614}"/>
              </a:ext>
            </a:extLst>
          </p:cNvPr>
          <p:cNvSpPr/>
          <p:nvPr/>
        </p:nvSpPr>
        <p:spPr>
          <a:xfrm>
            <a:off x="13182087" y="3334190"/>
            <a:ext cx="177389" cy="150273"/>
          </a:xfrm>
          <a:custGeom>
            <a:avLst/>
            <a:gdLst/>
            <a:ahLst/>
            <a:cxnLst/>
            <a:rect l="l" t="t" r="r" b="b"/>
            <a:pathLst>
              <a:path w="1171" h="992" extrusionOk="0">
                <a:moveTo>
                  <a:pt x="792" y="1"/>
                </a:moveTo>
                <a:cubicBezTo>
                  <a:pt x="768" y="1"/>
                  <a:pt x="745" y="11"/>
                  <a:pt x="726" y="23"/>
                </a:cubicBezTo>
                <a:cubicBezTo>
                  <a:pt x="651" y="68"/>
                  <a:pt x="597" y="134"/>
                  <a:pt x="552" y="202"/>
                </a:cubicBezTo>
                <a:cubicBezTo>
                  <a:pt x="459" y="347"/>
                  <a:pt x="412" y="512"/>
                  <a:pt x="415" y="677"/>
                </a:cubicBezTo>
                <a:cubicBezTo>
                  <a:pt x="387" y="558"/>
                  <a:pt x="273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0" y="568"/>
                  <a:pt x="287" y="828"/>
                  <a:pt x="437" y="991"/>
                </a:cubicBezTo>
                <a:cubicBezTo>
                  <a:pt x="626" y="908"/>
                  <a:pt x="888" y="803"/>
                  <a:pt x="1085" y="708"/>
                </a:cubicBezTo>
                <a:cubicBezTo>
                  <a:pt x="1120" y="691"/>
                  <a:pt x="1156" y="668"/>
                  <a:pt x="1161" y="635"/>
                </a:cubicBezTo>
                <a:cubicBezTo>
                  <a:pt x="1170" y="578"/>
                  <a:pt x="1085" y="543"/>
                  <a:pt x="1015" y="540"/>
                </a:cubicBezTo>
                <a:cubicBezTo>
                  <a:pt x="1009" y="539"/>
                  <a:pt x="1003" y="539"/>
                  <a:pt x="997" y="539"/>
                </a:cubicBezTo>
                <a:cubicBezTo>
                  <a:pt x="827" y="539"/>
                  <a:pt x="661" y="620"/>
                  <a:pt x="582" y="744"/>
                </a:cubicBezTo>
                <a:cubicBezTo>
                  <a:pt x="688" y="548"/>
                  <a:pt x="794" y="348"/>
                  <a:pt x="855" y="140"/>
                </a:cubicBezTo>
                <a:cubicBezTo>
                  <a:pt x="862" y="113"/>
                  <a:pt x="870" y="84"/>
                  <a:pt x="862" y="57"/>
                </a:cubicBezTo>
                <a:cubicBezTo>
                  <a:pt x="855" y="30"/>
                  <a:pt x="830" y="4"/>
                  <a:pt x="798" y="1"/>
                </a:cubicBezTo>
                <a:cubicBezTo>
                  <a:pt x="796" y="1"/>
                  <a:pt x="794" y="1"/>
                  <a:pt x="79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5" name="Google Shape;4645;p42">
            <a:extLst>
              <a:ext uri="{FF2B5EF4-FFF2-40B4-BE49-F238E27FC236}">
                <a16:creationId xmlns:a16="http://schemas.microsoft.com/office/drawing/2014/main" id="{03CFC06B-5F07-205A-B816-C9D6DD5EEAD0}"/>
              </a:ext>
            </a:extLst>
          </p:cNvPr>
          <p:cNvSpPr/>
          <p:nvPr/>
        </p:nvSpPr>
        <p:spPr>
          <a:xfrm>
            <a:off x="13247681" y="3347672"/>
            <a:ext cx="50747" cy="133761"/>
          </a:xfrm>
          <a:custGeom>
            <a:avLst/>
            <a:gdLst/>
            <a:ahLst/>
            <a:cxnLst/>
            <a:rect l="l" t="t" r="r" b="b"/>
            <a:pathLst>
              <a:path w="335" h="883" fill="none" extrusionOk="0">
                <a:moveTo>
                  <a:pt x="334" y="1"/>
                </a:moveTo>
                <a:cubicBezTo>
                  <a:pt x="180" y="279"/>
                  <a:pt x="68" y="577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6" name="Google Shape;4646;p42">
            <a:extLst>
              <a:ext uri="{FF2B5EF4-FFF2-40B4-BE49-F238E27FC236}">
                <a16:creationId xmlns:a16="http://schemas.microsoft.com/office/drawing/2014/main" id="{CBF26BB2-592E-11F1-7A03-1D72B40A0A8E}"/>
              </a:ext>
            </a:extLst>
          </p:cNvPr>
          <p:cNvSpPr/>
          <p:nvPr/>
        </p:nvSpPr>
        <p:spPr>
          <a:xfrm>
            <a:off x="13246772" y="3428717"/>
            <a:ext cx="94981" cy="53323"/>
          </a:xfrm>
          <a:custGeom>
            <a:avLst/>
            <a:gdLst/>
            <a:ahLst/>
            <a:cxnLst/>
            <a:rect l="l" t="t" r="r" b="b"/>
            <a:pathLst>
              <a:path w="627" h="352" fill="none" extrusionOk="0">
                <a:moveTo>
                  <a:pt x="627" y="0"/>
                </a:moveTo>
                <a:cubicBezTo>
                  <a:pt x="387" y="53"/>
                  <a:pt x="166" y="178"/>
                  <a:pt x="0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42">
            <a:extLst>
              <a:ext uri="{FF2B5EF4-FFF2-40B4-BE49-F238E27FC236}">
                <a16:creationId xmlns:a16="http://schemas.microsoft.com/office/drawing/2014/main" id="{4D7F2C56-2189-866C-DA91-D4C0C0E1D93F}"/>
              </a:ext>
            </a:extLst>
          </p:cNvPr>
          <p:cNvSpPr/>
          <p:nvPr/>
        </p:nvSpPr>
        <p:spPr>
          <a:xfrm>
            <a:off x="13196630" y="3395390"/>
            <a:ext cx="50899" cy="85438"/>
          </a:xfrm>
          <a:custGeom>
            <a:avLst/>
            <a:gdLst/>
            <a:ahLst/>
            <a:cxnLst/>
            <a:rect l="l" t="t" r="r" b="b"/>
            <a:pathLst>
              <a:path w="336" h="564" fill="none" extrusionOk="0">
                <a:moveTo>
                  <a:pt x="1" y="0"/>
                </a:moveTo>
                <a:cubicBezTo>
                  <a:pt x="122" y="184"/>
                  <a:pt x="277" y="355"/>
                  <a:pt x="336" y="563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2">
            <a:extLst>
              <a:ext uri="{FF2B5EF4-FFF2-40B4-BE49-F238E27FC236}">
                <a16:creationId xmlns:a16="http://schemas.microsoft.com/office/drawing/2014/main" id="{2A15A356-CA86-492D-FBDC-6B36499A1B7D}"/>
              </a:ext>
            </a:extLst>
          </p:cNvPr>
          <p:cNvSpPr/>
          <p:nvPr/>
        </p:nvSpPr>
        <p:spPr>
          <a:xfrm>
            <a:off x="13216777" y="3477647"/>
            <a:ext cx="66350" cy="31660"/>
          </a:xfrm>
          <a:custGeom>
            <a:avLst/>
            <a:gdLst/>
            <a:ahLst/>
            <a:cxnLst/>
            <a:rect l="l" t="t" r="r" b="b"/>
            <a:pathLst>
              <a:path w="438" h="209" extrusionOk="0">
                <a:moveTo>
                  <a:pt x="241" y="1"/>
                </a:moveTo>
                <a:cubicBezTo>
                  <a:pt x="210" y="1"/>
                  <a:pt x="180" y="3"/>
                  <a:pt x="150" y="9"/>
                </a:cubicBezTo>
                <a:cubicBezTo>
                  <a:pt x="110" y="15"/>
                  <a:pt x="69" y="27"/>
                  <a:pt x="42" y="52"/>
                </a:cubicBezTo>
                <a:cubicBezTo>
                  <a:pt x="6" y="88"/>
                  <a:pt x="2" y="138"/>
                  <a:pt x="1" y="185"/>
                </a:cubicBezTo>
                <a:cubicBezTo>
                  <a:pt x="101" y="200"/>
                  <a:pt x="207" y="208"/>
                  <a:pt x="314" y="208"/>
                </a:cubicBezTo>
                <a:cubicBezTo>
                  <a:pt x="344" y="208"/>
                  <a:pt x="374" y="208"/>
                  <a:pt x="404" y="206"/>
                </a:cubicBezTo>
                <a:cubicBezTo>
                  <a:pt x="419" y="178"/>
                  <a:pt x="431" y="151"/>
                  <a:pt x="435" y="122"/>
                </a:cubicBezTo>
                <a:cubicBezTo>
                  <a:pt x="437" y="92"/>
                  <a:pt x="430" y="61"/>
                  <a:pt x="405" y="39"/>
                </a:cubicBezTo>
                <a:cubicBezTo>
                  <a:pt x="382" y="18"/>
                  <a:pt x="349" y="11"/>
                  <a:pt x="317" y="6"/>
                </a:cubicBezTo>
                <a:cubicBezTo>
                  <a:pt x="292" y="3"/>
                  <a:pt x="266" y="1"/>
                  <a:pt x="2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42">
            <a:extLst>
              <a:ext uri="{FF2B5EF4-FFF2-40B4-BE49-F238E27FC236}">
                <a16:creationId xmlns:a16="http://schemas.microsoft.com/office/drawing/2014/main" id="{4F5C3412-E88E-3C3C-F67E-686358D5C8BE}"/>
              </a:ext>
            </a:extLst>
          </p:cNvPr>
          <p:cNvSpPr/>
          <p:nvPr/>
        </p:nvSpPr>
        <p:spPr>
          <a:xfrm>
            <a:off x="13237228" y="3492190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1" y="1"/>
                </a:moveTo>
                <a:cubicBezTo>
                  <a:pt x="316" y="1"/>
                  <a:pt x="285" y="70"/>
                  <a:pt x="285" y="70"/>
                </a:cubicBezTo>
                <a:cubicBezTo>
                  <a:pt x="285" y="70"/>
                  <a:pt x="287" y="33"/>
                  <a:pt x="252" y="28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199" y="55"/>
                  <a:pt x="199" y="55"/>
                </a:cubicBezTo>
                <a:cubicBezTo>
                  <a:pt x="199" y="55"/>
                  <a:pt x="189" y="5"/>
                  <a:pt x="135" y="5"/>
                </a:cubicBezTo>
                <a:cubicBezTo>
                  <a:pt x="130" y="5"/>
                  <a:pt x="125" y="5"/>
                  <a:pt x="119" y="6"/>
                </a:cubicBezTo>
                <a:cubicBezTo>
                  <a:pt x="51" y="16"/>
                  <a:pt x="72" y="96"/>
                  <a:pt x="72" y="96"/>
                </a:cubicBezTo>
                <a:cubicBezTo>
                  <a:pt x="72" y="96"/>
                  <a:pt x="60" y="89"/>
                  <a:pt x="45" y="89"/>
                </a:cubicBezTo>
                <a:cubicBezTo>
                  <a:pt x="38" y="89"/>
                  <a:pt x="30" y="91"/>
                  <a:pt x="22" y="96"/>
                </a:cubicBezTo>
                <a:cubicBezTo>
                  <a:pt x="0" y="111"/>
                  <a:pt x="6" y="136"/>
                  <a:pt x="6" y="136"/>
                </a:cubicBezTo>
                <a:cubicBezTo>
                  <a:pt x="55" y="139"/>
                  <a:pt x="107" y="139"/>
                  <a:pt x="158" y="139"/>
                </a:cubicBezTo>
                <a:cubicBezTo>
                  <a:pt x="325" y="139"/>
                  <a:pt x="480" y="130"/>
                  <a:pt x="492" y="130"/>
                </a:cubicBezTo>
                <a:cubicBezTo>
                  <a:pt x="492" y="130"/>
                  <a:pt x="492" y="130"/>
                  <a:pt x="492" y="130"/>
                </a:cubicBezTo>
                <a:cubicBezTo>
                  <a:pt x="503" y="75"/>
                  <a:pt x="472" y="66"/>
                  <a:pt x="451" y="66"/>
                </a:cubicBezTo>
                <a:cubicBezTo>
                  <a:pt x="440" y="66"/>
                  <a:pt x="431" y="68"/>
                  <a:pt x="431" y="68"/>
                </a:cubicBezTo>
                <a:cubicBezTo>
                  <a:pt x="431" y="68"/>
                  <a:pt x="447" y="13"/>
                  <a:pt x="384" y="2"/>
                </a:cubicBezTo>
                <a:cubicBezTo>
                  <a:pt x="380" y="1"/>
                  <a:pt x="375" y="1"/>
                  <a:pt x="37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0" name="Google Shape;4650;p42">
            <a:extLst>
              <a:ext uri="{FF2B5EF4-FFF2-40B4-BE49-F238E27FC236}">
                <a16:creationId xmlns:a16="http://schemas.microsoft.com/office/drawing/2014/main" id="{2FD743BF-65FB-1606-28F0-3AA6A3F5F2FB}"/>
              </a:ext>
            </a:extLst>
          </p:cNvPr>
          <p:cNvSpPr/>
          <p:nvPr/>
        </p:nvSpPr>
        <p:spPr>
          <a:xfrm>
            <a:off x="13178754" y="3487494"/>
            <a:ext cx="63775" cy="25298"/>
          </a:xfrm>
          <a:custGeom>
            <a:avLst/>
            <a:gdLst/>
            <a:ahLst/>
            <a:cxnLst/>
            <a:rect l="l" t="t" r="r" b="b"/>
            <a:pathLst>
              <a:path w="421" h="167" extrusionOk="0">
                <a:moveTo>
                  <a:pt x="252" y="1"/>
                </a:moveTo>
                <a:cubicBezTo>
                  <a:pt x="194" y="1"/>
                  <a:pt x="170" y="51"/>
                  <a:pt x="170" y="51"/>
                </a:cubicBezTo>
                <a:cubicBezTo>
                  <a:pt x="170" y="51"/>
                  <a:pt x="160" y="20"/>
                  <a:pt x="123" y="20"/>
                </a:cubicBezTo>
                <a:cubicBezTo>
                  <a:pt x="116" y="20"/>
                  <a:pt x="108" y="21"/>
                  <a:pt x="99" y="24"/>
                </a:cubicBezTo>
                <a:cubicBezTo>
                  <a:pt x="44" y="42"/>
                  <a:pt x="62" y="80"/>
                  <a:pt x="62" y="80"/>
                </a:cubicBezTo>
                <a:cubicBezTo>
                  <a:pt x="62" y="80"/>
                  <a:pt x="58" y="80"/>
                  <a:pt x="53" y="80"/>
                </a:cubicBezTo>
                <a:cubicBezTo>
                  <a:pt x="44" y="80"/>
                  <a:pt x="30" y="82"/>
                  <a:pt x="19" y="95"/>
                </a:cubicBezTo>
                <a:cubicBezTo>
                  <a:pt x="1" y="116"/>
                  <a:pt x="21" y="136"/>
                  <a:pt x="21" y="136"/>
                </a:cubicBezTo>
                <a:cubicBezTo>
                  <a:pt x="103" y="156"/>
                  <a:pt x="398" y="166"/>
                  <a:pt x="398" y="166"/>
                </a:cubicBezTo>
                <a:cubicBezTo>
                  <a:pt x="398" y="166"/>
                  <a:pt x="420" y="95"/>
                  <a:pt x="394" y="74"/>
                </a:cubicBezTo>
                <a:cubicBezTo>
                  <a:pt x="384" y="67"/>
                  <a:pt x="373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5"/>
                  <a:pt x="259" y="1"/>
                </a:cubicBezTo>
                <a:cubicBezTo>
                  <a:pt x="257" y="1"/>
                  <a:pt x="255" y="1"/>
                  <a:pt x="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42">
            <a:extLst>
              <a:ext uri="{FF2B5EF4-FFF2-40B4-BE49-F238E27FC236}">
                <a16:creationId xmlns:a16="http://schemas.microsoft.com/office/drawing/2014/main" id="{41E00057-0DE4-E526-922E-04B20E437ECD}"/>
              </a:ext>
            </a:extLst>
          </p:cNvPr>
          <p:cNvSpPr/>
          <p:nvPr/>
        </p:nvSpPr>
        <p:spPr>
          <a:xfrm>
            <a:off x="14413517" y="3680487"/>
            <a:ext cx="59382" cy="26207"/>
          </a:xfrm>
          <a:custGeom>
            <a:avLst/>
            <a:gdLst/>
            <a:ahLst/>
            <a:cxnLst/>
            <a:rect l="l" t="t" r="r" b="b"/>
            <a:pathLst>
              <a:path w="392" h="173" extrusionOk="0">
                <a:moveTo>
                  <a:pt x="142" y="0"/>
                </a:moveTo>
                <a:cubicBezTo>
                  <a:pt x="92" y="0"/>
                  <a:pt x="78" y="50"/>
                  <a:pt x="78" y="50"/>
                </a:cubicBezTo>
                <a:cubicBezTo>
                  <a:pt x="78" y="50"/>
                  <a:pt x="62" y="30"/>
                  <a:pt x="44" y="30"/>
                </a:cubicBezTo>
                <a:cubicBezTo>
                  <a:pt x="38" y="30"/>
                  <a:pt x="31" y="33"/>
                  <a:pt x="24" y="39"/>
                </a:cubicBezTo>
                <a:cubicBezTo>
                  <a:pt x="1" y="64"/>
                  <a:pt x="24" y="80"/>
                  <a:pt x="24" y="80"/>
                </a:cubicBezTo>
                <a:lnTo>
                  <a:pt x="21" y="171"/>
                </a:lnTo>
                <a:cubicBezTo>
                  <a:pt x="49" y="172"/>
                  <a:pt x="77" y="172"/>
                  <a:pt x="106" y="172"/>
                </a:cubicBezTo>
                <a:cubicBezTo>
                  <a:pt x="199" y="172"/>
                  <a:pt x="294" y="166"/>
                  <a:pt x="391" y="155"/>
                </a:cubicBezTo>
                <a:cubicBezTo>
                  <a:pt x="383" y="105"/>
                  <a:pt x="347" y="100"/>
                  <a:pt x="332" y="100"/>
                </a:cubicBezTo>
                <a:cubicBezTo>
                  <a:pt x="327" y="100"/>
                  <a:pt x="324" y="100"/>
                  <a:pt x="324" y="100"/>
                </a:cubicBezTo>
                <a:cubicBezTo>
                  <a:pt x="324" y="100"/>
                  <a:pt x="332" y="50"/>
                  <a:pt x="283" y="39"/>
                </a:cubicBezTo>
                <a:cubicBezTo>
                  <a:pt x="276" y="38"/>
                  <a:pt x="269" y="37"/>
                  <a:pt x="262" y="37"/>
                </a:cubicBezTo>
                <a:cubicBezTo>
                  <a:pt x="224" y="37"/>
                  <a:pt x="198" y="59"/>
                  <a:pt x="198" y="59"/>
                </a:cubicBezTo>
                <a:cubicBezTo>
                  <a:pt x="198" y="59"/>
                  <a:pt x="193" y="0"/>
                  <a:pt x="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2" name="Google Shape;4652;p42">
            <a:extLst>
              <a:ext uri="{FF2B5EF4-FFF2-40B4-BE49-F238E27FC236}">
                <a16:creationId xmlns:a16="http://schemas.microsoft.com/office/drawing/2014/main" id="{FA62FDA0-2484-9F8B-3DDD-C28A6FA7842E}"/>
              </a:ext>
            </a:extLst>
          </p:cNvPr>
          <p:cNvSpPr/>
          <p:nvPr/>
        </p:nvSpPr>
        <p:spPr>
          <a:xfrm>
            <a:off x="14308992" y="3674882"/>
            <a:ext cx="59382" cy="29237"/>
          </a:xfrm>
          <a:custGeom>
            <a:avLst/>
            <a:gdLst/>
            <a:ahLst/>
            <a:cxnLst/>
            <a:rect l="l" t="t" r="r" b="b"/>
            <a:pathLst>
              <a:path w="392" h="193" extrusionOk="0">
                <a:moveTo>
                  <a:pt x="249" y="1"/>
                </a:moveTo>
                <a:cubicBezTo>
                  <a:pt x="200" y="1"/>
                  <a:pt x="194" y="60"/>
                  <a:pt x="194" y="60"/>
                </a:cubicBezTo>
                <a:cubicBezTo>
                  <a:pt x="194" y="60"/>
                  <a:pt x="167" y="38"/>
                  <a:pt x="129" y="38"/>
                </a:cubicBezTo>
                <a:cubicBezTo>
                  <a:pt x="123" y="38"/>
                  <a:pt x="116" y="39"/>
                  <a:pt x="109" y="40"/>
                </a:cubicBezTo>
                <a:cubicBezTo>
                  <a:pt x="59" y="50"/>
                  <a:pt x="67" y="101"/>
                  <a:pt x="67" y="101"/>
                </a:cubicBezTo>
                <a:cubicBezTo>
                  <a:pt x="67" y="101"/>
                  <a:pt x="65" y="101"/>
                  <a:pt x="60" y="101"/>
                </a:cubicBezTo>
                <a:cubicBezTo>
                  <a:pt x="44" y="101"/>
                  <a:pt x="8" y="106"/>
                  <a:pt x="0" y="156"/>
                </a:cubicBezTo>
                <a:cubicBezTo>
                  <a:pt x="100" y="176"/>
                  <a:pt x="187" y="192"/>
                  <a:pt x="272" y="192"/>
                </a:cubicBezTo>
                <a:cubicBezTo>
                  <a:pt x="305" y="192"/>
                  <a:pt x="338" y="190"/>
                  <a:pt x="371" y="184"/>
                </a:cubicBezTo>
                <a:lnTo>
                  <a:pt x="367" y="80"/>
                </a:lnTo>
                <a:cubicBezTo>
                  <a:pt x="367" y="80"/>
                  <a:pt x="392" y="65"/>
                  <a:pt x="367" y="40"/>
                </a:cubicBezTo>
                <a:cubicBezTo>
                  <a:pt x="361" y="34"/>
                  <a:pt x="354" y="31"/>
                  <a:pt x="348" y="31"/>
                </a:cubicBezTo>
                <a:cubicBezTo>
                  <a:pt x="330" y="31"/>
                  <a:pt x="314" y="50"/>
                  <a:pt x="314" y="50"/>
                </a:cubicBezTo>
                <a:cubicBezTo>
                  <a:pt x="314" y="50"/>
                  <a:pt x="300" y="1"/>
                  <a:pt x="2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42">
            <a:extLst>
              <a:ext uri="{FF2B5EF4-FFF2-40B4-BE49-F238E27FC236}">
                <a16:creationId xmlns:a16="http://schemas.microsoft.com/office/drawing/2014/main" id="{1FB60549-E7FB-5406-A49A-BB7170696C90}"/>
              </a:ext>
            </a:extLst>
          </p:cNvPr>
          <p:cNvSpPr/>
          <p:nvPr/>
        </p:nvSpPr>
        <p:spPr>
          <a:xfrm>
            <a:off x="14303084" y="3497946"/>
            <a:ext cx="216321" cy="183145"/>
          </a:xfrm>
          <a:custGeom>
            <a:avLst/>
            <a:gdLst/>
            <a:ahLst/>
            <a:cxnLst/>
            <a:rect l="l" t="t" r="r" b="b"/>
            <a:pathLst>
              <a:path w="1428" h="1209" extrusionOk="0">
                <a:moveTo>
                  <a:pt x="967" y="1"/>
                </a:moveTo>
                <a:cubicBezTo>
                  <a:pt x="937" y="1"/>
                  <a:pt x="910" y="14"/>
                  <a:pt x="886" y="29"/>
                </a:cubicBezTo>
                <a:cubicBezTo>
                  <a:pt x="794" y="84"/>
                  <a:pt x="728" y="164"/>
                  <a:pt x="675" y="247"/>
                </a:cubicBezTo>
                <a:cubicBezTo>
                  <a:pt x="562" y="424"/>
                  <a:pt x="503" y="625"/>
                  <a:pt x="505" y="827"/>
                </a:cubicBezTo>
                <a:cubicBezTo>
                  <a:pt x="472" y="682"/>
                  <a:pt x="334" y="459"/>
                  <a:pt x="204" y="396"/>
                </a:cubicBezTo>
                <a:cubicBezTo>
                  <a:pt x="174" y="382"/>
                  <a:pt x="147" y="376"/>
                  <a:pt x="122" y="376"/>
                </a:cubicBezTo>
                <a:cubicBezTo>
                  <a:pt x="48" y="376"/>
                  <a:pt x="0" y="431"/>
                  <a:pt x="7" y="501"/>
                </a:cubicBezTo>
                <a:cubicBezTo>
                  <a:pt x="23" y="692"/>
                  <a:pt x="349" y="1008"/>
                  <a:pt x="531" y="1208"/>
                </a:cubicBezTo>
                <a:cubicBezTo>
                  <a:pt x="763" y="1106"/>
                  <a:pt x="1083" y="980"/>
                  <a:pt x="1324" y="863"/>
                </a:cubicBezTo>
                <a:cubicBezTo>
                  <a:pt x="1366" y="842"/>
                  <a:pt x="1412" y="814"/>
                  <a:pt x="1416" y="774"/>
                </a:cubicBezTo>
                <a:cubicBezTo>
                  <a:pt x="1427" y="704"/>
                  <a:pt x="1324" y="662"/>
                  <a:pt x="1239" y="659"/>
                </a:cubicBezTo>
                <a:cubicBezTo>
                  <a:pt x="1231" y="659"/>
                  <a:pt x="1223" y="659"/>
                  <a:pt x="1215" y="659"/>
                </a:cubicBezTo>
                <a:cubicBezTo>
                  <a:pt x="1010" y="659"/>
                  <a:pt x="807" y="758"/>
                  <a:pt x="711" y="908"/>
                </a:cubicBezTo>
                <a:cubicBezTo>
                  <a:pt x="840" y="668"/>
                  <a:pt x="970" y="427"/>
                  <a:pt x="1043" y="171"/>
                </a:cubicBezTo>
                <a:cubicBezTo>
                  <a:pt x="1052" y="137"/>
                  <a:pt x="1061" y="103"/>
                  <a:pt x="1052" y="70"/>
                </a:cubicBezTo>
                <a:cubicBezTo>
                  <a:pt x="1043" y="36"/>
                  <a:pt x="1014" y="5"/>
                  <a:pt x="974" y="1"/>
                </a:cubicBezTo>
                <a:cubicBezTo>
                  <a:pt x="971" y="1"/>
                  <a:pt x="969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2">
            <a:extLst>
              <a:ext uri="{FF2B5EF4-FFF2-40B4-BE49-F238E27FC236}">
                <a16:creationId xmlns:a16="http://schemas.microsoft.com/office/drawing/2014/main" id="{1124F409-5901-E5C2-59CE-FECD712AAEF0}"/>
              </a:ext>
            </a:extLst>
          </p:cNvPr>
          <p:cNvSpPr/>
          <p:nvPr/>
        </p:nvSpPr>
        <p:spPr>
          <a:xfrm>
            <a:off x="14383220" y="3514307"/>
            <a:ext cx="61503" cy="162998"/>
          </a:xfrm>
          <a:custGeom>
            <a:avLst/>
            <a:gdLst/>
            <a:ahLst/>
            <a:cxnLst/>
            <a:rect l="l" t="t" r="r" b="b"/>
            <a:pathLst>
              <a:path w="406" h="1076" fill="none" extrusionOk="0">
                <a:moveTo>
                  <a:pt x="405" y="1"/>
                </a:moveTo>
                <a:cubicBezTo>
                  <a:pt x="217" y="340"/>
                  <a:pt x="80" y="702"/>
                  <a:pt x="0" y="107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2">
            <a:extLst>
              <a:ext uri="{FF2B5EF4-FFF2-40B4-BE49-F238E27FC236}">
                <a16:creationId xmlns:a16="http://schemas.microsoft.com/office/drawing/2014/main" id="{939E8BBF-AF2F-BC73-5059-BF590076C939}"/>
              </a:ext>
            </a:extLst>
          </p:cNvPr>
          <p:cNvSpPr/>
          <p:nvPr/>
        </p:nvSpPr>
        <p:spPr>
          <a:xfrm>
            <a:off x="14381857" y="3612773"/>
            <a:ext cx="115886" cy="65139"/>
          </a:xfrm>
          <a:custGeom>
            <a:avLst/>
            <a:gdLst/>
            <a:ahLst/>
            <a:cxnLst/>
            <a:rect l="l" t="t" r="r" b="b"/>
            <a:pathLst>
              <a:path w="765" h="430" fill="none" extrusionOk="0">
                <a:moveTo>
                  <a:pt x="765" y="1"/>
                </a:moveTo>
                <a:cubicBezTo>
                  <a:pt x="471" y="67"/>
                  <a:pt x="201" y="218"/>
                  <a:pt x="1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2">
            <a:extLst>
              <a:ext uri="{FF2B5EF4-FFF2-40B4-BE49-F238E27FC236}">
                <a16:creationId xmlns:a16="http://schemas.microsoft.com/office/drawing/2014/main" id="{72D37BB9-E643-A300-D3DC-08FD9FCCFF8F}"/>
              </a:ext>
            </a:extLst>
          </p:cNvPr>
          <p:cNvSpPr/>
          <p:nvPr/>
        </p:nvSpPr>
        <p:spPr>
          <a:xfrm>
            <a:off x="14320656" y="3572326"/>
            <a:ext cx="61957" cy="104373"/>
          </a:xfrm>
          <a:custGeom>
            <a:avLst/>
            <a:gdLst/>
            <a:ahLst/>
            <a:cxnLst/>
            <a:rect l="l" t="t" r="r" b="b"/>
            <a:pathLst>
              <a:path w="409" h="689" fill="none" extrusionOk="0">
                <a:moveTo>
                  <a:pt x="1" y="1"/>
                </a:moveTo>
                <a:cubicBezTo>
                  <a:pt x="150" y="225"/>
                  <a:pt x="338" y="433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2">
            <a:extLst>
              <a:ext uri="{FF2B5EF4-FFF2-40B4-BE49-F238E27FC236}">
                <a16:creationId xmlns:a16="http://schemas.microsoft.com/office/drawing/2014/main" id="{5516EEAB-9600-1B29-2918-C4F9631DAA5E}"/>
              </a:ext>
            </a:extLst>
          </p:cNvPr>
          <p:cNvSpPr/>
          <p:nvPr/>
        </p:nvSpPr>
        <p:spPr>
          <a:xfrm>
            <a:off x="14345197" y="3672761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4" y="0"/>
                </a:moveTo>
                <a:cubicBezTo>
                  <a:pt x="256" y="0"/>
                  <a:pt x="218" y="3"/>
                  <a:pt x="181" y="10"/>
                </a:cubicBezTo>
                <a:cubicBezTo>
                  <a:pt x="133" y="18"/>
                  <a:pt x="85" y="33"/>
                  <a:pt x="51" y="64"/>
                </a:cubicBezTo>
                <a:cubicBezTo>
                  <a:pt x="5" y="107"/>
                  <a:pt x="2" y="169"/>
                  <a:pt x="0" y="226"/>
                </a:cubicBezTo>
                <a:cubicBezTo>
                  <a:pt x="115" y="243"/>
                  <a:pt x="236" y="254"/>
                  <a:pt x="358" y="254"/>
                </a:cubicBezTo>
                <a:cubicBezTo>
                  <a:pt x="402" y="254"/>
                  <a:pt x="446" y="252"/>
                  <a:pt x="490" y="249"/>
                </a:cubicBezTo>
                <a:cubicBezTo>
                  <a:pt x="506" y="215"/>
                  <a:pt x="522" y="182"/>
                  <a:pt x="527" y="146"/>
                </a:cubicBezTo>
                <a:cubicBezTo>
                  <a:pt x="532" y="110"/>
                  <a:pt x="522" y="71"/>
                  <a:pt x="492" y="45"/>
                </a:cubicBezTo>
                <a:cubicBezTo>
                  <a:pt x="465" y="21"/>
                  <a:pt x="426" y="12"/>
                  <a:pt x="387" y="7"/>
                </a:cubicBezTo>
                <a:cubicBezTo>
                  <a:pt x="356" y="2"/>
                  <a:pt x="325" y="0"/>
                  <a:pt x="2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2">
            <a:extLst>
              <a:ext uri="{FF2B5EF4-FFF2-40B4-BE49-F238E27FC236}">
                <a16:creationId xmlns:a16="http://schemas.microsoft.com/office/drawing/2014/main" id="{A152FF6A-247C-D63C-6850-8D5AB7472D61}"/>
              </a:ext>
            </a:extLst>
          </p:cNvPr>
          <p:cNvSpPr/>
          <p:nvPr/>
        </p:nvSpPr>
        <p:spPr>
          <a:xfrm>
            <a:off x="14375191" y="3693060"/>
            <a:ext cx="81499" cy="22723"/>
          </a:xfrm>
          <a:custGeom>
            <a:avLst/>
            <a:gdLst/>
            <a:ahLst/>
            <a:cxnLst/>
            <a:rect l="l" t="t" r="r" b="b"/>
            <a:pathLst>
              <a:path w="538" h="150" extrusionOk="0">
                <a:moveTo>
                  <a:pt x="398" y="1"/>
                </a:moveTo>
                <a:cubicBezTo>
                  <a:pt x="339" y="1"/>
                  <a:pt x="305" y="75"/>
                  <a:pt x="305" y="75"/>
                </a:cubicBezTo>
                <a:cubicBezTo>
                  <a:pt x="305" y="75"/>
                  <a:pt x="307" y="35"/>
                  <a:pt x="270" y="30"/>
                </a:cubicBezTo>
                <a:cubicBezTo>
                  <a:pt x="267" y="29"/>
                  <a:pt x="264" y="29"/>
                  <a:pt x="261" y="29"/>
                </a:cubicBezTo>
                <a:cubicBezTo>
                  <a:pt x="230" y="29"/>
                  <a:pt x="214" y="59"/>
                  <a:pt x="214" y="59"/>
                </a:cubicBezTo>
                <a:cubicBezTo>
                  <a:pt x="214" y="59"/>
                  <a:pt x="205" y="5"/>
                  <a:pt x="148" y="5"/>
                </a:cubicBezTo>
                <a:cubicBezTo>
                  <a:pt x="142" y="5"/>
                  <a:pt x="136" y="6"/>
                  <a:pt x="130" y="7"/>
                </a:cubicBezTo>
                <a:cubicBezTo>
                  <a:pt x="55" y="18"/>
                  <a:pt x="78" y="103"/>
                  <a:pt x="78" y="103"/>
                </a:cubicBezTo>
                <a:cubicBezTo>
                  <a:pt x="78" y="103"/>
                  <a:pt x="65" y="96"/>
                  <a:pt x="49" y="96"/>
                </a:cubicBezTo>
                <a:cubicBezTo>
                  <a:pt x="41" y="96"/>
                  <a:pt x="32" y="98"/>
                  <a:pt x="24" y="103"/>
                </a:cubicBezTo>
                <a:cubicBezTo>
                  <a:pt x="0" y="119"/>
                  <a:pt x="7" y="146"/>
                  <a:pt x="7" y="146"/>
                </a:cubicBezTo>
                <a:cubicBezTo>
                  <a:pt x="58" y="149"/>
                  <a:pt x="113" y="150"/>
                  <a:pt x="167" y="150"/>
                </a:cubicBezTo>
                <a:cubicBezTo>
                  <a:pt x="346" y="150"/>
                  <a:pt x="514" y="139"/>
                  <a:pt x="525" y="139"/>
                </a:cubicBezTo>
                <a:cubicBezTo>
                  <a:pt x="525" y="139"/>
                  <a:pt x="525" y="139"/>
                  <a:pt x="525" y="139"/>
                </a:cubicBezTo>
                <a:cubicBezTo>
                  <a:pt x="537" y="79"/>
                  <a:pt x="505" y="69"/>
                  <a:pt x="482" y="69"/>
                </a:cubicBezTo>
                <a:cubicBezTo>
                  <a:pt x="471" y="69"/>
                  <a:pt x="461" y="72"/>
                  <a:pt x="461" y="72"/>
                </a:cubicBezTo>
                <a:cubicBezTo>
                  <a:pt x="461" y="72"/>
                  <a:pt x="478" y="13"/>
                  <a:pt x="411" y="2"/>
                </a:cubicBezTo>
                <a:cubicBezTo>
                  <a:pt x="406" y="1"/>
                  <a:pt x="402" y="1"/>
                  <a:pt x="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9" name="Google Shape;4659;p42">
            <a:extLst>
              <a:ext uri="{FF2B5EF4-FFF2-40B4-BE49-F238E27FC236}">
                <a16:creationId xmlns:a16="http://schemas.microsoft.com/office/drawing/2014/main" id="{97668F56-1219-F936-E566-1DFD2E93C5E6}"/>
              </a:ext>
            </a:extLst>
          </p:cNvPr>
          <p:cNvSpPr/>
          <p:nvPr/>
        </p:nvSpPr>
        <p:spPr>
          <a:xfrm>
            <a:off x="14312779" y="3688516"/>
            <a:ext cx="68168" cy="27116"/>
          </a:xfrm>
          <a:custGeom>
            <a:avLst/>
            <a:gdLst/>
            <a:ahLst/>
            <a:cxnLst/>
            <a:rect l="l" t="t" r="r" b="b"/>
            <a:pathLst>
              <a:path w="450" h="179" extrusionOk="0">
                <a:moveTo>
                  <a:pt x="270" y="1"/>
                </a:moveTo>
                <a:cubicBezTo>
                  <a:pt x="208" y="1"/>
                  <a:pt x="182" y="54"/>
                  <a:pt x="182" y="54"/>
                </a:cubicBezTo>
                <a:cubicBezTo>
                  <a:pt x="182" y="54"/>
                  <a:pt x="171" y="21"/>
                  <a:pt x="131" y="21"/>
                </a:cubicBezTo>
                <a:cubicBezTo>
                  <a:pt x="123" y="21"/>
                  <a:pt x="115" y="22"/>
                  <a:pt x="105" y="25"/>
                </a:cubicBezTo>
                <a:cubicBezTo>
                  <a:pt x="46" y="43"/>
                  <a:pt x="64" y="86"/>
                  <a:pt x="64" y="86"/>
                </a:cubicBezTo>
                <a:cubicBezTo>
                  <a:pt x="64" y="86"/>
                  <a:pt x="60" y="84"/>
                  <a:pt x="54" y="84"/>
                </a:cubicBezTo>
                <a:cubicBezTo>
                  <a:pt x="45" y="84"/>
                  <a:pt x="31" y="87"/>
                  <a:pt x="20" y="100"/>
                </a:cubicBezTo>
                <a:cubicBezTo>
                  <a:pt x="0" y="122"/>
                  <a:pt x="21" y="143"/>
                  <a:pt x="21" y="143"/>
                </a:cubicBezTo>
                <a:cubicBezTo>
                  <a:pt x="109" y="164"/>
                  <a:pt x="425" y="179"/>
                  <a:pt x="425" y="179"/>
                </a:cubicBezTo>
                <a:cubicBezTo>
                  <a:pt x="425" y="179"/>
                  <a:pt x="450" y="104"/>
                  <a:pt x="421" y="80"/>
                </a:cubicBezTo>
                <a:cubicBezTo>
                  <a:pt x="409" y="72"/>
                  <a:pt x="397" y="69"/>
                  <a:pt x="387" y="69"/>
                </a:cubicBezTo>
                <a:cubicBezTo>
                  <a:pt x="370" y="69"/>
                  <a:pt x="357" y="76"/>
                  <a:pt x="357" y="76"/>
                </a:cubicBezTo>
                <a:cubicBezTo>
                  <a:pt x="357" y="76"/>
                  <a:pt x="344" y="4"/>
                  <a:pt x="277" y="1"/>
                </a:cubicBezTo>
                <a:cubicBezTo>
                  <a:pt x="275" y="1"/>
                  <a:pt x="272" y="1"/>
                  <a:pt x="2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42">
            <a:extLst>
              <a:ext uri="{FF2B5EF4-FFF2-40B4-BE49-F238E27FC236}">
                <a16:creationId xmlns:a16="http://schemas.microsoft.com/office/drawing/2014/main" id="{63F4E806-7E38-2BF5-09CD-F92CE2308119}"/>
              </a:ext>
            </a:extLst>
          </p:cNvPr>
          <p:cNvSpPr/>
          <p:nvPr/>
        </p:nvSpPr>
        <p:spPr>
          <a:xfrm>
            <a:off x="14275362" y="4394744"/>
            <a:ext cx="107554" cy="47415"/>
          </a:xfrm>
          <a:custGeom>
            <a:avLst/>
            <a:gdLst/>
            <a:ahLst/>
            <a:cxnLst/>
            <a:rect l="l" t="t" r="r" b="b"/>
            <a:pathLst>
              <a:path w="710" h="313" extrusionOk="0">
                <a:moveTo>
                  <a:pt x="258" y="1"/>
                </a:moveTo>
                <a:cubicBezTo>
                  <a:pt x="165" y="1"/>
                  <a:pt x="141" y="88"/>
                  <a:pt x="141" y="88"/>
                </a:cubicBezTo>
                <a:cubicBezTo>
                  <a:pt x="141" y="88"/>
                  <a:pt x="112" y="54"/>
                  <a:pt x="79" y="54"/>
                </a:cubicBezTo>
                <a:cubicBezTo>
                  <a:pt x="68" y="54"/>
                  <a:pt x="56" y="58"/>
                  <a:pt x="45" y="70"/>
                </a:cubicBezTo>
                <a:cubicBezTo>
                  <a:pt x="0" y="115"/>
                  <a:pt x="45" y="144"/>
                  <a:pt x="45" y="144"/>
                </a:cubicBezTo>
                <a:lnTo>
                  <a:pt x="36" y="310"/>
                </a:lnTo>
                <a:cubicBezTo>
                  <a:pt x="83" y="311"/>
                  <a:pt x="130" y="312"/>
                  <a:pt x="178" y="312"/>
                </a:cubicBezTo>
                <a:cubicBezTo>
                  <a:pt x="351" y="312"/>
                  <a:pt x="529" y="301"/>
                  <a:pt x="709" y="281"/>
                </a:cubicBezTo>
                <a:cubicBezTo>
                  <a:pt x="694" y="189"/>
                  <a:pt x="628" y="180"/>
                  <a:pt x="600" y="180"/>
                </a:cubicBezTo>
                <a:cubicBezTo>
                  <a:pt x="593" y="180"/>
                  <a:pt x="588" y="180"/>
                  <a:pt x="588" y="180"/>
                </a:cubicBezTo>
                <a:cubicBezTo>
                  <a:pt x="588" y="180"/>
                  <a:pt x="604" y="89"/>
                  <a:pt x="515" y="70"/>
                </a:cubicBezTo>
                <a:cubicBezTo>
                  <a:pt x="502" y="67"/>
                  <a:pt x="489" y="66"/>
                  <a:pt x="477" y="66"/>
                </a:cubicBezTo>
                <a:cubicBezTo>
                  <a:pt x="407" y="66"/>
                  <a:pt x="360" y="106"/>
                  <a:pt x="360" y="106"/>
                </a:cubicBezTo>
                <a:cubicBezTo>
                  <a:pt x="360" y="106"/>
                  <a:pt x="351" y="1"/>
                  <a:pt x="2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42">
            <a:extLst>
              <a:ext uri="{FF2B5EF4-FFF2-40B4-BE49-F238E27FC236}">
                <a16:creationId xmlns:a16="http://schemas.microsoft.com/office/drawing/2014/main" id="{59FEDAAF-FBEA-3FF2-7E6F-58C74072D190}"/>
              </a:ext>
            </a:extLst>
          </p:cNvPr>
          <p:cNvSpPr/>
          <p:nvPr/>
        </p:nvSpPr>
        <p:spPr>
          <a:xfrm>
            <a:off x="14085701" y="4384594"/>
            <a:ext cx="107554" cy="52414"/>
          </a:xfrm>
          <a:custGeom>
            <a:avLst/>
            <a:gdLst/>
            <a:ahLst/>
            <a:cxnLst/>
            <a:rect l="l" t="t" r="r" b="b"/>
            <a:pathLst>
              <a:path w="710" h="346" extrusionOk="0">
                <a:moveTo>
                  <a:pt x="451" y="0"/>
                </a:moveTo>
                <a:cubicBezTo>
                  <a:pt x="358" y="0"/>
                  <a:pt x="350" y="106"/>
                  <a:pt x="350" y="106"/>
                </a:cubicBezTo>
                <a:cubicBezTo>
                  <a:pt x="350" y="106"/>
                  <a:pt x="303" y="65"/>
                  <a:pt x="233" y="65"/>
                </a:cubicBezTo>
                <a:cubicBezTo>
                  <a:pt x="221" y="65"/>
                  <a:pt x="208" y="67"/>
                  <a:pt x="195" y="70"/>
                </a:cubicBezTo>
                <a:cubicBezTo>
                  <a:pt x="106" y="89"/>
                  <a:pt x="122" y="179"/>
                  <a:pt x="122" y="179"/>
                </a:cubicBezTo>
                <a:cubicBezTo>
                  <a:pt x="122" y="179"/>
                  <a:pt x="117" y="179"/>
                  <a:pt x="111" y="179"/>
                </a:cubicBezTo>
                <a:cubicBezTo>
                  <a:pt x="84" y="179"/>
                  <a:pt x="16" y="188"/>
                  <a:pt x="1" y="281"/>
                </a:cubicBezTo>
                <a:cubicBezTo>
                  <a:pt x="183" y="316"/>
                  <a:pt x="339" y="346"/>
                  <a:pt x="491" y="346"/>
                </a:cubicBezTo>
                <a:cubicBezTo>
                  <a:pt x="552" y="346"/>
                  <a:pt x="612" y="341"/>
                  <a:pt x="672" y="330"/>
                </a:cubicBezTo>
                <a:lnTo>
                  <a:pt x="666" y="144"/>
                </a:lnTo>
                <a:cubicBezTo>
                  <a:pt x="666" y="144"/>
                  <a:pt x="710" y="115"/>
                  <a:pt x="666" y="70"/>
                </a:cubicBezTo>
                <a:cubicBezTo>
                  <a:pt x="655" y="58"/>
                  <a:pt x="642" y="54"/>
                  <a:pt x="631" y="54"/>
                </a:cubicBezTo>
                <a:cubicBezTo>
                  <a:pt x="598" y="54"/>
                  <a:pt x="569" y="88"/>
                  <a:pt x="569" y="88"/>
                </a:cubicBezTo>
                <a:cubicBezTo>
                  <a:pt x="569" y="88"/>
                  <a:pt x="544" y="0"/>
                  <a:pt x="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2" name="Google Shape;4662;p42">
            <a:extLst>
              <a:ext uri="{FF2B5EF4-FFF2-40B4-BE49-F238E27FC236}">
                <a16:creationId xmlns:a16="http://schemas.microsoft.com/office/drawing/2014/main" id="{72627BAA-21AA-14A6-4B73-9AC9F7D97E06}"/>
              </a:ext>
            </a:extLst>
          </p:cNvPr>
          <p:cNvSpPr/>
          <p:nvPr/>
        </p:nvSpPr>
        <p:spPr>
          <a:xfrm>
            <a:off x="14103274" y="4109193"/>
            <a:ext cx="343416" cy="290397"/>
          </a:xfrm>
          <a:custGeom>
            <a:avLst/>
            <a:gdLst/>
            <a:ahLst/>
            <a:cxnLst/>
            <a:rect l="l" t="t" r="r" b="b"/>
            <a:pathLst>
              <a:path w="2267" h="1917" extrusionOk="0">
                <a:moveTo>
                  <a:pt x="1531" y="1"/>
                </a:moveTo>
                <a:cubicBezTo>
                  <a:pt x="1487" y="1"/>
                  <a:pt x="1443" y="23"/>
                  <a:pt x="1406" y="45"/>
                </a:cubicBezTo>
                <a:cubicBezTo>
                  <a:pt x="1260" y="133"/>
                  <a:pt x="1156" y="258"/>
                  <a:pt x="1072" y="391"/>
                </a:cubicBezTo>
                <a:cubicBezTo>
                  <a:pt x="892" y="672"/>
                  <a:pt x="799" y="992"/>
                  <a:pt x="803" y="1311"/>
                </a:cubicBezTo>
                <a:cubicBezTo>
                  <a:pt x="750" y="1081"/>
                  <a:pt x="530" y="725"/>
                  <a:pt x="323" y="626"/>
                </a:cubicBezTo>
                <a:cubicBezTo>
                  <a:pt x="276" y="604"/>
                  <a:pt x="233" y="594"/>
                  <a:pt x="194" y="594"/>
                </a:cubicBezTo>
                <a:cubicBezTo>
                  <a:pt x="77" y="594"/>
                  <a:pt x="1" y="682"/>
                  <a:pt x="11" y="792"/>
                </a:cubicBezTo>
                <a:cubicBezTo>
                  <a:pt x="40" y="1099"/>
                  <a:pt x="557" y="1600"/>
                  <a:pt x="846" y="1917"/>
                </a:cubicBezTo>
                <a:cubicBezTo>
                  <a:pt x="1212" y="1755"/>
                  <a:pt x="1720" y="1554"/>
                  <a:pt x="2101" y="1369"/>
                </a:cubicBezTo>
                <a:cubicBezTo>
                  <a:pt x="2170" y="1337"/>
                  <a:pt x="2240" y="1291"/>
                  <a:pt x="2250" y="1226"/>
                </a:cubicBezTo>
                <a:cubicBezTo>
                  <a:pt x="2267" y="1117"/>
                  <a:pt x="2102" y="1050"/>
                  <a:pt x="1968" y="1044"/>
                </a:cubicBezTo>
                <a:cubicBezTo>
                  <a:pt x="1956" y="1044"/>
                  <a:pt x="1944" y="1044"/>
                  <a:pt x="1931" y="1044"/>
                </a:cubicBezTo>
                <a:cubicBezTo>
                  <a:pt x="1606" y="1044"/>
                  <a:pt x="1284" y="1201"/>
                  <a:pt x="1130" y="1440"/>
                </a:cubicBezTo>
                <a:cubicBezTo>
                  <a:pt x="1336" y="1059"/>
                  <a:pt x="1540" y="675"/>
                  <a:pt x="1657" y="269"/>
                </a:cubicBezTo>
                <a:cubicBezTo>
                  <a:pt x="1671" y="218"/>
                  <a:pt x="1685" y="164"/>
                  <a:pt x="1671" y="110"/>
                </a:cubicBezTo>
                <a:cubicBezTo>
                  <a:pt x="1657" y="57"/>
                  <a:pt x="1609" y="8"/>
                  <a:pt x="1545" y="2"/>
                </a:cubicBezTo>
                <a:cubicBezTo>
                  <a:pt x="1541" y="1"/>
                  <a:pt x="1536" y="1"/>
                  <a:pt x="15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3" name="Google Shape;4663;p42">
            <a:extLst>
              <a:ext uri="{FF2B5EF4-FFF2-40B4-BE49-F238E27FC236}">
                <a16:creationId xmlns:a16="http://schemas.microsoft.com/office/drawing/2014/main" id="{E111A684-B24A-A364-FB96-B5180F41CAFD}"/>
              </a:ext>
            </a:extLst>
          </p:cNvPr>
          <p:cNvSpPr/>
          <p:nvPr/>
        </p:nvSpPr>
        <p:spPr>
          <a:xfrm>
            <a:off x="14230522" y="4135248"/>
            <a:ext cx="97859" cy="258433"/>
          </a:xfrm>
          <a:custGeom>
            <a:avLst/>
            <a:gdLst/>
            <a:ahLst/>
            <a:cxnLst/>
            <a:rect l="l" t="t" r="r" b="b"/>
            <a:pathLst>
              <a:path w="646" h="1706" fill="none" extrusionOk="0">
                <a:moveTo>
                  <a:pt x="645" y="0"/>
                </a:moveTo>
                <a:cubicBezTo>
                  <a:pt x="347" y="537"/>
                  <a:pt x="130" y="1113"/>
                  <a:pt x="1" y="170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42">
            <a:extLst>
              <a:ext uri="{FF2B5EF4-FFF2-40B4-BE49-F238E27FC236}">
                <a16:creationId xmlns:a16="http://schemas.microsoft.com/office/drawing/2014/main" id="{B3059E59-F2F0-5754-0A38-4A878EC880E0}"/>
              </a:ext>
            </a:extLst>
          </p:cNvPr>
          <p:cNvSpPr/>
          <p:nvPr/>
        </p:nvSpPr>
        <p:spPr>
          <a:xfrm>
            <a:off x="14228856" y="4291582"/>
            <a:ext cx="183600" cy="103161"/>
          </a:xfrm>
          <a:custGeom>
            <a:avLst/>
            <a:gdLst/>
            <a:ahLst/>
            <a:cxnLst/>
            <a:rect l="l" t="t" r="r" b="b"/>
            <a:pathLst>
              <a:path w="1212" h="681" fill="none" extrusionOk="0">
                <a:moveTo>
                  <a:pt x="1211" y="1"/>
                </a:moveTo>
                <a:cubicBezTo>
                  <a:pt x="746" y="104"/>
                  <a:pt x="317" y="345"/>
                  <a:pt x="0" y="68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42">
            <a:extLst>
              <a:ext uri="{FF2B5EF4-FFF2-40B4-BE49-F238E27FC236}">
                <a16:creationId xmlns:a16="http://schemas.microsoft.com/office/drawing/2014/main" id="{A94C2374-7FE1-9C63-B3C1-DB0EF2B91F29}"/>
              </a:ext>
            </a:extLst>
          </p:cNvPr>
          <p:cNvSpPr/>
          <p:nvPr/>
        </p:nvSpPr>
        <p:spPr>
          <a:xfrm>
            <a:off x="14131753" y="4227352"/>
            <a:ext cx="98162" cy="165422"/>
          </a:xfrm>
          <a:custGeom>
            <a:avLst/>
            <a:gdLst/>
            <a:ahLst/>
            <a:cxnLst/>
            <a:rect l="l" t="t" r="r" b="b"/>
            <a:pathLst>
              <a:path w="648" h="1092" fill="none" extrusionOk="0">
                <a:moveTo>
                  <a:pt x="0" y="1"/>
                </a:moveTo>
                <a:cubicBezTo>
                  <a:pt x="235" y="355"/>
                  <a:pt x="535" y="686"/>
                  <a:pt x="647" y="109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6" name="Google Shape;4666;p42">
            <a:extLst>
              <a:ext uri="{FF2B5EF4-FFF2-40B4-BE49-F238E27FC236}">
                <a16:creationId xmlns:a16="http://schemas.microsoft.com/office/drawing/2014/main" id="{FCCAD682-6713-180C-C65F-C3468B70CC8D}"/>
              </a:ext>
            </a:extLst>
          </p:cNvPr>
          <p:cNvSpPr/>
          <p:nvPr/>
        </p:nvSpPr>
        <p:spPr>
          <a:xfrm>
            <a:off x="14170534" y="4386412"/>
            <a:ext cx="128459" cy="61048"/>
          </a:xfrm>
          <a:custGeom>
            <a:avLst/>
            <a:gdLst/>
            <a:ahLst/>
            <a:cxnLst/>
            <a:rect l="l" t="t" r="r" b="b"/>
            <a:pathLst>
              <a:path w="848" h="403" extrusionOk="0">
                <a:moveTo>
                  <a:pt x="471" y="0"/>
                </a:moveTo>
                <a:cubicBezTo>
                  <a:pt x="410" y="0"/>
                  <a:pt x="348" y="5"/>
                  <a:pt x="288" y="15"/>
                </a:cubicBezTo>
                <a:cubicBezTo>
                  <a:pt x="212" y="29"/>
                  <a:pt x="133" y="51"/>
                  <a:pt x="81" y="101"/>
                </a:cubicBezTo>
                <a:cubicBezTo>
                  <a:pt x="10" y="169"/>
                  <a:pt x="4" y="267"/>
                  <a:pt x="1" y="357"/>
                </a:cubicBezTo>
                <a:cubicBezTo>
                  <a:pt x="185" y="386"/>
                  <a:pt x="380" y="403"/>
                  <a:pt x="577" y="403"/>
                </a:cubicBezTo>
                <a:cubicBezTo>
                  <a:pt x="645" y="403"/>
                  <a:pt x="712" y="401"/>
                  <a:pt x="780" y="397"/>
                </a:cubicBezTo>
                <a:cubicBezTo>
                  <a:pt x="806" y="344"/>
                  <a:pt x="832" y="289"/>
                  <a:pt x="840" y="232"/>
                </a:cubicBezTo>
                <a:cubicBezTo>
                  <a:pt x="847" y="175"/>
                  <a:pt x="832" y="113"/>
                  <a:pt x="784" y="72"/>
                </a:cubicBezTo>
                <a:cubicBezTo>
                  <a:pt x="740" y="34"/>
                  <a:pt x="677" y="18"/>
                  <a:pt x="615" y="10"/>
                </a:cubicBezTo>
                <a:cubicBezTo>
                  <a:pt x="567" y="3"/>
                  <a:pt x="519" y="0"/>
                  <a:pt x="4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7" name="Google Shape;4667;p42">
            <a:extLst>
              <a:ext uri="{FF2B5EF4-FFF2-40B4-BE49-F238E27FC236}">
                <a16:creationId xmlns:a16="http://schemas.microsoft.com/office/drawing/2014/main" id="{1E10341D-A0B6-9A06-4A2B-1582B8102B99}"/>
              </a:ext>
            </a:extLst>
          </p:cNvPr>
          <p:cNvSpPr/>
          <p:nvPr/>
        </p:nvSpPr>
        <p:spPr>
          <a:xfrm>
            <a:off x="14205678" y="4417012"/>
            <a:ext cx="148001" cy="41658"/>
          </a:xfrm>
          <a:custGeom>
            <a:avLst/>
            <a:gdLst/>
            <a:ahLst/>
            <a:cxnLst/>
            <a:rect l="l" t="t" r="r" b="b"/>
            <a:pathLst>
              <a:path w="977" h="275" extrusionOk="0">
                <a:moveTo>
                  <a:pt x="721" y="0"/>
                </a:moveTo>
                <a:cubicBezTo>
                  <a:pt x="615" y="0"/>
                  <a:pt x="553" y="135"/>
                  <a:pt x="553" y="135"/>
                </a:cubicBezTo>
                <a:cubicBezTo>
                  <a:pt x="553" y="135"/>
                  <a:pt x="558" y="61"/>
                  <a:pt x="490" y="52"/>
                </a:cubicBezTo>
                <a:cubicBezTo>
                  <a:pt x="486" y="52"/>
                  <a:pt x="482" y="51"/>
                  <a:pt x="478" y="51"/>
                </a:cubicBezTo>
                <a:cubicBezTo>
                  <a:pt x="418" y="51"/>
                  <a:pt x="388" y="106"/>
                  <a:pt x="388" y="106"/>
                </a:cubicBezTo>
                <a:cubicBezTo>
                  <a:pt x="388" y="106"/>
                  <a:pt x="370" y="8"/>
                  <a:pt x="264" y="8"/>
                </a:cubicBezTo>
                <a:cubicBezTo>
                  <a:pt x="254" y="8"/>
                  <a:pt x="244" y="9"/>
                  <a:pt x="233" y="11"/>
                </a:cubicBezTo>
                <a:cubicBezTo>
                  <a:pt x="99" y="31"/>
                  <a:pt x="140" y="188"/>
                  <a:pt x="140" y="188"/>
                </a:cubicBezTo>
                <a:cubicBezTo>
                  <a:pt x="140" y="188"/>
                  <a:pt x="117" y="175"/>
                  <a:pt x="89" y="175"/>
                </a:cubicBezTo>
                <a:cubicBezTo>
                  <a:pt x="74" y="175"/>
                  <a:pt x="59" y="178"/>
                  <a:pt x="45" y="188"/>
                </a:cubicBezTo>
                <a:cubicBezTo>
                  <a:pt x="0" y="219"/>
                  <a:pt x="11" y="267"/>
                  <a:pt x="11" y="267"/>
                </a:cubicBezTo>
                <a:cubicBezTo>
                  <a:pt x="109" y="272"/>
                  <a:pt x="213" y="274"/>
                  <a:pt x="315" y="274"/>
                </a:cubicBezTo>
                <a:cubicBezTo>
                  <a:pt x="647" y="274"/>
                  <a:pt x="955" y="253"/>
                  <a:pt x="955" y="253"/>
                </a:cubicBezTo>
                <a:cubicBezTo>
                  <a:pt x="976" y="145"/>
                  <a:pt x="918" y="127"/>
                  <a:pt x="877" y="127"/>
                </a:cubicBezTo>
                <a:cubicBezTo>
                  <a:pt x="855" y="127"/>
                  <a:pt x="838" y="132"/>
                  <a:pt x="838" y="132"/>
                </a:cubicBezTo>
                <a:cubicBezTo>
                  <a:pt x="838" y="132"/>
                  <a:pt x="867" y="24"/>
                  <a:pt x="745" y="2"/>
                </a:cubicBezTo>
                <a:cubicBezTo>
                  <a:pt x="737" y="1"/>
                  <a:pt x="729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8" name="Google Shape;4668;p42">
            <a:extLst>
              <a:ext uri="{FF2B5EF4-FFF2-40B4-BE49-F238E27FC236}">
                <a16:creationId xmlns:a16="http://schemas.microsoft.com/office/drawing/2014/main" id="{88C67E01-51C5-915E-40D5-3DBB71E91237}"/>
              </a:ext>
            </a:extLst>
          </p:cNvPr>
          <p:cNvSpPr/>
          <p:nvPr/>
        </p:nvSpPr>
        <p:spPr>
          <a:xfrm>
            <a:off x="14092064" y="4408832"/>
            <a:ext cx="123915" cy="48930"/>
          </a:xfrm>
          <a:custGeom>
            <a:avLst/>
            <a:gdLst/>
            <a:ahLst/>
            <a:cxnLst/>
            <a:rect l="l" t="t" r="r" b="b"/>
            <a:pathLst>
              <a:path w="818" h="323" extrusionOk="0">
                <a:moveTo>
                  <a:pt x="491" y="0"/>
                </a:moveTo>
                <a:cubicBezTo>
                  <a:pt x="379" y="0"/>
                  <a:pt x="332" y="99"/>
                  <a:pt x="332" y="99"/>
                </a:cubicBezTo>
                <a:cubicBezTo>
                  <a:pt x="332" y="99"/>
                  <a:pt x="311" y="38"/>
                  <a:pt x="240" y="38"/>
                </a:cubicBezTo>
                <a:cubicBezTo>
                  <a:pt x="226" y="38"/>
                  <a:pt x="210" y="40"/>
                  <a:pt x="192" y="46"/>
                </a:cubicBezTo>
                <a:cubicBezTo>
                  <a:pt x="83" y="79"/>
                  <a:pt x="119" y="156"/>
                  <a:pt x="119" y="156"/>
                </a:cubicBezTo>
                <a:cubicBezTo>
                  <a:pt x="119" y="156"/>
                  <a:pt x="111" y="153"/>
                  <a:pt x="99" y="153"/>
                </a:cubicBezTo>
                <a:cubicBezTo>
                  <a:pt x="82" y="153"/>
                  <a:pt x="57" y="158"/>
                  <a:pt x="36" y="183"/>
                </a:cubicBezTo>
                <a:cubicBezTo>
                  <a:pt x="1" y="223"/>
                  <a:pt x="38" y="263"/>
                  <a:pt x="38" y="263"/>
                </a:cubicBezTo>
                <a:cubicBezTo>
                  <a:pt x="199" y="300"/>
                  <a:pt x="772" y="322"/>
                  <a:pt x="772" y="322"/>
                </a:cubicBezTo>
                <a:cubicBezTo>
                  <a:pt x="772" y="322"/>
                  <a:pt x="817" y="186"/>
                  <a:pt x="765" y="144"/>
                </a:cubicBezTo>
                <a:cubicBezTo>
                  <a:pt x="744" y="129"/>
                  <a:pt x="723" y="124"/>
                  <a:pt x="703" y="124"/>
                </a:cubicBezTo>
                <a:cubicBezTo>
                  <a:pt x="672" y="124"/>
                  <a:pt x="647" y="137"/>
                  <a:pt x="647" y="137"/>
                </a:cubicBezTo>
                <a:cubicBezTo>
                  <a:pt x="647" y="137"/>
                  <a:pt x="627" y="8"/>
                  <a:pt x="504" y="1"/>
                </a:cubicBezTo>
                <a:cubicBezTo>
                  <a:pt x="500" y="0"/>
                  <a:pt x="495" y="0"/>
                  <a:pt x="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42">
            <a:extLst>
              <a:ext uri="{FF2B5EF4-FFF2-40B4-BE49-F238E27FC236}">
                <a16:creationId xmlns:a16="http://schemas.microsoft.com/office/drawing/2014/main" id="{F8BB9800-B0FD-9FF9-4430-948A1775633D}"/>
              </a:ext>
            </a:extLst>
          </p:cNvPr>
          <p:cNvSpPr/>
          <p:nvPr/>
        </p:nvSpPr>
        <p:spPr>
          <a:xfrm>
            <a:off x="14333381" y="3985580"/>
            <a:ext cx="79075" cy="34690"/>
          </a:xfrm>
          <a:custGeom>
            <a:avLst/>
            <a:gdLst/>
            <a:ahLst/>
            <a:cxnLst/>
            <a:rect l="l" t="t" r="r" b="b"/>
            <a:pathLst>
              <a:path w="522" h="229" extrusionOk="0">
                <a:moveTo>
                  <a:pt x="191" y="0"/>
                </a:moveTo>
                <a:cubicBezTo>
                  <a:pt x="122" y="0"/>
                  <a:pt x="104" y="65"/>
                  <a:pt x="104" y="65"/>
                </a:cubicBezTo>
                <a:cubicBezTo>
                  <a:pt x="104" y="65"/>
                  <a:pt x="83" y="39"/>
                  <a:pt x="59" y="39"/>
                </a:cubicBezTo>
                <a:cubicBezTo>
                  <a:pt x="51" y="39"/>
                  <a:pt x="42" y="42"/>
                  <a:pt x="34" y="51"/>
                </a:cubicBezTo>
                <a:cubicBezTo>
                  <a:pt x="0" y="84"/>
                  <a:pt x="34" y="105"/>
                  <a:pt x="34" y="105"/>
                </a:cubicBezTo>
                <a:lnTo>
                  <a:pt x="29" y="227"/>
                </a:lnTo>
                <a:cubicBezTo>
                  <a:pt x="62" y="228"/>
                  <a:pt x="96" y="228"/>
                  <a:pt x="130" y="228"/>
                </a:cubicBezTo>
                <a:cubicBezTo>
                  <a:pt x="256" y="228"/>
                  <a:pt x="388" y="220"/>
                  <a:pt x="521" y="206"/>
                </a:cubicBezTo>
                <a:cubicBezTo>
                  <a:pt x="510" y="139"/>
                  <a:pt x="463" y="132"/>
                  <a:pt x="442" y="132"/>
                </a:cubicBezTo>
                <a:cubicBezTo>
                  <a:pt x="436" y="132"/>
                  <a:pt x="432" y="132"/>
                  <a:pt x="432" y="132"/>
                </a:cubicBezTo>
                <a:cubicBezTo>
                  <a:pt x="432" y="132"/>
                  <a:pt x="444" y="66"/>
                  <a:pt x="378" y="52"/>
                </a:cubicBezTo>
                <a:cubicBezTo>
                  <a:pt x="368" y="50"/>
                  <a:pt x="358" y="49"/>
                  <a:pt x="349" y="49"/>
                </a:cubicBezTo>
                <a:cubicBezTo>
                  <a:pt x="298" y="49"/>
                  <a:pt x="264" y="78"/>
                  <a:pt x="264" y="78"/>
                </a:cubicBezTo>
                <a:cubicBezTo>
                  <a:pt x="264" y="78"/>
                  <a:pt x="258" y="0"/>
                  <a:pt x="1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42">
            <a:extLst>
              <a:ext uri="{FF2B5EF4-FFF2-40B4-BE49-F238E27FC236}">
                <a16:creationId xmlns:a16="http://schemas.microsoft.com/office/drawing/2014/main" id="{5EBE931D-B542-C9F3-2153-45476532FD79}"/>
              </a:ext>
            </a:extLst>
          </p:cNvPr>
          <p:cNvSpPr/>
          <p:nvPr/>
        </p:nvSpPr>
        <p:spPr>
          <a:xfrm>
            <a:off x="14194468" y="3978157"/>
            <a:ext cx="79075" cy="38477"/>
          </a:xfrm>
          <a:custGeom>
            <a:avLst/>
            <a:gdLst/>
            <a:ahLst/>
            <a:cxnLst/>
            <a:rect l="l" t="t" r="r" b="b"/>
            <a:pathLst>
              <a:path w="522" h="254" extrusionOk="0">
                <a:moveTo>
                  <a:pt x="332" y="1"/>
                </a:moveTo>
                <a:cubicBezTo>
                  <a:pt x="264" y="1"/>
                  <a:pt x="258" y="78"/>
                  <a:pt x="258" y="78"/>
                </a:cubicBezTo>
                <a:cubicBezTo>
                  <a:pt x="258" y="78"/>
                  <a:pt x="223" y="49"/>
                  <a:pt x="173" y="49"/>
                </a:cubicBezTo>
                <a:cubicBezTo>
                  <a:pt x="164" y="49"/>
                  <a:pt x="154" y="50"/>
                  <a:pt x="144" y="52"/>
                </a:cubicBezTo>
                <a:cubicBezTo>
                  <a:pt x="78" y="66"/>
                  <a:pt x="90" y="132"/>
                  <a:pt x="90" y="132"/>
                </a:cubicBezTo>
                <a:cubicBezTo>
                  <a:pt x="90" y="132"/>
                  <a:pt x="86" y="131"/>
                  <a:pt x="81" y="131"/>
                </a:cubicBezTo>
                <a:cubicBezTo>
                  <a:pt x="61" y="131"/>
                  <a:pt x="12" y="138"/>
                  <a:pt x="1" y="205"/>
                </a:cubicBezTo>
                <a:cubicBezTo>
                  <a:pt x="134" y="231"/>
                  <a:pt x="248" y="253"/>
                  <a:pt x="359" y="253"/>
                </a:cubicBezTo>
                <a:cubicBezTo>
                  <a:pt x="404" y="253"/>
                  <a:pt x="447" y="250"/>
                  <a:pt x="492" y="241"/>
                </a:cubicBezTo>
                <a:lnTo>
                  <a:pt x="489" y="105"/>
                </a:lnTo>
                <a:cubicBezTo>
                  <a:pt x="489" y="105"/>
                  <a:pt x="522" y="84"/>
                  <a:pt x="489" y="50"/>
                </a:cubicBezTo>
                <a:cubicBezTo>
                  <a:pt x="480" y="42"/>
                  <a:pt x="472" y="39"/>
                  <a:pt x="463" y="39"/>
                </a:cubicBezTo>
                <a:cubicBezTo>
                  <a:pt x="439" y="39"/>
                  <a:pt x="418" y="65"/>
                  <a:pt x="418" y="65"/>
                </a:cubicBezTo>
                <a:cubicBezTo>
                  <a:pt x="418" y="65"/>
                  <a:pt x="400" y="1"/>
                  <a:pt x="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1" name="Google Shape;4671;p42">
            <a:extLst>
              <a:ext uri="{FF2B5EF4-FFF2-40B4-BE49-F238E27FC236}">
                <a16:creationId xmlns:a16="http://schemas.microsoft.com/office/drawing/2014/main" id="{920D647B-7AC6-393F-726D-82C2AA1D9557}"/>
              </a:ext>
            </a:extLst>
          </p:cNvPr>
          <p:cNvSpPr/>
          <p:nvPr/>
        </p:nvSpPr>
        <p:spPr>
          <a:xfrm>
            <a:off x="14207648" y="3776681"/>
            <a:ext cx="251314" cy="212230"/>
          </a:xfrm>
          <a:custGeom>
            <a:avLst/>
            <a:gdLst/>
            <a:ahLst/>
            <a:cxnLst/>
            <a:rect l="l" t="t" r="r" b="b"/>
            <a:pathLst>
              <a:path w="1659" h="1401" extrusionOk="0">
                <a:moveTo>
                  <a:pt x="1121" y="0"/>
                </a:moveTo>
                <a:cubicBezTo>
                  <a:pt x="1087" y="0"/>
                  <a:pt x="1055" y="15"/>
                  <a:pt x="1028" y="32"/>
                </a:cubicBezTo>
                <a:cubicBezTo>
                  <a:pt x="921" y="97"/>
                  <a:pt x="845" y="189"/>
                  <a:pt x="784" y="285"/>
                </a:cubicBezTo>
                <a:cubicBezTo>
                  <a:pt x="654" y="491"/>
                  <a:pt x="586" y="724"/>
                  <a:pt x="588" y="959"/>
                </a:cubicBezTo>
                <a:cubicBezTo>
                  <a:pt x="549" y="790"/>
                  <a:pt x="388" y="530"/>
                  <a:pt x="236" y="458"/>
                </a:cubicBezTo>
                <a:cubicBezTo>
                  <a:pt x="202" y="442"/>
                  <a:pt x="170" y="435"/>
                  <a:pt x="141" y="435"/>
                </a:cubicBezTo>
                <a:cubicBezTo>
                  <a:pt x="56" y="435"/>
                  <a:pt x="1" y="498"/>
                  <a:pt x="8" y="579"/>
                </a:cubicBezTo>
                <a:cubicBezTo>
                  <a:pt x="29" y="804"/>
                  <a:pt x="407" y="1170"/>
                  <a:pt x="619" y="1401"/>
                </a:cubicBezTo>
                <a:cubicBezTo>
                  <a:pt x="886" y="1284"/>
                  <a:pt x="1258" y="1136"/>
                  <a:pt x="1537" y="1001"/>
                </a:cubicBezTo>
                <a:cubicBezTo>
                  <a:pt x="1588" y="977"/>
                  <a:pt x="1639" y="944"/>
                  <a:pt x="1646" y="897"/>
                </a:cubicBezTo>
                <a:cubicBezTo>
                  <a:pt x="1658" y="816"/>
                  <a:pt x="1538" y="767"/>
                  <a:pt x="1439" y="763"/>
                </a:cubicBezTo>
                <a:cubicBezTo>
                  <a:pt x="1430" y="763"/>
                  <a:pt x="1421" y="763"/>
                  <a:pt x="1412" y="763"/>
                </a:cubicBezTo>
                <a:cubicBezTo>
                  <a:pt x="1173" y="763"/>
                  <a:pt x="939" y="878"/>
                  <a:pt x="825" y="1053"/>
                </a:cubicBezTo>
                <a:cubicBezTo>
                  <a:pt x="975" y="774"/>
                  <a:pt x="1125" y="494"/>
                  <a:pt x="1212" y="196"/>
                </a:cubicBezTo>
                <a:cubicBezTo>
                  <a:pt x="1222" y="159"/>
                  <a:pt x="1233" y="118"/>
                  <a:pt x="1222" y="80"/>
                </a:cubicBezTo>
                <a:cubicBezTo>
                  <a:pt x="1212" y="41"/>
                  <a:pt x="1177" y="5"/>
                  <a:pt x="1130" y="1"/>
                </a:cubicBezTo>
                <a:cubicBezTo>
                  <a:pt x="1127" y="0"/>
                  <a:pt x="1124" y="0"/>
                  <a:pt x="11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2" name="Google Shape;4672;p42">
            <a:extLst>
              <a:ext uri="{FF2B5EF4-FFF2-40B4-BE49-F238E27FC236}">
                <a16:creationId xmlns:a16="http://schemas.microsoft.com/office/drawing/2014/main" id="{888042FF-EB7A-E546-7830-874DB27EF26A}"/>
              </a:ext>
            </a:extLst>
          </p:cNvPr>
          <p:cNvSpPr/>
          <p:nvPr/>
        </p:nvSpPr>
        <p:spPr>
          <a:xfrm>
            <a:off x="14300812" y="3795768"/>
            <a:ext cx="71501" cy="189205"/>
          </a:xfrm>
          <a:custGeom>
            <a:avLst/>
            <a:gdLst/>
            <a:ahLst/>
            <a:cxnLst/>
            <a:rect l="l" t="t" r="r" b="b"/>
            <a:pathLst>
              <a:path w="472" h="1249" fill="none" extrusionOk="0">
                <a:moveTo>
                  <a:pt x="472" y="1"/>
                </a:moveTo>
                <a:cubicBezTo>
                  <a:pt x="254" y="393"/>
                  <a:pt x="95" y="814"/>
                  <a:pt x="1" y="124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3" name="Google Shape;4673;p42">
            <a:extLst>
              <a:ext uri="{FF2B5EF4-FFF2-40B4-BE49-F238E27FC236}">
                <a16:creationId xmlns:a16="http://schemas.microsoft.com/office/drawing/2014/main" id="{B17C3D51-2281-1BB7-2F69-28D93D7D592C}"/>
              </a:ext>
            </a:extLst>
          </p:cNvPr>
          <p:cNvSpPr/>
          <p:nvPr/>
        </p:nvSpPr>
        <p:spPr>
          <a:xfrm>
            <a:off x="14299448" y="3910140"/>
            <a:ext cx="134216" cy="75440"/>
          </a:xfrm>
          <a:custGeom>
            <a:avLst/>
            <a:gdLst/>
            <a:ahLst/>
            <a:cxnLst/>
            <a:rect l="l" t="t" r="r" b="b"/>
            <a:pathLst>
              <a:path w="886" h="498" fill="none" extrusionOk="0">
                <a:moveTo>
                  <a:pt x="886" y="0"/>
                </a:moveTo>
                <a:cubicBezTo>
                  <a:pt x="547" y="76"/>
                  <a:pt x="233" y="251"/>
                  <a:pt x="0" y="4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4" name="Google Shape;4674;p42">
            <a:extLst>
              <a:ext uri="{FF2B5EF4-FFF2-40B4-BE49-F238E27FC236}">
                <a16:creationId xmlns:a16="http://schemas.microsoft.com/office/drawing/2014/main" id="{5EA91039-4066-7C0E-4F3F-B5CDEAFF5A15}"/>
              </a:ext>
            </a:extLst>
          </p:cNvPr>
          <p:cNvSpPr/>
          <p:nvPr/>
        </p:nvSpPr>
        <p:spPr>
          <a:xfrm>
            <a:off x="14228401" y="3863179"/>
            <a:ext cx="71804" cy="120734"/>
          </a:xfrm>
          <a:custGeom>
            <a:avLst/>
            <a:gdLst/>
            <a:ahLst/>
            <a:cxnLst/>
            <a:rect l="l" t="t" r="r" b="b"/>
            <a:pathLst>
              <a:path w="474" h="797" fill="none" extrusionOk="0">
                <a:moveTo>
                  <a:pt x="0" y="0"/>
                </a:moveTo>
                <a:cubicBezTo>
                  <a:pt x="172" y="259"/>
                  <a:pt x="392" y="501"/>
                  <a:pt x="473" y="7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5" name="Google Shape;4675;p42">
            <a:extLst>
              <a:ext uri="{FF2B5EF4-FFF2-40B4-BE49-F238E27FC236}">
                <a16:creationId xmlns:a16="http://schemas.microsoft.com/office/drawing/2014/main" id="{52489C96-86B9-5826-02C7-768F2E61654C}"/>
              </a:ext>
            </a:extLst>
          </p:cNvPr>
          <p:cNvSpPr/>
          <p:nvPr/>
        </p:nvSpPr>
        <p:spPr>
          <a:xfrm>
            <a:off x="14257032" y="3979369"/>
            <a:ext cx="93769" cy="44840"/>
          </a:xfrm>
          <a:custGeom>
            <a:avLst/>
            <a:gdLst/>
            <a:ahLst/>
            <a:cxnLst/>
            <a:rect l="l" t="t" r="r" b="b"/>
            <a:pathLst>
              <a:path w="619" h="296" extrusionOk="0">
                <a:moveTo>
                  <a:pt x="339" y="1"/>
                </a:moveTo>
                <a:cubicBezTo>
                  <a:pt x="296" y="1"/>
                  <a:pt x="252" y="4"/>
                  <a:pt x="209" y="11"/>
                </a:cubicBezTo>
                <a:cubicBezTo>
                  <a:pt x="153" y="22"/>
                  <a:pt x="95" y="38"/>
                  <a:pt x="58" y="75"/>
                </a:cubicBezTo>
                <a:cubicBezTo>
                  <a:pt x="6" y="124"/>
                  <a:pt x="1" y="196"/>
                  <a:pt x="0" y="262"/>
                </a:cubicBezTo>
                <a:cubicBezTo>
                  <a:pt x="133" y="283"/>
                  <a:pt x="273" y="296"/>
                  <a:pt x="415" y="296"/>
                </a:cubicBezTo>
                <a:cubicBezTo>
                  <a:pt x="466" y="296"/>
                  <a:pt x="518" y="294"/>
                  <a:pt x="570" y="290"/>
                </a:cubicBezTo>
                <a:cubicBezTo>
                  <a:pt x="589" y="252"/>
                  <a:pt x="608" y="213"/>
                  <a:pt x="613" y="170"/>
                </a:cubicBezTo>
                <a:cubicBezTo>
                  <a:pt x="618" y="128"/>
                  <a:pt x="607" y="83"/>
                  <a:pt x="572" y="53"/>
                </a:cubicBezTo>
                <a:cubicBezTo>
                  <a:pt x="540" y="25"/>
                  <a:pt x="493" y="14"/>
                  <a:pt x="448" y="7"/>
                </a:cubicBezTo>
                <a:cubicBezTo>
                  <a:pt x="412" y="3"/>
                  <a:pt x="376" y="1"/>
                  <a:pt x="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6" name="Google Shape;4676;p42">
            <a:extLst>
              <a:ext uri="{FF2B5EF4-FFF2-40B4-BE49-F238E27FC236}">
                <a16:creationId xmlns:a16="http://schemas.microsoft.com/office/drawing/2014/main" id="{EBD0BEBD-80F1-937E-0C8F-692C9B0B9BAE}"/>
              </a:ext>
            </a:extLst>
          </p:cNvPr>
          <p:cNvSpPr/>
          <p:nvPr/>
        </p:nvSpPr>
        <p:spPr>
          <a:xfrm>
            <a:off x="14282330" y="4001940"/>
            <a:ext cx="108160" cy="30448"/>
          </a:xfrm>
          <a:custGeom>
            <a:avLst/>
            <a:gdLst/>
            <a:ahLst/>
            <a:cxnLst/>
            <a:rect l="l" t="t" r="r" b="b"/>
            <a:pathLst>
              <a:path w="714" h="201" extrusionOk="0">
                <a:moveTo>
                  <a:pt x="528" y="0"/>
                </a:moveTo>
                <a:cubicBezTo>
                  <a:pt x="450" y="0"/>
                  <a:pt x="405" y="99"/>
                  <a:pt x="405" y="99"/>
                </a:cubicBezTo>
                <a:cubicBezTo>
                  <a:pt x="405" y="99"/>
                  <a:pt x="408" y="45"/>
                  <a:pt x="358" y="38"/>
                </a:cubicBezTo>
                <a:cubicBezTo>
                  <a:pt x="355" y="38"/>
                  <a:pt x="352" y="37"/>
                  <a:pt x="349" y="37"/>
                </a:cubicBezTo>
                <a:cubicBezTo>
                  <a:pt x="305" y="37"/>
                  <a:pt x="284" y="77"/>
                  <a:pt x="284" y="77"/>
                </a:cubicBezTo>
                <a:cubicBezTo>
                  <a:pt x="284" y="77"/>
                  <a:pt x="272" y="7"/>
                  <a:pt x="194" y="7"/>
                </a:cubicBezTo>
                <a:cubicBezTo>
                  <a:pt x="187" y="7"/>
                  <a:pt x="179" y="8"/>
                  <a:pt x="171" y="9"/>
                </a:cubicBezTo>
                <a:cubicBezTo>
                  <a:pt x="73" y="24"/>
                  <a:pt x="103" y="138"/>
                  <a:pt x="103" y="138"/>
                </a:cubicBezTo>
                <a:cubicBezTo>
                  <a:pt x="103" y="138"/>
                  <a:pt x="86" y="128"/>
                  <a:pt x="66" y="128"/>
                </a:cubicBezTo>
                <a:cubicBezTo>
                  <a:pt x="55" y="128"/>
                  <a:pt x="44" y="131"/>
                  <a:pt x="33" y="138"/>
                </a:cubicBezTo>
                <a:cubicBezTo>
                  <a:pt x="1" y="160"/>
                  <a:pt x="9" y="195"/>
                  <a:pt x="9" y="195"/>
                </a:cubicBezTo>
                <a:cubicBezTo>
                  <a:pt x="83" y="199"/>
                  <a:pt x="161" y="201"/>
                  <a:pt x="237" y="201"/>
                </a:cubicBezTo>
                <a:cubicBezTo>
                  <a:pt x="478" y="201"/>
                  <a:pt x="699" y="185"/>
                  <a:pt x="698" y="185"/>
                </a:cubicBezTo>
                <a:cubicBezTo>
                  <a:pt x="713" y="107"/>
                  <a:pt x="671" y="93"/>
                  <a:pt x="640" y="93"/>
                </a:cubicBezTo>
                <a:cubicBezTo>
                  <a:pt x="625" y="93"/>
                  <a:pt x="612" y="97"/>
                  <a:pt x="612" y="97"/>
                </a:cubicBezTo>
                <a:cubicBezTo>
                  <a:pt x="612" y="97"/>
                  <a:pt x="635" y="19"/>
                  <a:pt x="545" y="2"/>
                </a:cubicBezTo>
                <a:cubicBezTo>
                  <a:pt x="539" y="1"/>
                  <a:pt x="533" y="0"/>
                  <a:pt x="5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42">
            <a:extLst>
              <a:ext uri="{FF2B5EF4-FFF2-40B4-BE49-F238E27FC236}">
                <a16:creationId xmlns:a16="http://schemas.microsoft.com/office/drawing/2014/main" id="{8F894BEF-1320-27A1-6367-ECCECC38FF95}"/>
              </a:ext>
            </a:extLst>
          </p:cNvPr>
          <p:cNvSpPr/>
          <p:nvPr/>
        </p:nvSpPr>
        <p:spPr>
          <a:xfrm>
            <a:off x="14199468" y="3995881"/>
            <a:ext cx="90740" cy="35902"/>
          </a:xfrm>
          <a:custGeom>
            <a:avLst/>
            <a:gdLst/>
            <a:ahLst/>
            <a:cxnLst/>
            <a:rect l="l" t="t" r="r" b="b"/>
            <a:pathLst>
              <a:path w="599" h="237" extrusionOk="0">
                <a:moveTo>
                  <a:pt x="360" y="0"/>
                </a:moveTo>
                <a:cubicBezTo>
                  <a:pt x="278" y="0"/>
                  <a:pt x="243" y="73"/>
                  <a:pt x="243" y="73"/>
                </a:cubicBezTo>
                <a:cubicBezTo>
                  <a:pt x="243" y="73"/>
                  <a:pt x="228" y="29"/>
                  <a:pt x="176" y="29"/>
                </a:cubicBezTo>
                <a:cubicBezTo>
                  <a:pt x="165" y="29"/>
                  <a:pt x="154" y="30"/>
                  <a:pt x="140" y="35"/>
                </a:cubicBezTo>
                <a:cubicBezTo>
                  <a:pt x="61" y="58"/>
                  <a:pt x="87" y="114"/>
                  <a:pt x="87" y="114"/>
                </a:cubicBezTo>
                <a:cubicBezTo>
                  <a:pt x="87" y="114"/>
                  <a:pt x="81" y="112"/>
                  <a:pt x="72" y="112"/>
                </a:cubicBezTo>
                <a:cubicBezTo>
                  <a:pt x="59" y="112"/>
                  <a:pt x="40" y="116"/>
                  <a:pt x="26" y="134"/>
                </a:cubicBezTo>
                <a:cubicBezTo>
                  <a:pt x="1" y="162"/>
                  <a:pt x="29" y="192"/>
                  <a:pt x="29" y="192"/>
                </a:cubicBezTo>
                <a:cubicBezTo>
                  <a:pt x="146" y="221"/>
                  <a:pt x="564" y="236"/>
                  <a:pt x="564" y="236"/>
                </a:cubicBezTo>
                <a:cubicBezTo>
                  <a:pt x="564" y="236"/>
                  <a:pt x="598" y="135"/>
                  <a:pt x="559" y="106"/>
                </a:cubicBezTo>
                <a:cubicBezTo>
                  <a:pt x="545" y="95"/>
                  <a:pt x="530" y="91"/>
                  <a:pt x="516" y="91"/>
                </a:cubicBezTo>
                <a:cubicBezTo>
                  <a:pt x="493" y="91"/>
                  <a:pt x="474" y="102"/>
                  <a:pt x="474" y="102"/>
                </a:cubicBezTo>
                <a:cubicBezTo>
                  <a:pt x="474" y="102"/>
                  <a:pt x="459" y="6"/>
                  <a:pt x="369" y="0"/>
                </a:cubicBezTo>
                <a:cubicBezTo>
                  <a:pt x="366" y="0"/>
                  <a:pt x="363" y="0"/>
                  <a:pt x="3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8" name="Google Shape;4678;p42">
            <a:extLst>
              <a:ext uri="{FF2B5EF4-FFF2-40B4-BE49-F238E27FC236}">
                <a16:creationId xmlns:a16="http://schemas.microsoft.com/office/drawing/2014/main" id="{9AB172D8-84CE-9FF4-821C-6DC139814DA6}"/>
              </a:ext>
            </a:extLst>
          </p:cNvPr>
          <p:cNvSpPr/>
          <p:nvPr/>
        </p:nvSpPr>
        <p:spPr>
          <a:xfrm>
            <a:off x="14186288" y="4985539"/>
            <a:ext cx="131337" cy="57413"/>
          </a:xfrm>
          <a:custGeom>
            <a:avLst/>
            <a:gdLst/>
            <a:ahLst/>
            <a:cxnLst/>
            <a:rect l="l" t="t" r="r" b="b"/>
            <a:pathLst>
              <a:path w="867" h="379" extrusionOk="0">
                <a:moveTo>
                  <a:pt x="315" y="1"/>
                </a:moveTo>
                <a:cubicBezTo>
                  <a:pt x="204" y="1"/>
                  <a:pt x="173" y="107"/>
                  <a:pt x="173" y="107"/>
                </a:cubicBezTo>
                <a:cubicBezTo>
                  <a:pt x="173" y="107"/>
                  <a:pt x="138" y="65"/>
                  <a:pt x="98" y="65"/>
                </a:cubicBezTo>
                <a:cubicBezTo>
                  <a:pt x="84" y="65"/>
                  <a:pt x="69" y="70"/>
                  <a:pt x="55" y="85"/>
                </a:cubicBezTo>
                <a:cubicBezTo>
                  <a:pt x="0" y="138"/>
                  <a:pt x="55" y="173"/>
                  <a:pt x="55" y="173"/>
                </a:cubicBezTo>
                <a:lnTo>
                  <a:pt x="47" y="375"/>
                </a:lnTo>
                <a:cubicBezTo>
                  <a:pt x="105" y="377"/>
                  <a:pt x="164" y="379"/>
                  <a:pt x="223" y="379"/>
                </a:cubicBezTo>
                <a:cubicBezTo>
                  <a:pt x="431" y="379"/>
                  <a:pt x="647" y="364"/>
                  <a:pt x="866" y="340"/>
                </a:cubicBezTo>
                <a:cubicBezTo>
                  <a:pt x="847" y="229"/>
                  <a:pt x="767" y="217"/>
                  <a:pt x="734" y="217"/>
                </a:cubicBezTo>
                <a:cubicBezTo>
                  <a:pt x="724" y="217"/>
                  <a:pt x="718" y="218"/>
                  <a:pt x="718" y="218"/>
                </a:cubicBezTo>
                <a:cubicBezTo>
                  <a:pt x="718" y="218"/>
                  <a:pt x="737" y="107"/>
                  <a:pt x="628" y="85"/>
                </a:cubicBezTo>
                <a:cubicBezTo>
                  <a:pt x="612" y="81"/>
                  <a:pt x="596" y="79"/>
                  <a:pt x="581" y="79"/>
                </a:cubicBezTo>
                <a:cubicBezTo>
                  <a:pt x="496" y="79"/>
                  <a:pt x="438" y="128"/>
                  <a:pt x="438" y="128"/>
                </a:cubicBezTo>
                <a:cubicBezTo>
                  <a:pt x="438" y="128"/>
                  <a:pt x="428" y="1"/>
                  <a:pt x="3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42">
            <a:extLst>
              <a:ext uri="{FF2B5EF4-FFF2-40B4-BE49-F238E27FC236}">
                <a16:creationId xmlns:a16="http://schemas.microsoft.com/office/drawing/2014/main" id="{DF01CE77-F7B0-89F5-35A7-DBC104530A77}"/>
              </a:ext>
            </a:extLst>
          </p:cNvPr>
          <p:cNvSpPr/>
          <p:nvPr/>
        </p:nvSpPr>
        <p:spPr>
          <a:xfrm>
            <a:off x="13930428" y="4968724"/>
            <a:ext cx="131337" cy="63775"/>
          </a:xfrm>
          <a:custGeom>
            <a:avLst/>
            <a:gdLst/>
            <a:ahLst/>
            <a:cxnLst/>
            <a:rect l="l" t="t" r="r" b="b"/>
            <a:pathLst>
              <a:path w="867" h="421" extrusionOk="0">
                <a:moveTo>
                  <a:pt x="551" y="0"/>
                </a:moveTo>
                <a:cubicBezTo>
                  <a:pt x="439" y="0"/>
                  <a:pt x="428" y="128"/>
                  <a:pt x="428" y="128"/>
                </a:cubicBezTo>
                <a:cubicBezTo>
                  <a:pt x="428" y="128"/>
                  <a:pt x="370" y="79"/>
                  <a:pt x="284" y="79"/>
                </a:cubicBezTo>
                <a:cubicBezTo>
                  <a:pt x="269" y="79"/>
                  <a:pt x="254" y="81"/>
                  <a:pt x="238" y="84"/>
                </a:cubicBezTo>
                <a:cubicBezTo>
                  <a:pt x="130" y="108"/>
                  <a:pt x="148" y="217"/>
                  <a:pt x="148" y="217"/>
                </a:cubicBezTo>
                <a:cubicBezTo>
                  <a:pt x="148" y="217"/>
                  <a:pt x="142" y="216"/>
                  <a:pt x="133" y="216"/>
                </a:cubicBezTo>
                <a:cubicBezTo>
                  <a:pt x="99" y="216"/>
                  <a:pt x="19" y="228"/>
                  <a:pt x="0" y="340"/>
                </a:cubicBezTo>
                <a:cubicBezTo>
                  <a:pt x="222" y="384"/>
                  <a:pt x="413" y="420"/>
                  <a:pt x="598" y="420"/>
                </a:cubicBezTo>
                <a:cubicBezTo>
                  <a:pt x="672" y="420"/>
                  <a:pt x="745" y="414"/>
                  <a:pt x="819" y="401"/>
                </a:cubicBezTo>
                <a:lnTo>
                  <a:pt x="813" y="173"/>
                </a:lnTo>
                <a:cubicBezTo>
                  <a:pt x="813" y="173"/>
                  <a:pt x="866" y="139"/>
                  <a:pt x="813" y="84"/>
                </a:cubicBezTo>
                <a:cubicBezTo>
                  <a:pt x="799" y="70"/>
                  <a:pt x="784" y="65"/>
                  <a:pt x="770" y="65"/>
                </a:cubicBezTo>
                <a:cubicBezTo>
                  <a:pt x="730" y="65"/>
                  <a:pt x="695" y="108"/>
                  <a:pt x="695" y="108"/>
                </a:cubicBezTo>
                <a:cubicBezTo>
                  <a:pt x="695" y="108"/>
                  <a:pt x="664" y="0"/>
                  <a:pt x="5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0" name="Google Shape;4680;p42">
            <a:extLst>
              <a:ext uri="{FF2B5EF4-FFF2-40B4-BE49-F238E27FC236}">
                <a16:creationId xmlns:a16="http://schemas.microsoft.com/office/drawing/2014/main" id="{65E0C6D3-C997-68AE-6FA5-4DF9AC0B82F4}"/>
              </a:ext>
            </a:extLst>
          </p:cNvPr>
          <p:cNvSpPr/>
          <p:nvPr/>
        </p:nvSpPr>
        <p:spPr>
          <a:xfrm>
            <a:off x="13879075" y="4524113"/>
            <a:ext cx="509444" cy="434762"/>
          </a:xfrm>
          <a:custGeom>
            <a:avLst/>
            <a:gdLst/>
            <a:ahLst/>
            <a:cxnLst/>
            <a:rect l="l" t="t" r="r" b="b"/>
            <a:pathLst>
              <a:path w="3363" h="2870" extrusionOk="0">
                <a:moveTo>
                  <a:pt x="1662" y="1"/>
                </a:moveTo>
                <a:cubicBezTo>
                  <a:pt x="1658" y="1"/>
                  <a:pt x="1653" y="1"/>
                  <a:pt x="1649" y="1"/>
                </a:cubicBezTo>
                <a:cubicBezTo>
                  <a:pt x="1511" y="7"/>
                  <a:pt x="1395" y="110"/>
                  <a:pt x="1334" y="233"/>
                </a:cubicBezTo>
                <a:cubicBezTo>
                  <a:pt x="1272" y="354"/>
                  <a:pt x="1257" y="495"/>
                  <a:pt x="1248" y="632"/>
                </a:cubicBezTo>
                <a:cubicBezTo>
                  <a:pt x="1215" y="1155"/>
                  <a:pt x="1258" y="1681"/>
                  <a:pt x="1379" y="2190"/>
                </a:cubicBezTo>
                <a:cubicBezTo>
                  <a:pt x="1160" y="1798"/>
                  <a:pt x="837" y="1386"/>
                  <a:pt x="389" y="1376"/>
                </a:cubicBezTo>
                <a:cubicBezTo>
                  <a:pt x="386" y="1376"/>
                  <a:pt x="384" y="1376"/>
                  <a:pt x="381" y="1376"/>
                </a:cubicBezTo>
                <a:cubicBezTo>
                  <a:pt x="207" y="1376"/>
                  <a:pt x="0" y="1507"/>
                  <a:pt x="51" y="1673"/>
                </a:cubicBezTo>
                <a:cubicBezTo>
                  <a:pt x="63" y="1717"/>
                  <a:pt x="93" y="1753"/>
                  <a:pt x="124" y="1787"/>
                </a:cubicBezTo>
                <a:cubicBezTo>
                  <a:pt x="480" y="2177"/>
                  <a:pt x="1166" y="2553"/>
                  <a:pt x="1617" y="2869"/>
                </a:cubicBezTo>
                <a:cubicBezTo>
                  <a:pt x="2145" y="2514"/>
                  <a:pt x="3361" y="2373"/>
                  <a:pt x="3362" y="1659"/>
                </a:cubicBezTo>
                <a:cubicBezTo>
                  <a:pt x="3362" y="1531"/>
                  <a:pt x="3278" y="1469"/>
                  <a:pt x="3141" y="1469"/>
                </a:cubicBezTo>
                <a:cubicBezTo>
                  <a:pt x="2845" y="1469"/>
                  <a:pt x="2302" y="1763"/>
                  <a:pt x="1842" y="2322"/>
                </a:cubicBezTo>
                <a:cubicBezTo>
                  <a:pt x="2049" y="1824"/>
                  <a:pt x="2135" y="1151"/>
                  <a:pt x="2090" y="614"/>
                </a:cubicBezTo>
                <a:cubicBezTo>
                  <a:pt x="2079" y="475"/>
                  <a:pt x="2057" y="332"/>
                  <a:pt x="1987" y="211"/>
                </a:cubicBezTo>
                <a:cubicBezTo>
                  <a:pt x="1920" y="93"/>
                  <a:pt x="1796" y="1"/>
                  <a:pt x="16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1" name="Google Shape;4681;p42">
            <a:extLst>
              <a:ext uri="{FF2B5EF4-FFF2-40B4-BE49-F238E27FC236}">
                <a16:creationId xmlns:a16="http://schemas.microsoft.com/office/drawing/2014/main" id="{14620F50-9890-0975-965B-2D1728669C43}"/>
              </a:ext>
            </a:extLst>
          </p:cNvPr>
          <p:cNvSpPr/>
          <p:nvPr/>
        </p:nvSpPr>
        <p:spPr>
          <a:xfrm>
            <a:off x="14124936" y="4561681"/>
            <a:ext cx="16966" cy="389922"/>
          </a:xfrm>
          <a:custGeom>
            <a:avLst/>
            <a:gdLst/>
            <a:ahLst/>
            <a:cxnLst/>
            <a:rect l="l" t="t" r="r" b="b"/>
            <a:pathLst>
              <a:path w="112" h="2574" fill="none" extrusionOk="0">
                <a:moveTo>
                  <a:pt x="10" y="0"/>
                </a:moveTo>
                <a:cubicBezTo>
                  <a:pt x="112" y="632"/>
                  <a:pt x="76" y="1277"/>
                  <a:pt x="38" y="1915"/>
                </a:cubicBezTo>
                <a:cubicBezTo>
                  <a:pt x="26" y="2134"/>
                  <a:pt x="12" y="2354"/>
                  <a:pt x="1" y="2574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2" name="Google Shape;4682;p42">
            <a:extLst>
              <a:ext uri="{FF2B5EF4-FFF2-40B4-BE49-F238E27FC236}">
                <a16:creationId xmlns:a16="http://schemas.microsoft.com/office/drawing/2014/main" id="{42B2F3BC-A3EE-42E6-2387-7CD5504907C3}"/>
              </a:ext>
            </a:extLst>
          </p:cNvPr>
          <p:cNvSpPr/>
          <p:nvPr/>
        </p:nvSpPr>
        <p:spPr>
          <a:xfrm>
            <a:off x="14124027" y="4779215"/>
            <a:ext cx="233741" cy="169663"/>
          </a:xfrm>
          <a:custGeom>
            <a:avLst/>
            <a:gdLst/>
            <a:ahLst/>
            <a:cxnLst/>
            <a:rect l="l" t="t" r="r" b="b"/>
            <a:pathLst>
              <a:path w="1543" h="1120" fill="none" extrusionOk="0">
                <a:moveTo>
                  <a:pt x="1543" y="1"/>
                </a:moveTo>
                <a:cubicBezTo>
                  <a:pt x="1185" y="532"/>
                  <a:pt x="442" y="657"/>
                  <a:pt x="1" y="11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3" name="Google Shape;4683;p42">
            <a:extLst>
              <a:ext uri="{FF2B5EF4-FFF2-40B4-BE49-F238E27FC236}">
                <a16:creationId xmlns:a16="http://schemas.microsoft.com/office/drawing/2014/main" id="{E017317C-37F8-DEE9-9C11-53114EAE3FC8}"/>
              </a:ext>
            </a:extLst>
          </p:cNvPr>
          <p:cNvSpPr/>
          <p:nvPr/>
        </p:nvSpPr>
        <p:spPr>
          <a:xfrm>
            <a:off x="13933004" y="4771338"/>
            <a:ext cx="198142" cy="179964"/>
          </a:xfrm>
          <a:custGeom>
            <a:avLst/>
            <a:gdLst/>
            <a:ahLst/>
            <a:cxnLst/>
            <a:rect l="l" t="t" r="r" b="b"/>
            <a:pathLst>
              <a:path w="1308" h="1188" fill="none" extrusionOk="0">
                <a:moveTo>
                  <a:pt x="1" y="0"/>
                </a:moveTo>
                <a:cubicBezTo>
                  <a:pt x="201" y="63"/>
                  <a:pt x="369" y="201"/>
                  <a:pt x="525" y="340"/>
                </a:cubicBezTo>
                <a:cubicBezTo>
                  <a:pt x="811" y="598"/>
                  <a:pt x="1073" y="883"/>
                  <a:pt x="1307" y="118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42">
            <a:extLst>
              <a:ext uri="{FF2B5EF4-FFF2-40B4-BE49-F238E27FC236}">
                <a16:creationId xmlns:a16="http://schemas.microsoft.com/office/drawing/2014/main" id="{359D0C45-966D-B847-5C63-B461ED3DD3B4}"/>
              </a:ext>
            </a:extLst>
          </p:cNvPr>
          <p:cNvSpPr/>
          <p:nvPr/>
        </p:nvSpPr>
        <p:spPr>
          <a:xfrm>
            <a:off x="14022229" y="4945396"/>
            <a:ext cx="186478" cy="100889"/>
          </a:xfrm>
          <a:custGeom>
            <a:avLst/>
            <a:gdLst/>
            <a:ahLst/>
            <a:cxnLst/>
            <a:rect l="l" t="t" r="r" b="b"/>
            <a:pathLst>
              <a:path w="1231" h="666" extrusionOk="0">
                <a:moveTo>
                  <a:pt x="680" y="1"/>
                </a:moveTo>
                <a:cubicBezTo>
                  <a:pt x="592" y="1"/>
                  <a:pt x="505" y="9"/>
                  <a:pt x="419" y="26"/>
                </a:cubicBezTo>
                <a:cubicBezTo>
                  <a:pt x="307" y="48"/>
                  <a:pt x="193" y="87"/>
                  <a:pt x="117" y="169"/>
                </a:cubicBezTo>
                <a:cubicBezTo>
                  <a:pt x="12" y="279"/>
                  <a:pt x="3" y="443"/>
                  <a:pt x="0" y="592"/>
                </a:cubicBezTo>
                <a:cubicBezTo>
                  <a:pt x="266" y="638"/>
                  <a:pt x="549" y="665"/>
                  <a:pt x="833" y="665"/>
                </a:cubicBezTo>
                <a:cubicBezTo>
                  <a:pt x="933" y="665"/>
                  <a:pt x="1033" y="662"/>
                  <a:pt x="1133" y="654"/>
                </a:cubicBezTo>
                <a:cubicBezTo>
                  <a:pt x="1171" y="567"/>
                  <a:pt x="1210" y="477"/>
                  <a:pt x="1221" y="383"/>
                </a:cubicBezTo>
                <a:cubicBezTo>
                  <a:pt x="1231" y="290"/>
                  <a:pt x="1209" y="187"/>
                  <a:pt x="1139" y="119"/>
                </a:cubicBezTo>
                <a:cubicBezTo>
                  <a:pt x="1076" y="56"/>
                  <a:pt x="983" y="31"/>
                  <a:pt x="894" y="17"/>
                </a:cubicBezTo>
                <a:cubicBezTo>
                  <a:pt x="823" y="6"/>
                  <a:pt x="752" y="1"/>
                  <a:pt x="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42">
            <a:extLst>
              <a:ext uri="{FF2B5EF4-FFF2-40B4-BE49-F238E27FC236}">
                <a16:creationId xmlns:a16="http://schemas.microsoft.com/office/drawing/2014/main" id="{C2EB8C8A-F60E-92EF-7A89-1730AC1A8155}"/>
              </a:ext>
            </a:extLst>
          </p:cNvPr>
          <p:cNvSpPr/>
          <p:nvPr/>
        </p:nvSpPr>
        <p:spPr>
          <a:xfrm>
            <a:off x="14101305" y="5012504"/>
            <a:ext cx="180116" cy="50596"/>
          </a:xfrm>
          <a:custGeom>
            <a:avLst/>
            <a:gdLst/>
            <a:ahLst/>
            <a:cxnLst/>
            <a:rect l="l" t="t" r="r" b="b"/>
            <a:pathLst>
              <a:path w="1189" h="334" extrusionOk="0">
                <a:moveTo>
                  <a:pt x="881" y="0"/>
                </a:moveTo>
                <a:cubicBezTo>
                  <a:pt x="749" y="0"/>
                  <a:pt x="674" y="166"/>
                  <a:pt x="674" y="166"/>
                </a:cubicBezTo>
                <a:cubicBezTo>
                  <a:pt x="674" y="166"/>
                  <a:pt x="680" y="77"/>
                  <a:pt x="597" y="65"/>
                </a:cubicBezTo>
                <a:cubicBezTo>
                  <a:pt x="592" y="64"/>
                  <a:pt x="586" y="64"/>
                  <a:pt x="581" y="64"/>
                </a:cubicBezTo>
                <a:cubicBezTo>
                  <a:pt x="509" y="64"/>
                  <a:pt x="473" y="130"/>
                  <a:pt x="473" y="130"/>
                </a:cubicBezTo>
                <a:cubicBezTo>
                  <a:pt x="473" y="130"/>
                  <a:pt x="452" y="12"/>
                  <a:pt x="323" y="12"/>
                </a:cubicBezTo>
                <a:cubicBezTo>
                  <a:pt x="311" y="12"/>
                  <a:pt x="299" y="13"/>
                  <a:pt x="285" y="15"/>
                </a:cubicBezTo>
                <a:cubicBezTo>
                  <a:pt x="122" y="40"/>
                  <a:pt x="171" y="229"/>
                  <a:pt x="171" y="229"/>
                </a:cubicBezTo>
                <a:cubicBezTo>
                  <a:pt x="171" y="229"/>
                  <a:pt x="144" y="212"/>
                  <a:pt x="109" y="212"/>
                </a:cubicBezTo>
                <a:cubicBezTo>
                  <a:pt x="92" y="212"/>
                  <a:pt x="73" y="217"/>
                  <a:pt x="55" y="229"/>
                </a:cubicBezTo>
                <a:cubicBezTo>
                  <a:pt x="1" y="267"/>
                  <a:pt x="13" y="325"/>
                  <a:pt x="13" y="325"/>
                </a:cubicBezTo>
                <a:cubicBezTo>
                  <a:pt x="132" y="331"/>
                  <a:pt x="258" y="333"/>
                  <a:pt x="382" y="333"/>
                </a:cubicBezTo>
                <a:cubicBezTo>
                  <a:pt x="788" y="333"/>
                  <a:pt x="1164" y="308"/>
                  <a:pt x="1164" y="308"/>
                </a:cubicBezTo>
                <a:cubicBezTo>
                  <a:pt x="1189" y="177"/>
                  <a:pt x="1118" y="155"/>
                  <a:pt x="1068" y="155"/>
                </a:cubicBezTo>
                <a:cubicBezTo>
                  <a:pt x="1042" y="155"/>
                  <a:pt x="1021" y="161"/>
                  <a:pt x="1021" y="161"/>
                </a:cubicBezTo>
                <a:cubicBezTo>
                  <a:pt x="1021" y="161"/>
                  <a:pt x="1057" y="31"/>
                  <a:pt x="909" y="3"/>
                </a:cubicBezTo>
                <a:cubicBezTo>
                  <a:pt x="900" y="1"/>
                  <a:pt x="890" y="0"/>
                  <a:pt x="8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42">
            <a:extLst>
              <a:ext uri="{FF2B5EF4-FFF2-40B4-BE49-F238E27FC236}">
                <a16:creationId xmlns:a16="http://schemas.microsoft.com/office/drawing/2014/main" id="{442D4F52-2587-30BE-90BC-7C773E717E99}"/>
              </a:ext>
            </a:extLst>
          </p:cNvPr>
          <p:cNvSpPr/>
          <p:nvPr/>
        </p:nvSpPr>
        <p:spPr>
          <a:xfrm>
            <a:off x="13963452" y="5002203"/>
            <a:ext cx="150425" cy="59685"/>
          </a:xfrm>
          <a:custGeom>
            <a:avLst/>
            <a:gdLst/>
            <a:ahLst/>
            <a:cxnLst/>
            <a:rect l="l" t="t" r="r" b="b"/>
            <a:pathLst>
              <a:path w="993" h="394" extrusionOk="0">
                <a:moveTo>
                  <a:pt x="597" y="1"/>
                </a:moveTo>
                <a:cubicBezTo>
                  <a:pt x="459" y="1"/>
                  <a:pt x="401" y="121"/>
                  <a:pt x="401" y="121"/>
                </a:cubicBezTo>
                <a:cubicBezTo>
                  <a:pt x="401" y="121"/>
                  <a:pt x="377" y="48"/>
                  <a:pt x="291" y="48"/>
                </a:cubicBezTo>
                <a:cubicBezTo>
                  <a:pt x="274" y="48"/>
                  <a:pt x="255" y="50"/>
                  <a:pt x="233" y="57"/>
                </a:cubicBezTo>
                <a:cubicBezTo>
                  <a:pt x="99" y="99"/>
                  <a:pt x="142" y="192"/>
                  <a:pt x="142" y="192"/>
                </a:cubicBezTo>
                <a:cubicBezTo>
                  <a:pt x="142" y="192"/>
                  <a:pt x="132" y="189"/>
                  <a:pt x="117" y="189"/>
                </a:cubicBezTo>
                <a:cubicBezTo>
                  <a:pt x="96" y="189"/>
                  <a:pt x="65" y="195"/>
                  <a:pt x="41" y="224"/>
                </a:cubicBezTo>
                <a:cubicBezTo>
                  <a:pt x="0" y="273"/>
                  <a:pt x="45" y="322"/>
                  <a:pt x="45" y="322"/>
                </a:cubicBezTo>
                <a:cubicBezTo>
                  <a:pt x="241" y="368"/>
                  <a:pt x="937" y="393"/>
                  <a:pt x="937" y="393"/>
                </a:cubicBezTo>
                <a:cubicBezTo>
                  <a:pt x="937" y="393"/>
                  <a:pt x="993" y="226"/>
                  <a:pt x="927" y="176"/>
                </a:cubicBezTo>
                <a:cubicBezTo>
                  <a:pt x="904" y="157"/>
                  <a:pt x="878" y="151"/>
                  <a:pt x="855" y="151"/>
                </a:cubicBezTo>
                <a:cubicBezTo>
                  <a:pt x="817" y="151"/>
                  <a:pt x="786" y="168"/>
                  <a:pt x="786" y="168"/>
                </a:cubicBezTo>
                <a:cubicBezTo>
                  <a:pt x="786" y="168"/>
                  <a:pt x="761" y="11"/>
                  <a:pt x="612" y="1"/>
                </a:cubicBezTo>
                <a:cubicBezTo>
                  <a:pt x="607" y="1"/>
                  <a:pt x="602" y="1"/>
                  <a:pt x="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42">
            <a:extLst>
              <a:ext uri="{FF2B5EF4-FFF2-40B4-BE49-F238E27FC236}">
                <a16:creationId xmlns:a16="http://schemas.microsoft.com/office/drawing/2014/main" id="{B46F5ABE-64A0-D72C-71E9-39C5FCD59832}"/>
              </a:ext>
            </a:extLst>
          </p:cNvPr>
          <p:cNvSpPr/>
          <p:nvPr/>
        </p:nvSpPr>
        <p:spPr>
          <a:xfrm>
            <a:off x="14074037" y="5815683"/>
            <a:ext cx="162089" cy="71046"/>
          </a:xfrm>
          <a:custGeom>
            <a:avLst/>
            <a:gdLst/>
            <a:ahLst/>
            <a:cxnLst/>
            <a:rect l="l" t="t" r="r" b="b"/>
            <a:pathLst>
              <a:path w="1070" h="469" extrusionOk="0">
                <a:moveTo>
                  <a:pt x="390" y="0"/>
                </a:moveTo>
                <a:cubicBezTo>
                  <a:pt x="250" y="0"/>
                  <a:pt x="213" y="133"/>
                  <a:pt x="213" y="133"/>
                </a:cubicBezTo>
                <a:cubicBezTo>
                  <a:pt x="213" y="133"/>
                  <a:pt x="170" y="80"/>
                  <a:pt x="120" y="80"/>
                </a:cubicBezTo>
                <a:cubicBezTo>
                  <a:pt x="103" y="80"/>
                  <a:pt x="85" y="87"/>
                  <a:pt x="67" y="105"/>
                </a:cubicBezTo>
                <a:cubicBezTo>
                  <a:pt x="0" y="174"/>
                  <a:pt x="67" y="216"/>
                  <a:pt x="67" y="216"/>
                </a:cubicBezTo>
                <a:lnTo>
                  <a:pt x="56" y="464"/>
                </a:lnTo>
                <a:cubicBezTo>
                  <a:pt x="129" y="467"/>
                  <a:pt x="203" y="469"/>
                  <a:pt x="277" y="469"/>
                </a:cubicBezTo>
                <a:cubicBezTo>
                  <a:pt x="534" y="469"/>
                  <a:pt x="799" y="451"/>
                  <a:pt x="1070" y="421"/>
                </a:cubicBezTo>
                <a:cubicBezTo>
                  <a:pt x="1046" y="283"/>
                  <a:pt x="944" y="269"/>
                  <a:pt x="903" y="269"/>
                </a:cubicBezTo>
                <a:cubicBezTo>
                  <a:pt x="892" y="269"/>
                  <a:pt x="886" y="270"/>
                  <a:pt x="886" y="270"/>
                </a:cubicBezTo>
                <a:cubicBezTo>
                  <a:pt x="886" y="270"/>
                  <a:pt x="910" y="133"/>
                  <a:pt x="775" y="105"/>
                </a:cubicBezTo>
                <a:cubicBezTo>
                  <a:pt x="756" y="100"/>
                  <a:pt x="737" y="99"/>
                  <a:pt x="719" y="99"/>
                </a:cubicBezTo>
                <a:cubicBezTo>
                  <a:pt x="614" y="99"/>
                  <a:pt x="541" y="159"/>
                  <a:pt x="541" y="159"/>
                </a:cubicBezTo>
                <a:cubicBezTo>
                  <a:pt x="541" y="159"/>
                  <a:pt x="529" y="0"/>
                  <a:pt x="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42">
            <a:extLst>
              <a:ext uri="{FF2B5EF4-FFF2-40B4-BE49-F238E27FC236}">
                <a16:creationId xmlns:a16="http://schemas.microsoft.com/office/drawing/2014/main" id="{2E76F284-00F0-4EFC-CF3E-89153ADFF458}"/>
              </a:ext>
            </a:extLst>
          </p:cNvPr>
          <p:cNvSpPr/>
          <p:nvPr/>
        </p:nvSpPr>
        <p:spPr>
          <a:xfrm>
            <a:off x="13757583" y="5794778"/>
            <a:ext cx="162240" cy="78924"/>
          </a:xfrm>
          <a:custGeom>
            <a:avLst/>
            <a:gdLst/>
            <a:ahLst/>
            <a:cxnLst/>
            <a:rect l="l" t="t" r="r" b="b"/>
            <a:pathLst>
              <a:path w="1071" h="521" extrusionOk="0">
                <a:moveTo>
                  <a:pt x="679" y="1"/>
                </a:moveTo>
                <a:cubicBezTo>
                  <a:pt x="540" y="1"/>
                  <a:pt x="529" y="160"/>
                  <a:pt x="529" y="160"/>
                </a:cubicBezTo>
                <a:cubicBezTo>
                  <a:pt x="529" y="160"/>
                  <a:pt x="457" y="100"/>
                  <a:pt x="353" y="100"/>
                </a:cubicBezTo>
                <a:cubicBezTo>
                  <a:pt x="334" y="100"/>
                  <a:pt x="315" y="102"/>
                  <a:pt x="295" y="106"/>
                </a:cubicBezTo>
                <a:cubicBezTo>
                  <a:pt x="161" y="134"/>
                  <a:pt x="183" y="271"/>
                  <a:pt x="183" y="271"/>
                </a:cubicBezTo>
                <a:cubicBezTo>
                  <a:pt x="183" y="271"/>
                  <a:pt x="176" y="270"/>
                  <a:pt x="165" y="270"/>
                </a:cubicBezTo>
                <a:cubicBezTo>
                  <a:pt x="123" y="270"/>
                  <a:pt x="23" y="285"/>
                  <a:pt x="0" y="422"/>
                </a:cubicBezTo>
                <a:cubicBezTo>
                  <a:pt x="274" y="476"/>
                  <a:pt x="509" y="521"/>
                  <a:pt x="739" y="521"/>
                </a:cubicBezTo>
                <a:cubicBezTo>
                  <a:pt x="830" y="521"/>
                  <a:pt x="921" y="514"/>
                  <a:pt x="1012" y="497"/>
                </a:cubicBezTo>
                <a:lnTo>
                  <a:pt x="1003" y="217"/>
                </a:lnTo>
                <a:cubicBezTo>
                  <a:pt x="1003" y="217"/>
                  <a:pt x="1070" y="174"/>
                  <a:pt x="1003" y="106"/>
                </a:cubicBezTo>
                <a:cubicBezTo>
                  <a:pt x="985" y="88"/>
                  <a:pt x="967" y="81"/>
                  <a:pt x="949" y="81"/>
                </a:cubicBezTo>
                <a:cubicBezTo>
                  <a:pt x="899" y="81"/>
                  <a:pt x="856" y="134"/>
                  <a:pt x="856" y="134"/>
                </a:cubicBezTo>
                <a:cubicBezTo>
                  <a:pt x="856" y="134"/>
                  <a:pt x="819" y="1"/>
                  <a:pt x="6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9" name="Google Shape;4689;p42">
            <a:extLst>
              <a:ext uri="{FF2B5EF4-FFF2-40B4-BE49-F238E27FC236}">
                <a16:creationId xmlns:a16="http://schemas.microsoft.com/office/drawing/2014/main" id="{4EDA56FF-2B3F-2056-2928-7442C6C8E471}"/>
              </a:ext>
            </a:extLst>
          </p:cNvPr>
          <p:cNvSpPr/>
          <p:nvPr/>
        </p:nvSpPr>
        <p:spPr>
          <a:xfrm>
            <a:off x="13737284" y="5177927"/>
            <a:ext cx="689408" cy="631692"/>
          </a:xfrm>
          <a:custGeom>
            <a:avLst/>
            <a:gdLst/>
            <a:ahLst/>
            <a:cxnLst/>
            <a:rect l="l" t="t" r="r" b="b"/>
            <a:pathLst>
              <a:path w="4551" h="4170" extrusionOk="0">
                <a:moveTo>
                  <a:pt x="3075" y="1"/>
                </a:moveTo>
                <a:cubicBezTo>
                  <a:pt x="2983" y="1"/>
                  <a:pt x="2896" y="45"/>
                  <a:pt x="2820" y="93"/>
                </a:cubicBezTo>
                <a:cubicBezTo>
                  <a:pt x="2529" y="284"/>
                  <a:pt x="2318" y="560"/>
                  <a:pt x="2151" y="847"/>
                </a:cubicBezTo>
                <a:cubicBezTo>
                  <a:pt x="1791" y="1462"/>
                  <a:pt x="1604" y="2157"/>
                  <a:pt x="1610" y="2851"/>
                </a:cubicBezTo>
                <a:cubicBezTo>
                  <a:pt x="1503" y="2350"/>
                  <a:pt x="1061" y="1576"/>
                  <a:pt x="647" y="1361"/>
                </a:cubicBezTo>
                <a:cubicBezTo>
                  <a:pt x="554" y="1312"/>
                  <a:pt x="466" y="1290"/>
                  <a:pt x="387" y="1290"/>
                </a:cubicBezTo>
                <a:cubicBezTo>
                  <a:pt x="154" y="1290"/>
                  <a:pt x="1" y="1481"/>
                  <a:pt x="22" y="1724"/>
                </a:cubicBezTo>
                <a:cubicBezTo>
                  <a:pt x="79" y="2387"/>
                  <a:pt x="1117" y="3481"/>
                  <a:pt x="1697" y="4170"/>
                </a:cubicBezTo>
                <a:cubicBezTo>
                  <a:pt x="2432" y="3819"/>
                  <a:pt x="3453" y="3379"/>
                  <a:pt x="4219" y="2976"/>
                </a:cubicBezTo>
                <a:cubicBezTo>
                  <a:pt x="4354" y="2906"/>
                  <a:pt x="4497" y="2808"/>
                  <a:pt x="4516" y="2668"/>
                </a:cubicBezTo>
                <a:cubicBezTo>
                  <a:pt x="4550" y="2427"/>
                  <a:pt x="4220" y="2283"/>
                  <a:pt x="3950" y="2271"/>
                </a:cubicBezTo>
                <a:cubicBezTo>
                  <a:pt x="3924" y="2270"/>
                  <a:pt x="3897" y="2270"/>
                  <a:pt x="3871" y="2270"/>
                </a:cubicBezTo>
                <a:cubicBezTo>
                  <a:pt x="3217" y="2270"/>
                  <a:pt x="2575" y="2614"/>
                  <a:pt x="2266" y="3133"/>
                </a:cubicBezTo>
                <a:cubicBezTo>
                  <a:pt x="2678" y="2303"/>
                  <a:pt x="3091" y="1467"/>
                  <a:pt x="3325" y="584"/>
                </a:cubicBezTo>
                <a:cubicBezTo>
                  <a:pt x="3355" y="470"/>
                  <a:pt x="3382" y="351"/>
                  <a:pt x="3355" y="238"/>
                </a:cubicBezTo>
                <a:cubicBezTo>
                  <a:pt x="3327" y="124"/>
                  <a:pt x="3231" y="15"/>
                  <a:pt x="3103" y="2"/>
                </a:cubicBezTo>
                <a:cubicBezTo>
                  <a:pt x="3093" y="1"/>
                  <a:pt x="3084" y="1"/>
                  <a:pt x="3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42">
            <a:extLst>
              <a:ext uri="{FF2B5EF4-FFF2-40B4-BE49-F238E27FC236}">
                <a16:creationId xmlns:a16="http://schemas.microsoft.com/office/drawing/2014/main" id="{D87829E4-5131-1722-0978-39C8E34AE442}"/>
              </a:ext>
            </a:extLst>
          </p:cNvPr>
          <p:cNvSpPr/>
          <p:nvPr/>
        </p:nvSpPr>
        <p:spPr>
          <a:xfrm>
            <a:off x="13992689" y="5233825"/>
            <a:ext cx="196173" cy="563070"/>
          </a:xfrm>
          <a:custGeom>
            <a:avLst/>
            <a:gdLst/>
            <a:ahLst/>
            <a:cxnLst/>
            <a:rect l="l" t="t" r="r" b="b"/>
            <a:pathLst>
              <a:path w="1295" h="3717" fill="none" extrusionOk="0">
                <a:moveTo>
                  <a:pt x="1295" y="1"/>
                </a:moveTo>
                <a:cubicBezTo>
                  <a:pt x="697" y="1170"/>
                  <a:pt x="260" y="2424"/>
                  <a:pt x="1" y="371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42">
            <a:extLst>
              <a:ext uri="{FF2B5EF4-FFF2-40B4-BE49-F238E27FC236}">
                <a16:creationId xmlns:a16="http://schemas.microsoft.com/office/drawing/2014/main" id="{16518975-0AD4-C88F-749A-995265FBA892}"/>
              </a:ext>
            </a:extLst>
          </p:cNvPr>
          <p:cNvSpPr/>
          <p:nvPr/>
        </p:nvSpPr>
        <p:spPr>
          <a:xfrm>
            <a:off x="13988902" y="5574517"/>
            <a:ext cx="368714" cy="224501"/>
          </a:xfrm>
          <a:custGeom>
            <a:avLst/>
            <a:gdLst/>
            <a:ahLst/>
            <a:cxnLst/>
            <a:rect l="l" t="t" r="r" b="b"/>
            <a:pathLst>
              <a:path w="2434" h="1482" fill="none" extrusionOk="0">
                <a:moveTo>
                  <a:pt x="2434" y="1"/>
                </a:moveTo>
                <a:cubicBezTo>
                  <a:pt x="1501" y="226"/>
                  <a:pt x="640" y="750"/>
                  <a:pt x="1" y="148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42">
            <a:extLst>
              <a:ext uri="{FF2B5EF4-FFF2-40B4-BE49-F238E27FC236}">
                <a16:creationId xmlns:a16="http://schemas.microsoft.com/office/drawing/2014/main" id="{A609B5EA-9E51-9F46-0597-5185E90C01C8}"/>
              </a:ext>
            </a:extLst>
          </p:cNvPr>
          <p:cNvSpPr/>
          <p:nvPr/>
        </p:nvSpPr>
        <p:spPr>
          <a:xfrm>
            <a:off x="13794091" y="5434999"/>
            <a:ext cx="197082" cy="359777"/>
          </a:xfrm>
          <a:custGeom>
            <a:avLst/>
            <a:gdLst/>
            <a:ahLst/>
            <a:cxnLst/>
            <a:rect l="l" t="t" r="r" b="b"/>
            <a:pathLst>
              <a:path w="1301" h="2375" fill="none" extrusionOk="0">
                <a:moveTo>
                  <a:pt x="0" y="1"/>
                </a:moveTo>
                <a:cubicBezTo>
                  <a:pt x="475" y="773"/>
                  <a:pt x="1074" y="1493"/>
                  <a:pt x="1300" y="237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3" name="Google Shape;4693;p42">
            <a:extLst>
              <a:ext uri="{FF2B5EF4-FFF2-40B4-BE49-F238E27FC236}">
                <a16:creationId xmlns:a16="http://schemas.microsoft.com/office/drawing/2014/main" id="{4E6BCB32-86D5-920B-044C-D93C11DD7622}"/>
              </a:ext>
            </a:extLst>
          </p:cNvPr>
          <p:cNvSpPr/>
          <p:nvPr/>
        </p:nvSpPr>
        <p:spPr>
          <a:xfrm>
            <a:off x="13868470" y="5752362"/>
            <a:ext cx="261312" cy="144365"/>
          </a:xfrm>
          <a:custGeom>
            <a:avLst/>
            <a:gdLst/>
            <a:ahLst/>
            <a:cxnLst/>
            <a:rect l="l" t="t" r="r" b="b"/>
            <a:pathLst>
              <a:path w="1725" h="953" extrusionOk="0">
                <a:moveTo>
                  <a:pt x="954" y="1"/>
                </a:moveTo>
                <a:cubicBezTo>
                  <a:pt x="830" y="1"/>
                  <a:pt x="707" y="13"/>
                  <a:pt x="586" y="37"/>
                </a:cubicBezTo>
                <a:cubicBezTo>
                  <a:pt x="429" y="68"/>
                  <a:pt x="270" y="124"/>
                  <a:pt x="164" y="240"/>
                </a:cubicBezTo>
                <a:cubicBezTo>
                  <a:pt x="19" y="400"/>
                  <a:pt x="5" y="632"/>
                  <a:pt x="0" y="847"/>
                </a:cubicBezTo>
                <a:cubicBezTo>
                  <a:pt x="377" y="912"/>
                  <a:pt x="778" y="953"/>
                  <a:pt x="1181" y="953"/>
                </a:cubicBezTo>
                <a:cubicBezTo>
                  <a:pt x="1317" y="953"/>
                  <a:pt x="1454" y="948"/>
                  <a:pt x="1590" y="938"/>
                </a:cubicBezTo>
                <a:cubicBezTo>
                  <a:pt x="1642" y="811"/>
                  <a:pt x="1697" y="683"/>
                  <a:pt x="1711" y="548"/>
                </a:cubicBezTo>
                <a:cubicBezTo>
                  <a:pt x="1725" y="413"/>
                  <a:pt x="1694" y="267"/>
                  <a:pt x="1597" y="170"/>
                </a:cubicBezTo>
                <a:cubicBezTo>
                  <a:pt x="1508" y="81"/>
                  <a:pt x="1378" y="44"/>
                  <a:pt x="1253" y="24"/>
                </a:cubicBezTo>
                <a:cubicBezTo>
                  <a:pt x="1154" y="9"/>
                  <a:pt x="1054" y="1"/>
                  <a:pt x="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4" name="Google Shape;4694;p42">
            <a:extLst>
              <a:ext uri="{FF2B5EF4-FFF2-40B4-BE49-F238E27FC236}">
                <a16:creationId xmlns:a16="http://schemas.microsoft.com/office/drawing/2014/main" id="{7E8314EB-99EB-C6B2-C110-14B55164167D}"/>
              </a:ext>
            </a:extLst>
          </p:cNvPr>
          <p:cNvSpPr/>
          <p:nvPr/>
        </p:nvSpPr>
        <p:spPr>
          <a:xfrm>
            <a:off x="13968906" y="5849313"/>
            <a:ext cx="222986" cy="62563"/>
          </a:xfrm>
          <a:custGeom>
            <a:avLst/>
            <a:gdLst/>
            <a:ahLst/>
            <a:cxnLst/>
            <a:rect l="l" t="t" r="r" b="b"/>
            <a:pathLst>
              <a:path w="1472" h="413" extrusionOk="0">
                <a:moveTo>
                  <a:pt x="1087" y="1"/>
                </a:moveTo>
                <a:cubicBezTo>
                  <a:pt x="925" y="1"/>
                  <a:pt x="834" y="205"/>
                  <a:pt x="834" y="205"/>
                </a:cubicBezTo>
                <a:cubicBezTo>
                  <a:pt x="834" y="205"/>
                  <a:pt x="840" y="93"/>
                  <a:pt x="737" y="79"/>
                </a:cubicBezTo>
                <a:cubicBezTo>
                  <a:pt x="731" y="78"/>
                  <a:pt x="724" y="78"/>
                  <a:pt x="718" y="78"/>
                </a:cubicBezTo>
                <a:cubicBezTo>
                  <a:pt x="629" y="78"/>
                  <a:pt x="584" y="159"/>
                  <a:pt x="584" y="159"/>
                </a:cubicBezTo>
                <a:cubicBezTo>
                  <a:pt x="584" y="159"/>
                  <a:pt x="557" y="13"/>
                  <a:pt x="397" y="13"/>
                </a:cubicBezTo>
                <a:cubicBezTo>
                  <a:pt x="383" y="13"/>
                  <a:pt x="367" y="14"/>
                  <a:pt x="351" y="17"/>
                </a:cubicBezTo>
                <a:cubicBezTo>
                  <a:pt x="149" y="48"/>
                  <a:pt x="210" y="283"/>
                  <a:pt x="210" y="283"/>
                </a:cubicBezTo>
                <a:cubicBezTo>
                  <a:pt x="210" y="283"/>
                  <a:pt x="176" y="263"/>
                  <a:pt x="133" y="263"/>
                </a:cubicBezTo>
                <a:cubicBezTo>
                  <a:pt x="112" y="263"/>
                  <a:pt x="88" y="268"/>
                  <a:pt x="66" y="283"/>
                </a:cubicBezTo>
                <a:cubicBezTo>
                  <a:pt x="1" y="330"/>
                  <a:pt x="16" y="402"/>
                  <a:pt x="16" y="402"/>
                </a:cubicBezTo>
                <a:cubicBezTo>
                  <a:pt x="163" y="410"/>
                  <a:pt x="319" y="413"/>
                  <a:pt x="471" y="413"/>
                </a:cubicBezTo>
                <a:cubicBezTo>
                  <a:pt x="973" y="413"/>
                  <a:pt x="1440" y="382"/>
                  <a:pt x="1439" y="382"/>
                </a:cubicBezTo>
                <a:cubicBezTo>
                  <a:pt x="1471" y="220"/>
                  <a:pt x="1384" y="193"/>
                  <a:pt x="1321" y="193"/>
                </a:cubicBezTo>
                <a:cubicBezTo>
                  <a:pt x="1289" y="193"/>
                  <a:pt x="1264" y="200"/>
                  <a:pt x="1264" y="200"/>
                </a:cubicBezTo>
                <a:cubicBezTo>
                  <a:pt x="1264" y="200"/>
                  <a:pt x="1307" y="38"/>
                  <a:pt x="1124" y="4"/>
                </a:cubicBezTo>
                <a:cubicBezTo>
                  <a:pt x="1111" y="2"/>
                  <a:pt x="1099" y="1"/>
                  <a:pt x="1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5" name="Google Shape;4695;p42">
            <a:extLst>
              <a:ext uri="{FF2B5EF4-FFF2-40B4-BE49-F238E27FC236}">
                <a16:creationId xmlns:a16="http://schemas.microsoft.com/office/drawing/2014/main" id="{CC8DF5C7-EB6C-5364-9F73-AA689488F925}"/>
              </a:ext>
            </a:extLst>
          </p:cNvPr>
          <p:cNvSpPr/>
          <p:nvPr/>
        </p:nvSpPr>
        <p:spPr>
          <a:xfrm>
            <a:off x="13797878" y="5836588"/>
            <a:ext cx="186175" cy="73622"/>
          </a:xfrm>
          <a:custGeom>
            <a:avLst/>
            <a:gdLst/>
            <a:ahLst/>
            <a:cxnLst/>
            <a:rect l="l" t="t" r="r" b="b"/>
            <a:pathLst>
              <a:path w="1229" h="486" extrusionOk="0">
                <a:moveTo>
                  <a:pt x="739" y="0"/>
                </a:moveTo>
                <a:cubicBezTo>
                  <a:pt x="567" y="0"/>
                  <a:pt x="496" y="149"/>
                  <a:pt x="496" y="149"/>
                </a:cubicBezTo>
                <a:cubicBezTo>
                  <a:pt x="496" y="149"/>
                  <a:pt x="466" y="57"/>
                  <a:pt x="359" y="57"/>
                </a:cubicBezTo>
                <a:cubicBezTo>
                  <a:pt x="338" y="57"/>
                  <a:pt x="314" y="60"/>
                  <a:pt x="287" y="69"/>
                </a:cubicBezTo>
                <a:cubicBezTo>
                  <a:pt x="122" y="120"/>
                  <a:pt x="176" y="235"/>
                  <a:pt x="176" y="235"/>
                </a:cubicBezTo>
                <a:cubicBezTo>
                  <a:pt x="176" y="235"/>
                  <a:pt x="164" y="232"/>
                  <a:pt x="146" y="232"/>
                </a:cubicBezTo>
                <a:cubicBezTo>
                  <a:pt x="121" y="232"/>
                  <a:pt x="83" y="239"/>
                  <a:pt x="52" y="276"/>
                </a:cubicBezTo>
                <a:cubicBezTo>
                  <a:pt x="0" y="336"/>
                  <a:pt x="57" y="397"/>
                  <a:pt x="57" y="397"/>
                </a:cubicBezTo>
                <a:cubicBezTo>
                  <a:pt x="300" y="455"/>
                  <a:pt x="1159" y="485"/>
                  <a:pt x="1159" y="485"/>
                </a:cubicBezTo>
                <a:cubicBezTo>
                  <a:pt x="1159" y="485"/>
                  <a:pt x="1229" y="279"/>
                  <a:pt x="1148" y="217"/>
                </a:cubicBezTo>
                <a:cubicBezTo>
                  <a:pt x="1119" y="193"/>
                  <a:pt x="1087" y="186"/>
                  <a:pt x="1059" y="186"/>
                </a:cubicBezTo>
                <a:cubicBezTo>
                  <a:pt x="1010" y="186"/>
                  <a:pt x="972" y="207"/>
                  <a:pt x="972" y="207"/>
                </a:cubicBezTo>
                <a:cubicBezTo>
                  <a:pt x="972" y="207"/>
                  <a:pt x="942" y="12"/>
                  <a:pt x="758" y="1"/>
                </a:cubicBezTo>
                <a:cubicBezTo>
                  <a:pt x="751" y="0"/>
                  <a:pt x="745" y="0"/>
                  <a:pt x="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6" name="Google Shape;4696;p42">
            <a:extLst>
              <a:ext uri="{FF2B5EF4-FFF2-40B4-BE49-F238E27FC236}">
                <a16:creationId xmlns:a16="http://schemas.microsoft.com/office/drawing/2014/main" id="{2778C60B-FE5F-832D-FA7D-CEB38E2A05D8}"/>
              </a:ext>
            </a:extLst>
          </p:cNvPr>
          <p:cNvSpPr/>
          <p:nvPr/>
        </p:nvSpPr>
        <p:spPr>
          <a:xfrm>
            <a:off x="12344218" y="3801524"/>
            <a:ext cx="54080" cy="23783"/>
          </a:xfrm>
          <a:custGeom>
            <a:avLst/>
            <a:gdLst/>
            <a:ahLst/>
            <a:cxnLst/>
            <a:rect l="l" t="t" r="r" b="b"/>
            <a:pathLst>
              <a:path w="357" h="157" extrusionOk="0">
                <a:moveTo>
                  <a:pt x="130" y="1"/>
                </a:moveTo>
                <a:cubicBezTo>
                  <a:pt x="83" y="1"/>
                  <a:pt x="71" y="44"/>
                  <a:pt x="71" y="44"/>
                </a:cubicBezTo>
                <a:cubicBezTo>
                  <a:pt x="71" y="44"/>
                  <a:pt x="57" y="27"/>
                  <a:pt x="41" y="27"/>
                </a:cubicBezTo>
                <a:cubicBezTo>
                  <a:pt x="35" y="27"/>
                  <a:pt x="28" y="30"/>
                  <a:pt x="22" y="36"/>
                </a:cubicBezTo>
                <a:cubicBezTo>
                  <a:pt x="1" y="58"/>
                  <a:pt x="22" y="72"/>
                  <a:pt x="22" y="72"/>
                </a:cubicBezTo>
                <a:lnTo>
                  <a:pt x="19" y="155"/>
                </a:lnTo>
                <a:cubicBezTo>
                  <a:pt x="43" y="156"/>
                  <a:pt x="68" y="157"/>
                  <a:pt x="92" y="157"/>
                </a:cubicBezTo>
                <a:cubicBezTo>
                  <a:pt x="178" y="157"/>
                  <a:pt x="265" y="150"/>
                  <a:pt x="356" y="140"/>
                </a:cubicBezTo>
                <a:cubicBezTo>
                  <a:pt x="349" y="94"/>
                  <a:pt x="314" y="89"/>
                  <a:pt x="301" y="89"/>
                </a:cubicBezTo>
                <a:cubicBezTo>
                  <a:pt x="297" y="89"/>
                  <a:pt x="295" y="90"/>
                  <a:pt x="295" y="90"/>
                </a:cubicBezTo>
                <a:cubicBezTo>
                  <a:pt x="295" y="90"/>
                  <a:pt x="301" y="44"/>
                  <a:pt x="258" y="36"/>
                </a:cubicBezTo>
                <a:cubicBezTo>
                  <a:pt x="251" y="35"/>
                  <a:pt x="245" y="34"/>
                  <a:pt x="239" y="34"/>
                </a:cubicBezTo>
                <a:cubicBezTo>
                  <a:pt x="204" y="34"/>
                  <a:pt x="180" y="54"/>
                  <a:pt x="180" y="54"/>
                </a:cubicBezTo>
                <a:cubicBezTo>
                  <a:pt x="180" y="54"/>
                  <a:pt x="176" y="1"/>
                  <a:pt x="1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7" name="Google Shape;4697;p42">
            <a:extLst>
              <a:ext uri="{FF2B5EF4-FFF2-40B4-BE49-F238E27FC236}">
                <a16:creationId xmlns:a16="http://schemas.microsoft.com/office/drawing/2014/main" id="{D12447D1-FEB0-113B-B23D-4CDD658872A0}"/>
              </a:ext>
            </a:extLst>
          </p:cNvPr>
          <p:cNvSpPr/>
          <p:nvPr/>
        </p:nvSpPr>
        <p:spPr>
          <a:xfrm>
            <a:off x="12249388" y="3796374"/>
            <a:ext cx="53929" cy="26358"/>
          </a:xfrm>
          <a:custGeom>
            <a:avLst/>
            <a:gdLst/>
            <a:ahLst/>
            <a:cxnLst/>
            <a:rect l="l" t="t" r="r" b="b"/>
            <a:pathLst>
              <a:path w="356" h="174" extrusionOk="0">
                <a:moveTo>
                  <a:pt x="227" y="1"/>
                </a:moveTo>
                <a:cubicBezTo>
                  <a:pt x="180" y="1"/>
                  <a:pt x="176" y="55"/>
                  <a:pt x="176" y="55"/>
                </a:cubicBezTo>
                <a:cubicBezTo>
                  <a:pt x="176" y="55"/>
                  <a:pt x="151" y="34"/>
                  <a:pt x="116" y="34"/>
                </a:cubicBezTo>
                <a:cubicBezTo>
                  <a:pt x="111" y="34"/>
                  <a:pt x="105" y="35"/>
                  <a:pt x="99" y="36"/>
                </a:cubicBezTo>
                <a:cubicBezTo>
                  <a:pt x="53" y="45"/>
                  <a:pt x="61" y="91"/>
                  <a:pt x="61" y="91"/>
                </a:cubicBezTo>
                <a:cubicBezTo>
                  <a:pt x="61" y="91"/>
                  <a:pt x="59" y="90"/>
                  <a:pt x="55" y="90"/>
                </a:cubicBezTo>
                <a:cubicBezTo>
                  <a:pt x="40" y="90"/>
                  <a:pt x="8" y="95"/>
                  <a:pt x="0" y="140"/>
                </a:cubicBezTo>
                <a:cubicBezTo>
                  <a:pt x="90" y="158"/>
                  <a:pt x="169" y="173"/>
                  <a:pt x="245" y="173"/>
                </a:cubicBezTo>
                <a:cubicBezTo>
                  <a:pt x="276" y="173"/>
                  <a:pt x="306" y="171"/>
                  <a:pt x="336" y="165"/>
                </a:cubicBezTo>
                <a:lnTo>
                  <a:pt x="333" y="72"/>
                </a:lnTo>
                <a:cubicBezTo>
                  <a:pt x="333" y="72"/>
                  <a:pt x="356" y="59"/>
                  <a:pt x="333" y="36"/>
                </a:cubicBezTo>
                <a:cubicBezTo>
                  <a:pt x="327" y="30"/>
                  <a:pt x="321" y="28"/>
                  <a:pt x="316" y="28"/>
                </a:cubicBezTo>
                <a:cubicBezTo>
                  <a:pt x="300" y="28"/>
                  <a:pt x="286" y="45"/>
                  <a:pt x="286" y="45"/>
                </a:cubicBezTo>
                <a:cubicBezTo>
                  <a:pt x="286" y="45"/>
                  <a:pt x="273" y="1"/>
                  <a:pt x="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8" name="Google Shape;4698;p42">
            <a:extLst>
              <a:ext uri="{FF2B5EF4-FFF2-40B4-BE49-F238E27FC236}">
                <a16:creationId xmlns:a16="http://schemas.microsoft.com/office/drawing/2014/main" id="{94BB6087-A06E-F665-B83F-E81759E34114}"/>
              </a:ext>
            </a:extLst>
          </p:cNvPr>
          <p:cNvSpPr/>
          <p:nvPr/>
        </p:nvSpPr>
        <p:spPr>
          <a:xfrm>
            <a:off x="12239086" y="3618226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4"/>
                  <a:pt x="886" y="28"/>
                </a:cubicBezTo>
                <a:cubicBezTo>
                  <a:pt x="794" y="83"/>
                  <a:pt x="728" y="163"/>
                  <a:pt x="675" y="246"/>
                </a:cubicBezTo>
                <a:cubicBezTo>
                  <a:pt x="562" y="423"/>
                  <a:pt x="503" y="625"/>
                  <a:pt x="505" y="826"/>
                </a:cubicBezTo>
                <a:cubicBezTo>
                  <a:pt x="472" y="682"/>
                  <a:pt x="334" y="458"/>
                  <a:pt x="204" y="394"/>
                </a:cubicBezTo>
                <a:cubicBezTo>
                  <a:pt x="174" y="380"/>
                  <a:pt x="147" y="374"/>
                  <a:pt x="122" y="374"/>
                </a:cubicBezTo>
                <a:cubicBezTo>
                  <a:pt x="48" y="374"/>
                  <a:pt x="0" y="430"/>
                  <a:pt x="7" y="501"/>
                </a:cubicBezTo>
                <a:cubicBezTo>
                  <a:pt x="24" y="692"/>
                  <a:pt x="349" y="1008"/>
                  <a:pt x="532" y="1207"/>
                </a:cubicBezTo>
                <a:cubicBezTo>
                  <a:pt x="763" y="1105"/>
                  <a:pt x="1083" y="978"/>
                  <a:pt x="1324" y="863"/>
                </a:cubicBezTo>
                <a:cubicBezTo>
                  <a:pt x="1366" y="842"/>
                  <a:pt x="1412" y="813"/>
                  <a:pt x="1417" y="773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3" y="658"/>
                  <a:pt x="1226" y="658"/>
                  <a:pt x="1218" y="658"/>
                </a:cubicBezTo>
                <a:cubicBezTo>
                  <a:pt x="1012" y="658"/>
                  <a:pt x="809" y="756"/>
                  <a:pt x="711" y="907"/>
                </a:cubicBezTo>
                <a:cubicBezTo>
                  <a:pt x="840" y="667"/>
                  <a:pt x="972" y="425"/>
                  <a:pt x="1044" y="170"/>
                </a:cubicBezTo>
                <a:cubicBezTo>
                  <a:pt x="1052" y="136"/>
                  <a:pt x="1061" y="103"/>
                  <a:pt x="1052" y="69"/>
                </a:cubicBezTo>
                <a:cubicBezTo>
                  <a:pt x="1044" y="36"/>
                  <a:pt x="1014" y="5"/>
                  <a:pt x="974" y="1"/>
                </a:cubicBezTo>
                <a:cubicBezTo>
                  <a:pt x="971" y="0"/>
                  <a:pt x="968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42">
            <a:extLst>
              <a:ext uri="{FF2B5EF4-FFF2-40B4-BE49-F238E27FC236}">
                <a16:creationId xmlns:a16="http://schemas.microsoft.com/office/drawing/2014/main" id="{88E9782A-42DC-EF9B-6929-8D80D22C1876}"/>
              </a:ext>
            </a:extLst>
          </p:cNvPr>
          <p:cNvSpPr/>
          <p:nvPr/>
        </p:nvSpPr>
        <p:spPr>
          <a:xfrm>
            <a:off x="12319223" y="3634587"/>
            <a:ext cx="61654" cy="162695"/>
          </a:xfrm>
          <a:custGeom>
            <a:avLst/>
            <a:gdLst/>
            <a:ahLst/>
            <a:cxnLst/>
            <a:rect l="l" t="t" r="r" b="b"/>
            <a:pathLst>
              <a:path w="407" h="1074" fill="none" extrusionOk="0">
                <a:moveTo>
                  <a:pt x="406" y="0"/>
                </a:moveTo>
                <a:cubicBezTo>
                  <a:pt x="218" y="338"/>
                  <a:pt x="81" y="701"/>
                  <a:pt x="0" y="107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0" name="Google Shape;4700;p42">
            <a:extLst>
              <a:ext uri="{FF2B5EF4-FFF2-40B4-BE49-F238E27FC236}">
                <a16:creationId xmlns:a16="http://schemas.microsoft.com/office/drawing/2014/main" id="{DCE8C779-9661-4F8B-6CFA-53DCD0E08EF0}"/>
              </a:ext>
            </a:extLst>
          </p:cNvPr>
          <p:cNvSpPr/>
          <p:nvPr/>
        </p:nvSpPr>
        <p:spPr>
          <a:xfrm>
            <a:off x="12318162" y="3733204"/>
            <a:ext cx="115583" cy="65139"/>
          </a:xfrm>
          <a:custGeom>
            <a:avLst/>
            <a:gdLst/>
            <a:ahLst/>
            <a:cxnLst/>
            <a:rect l="l" t="t" r="r" b="b"/>
            <a:pathLst>
              <a:path w="763" h="430" fill="none" extrusionOk="0">
                <a:moveTo>
                  <a:pt x="763" y="0"/>
                </a:moveTo>
                <a:cubicBezTo>
                  <a:pt x="470" y="65"/>
                  <a:pt x="199" y="217"/>
                  <a:pt x="0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42">
            <a:extLst>
              <a:ext uri="{FF2B5EF4-FFF2-40B4-BE49-F238E27FC236}">
                <a16:creationId xmlns:a16="http://schemas.microsoft.com/office/drawing/2014/main" id="{870CED1B-954B-3742-6EF4-ACDE6A8067C9}"/>
              </a:ext>
            </a:extLst>
          </p:cNvPr>
          <p:cNvSpPr/>
          <p:nvPr/>
        </p:nvSpPr>
        <p:spPr>
          <a:xfrm>
            <a:off x="12256659" y="3692606"/>
            <a:ext cx="62109" cy="104222"/>
          </a:xfrm>
          <a:custGeom>
            <a:avLst/>
            <a:gdLst/>
            <a:ahLst/>
            <a:cxnLst/>
            <a:rect l="l" t="t" r="r" b="b"/>
            <a:pathLst>
              <a:path w="410" h="688" fill="none" extrusionOk="0">
                <a:moveTo>
                  <a:pt x="1" y="1"/>
                </a:moveTo>
                <a:cubicBezTo>
                  <a:pt x="150" y="224"/>
                  <a:pt x="339" y="432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2" name="Google Shape;4702;p42">
            <a:extLst>
              <a:ext uri="{FF2B5EF4-FFF2-40B4-BE49-F238E27FC236}">
                <a16:creationId xmlns:a16="http://schemas.microsoft.com/office/drawing/2014/main" id="{965D0386-BD24-02DD-1FC6-3FDE52F6C2C7}"/>
              </a:ext>
            </a:extLst>
          </p:cNvPr>
          <p:cNvSpPr/>
          <p:nvPr/>
        </p:nvSpPr>
        <p:spPr>
          <a:xfrm>
            <a:off x="12281503" y="3792890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9" y="0"/>
                </a:moveTo>
                <a:cubicBezTo>
                  <a:pt x="259" y="0"/>
                  <a:pt x="220" y="4"/>
                  <a:pt x="181" y="10"/>
                </a:cubicBezTo>
                <a:cubicBezTo>
                  <a:pt x="133" y="18"/>
                  <a:pt x="84" y="33"/>
                  <a:pt x="51" y="64"/>
                </a:cubicBezTo>
                <a:cubicBezTo>
                  <a:pt x="5" y="108"/>
                  <a:pt x="1" y="170"/>
                  <a:pt x="0" y="226"/>
                </a:cubicBezTo>
                <a:cubicBezTo>
                  <a:pt x="114" y="243"/>
                  <a:pt x="235" y="254"/>
                  <a:pt x="356" y="254"/>
                </a:cubicBezTo>
                <a:cubicBezTo>
                  <a:pt x="401" y="254"/>
                  <a:pt x="445" y="252"/>
                  <a:pt x="489" y="249"/>
                </a:cubicBezTo>
                <a:cubicBezTo>
                  <a:pt x="507" y="216"/>
                  <a:pt x="523" y="182"/>
                  <a:pt x="527" y="146"/>
                </a:cubicBezTo>
                <a:cubicBezTo>
                  <a:pt x="532" y="110"/>
                  <a:pt x="522" y="71"/>
                  <a:pt x="492" y="46"/>
                </a:cubicBezTo>
                <a:cubicBezTo>
                  <a:pt x="465" y="22"/>
                  <a:pt x="425" y="11"/>
                  <a:pt x="387" y="6"/>
                </a:cubicBezTo>
                <a:cubicBezTo>
                  <a:pt x="358" y="2"/>
                  <a:pt x="328" y="0"/>
                  <a:pt x="2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3" name="Google Shape;4703;p42">
            <a:extLst>
              <a:ext uri="{FF2B5EF4-FFF2-40B4-BE49-F238E27FC236}">
                <a16:creationId xmlns:a16="http://schemas.microsoft.com/office/drawing/2014/main" id="{98D873F4-92F3-8444-B68B-52D3364BBBBB}"/>
              </a:ext>
            </a:extLst>
          </p:cNvPr>
          <p:cNvSpPr/>
          <p:nvPr/>
        </p:nvSpPr>
        <p:spPr>
          <a:xfrm>
            <a:off x="12309225" y="3812734"/>
            <a:ext cx="74076" cy="20753"/>
          </a:xfrm>
          <a:custGeom>
            <a:avLst/>
            <a:gdLst/>
            <a:ahLst/>
            <a:cxnLst/>
            <a:rect l="l" t="t" r="r" b="b"/>
            <a:pathLst>
              <a:path w="489" h="137" extrusionOk="0">
                <a:moveTo>
                  <a:pt x="478" y="127"/>
                </a:moveTo>
                <a:cubicBezTo>
                  <a:pt x="478" y="127"/>
                  <a:pt x="478" y="127"/>
                  <a:pt x="478" y="127"/>
                </a:cubicBezTo>
                <a:cubicBezTo>
                  <a:pt x="478" y="127"/>
                  <a:pt x="478" y="127"/>
                  <a:pt x="478" y="127"/>
                </a:cubicBezTo>
                <a:close/>
                <a:moveTo>
                  <a:pt x="361" y="0"/>
                </a:moveTo>
                <a:cubicBezTo>
                  <a:pt x="306" y="0"/>
                  <a:pt x="276" y="68"/>
                  <a:pt x="276" y="68"/>
                </a:cubicBezTo>
                <a:cubicBezTo>
                  <a:pt x="276" y="68"/>
                  <a:pt x="278" y="33"/>
                  <a:pt x="245" y="27"/>
                </a:cubicBezTo>
                <a:cubicBezTo>
                  <a:pt x="242" y="27"/>
                  <a:pt x="240" y="27"/>
                  <a:pt x="237" y="27"/>
                </a:cubicBezTo>
                <a:cubicBezTo>
                  <a:pt x="208" y="27"/>
                  <a:pt x="194" y="53"/>
                  <a:pt x="194" y="53"/>
                </a:cubicBezTo>
                <a:cubicBezTo>
                  <a:pt x="194" y="53"/>
                  <a:pt x="186" y="6"/>
                  <a:pt x="134" y="6"/>
                </a:cubicBezTo>
                <a:cubicBezTo>
                  <a:pt x="129" y="6"/>
                  <a:pt x="123" y="6"/>
                  <a:pt x="117" y="8"/>
                </a:cubicBezTo>
                <a:cubicBezTo>
                  <a:pt x="50" y="18"/>
                  <a:pt x="70" y="95"/>
                  <a:pt x="70" y="95"/>
                </a:cubicBezTo>
                <a:cubicBezTo>
                  <a:pt x="70" y="95"/>
                  <a:pt x="59" y="88"/>
                  <a:pt x="45" y="88"/>
                </a:cubicBezTo>
                <a:cubicBezTo>
                  <a:pt x="38" y="88"/>
                  <a:pt x="30" y="90"/>
                  <a:pt x="23" y="95"/>
                </a:cubicBezTo>
                <a:cubicBezTo>
                  <a:pt x="0" y="109"/>
                  <a:pt x="5" y="134"/>
                  <a:pt x="5" y="134"/>
                </a:cubicBezTo>
                <a:cubicBezTo>
                  <a:pt x="53" y="136"/>
                  <a:pt x="104" y="137"/>
                  <a:pt x="154" y="137"/>
                </a:cubicBezTo>
                <a:cubicBezTo>
                  <a:pt x="316" y="137"/>
                  <a:pt x="467" y="127"/>
                  <a:pt x="477" y="127"/>
                </a:cubicBezTo>
                <a:cubicBezTo>
                  <a:pt x="477" y="127"/>
                  <a:pt x="478" y="127"/>
                  <a:pt x="478" y="127"/>
                </a:cubicBezTo>
                <a:lnTo>
                  <a:pt x="478" y="127"/>
                </a:lnTo>
                <a:cubicBezTo>
                  <a:pt x="489" y="73"/>
                  <a:pt x="459" y="64"/>
                  <a:pt x="438" y="64"/>
                </a:cubicBezTo>
                <a:cubicBezTo>
                  <a:pt x="427" y="64"/>
                  <a:pt x="419" y="66"/>
                  <a:pt x="419" y="66"/>
                </a:cubicBezTo>
                <a:cubicBezTo>
                  <a:pt x="419" y="66"/>
                  <a:pt x="433" y="14"/>
                  <a:pt x="372" y="1"/>
                </a:cubicBezTo>
                <a:cubicBezTo>
                  <a:pt x="368" y="1"/>
                  <a:pt x="364" y="0"/>
                  <a:pt x="3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4" name="Google Shape;4704;p42">
            <a:extLst>
              <a:ext uri="{FF2B5EF4-FFF2-40B4-BE49-F238E27FC236}">
                <a16:creationId xmlns:a16="http://schemas.microsoft.com/office/drawing/2014/main" id="{77A56C23-8944-F225-082D-A19B546850C9}"/>
              </a:ext>
            </a:extLst>
          </p:cNvPr>
          <p:cNvSpPr/>
          <p:nvPr/>
        </p:nvSpPr>
        <p:spPr>
          <a:xfrm>
            <a:off x="12252417" y="3808644"/>
            <a:ext cx="62109" cy="24389"/>
          </a:xfrm>
          <a:custGeom>
            <a:avLst/>
            <a:gdLst/>
            <a:ahLst/>
            <a:cxnLst/>
            <a:rect l="l" t="t" r="r" b="b"/>
            <a:pathLst>
              <a:path w="410" h="161" extrusionOk="0">
                <a:moveTo>
                  <a:pt x="248" y="0"/>
                </a:moveTo>
                <a:cubicBezTo>
                  <a:pt x="191" y="0"/>
                  <a:pt x="167" y="50"/>
                  <a:pt x="167" y="50"/>
                </a:cubicBezTo>
                <a:cubicBezTo>
                  <a:pt x="167" y="50"/>
                  <a:pt x="157" y="18"/>
                  <a:pt x="121" y="18"/>
                </a:cubicBezTo>
                <a:cubicBezTo>
                  <a:pt x="114" y="18"/>
                  <a:pt x="107" y="20"/>
                  <a:pt x="98" y="22"/>
                </a:cubicBezTo>
                <a:cubicBezTo>
                  <a:pt x="42" y="40"/>
                  <a:pt x="60" y="78"/>
                  <a:pt x="60" y="78"/>
                </a:cubicBezTo>
                <a:cubicBezTo>
                  <a:pt x="60" y="78"/>
                  <a:pt x="56" y="77"/>
                  <a:pt x="50" y="77"/>
                </a:cubicBezTo>
                <a:cubicBezTo>
                  <a:pt x="41" y="77"/>
                  <a:pt x="29" y="79"/>
                  <a:pt x="19" y="91"/>
                </a:cubicBezTo>
                <a:cubicBezTo>
                  <a:pt x="1" y="112"/>
                  <a:pt x="21" y="131"/>
                  <a:pt x="21" y="131"/>
                </a:cubicBezTo>
                <a:cubicBezTo>
                  <a:pt x="100" y="150"/>
                  <a:pt x="388" y="161"/>
                  <a:pt x="388" y="161"/>
                </a:cubicBezTo>
                <a:cubicBezTo>
                  <a:pt x="388" y="161"/>
                  <a:pt x="409" y="92"/>
                  <a:pt x="383" y="72"/>
                </a:cubicBezTo>
                <a:cubicBezTo>
                  <a:pt x="374" y="64"/>
                  <a:pt x="363" y="62"/>
                  <a:pt x="354" y="62"/>
                </a:cubicBezTo>
                <a:cubicBezTo>
                  <a:pt x="338" y="62"/>
                  <a:pt x="325" y="69"/>
                  <a:pt x="325" y="69"/>
                </a:cubicBezTo>
                <a:cubicBezTo>
                  <a:pt x="325" y="69"/>
                  <a:pt x="315" y="5"/>
                  <a:pt x="254" y="0"/>
                </a:cubicBezTo>
                <a:cubicBezTo>
                  <a:pt x="252" y="0"/>
                  <a:pt x="250" y="0"/>
                  <a:pt x="2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5" name="Google Shape;4705;p42">
            <a:extLst>
              <a:ext uri="{FF2B5EF4-FFF2-40B4-BE49-F238E27FC236}">
                <a16:creationId xmlns:a16="http://schemas.microsoft.com/office/drawing/2014/main" id="{0F729BAE-DA74-B94A-CD5E-EA7AE6A598EE}"/>
              </a:ext>
            </a:extLst>
          </p:cNvPr>
          <p:cNvSpPr/>
          <p:nvPr/>
        </p:nvSpPr>
        <p:spPr>
          <a:xfrm>
            <a:off x="8290451" y="5904302"/>
            <a:ext cx="242830" cy="106645"/>
          </a:xfrm>
          <a:custGeom>
            <a:avLst/>
            <a:gdLst/>
            <a:ahLst/>
            <a:cxnLst/>
            <a:rect l="l" t="t" r="r" b="b"/>
            <a:pathLst>
              <a:path w="1603" h="704" extrusionOk="0">
                <a:moveTo>
                  <a:pt x="583" y="0"/>
                </a:moveTo>
                <a:cubicBezTo>
                  <a:pt x="376" y="0"/>
                  <a:pt x="319" y="200"/>
                  <a:pt x="319" y="200"/>
                </a:cubicBezTo>
                <a:cubicBezTo>
                  <a:pt x="319" y="200"/>
                  <a:pt x="255" y="121"/>
                  <a:pt x="182" y="121"/>
                </a:cubicBezTo>
                <a:cubicBezTo>
                  <a:pt x="155" y="121"/>
                  <a:pt x="128" y="130"/>
                  <a:pt x="102" y="157"/>
                </a:cubicBezTo>
                <a:cubicBezTo>
                  <a:pt x="1" y="260"/>
                  <a:pt x="102" y="324"/>
                  <a:pt x="102" y="324"/>
                </a:cubicBezTo>
                <a:lnTo>
                  <a:pt x="83" y="697"/>
                </a:lnTo>
                <a:cubicBezTo>
                  <a:pt x="194" y="701"/>
                  <a:pt x="306" y="704"/>
                  <a:pt x="418" y="704"/>
                </a:cubicBezTo>
                <a:cubicBezTo>
                  <a:pt x="803" y="704"/>
                  <a:pt x="1199" y="677"/>
                  <a:pt x="1603" y="633"/>
                </a:cubicBezTo>
                <a:cubicBezTo>
                  <a:pt x="1569" y="425"/>
                  <a:pt x="1418" y="404"/>
                  <a:pt x="1356" y="404"/>
                </a:cubicBezTo>
                <a:cubicBezTo>
                  <a:pt x="1339" y="404"/>
                  <a:pt x="1329" y="405"/>
                  <a:pt x="1329" y="405"/>
                </a:cubicBezTo>
                <a:cubicBezTo>
                  <a:pt x="1329" y="405"/>
                  <a:pt x="1364" y="201"/>
                  <a:pt x="1162" y="157"/>
                </a:cubicBezTo>
                <a:cubicBezTo>
                  <a:pt x="1132" y="151"/>
                  <a:pt x="1103" y="148"/>
                  <a:pt x="1076" y="148"/>
                </a:cubicBezTo>
                <a:cubicBezTo>
                  <a:pt x="919" y="148"/>
                  <a:pt x="811" y="238"/>
                  <a:pt x="811" y="238"/>
                </a:cubicBezTo>
                <a:cubicBezTo>
                  <a:pt x="811" y="238"/>
                  <a:pt x="794" y="0"/>
                  <a:pt x="585" y="0"/>
                </a:cubicBezTo>
                <a:cubicBezTo>
                  <a:pt x="584" y="0"/>
                  <a:pt x="583" y="0"/>
                  <a:pt x="5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42">
            <a:extLst>
              <a:ext uri="{FF2B5EF4-FFF2-40B4-BE49-F238E27FC236}">
                <a16:creationId xmlns:a16="http://schemas.microsoft.com/office/drawing/2014/main" id="{3B378094-AB6B-6A3C-8DFC-F03EFE32CEF3}"/>
              </a:ext>
            </a:extLst>
          </p:cNvPr>
          <p:cNvSpPr/>
          <p:nvPr/>
        </p:nvSpPr>
        <p:spPr>
          <a:xfrm>
            <a:off x="7862654" y="5881276"/>
            <a:ext cx="242830" cy="118158"/>
          </a:xfrm>
          <a:custGeom>
            <a:avLst/>
            <a:gdLst/>
            <a:ahLst/>
            <a:cxnLst/>
            <a:rect l="l" t="t" r="r" b="b"/>
            <a:pathLst>
              <a:path w="1603" h="780" extrusionOk="0">
                <a:moveTo>
                  <a:pt x="1020" y="0"/>
                </a:moveTo>
                <a:cubicBezTo>
                  <a:pt x="1019" y="0"/>
                  <a:pt x="1019" y="0"/>
                  <a:pt x="1018" y="0"/>
                </a:cubicBezTo>
                <a:cubicBezTo>
                  <a:pt x="808" y="0"/>
                  <a:pt x="792" y="238"/>
                  <a:pt x="792" y="238"/>
                </a:cubicBezTo>
                <a:cubicBezTo>
                  <a:pt x="792" y="238"/>
                  <a:pt x="683" y="147"/>
                  <a:pt x="525" y="147"/>
                </a:cubicBezTo>
                <a:cubicBezTo>
                  <a:pt x="498" y="147"/>
                  <a:pt x="470" y="150"/>
                  <a:pt x="441" y="156"/>
                </a:cubicBezTo>
                <a:cubicBezTo>
                  <a:pt x="239" y="201"/>
                  <a:pt x="274" y="404"/>
                  <a:pt x="274" y="404"/>
                </a:cubicBezTo>
                <a:cubicBezTo>
                  <a:pt x="274" y="404"/>
                  <a:pt x="264" y="403"/>
                  <a:pt x="247" y="403"/>
                </a:cubicBezTo>
                <a:cubicBezTo>
                  <a:pt x="185" y="403"/>
                  <a:pt x="34" y="425"/>
                  <a:pt x="0" y="632"/>
                </a:cubicBezTo>
                <a:cubicBezTo>
                  <a:pt x="411" y="712"/>
                  <a:pt x="764" y="780"/>
                  <a:pt x="1108" y="780"/>
                </a:cubicBezTo>
                <a:cubicBezTo>
                  <a:pt x="1244" y="780"/>
                  <a:pt x="1380" y="769"/>
                  <a:pt x="1516" y="744"/>
                </a:cubicBezTo>
                <a:lnTo>
                  <a:pt x="1501" y="323"/>
                </a:lnTo>
                <a:cubicBezTo>
                  <a:pt x="1501" y="323"/>
                  <a:pt x="1602" y="260"/>
                  <a:pt x="1501" y="156"/>
                </a:cubicBezTo>
                <a:cubicBezTo>
                  <a:pt x="1475" y="129"/>
                  <a:pt x="1447" y="120"/>
                  <a:pt x="1421" y="120"/>
                </a:cubicBezTo>
                <a:cubicBezTo>
                  <a:pt x="1348" y="120"/>
                  <a:pt x="1284" y="199"/>
                  <a:pt x="1284" y="199"/>
                </a:cubicBezTo>
                <a:cubicBezTo>
                  <a:pt x="1284" y="199"/>
                  <a:pt x="1227" y="0"/>
                  <a:pt x="10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42">
            <a:extLst>
              <a:ext uri="{FF2B5EF4-FFF2-40B4-BE49-F238E27FC236}">
                <a16:creationId xmlns:a16="http://schemas.microsoft.com/office/drawing/2014/main" id="{D955081C-6325-63B5-A942-62CFE0E215E1}"/>
              </a:ext>
            </a:extLst>
          </p:cNvPr>
          <p:cNvSpPr/>
          <p:nvPr/>
        </p:nvSpPr>
        <p:spPr>
          <a:xfrm>
            <a:off x="7804181" y="5110667"/>
            <a:ext cx="872251" cy="805749"/>
          </a:xfrm>
          <a:custGeom>
            <a:avLst/>
            <a:gdLst/>
            <a:ahLst/>
            <a:cxnLst/>
            <a:rect l="l" t="t" r="r" b="b"/>
            <a:pathLst>
              <a:path w="5758" h="5319" extrusionOk="0">
                <a:moveTo>
                  <a:pt x="2870" y="0"/>
                </a:moveTo>
                <a:cubicBezTo>
                  <a:pt x="2857" y="0"/>
                  <a:pt x="2844" y="1"/>
                  <a:pt x="2831" y="3"/>
                </a:cubicBezTo>
                <a:cubicBezTo>
                  <a:pt x="2660" y="22"/>
                  <a:pt x="2534" y="168"/>
                  <a:pt x="2451" y="315"/>
                </a:cubicBezTo>
                <a:cubicBezTo>
                  <a:pt x="2214" y="735"/>
                  <a:pt x="2172" y="1228"/>
                  <a:pt x="2167" y="1707"/>
                </a:cubicBezTo>
                <a:cubicBezTo>
                  <a:pt x="2157" y="2494"/>
                  <a:pt x="2232" y="3284"/>
                  <a:pt x="2388" y="4056"/>
                </a:cubicBezTo>
                <a:cubicBezTo>
                  <a:pt x="2239" y="3657"/>
                  <a:pt x="2064" y="3260"/>
                  <a:pt x="1786" y="2933"/>
                </a:cubicBezTo>
                <a:cubicBezTo>
                  <a:pt x="1509" y="2606"/>
                  <a:pt x="1114" y="2353"/>
                  <a:pt x="679" y="2316"/>
                </a:cubicBezTo>
                <a:cubicBezTo>
                  <a:pt x="650" y="2314"/>
                  <a:pt x="621" y="2313"/>
                  <a:pt x="592" y="2313"/>
                </a:cubicBezTo>
                <a:cubicBezTo>
                  <a:pt x="461" y="2313"/>
                  <a:pt x="328" y="2340"/>
                  <a:pt x="225" y="2418"/>
                </a:cubicBezTo>
                <a:cubicBezTo>
                  <a:pt x="1" y="2590"/>
                  <a:pt x="17" y="2938"/>
                  <a:pt x="152" y="3181"/>
                </a:cubicBezTo>
                <a:cubicBezTo>
                  <a:pt x="337" y="3517"/>
                  <a:pt x="681" y="3740"/>
                  <a:pt x="1010" y="3947"/>
                </a:cubicBezTo>
                <a:cubicBezTo>
                  <a:pt x="1626" y="4334"/>
                  <a:pt x="2580" y="5319"/>
                  <a:pt x="2580" y="5319"/>
                </a:cubicBezTo>
                <a:cubicBezTo>
                  <a:pt x="2580" y="5319"/>
                  <a:pt x="4518" y="4079"/>
                  <a:pt x="5269" y="3608"/>
                </a:cubicBezTo>
                <a:cubicBezTo>
                  <a:pt x="5412" y="3518"/>
                  <a:pt x="5560" y="3424"/>
                  <a:pt x="5650" y="3284"/>
                </a:cubicBezTo>
                <a:cubicBezTo>
                  <a:pt x="5741" y="3144"/>
                  <a:pt x="5757" y="2945"/>
                  <a:pt x="5642" y="2823"/>
                </a:cubicBezTo>
                <a:cubicBezTo>
                  <a:pt x="5551" y="2727"/>
                  <a:pt x="5409" y="2703"/>
                  <a:pt x="5272" y="2703"/>
                </a:cubicBezTo>
                <a:cubicBezTo>
                  <a:pt x="5254" y="2703"/>
                  <a:pt x="5236" y="2703"/>
                  <a:pt x="5219" y="2704"/>
                </a:cubicBezTo>
                <a:cubicBezTo>
                  <a:pt x="4321" y="2733"/>
                  <a:pt x="3461" y="3265"/>
                  <a:pt x="3054" y="4042"/>
                </a:cubicBezTo>
                <a:cubicBezTo>
                  <a:pt x="3333" y="3280"/>
                  <a:pt x="3502" y="2480"/>
                  <a:pt x="3554" y="1673"/>
                </a:cubicBezTo>
                <a:cubicBezTo>
                  <a:pt x="3585" y="1191"/>
                  <a:pt x="3566" y="675"/>
                  <a:pt x="3290" y="273"/>
                </a:cubicBezTo>
                <a:cubicBezTo>
                  <a:pt x="3192" y="132"/>
                  <a:pt x="3041" y="0"/>
                  <a:pt x="28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42">
            <a:extLst>
              <a:ext uri="{FF2B5EF4-FFF2-40B4-BE49-F238E27FC236}">
                <a16:creationId xmlns:a16="http://schemas.microsoft.com/office/drawing/2014/main" id="{F04E7482-1917-5941-D143-0AD2BD0BA86A}"/>
              </a:ext>
            </a:extLst>
          </p:cNvPr>
          <p:cNvSpPr/>
          <p:nvPr/>
        </p:nvSpPr>
        <p:spPr>
          <a:xfrm>
            <a:off x="8197893" y="5221252"/>
            <a:ext cx="44234" cy="686227"/>
          </a:xfrm>
          <a:custGeom>
            <a:avLst/>
            <a:gdLst/>
            <a:ahLst/>
            <a:cxnLst/>
            <a:rect l="l" t="t" r="r" b="b"/>
            <a:pathLst>
              <a:path w="292" h="4530" fill="none" extrusionOk="0">
                <a:moveTo>
                  <a:pt x="263" y="0"/>
                </a:moveTo>
                <a:cubicBezTo>
                  <a:pt x="291" y="1514"/>
                  <a:pt x="203" y="3030"/>
                  <a:pt x="1" y="453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9" name="Google Shape;4709;p42">
            <a:extLst>
              <a:ext uri="{FF2B5EF4-FFF2-40B4-BE49-F238E27FC236}">
                <a16:creationId xmlns:a16="http://schemas.microsoft.com/office/drawing/2014/main" id="{9714FBA8-7BB5-72BD-EC62-9C5F3085E9EE}"/>
              </a:ext>
            </a:extLst>
          </p:cNvPr>
          <p:cNvSpPr/>
          <p:nvPr/>
        </p:nvSpPr>
        <p:spPr>
          <a:xfrm>
            <a:off x="8196075" y="5579819"/>
            <a:ext cx="408252" cy="327662"/>
          </a:xfrm>
          <a:custGeom>
            <a:avLst/>
            <a:gdLst/>
            <a:ahLst/>
            <a:cxnLst/>
            <a:rect l="l" t="t" r="r" b="b"/>
            <a:pathLst>
              <a:path w="2695" h="2163" fill="none" extrusionOk="0">
                <a:moveTo>
                  <a:pt x="2695" y="1"/>
                </a:moveTo>
                <a:cubicBezTo>
                  <a:pt x="1671" y="523"/>
                  <a:pt x="748" y="1264"/>
                  <a:pt x="1" y="21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0" name="Google Shape;4710;p42">
            <a:extLst>
              <a:ext uri="{FF2B5EF4-FFF2-40B4-BE49-F238E27FC236}">
                <a16:creationId xmlns:a16="http://schemas.microsoft.com/office/drawing/2014/main" id="{5B1B4343-139B-298E-A466-C926CDA99518}"/>
              </a:ext>
            </a:extLst>
          </p:cNvPr>
          <p:cNvSpPr/>
          <p:nvPr/>
        </p:nvSpPr>
        <p:spPr>
          <a:xfrm>
            <a:off x="7894921" y="5527708"/>
            <a:ext cx="298122" cy="383409"/>
          </a:xfrm>
          <a:custGeom>
            <a:avLst/>
            <a:gdLst/>
            <a:ahLst/>
            <a:cxnLst/>
            <a:rect l="l" t="t" r="r" b="b"/>
            <a:pathLst>
              <a:path w="1968" h="2531" fill="none" extrusionOk="0">
                <a:moveTo>
                  <a:pt x="0" y="1"/>
                </a:moveTo>
                <a:cubicBezTo>
                  <a:pt x="416" y="345"/>
                  <a:pt x="834" y="688"/>
                  <a:pt x="1191" y="1099"/>
                </a:cubicBezTo>
                <a:cubicBezTo>
                  <a:pt x="1547" y="1508"/>
                  <a:pt x="1841" y="1992"/>
                  <a:pt x="1968" y="253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42">
            <a:extLst>
              <a:ext uri="{FF2B5EF4-FFF2-40B4-BE49-F238E27FC236}">
                <a16:creationId xmlns:a16="http://schemas.microsoft.com/office/drawing/2014/main" id="{38DBD14C-80E5-9B95-079C-A765EB5C5BFA}"/>
              </a:ext>
            </a:extLst>
          </p:cNvPr>
          <p:cNvSpPr/>
          <p:nvPr/>
        </p:nvSpPr>
        <p:spPr>
          <a:xfrm>
            <a:off x="8074886" y="5875368"/>
            <a:ext cx="242225" cy="143759"/>
          </a:xfrm>
          <a:custGeom>
            <a:avLst/>
            <a:gdLst/>
            <a:ahLst/>
            <a:cxnLst/>
            <a:rect l="l" t="t" r="r" b="b"/>
            <a:pathLst>
              <a:path w="1599" h="949" extrusionOk="0">
                <a:moveTo>
                  <a:pt x="887" y="1"/>
                </a:moveTo>
                <a:cubicBezTo>
                  <a:pt x="772" y="1"/>
                  <a:pt x="656" y="13"/>
                  <a:pt x="543" y="38"/>
                </a:cubicBezTo>
                <a:cubicBezTo>
                  <a:pt x="399" y="69"/>
                  <a:pt x="251" y="124"/>
                  <a:pt x="153" y="241"/>
                </a:cubicBezTo>
                <a:cubicBezTo>
                  <a:pt x="17" y="400"/>
                  <a:pt x="6" y="632"/>
                  <a:pt x="1" y="844"/>
                </a:cubicBezTo>
                <a:cubicBezTo>
                  <a:pt x="347" y="908"/>
                  <a:pt x="715" y="948"/>
                  <a:pt x="1087" y="948"/>
                </a:cubicBezTo>
                <a:cubicBezTo>
                  <a:pt x="1216" y="948"/>
                  <a:pt x="1345" y="943"/>
                  <a:pt x="1473" y="933"/>
                </a:cubicBezTo>
                <a:cubicBezTo>
                  <a:pt x="1522" y="809"/>
                  <a:pt x="1572" y="681"/>
                  <a:pt x="1586" y="547"/>
                </a:cubicBezTo>
                <a:cubicBezTo>
                  <a:pt x="1598" y="412"/>
                  <a:pt x="1570" y="267"/>
                  <a:pt x="1479" y="169"/>
                </a:cubicBezTo>
                <a:cubicBezTo>
                  <a:pt x="1398" y="80"/>
                  <a:pt x="1277" y="44"/>
                  <a:pt x="1160" y="25"/>
                </a:cubicBezTo>
                <a:cubicBezTo>
                  <a:pt x="1070" y="9"/>
                  <a:pt x="979" y="1"/>
                  <a:pt x="8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2" name="Google Shape;4712;p42">
            <a:extLst>
              <a:ext uri="{FF2B5EF4-FFF2-40B4-BE49-F238E27FC236}">
                <a16:creationId xmlns:a16="http://schemas.microsoft.com/office/drawing/2014/main" id="{C8DD0CF9-BBFD-9D7A-9CD8-12C32F704119}"/>
              </a:ext>
            </a:extLst>
          </p:cNvPr>
          <p:cNvSpPr/>
          <p:nvPr/>
        </p:nvSpPr>
        <p:spPr>
          <a:xfrm>
            <a:off x="8133208" y="5945507"/>
            <a:ext cx="334176" cy="93315"/>
          </a:xfrm>
          <a:custGeom>
            <a:avLst/>
            <a:gdLst/>
            <a:ahLst/>
            <a:cxnLst/>
            <a:rect l="l" t="t" r="r" b="b"/>
            <a:pathLst>
              <a:path w="2206" h="616" extrusionOk="0">
                <a:moveTo>
                  <a:pt x="1631" y="0"/>
                </a:moveTo>
                <a:cubicBezTo>
                  <a:pt x="1388" y="0"/>
                  <a:pt x="1249" y="306"/>
                  <a:pt x="1249" y="306"/>
                </a:cubicBezTo>
                <a:cubicBezTo>
                  <a:pt x="1249" y="306"/>
                  <a:pt x="1261" y="139"/>
                  <a:pt x="1108" y="119"/>
                </a:cubicBezTo>
                <a:cubicBezTo>
                  <a:pt x="1097" y="117"/>
                  <a:pt x="1086" y="116"/>
                  <a:pt x="1076" y="116"/>
                </a:cubicBezTo>
                <a:cubicBezTo>
                  <a:pt x="943" y="116"/>
                  <a:pt x="877" y="238"/>
                  <a:pt x="877" y="238"/>
                </a:cubicBezTo>
                <a:cubicBezTo>
                  <a:pt x="877" y="238"/>
                  <a:pt x="838" y="19"/>
                  <a:pt x="599" y="19"/>
                </a:cubicBezTo>
                <a:cubicBezTo>
                  <a:pt x="577" y="19"/>
                  <a:pt x="554" y="21"/>
                  <a:pt x="529" y="25"/>
                </a:cubicBezTo>
                <a:cubicBezTo>
                  <a:pt x="226" y="72"/>
                  <a:pt x="317" y="424"/>
                  <a:pt x="317" y="424"/>
                </a:cubicBezTo>
                <a:cubicBezTo>
                  <a:pt x="317" y="424"/>
                  <a:pt x="266" y="393"/>
                  <a:pt x="202" y="393"/>
                </a:cubicBezTo>
                <a:cubicBezTo>
                  <a:pt x="170" y="393"/>
                  <a:pt x="135" y="401"/>
                  <a:pt x="101" y="424"/>
                </a:cubicBezTo>
                <a:cubicBezTo>
                  <a:pt x="0" y="492"/>
                  <a:pt x="25" y="600"/>
                  <a:pt x="25" y="600"/>
                </a:cubicBezTo>
                <a:cubicBezTo>
                  <a:pt x="242" y="611"/>
                  <a:pt x="473" y="615"/>
                  <a:pt x="699" y="615"/>
                </a:cubicBezTo>
                <a:cubicBezTo>
                  <a:pt x="1448" y="615"/>
                  <a:pt x="2146" y="569"/>
                  <a:pt x="2158" y="569"/>
                </a:cubicBezTo>
                <a:cubicBezTo>
                  <a:pt x="2158" y="569"/>
                  <a:pt x="2158" y="569"/>
                  <a:pt x="2158" y="569"/>
                </a:cubicBezTo>
                <a:cubicBezTo>
                  <a:pt x="2206" y="327"/>
                  <a:pt x="2074" y="286"/>
                  <a:pt x="1980" y="286"/>
                </a:cubicBezTo>
                <a:cubicBezTo>
                  <a:pt x="1933" y="286"/>
                  <a:pt x="1894" y="296"/>
                  <a:pt x="1894" y="296"/>
                </a:cubicBezTo>
                <a:cubicBezTo>
                  <a:pt x="1894" y="296"/>
                  <a:pt x="1961" y="56"/>
                  <a:pt x="1685" y="5"/>
                </a:cubicBezTo>
                <a:cubicBezTo>
                  <a:pt x="1666" y="2"/>
                  <a:pt x="1648" y="0"/>
                  <a:pt x="1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3" name="Google Shape;4713;p42">
            <a:extLst>
              <a:ext uri="{FF2B5EF4-FFF2-40B4-BE49-F238E27FC236}">
                <a16:creationId xmlns:a16="http://schemas.microsoft.com/office/drawing/2014/main" id="{5122F76F-8FBA-8FE7-970E-EAB9826CAE4E}"/>
              </a:ext>
            </a:extLst>
          </p:cNvPr>
          <p:cNvSpPr/>
          <p:nvPr/>
        </p:nvSpPr>
        <p:spPr>
          <a:xfrm>
            <a:off x="7877197" y="5926722"/>
            <a:ext cx="278581" cy="110433"/>
          </a:xfrm>
          <a:custGeom>
            <a:avLst/>
            <a:gdLst/>
            <a:ahLst/>
            <a:cxnLst/>
            <a:rect l="l" t="t" r="r" b="b"/>
            <a:pathLst>
              <a:path w="1839" h="729" extrusionOk="0">
                <a:moveTo>
                  <a:pt x="1108" y="0"/>
                </a:moveTo>
                <a:cubicBezTo>
                  <a:pt x="851" y="0"/>
                  <a:pt x="744" y="223"/>
                  <a:pt x="744" y="223"/>
                </a:cubicBezTo>
                <a:cubicBezTo>
                  <a:pt x="744" y="223"/>
                  <a:pt x="699" y="86"/>
                  <a:pt x="539" y="86"/>
                </a:cubicBezTo>
                <a:cubicBezTo>
                  <a:pt x="507" y="86"/>
                  <a:pt x="472" y="91"/>
                  <a:pt x="431" y="103"/>
                </a:cubicBezTo>
                <a:cubicBezTo>
                  <a:pt x="183" y="179"/>
                  <a:pt x="264" y="351"/>
                  <a:pt x="264" y="351"/>
                </a:cubicBezTo>
                <a:cubicBezTo>
                  <a:pt x="264" y="351"/>
                  <a:pt x="246" y="346"/>
                  <a:pt x="219" y="346"/>
                </a:cubicBezTo>
                <a:cubicBezTo>
                  <a:pt x="181" y="346"/>
                  <a:pt x="124" y="357"/>
                  <a:pt x="78" y="410"/>
                </a:cubicBezTo>
                <a:cubicBezTo>
                  <a:pt x="0" y="501"/>
                  <a:pt x="86" y="591"/>
                  <a:pt x="86" y="591"/>
                </a:cubicBezTo>
                <a:cubicBezTo>
                  <a:pt x="449" y="678"/>
                  <a:pt x="1737" y="728"/>
                  <a:pt x="1737" y="728"/>
                </a:cubicBezTo>
                <a:cubicBezTo>
                  <a:pt x="1737" y="728"/>
                  <a:pt x="1839" y="418"/>
                  <a:pt x="1720" y="325"/>
                </a:cubicBezTo>
                <a:cubicBezTo>
                  <a:pt x="1676" y="291"/>
                  <a:pt x="1628" y="280"/>
                  <a:pt x="1585" y="280"/>
                </a:cubicBezTo>
                <a:cubicBezTo>
                  <a:pt x="1514" y="280"/>
                  <a:pt x="1457" y="311"/>
                  <a:pt x="1457" y="311"/>
                </a:cubicBezTo>
                <a:cubicBezTo>
                  <a:pt x="1457" y="311"/>
                  <a:pt x="1411" y="17"/>
                  <a:pt x="1135" y="1"/>
                </a:cubicBezTo>
                <a:cubicBezTo>
                  <a:pt x="1126" y="0"/>
                  <a:pt x="1117" y="0"/>
                  <a:pt x="11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5" name="Google Shape;4715;p42">
            <a:extLst>
              <a:ext uri="{FF2B5EF4-FFF2-40B4-BE49-F238E27FC236}">
                <a16:creationId xmlns:a16="http://schemas.microsoft.com/office/drawing/2014/main" id="{164D9D85-8190-5292-0299-59CDA17A1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2393" y="164892"/>
            <a:ext cx="5185800" cy="36523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DEMO</a:t>
            </a:r>
            <a:br>
              <a:rPr lang="en" b="1" dirty="0">
                <a:solidFill>
                  <a:srgbClr val="06A227"/>
                </a:solidFill>
              </a:rPr>
            </a:br>
            <a:r>
              <a:rPr lang="en" b="1" dirty="0">
                <a:solidFill>
                  <a:srgbClr val="06A227"/>
                </a:solidFill>
              </a:rPr>
              <a:t> TIME</a:t>
            </a:r>
            <a:endParaRPr b="1" dirty="0">
              <a:solidFill>
                <a:srgbClr val="06A227"/>
              </a:solidFill>
            </a:endParaRPr>
          </a:p>
        </p:txBody>
      </p:sp>
      <p:sp>
        <p:nvSpPr>
          <p:cNvPr id="6" name="Google Shape;4765;p43">
            <a:extLst>
              <a:ext uri="{FF2B5EF4-FFF2-40B4-BE49-F238E27FC236}">
                <a16:creationId xmlns:a16="http://schemas.microsoft.com/office/drawing/2014/main" id="{5FB182B0-F5F3-D23C-C1C4-D4B225017CE9}"/>
              </a:ext>
            </a:extLst>
          </p:cNvPr>
          <p:cNvSpPr txBox="1">
            <a:spLocks/>
          </p:cNvSpPr>
          <p:nvPr/>
        </p:nvSpPr>
        <p:spPr>
          <a:xfrm>
            <a:off x="6124476" y="6489930"/>
            <a:ext cx="35448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123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</a:t>
            </a:r>
            <a:endParaRPr 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oogle Shape;4720;p43">
            <a:extLst>
              <a:ext uri="{FF2B5EF4-FFF2-40B4-BE49-F238E27FC236}">
                <a16:creationId xmlns:a16="http://schemas.microsoft.com/office/drawing/2014/main" id="{6872D3A6-6802-F465-9BAB-61906496A803}"/>
              </a:ext>
            </a:extLst>
          </p:cNvPr>
          <p:cNvGrpSpPr/>
          <p:nvPr/>
        </p:nvGrpSpPr>
        <p:grpSpPr>
          <a:xfrm>
            <a:off x="-359165" y="1031303"/>
            <a:ext cx="3438979" cy="4608499"/>
            <a:chOff x="-620737" y="306400"/>
            <a:chExt cx="3438979" cy="4608499"/>
          </a:xfrm>
        </p:grpSpPr>
        <p:sp>
          <p:nvSpPr>
            <p:cNvPr id="8" name="Google Shape;4721;p43">
              <a:extLst>
                <a:ext uri="{FF2B5EF4-FFF2-40B4-BE49-F238E27FC236}">
                  <a16:creationId xmlns:a16="http://schemas.microsoft.com/office/drawing/2014/main" id="{49A34529-EE46-27F7-A3F0-B337AF199F1B}"/>
                </a:ext>
              </a:extLst>
            </p:cNvPr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22;p43">
              <a:extLst>
                <a:ext uri="{FF2B5EF4-FFF2-40B4-BE49-F238E27FC236}">
                  <a16:creationId xmlns:a16="http://schemas.microsoft.com/office/drawing/2014/main" id="{57A3508C-2CC8-53E8-9068-229A74303CC7}"/>
                </a:ext>
              </a:extLst>
            </p:cNvPr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23;p43">
              <a:extLst>
                <a:ext uri="{FF2B5EF4-FFF2-40B4-BE49-F238E27FC236}">
                  <a16:creationId xmlns:a16="http://schemas.microsoft.com/office/drawing/2014/main" id="{31FC6388-D7E6-73E3-D9EE-1C3BA90E24D0}"/>
                </a:ext>
              </a:extLst>
            </p:cNvPr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24;p43">
              <a:extLst>
                <a:ext uri="{FF2B5EF4-FFF2-40B4-BE49-F238E27FC236}">
                  <a16:creationId xmlns:a16="http://schemas.microsoft.com/office/drawing/2014/main" id="{C034D568-40C1-CB4D-B9C5-565642CEAF8B}"/>
                </a:ext>
              </a:extLst>
            </p:cNvPr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5;p43">
              <a:extLst>
                <a:ext uri="{FF2B5EF4-FFF2-40B4-BE49-F238E27FC236}">
                  <a16:creationId xmlns:a16="http://schemas.microsoft.com/office/drawing/2014/main" id="{AC134171-0494-B18B-8C8A-A85DB5732CCF}"/>
                </a:ext>
              </a:extLst>
            </p:cNvPr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26;p43">
              <a:extLst>
                <a:ext uri="{FF2B5EF4-FFF2-40B4-BE49-F238E27FC236}">
                  <a16:creationId xmlns:a16="http://schemas.microsoft.com/office/drawing/2014/main" id="{FC1AC2FA-4B81-4233-9F23-37CC00781B43}"/>
                </a:ext>
              </a:extLst>
            </p:cNvPr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7;p43">
              <a:extLst>
                <a:ext uri="{FF2B5EF4-FFF2-40B4-BE49-F238E27FC236}">
                  <a16:creationId xmlns:a16="http://schemas.microsoft.com/office/drawing/2014/main" id="{F16DC051-4ABE-5B9B-A9D0-2C4EF69BFB88}"/>
                </a:ext>
              </a:extLst>
            </p:cNvPr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8;p43">
              <a:extLst>
                <a:ext uri="{FF2B5EF4-FFF2-40B4-BE49-F238E27FC236}">
                  <a16:creationId xmlns:a16="http://schemas.microsoft.com/office/drawing/2014/main" id="{480690A6-AC29-5E04-969F-4AFC380A2983}"/>
                </a:ext>
              </a:extLst>
            </p:cNvPr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29;p43">
              <a:extLst>
                <a:ext uri="{FF2B5EF4-FFF2-40B4-BE49-F238E27FC236}">
                  <a16:creationId xmlns:a16="http://schemas.microsoft.com/office/drawing/2014/main" id="{EB66354C-F9BE-9E33-3CAF-99A875C25D5D}"/>
                </a:ext>
              </a:extLst>
            </p:cNvPr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30;p43">
              <a:extLst>
                <a:ext uri="{FF2B5EF4-FFF2-40B4-BE49-F238E27FC236}">
                  <a16:creationId xmlns:a16="http://schemas.microsoft.com/office/drawing/2014/main" id="{0DCB76F1-AC88-8AE2-9A67-154774E4F774}"/>
                </a:ext>
              </a:extLst>
            </p:cNvPr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4731;p43">
              <a:extLst>
                <a:ext uri="{FF2B5EF4-FFF2-40B4-BE49-F238E27FC236}">
                  <a16:creationId xmlns:a16="http://schemas.microsoft.com/office/drawing/2014/main" id="{F11FD7DD-89F7-84AF-2483-81FE2C9B73BB}"/>
                </a:ext>
              </a:extLst>
            </p:cNvPr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50" name="Google Shape;4732;p43">
                <a:extLst>
                  <a:ext uri="{FF2B5EF4-FFF2-40B4-BE49-F238E27FC236}">
                    <a16:creationId xmlns:a16="http://schemas.microsoft.com/office/drawing/2014/main" id="{307015D8-DF06-96D2-B36D-AEB059957EE7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33;p43">
                <a:extLst>
                  <a:ext uri="{FF2B5EF4-FFF2-40B4-BE49-F238E27FC236}">
                    <a16:creationId xmlns:a16="http://schemas.microsoft.com/office/drawing/2014/main" id="{6608082C-143D-CB0F-26CE-74A0903C5371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4734;p43">
              <a:extLst>
                <a:ext uri="{FF2B5EF4-FFF2-40B4-BE49-F238E27FC236}">
                  <a16:creationId xmlns:a16="http://schemas.microsoft.com/office/drawing/2014/main" id="{0ECC2416-396D-0D33-8D33-A8B24CDBE69B}"/>
                </a:ext>
              </a:extLst>
            </p:cNvPr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35;p43">
              <a:extLst>
                <a:ext uri="{FF2B5EF4-FFF2-40B4-BE49-F238E27FC236}">
                  <a16:creationId xmlns:a16="http://schemas.microsoft.com/office/drawing/2014/main" id="{6D22C2C9-DC9B-FF93-F0F2-807593D8CD77}"/>
                </a:ext>
              </a:extLst>
            </p:cNvPr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36;p43">
              <a:extLst>
                <a:ext uri="{FF2B5EF4-FFF2-40B4-BE49-F238E27FC236}">
                  <a16:creationId xmlns:a16="http://schemas.microsoft.com/office/drawing/2014/main" id="{92783C48-5EC3-881F-705E-C39226AD7C72}"/>
                </a:ext>
              </a:extLst>
            </p:cNvPr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37;p43">
              <a:extLst>
                <a:ext uri="{FF2B5EF4-FFF2-40B4-BE49-F238E27FC236}">
                  <a16:creationId xmlns:a16="http://schemas.microsoft.com/office/drawing/2014/main" id="{86A8A6FE-310B-7F18-FD07-9B248E555B3D}"/>
                </a:ext>
              </a:extLst>
            </p:cNvPr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38;p43">
              <a:extLst>
                <a:ext uri="{FF2B5EF4-FFF2-40B4-BE49-F238E27FC236}">
                  <a16:creationId xmlns:a16="http://schemas.microsoft.com/office/drawing/2014/main" id="{E0ACDA12-476E-A443-1EFD-A38658BD9A97}"/>
                </a:ext>
              </a:extLst>
            </p:cNvPr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39;p43">
              <a:extLst>
                <a:ext uri="{FF2B5EF4-FFF2-40B4-BE49-F238E27FC236}">
                  <a16:creationId xmlns:a16="http://schemas.microsoft.com/office/drawing/2014/main" id="{1A9632BC-5602-6176-2547-16CE79D16DC5}"/>
                </a:ext>
              </a:extLst>
            </p:cNvPr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0;p43">
              <a:extLst>
                <a:ext uri="{FF2B5EF4-FFF2-40B4-BE49-F238E27FC236}">
                  <a16:creationId xmlns:a16="http://schemas.microsoft.com/office/drawing/2014/main" id="{16B22D2A-B2AE-BF00-315D-8A38CC8DB0CD}"/>
                </a:ext>
              </a:extLst>
            </p:cNvPr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1;p43">
              <a:extLst>
                <a:ext uri="{FF2B5EF4-FFF2-40B4-BE49-F238E27FC236}">
                  <a16:creationId xmlns:a16="http://schemas.microsoft.com/office/drawing/2014/main" id="{D068C477-5301-B48F-6D2C-181E4A0BD97E}"/>
                </a:ext>
              </a:extLst>
            </p:cNvPr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2;p43">
              <a:extLst>
                <a:ext uri="{FF2B5EF4-FFF2-40B4-BE49-F238E27FC236}">
                  <a16:creationId xmlns:a16="http://schemas.microsoft.com/office/drawing/2014/main" id="{D808AC1C-65BA-1D26-D831-0229342BC3F4}"/>
                </a:ext>
              </a:extLst>
            </p:cNvPr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3;p43">
              <a:extLst>
                <a:ext uri="{FF2B5EF4-FFF2-40B4-BE49-F238E27FC236}">
                  <a16:creationId xmlns:a16="http://schemas.microsoft.com/office/drawing/2014/main" id="{AF646A9C-7A2D-DBE7-E51F-D137F4BA71C7}"/>
                </a:ext>
              </a:extLst>
            </p:cNvPr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4;p43">
              <a:extLst>
                <a:ext uri="{FF2B5EF4-FFF2-40B4-BE49-F238E27FC236}">
                  <a16:creationId xmlns:a16="http://schemas.microsoft.com/office/drawing/2014/main" id="{600DF8C2-8BA5-E5B2-7868-4B7768B52A23}"/>
                </a:ext>
              </a:extLst>
            </p:cNvPr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5;p43">
              <a:extLst>
                <a:ext uri="{FF2B5EF4-FFF2-40B4-BE49-F238E27FC236}">
                  <a16:creationId xmlns:a16="http://schemas.microsoft.com/office/drawing/2014/main" id="{9823C813-90FC-C9D0-4D46-5F996FD8CF90}"/>
                </a:ext>
              </a:extLst>
            </p:cNvPr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6;p43">
              <a:extLst>
                <a:ext uri="{FF2B5EF4-FFF2-40B4-BE49-F238E27FC236}">
                  <a16:creationId xmlns:a16="http://schemas.microsoft.com/office/drawing/2014/main" id="{4525BBF8-709A-4EEC-D3AE-22AE5A408761}"/>
                </a:ext>
              </a:extLst>
            </p:cNvPr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47;p43">
              <a:extLst>
                <a:ext uri="{FF2B5EF4-FFF2-40B4-BE49-F238E27FC236}">
                  <a16:creationId xmlns:a16="http://schemas.microsoft.com/office/drawing/2014/main" id="{DF3E45CD-896C-E0A1-98E5-2FD2761FBAE5}"/>
                </a:ext>
              </a:extLst>
            </p:cNvPr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48;p43">
              <a:extLst>
                <a:ext uri="{FF2B5EF4-FFF2-40B4-BE49-F238E27FC236}">
                  <a16:creationId xmlns:a16="http://schemas.microsoft.com/office/drawing/2014/main" id="{92779953-D135-972D-5581-115AB362FA29}"/>
                </a:ext>
              </a:extLst>
            </p:cNvPr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9;p43">
              <a:extLst>
                <a:ext uri="{FF2B5EF4-FFF2-40B4-BE49-F238E27FC236}">
                  <a16:creationId xmlns:a16="http://schemas.microsoft.com/office/drawing/2014/main" id="{8A103904-1895-B616-2321-75DBD840BCB2}"/>
                </a:ext>
              </a:extLst>
            </p:cNvPr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50;p43">
              <a:extLst>
                <a:ext uri="{FF2B5EF4-FFF2-40B4-BE49-F238E27FC236}">
                  <a16:creationId xmlns:a16="http://schemas.microsoft.com/office/drawing/2014/main" id="{AD38BF0A-1AF5-4C19-B594-1AE78E3F894F}"/>
                </a:ext>
              </a:extLst>
            </p:cNvPr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51;p43">
              <a:extLst>
                <a:ext uri="{FF2B5EF4-FFF2-40B4-BE49-F238E27FC236}">
                  <a16:creationId xmlns:a16="http://schemas.microsoft.com/office/drawing/2014/main" id="{91EE0D94-3B77-9BC8-1156-4CB31F6F2F7B}"/>
                </a:ext>
              </a:extLst>
            </p:cNvPr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52;p43">
              <a:extLst>
                <a:ext uri="{FF2B5EF4-FFF2-40B4-BE49-F238E27FC236}">
                  <a16:creationId xmlns:a16="http://schemas.microsoft.com/office/drawing/2014/main" id="{783E2769-B754-5FE9-C03A-FBF925DA9998}"/>
                </a:ext>
              </a:extLst>
            </p:cNvPr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53;p43">
              <a:extLst>
                <a:ext uri="{FF2B5EF4-FFF2-40B4-BE49-F238E27FC236}">
                  <a16:creationId xmlns:a16="http://schemas.microsoft.com/office/drawing/2014/main" id="{FE26767A-68E8-F2DC-76C8-CE08E9164CED}"/>
                </a:ext>
              </a:extLst>
            </p:cNvPr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4;p43">
              <a:extLst>
                <a:ext uri="{FF2B5EF4-FFF2-40B4-BE49-F238E27FC236}">
                  <a16:creationId xmlns:a16="http://schemas.microsoft.com/office/drawing/2014/main" id="{E621C24C-8878-A536-3057-DD2D56A2C37D}"/>
                </a:ext>
              </a:extLst>
            </p:cNvPr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55;p43">
              <a:extLst>
                <a:ext uri="{FF2B5EF4-FFF2-40B4-BE49-F238E27FC236}">
                  <a16:creationId xmlns:a16="http://schemas.microsoft.com/office/drawing/2014/main" id="{CA899FFE-7B84-94B5-BCC3-9200E87FC474}"/>
                </a:ext>
              </a:extLst>
            </p:cNvPr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56;p43">
              <a:extLst>
                <a:ext uri="{FF2B5EF4-FFF2-40B4-BE49-F238E27FC236}">
                  <a16:creationId xmlns:a16="http://schemas.microsoft.com/office/drawing/2014/main" id="{7688F424-8ECA-3B0C-35F8-D7419C0D27EB}"/>
                </a:ext>
              </a:extLst>
            </p:cNvPr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57;p43">
              <a:extLst>
                <a:ext uri="{FF2B5EF4-FFF2-40B4-BE49-F238E27FC236}">
                  <a16:creationId xmlns:a16="http://schemas.microsoft.com/office/drawing/2014/main" id="{F39B734B-0CE4-6768-2277-EBAE9C008093}"/>
                </a:ext>
              </a:extLst>
            </p:cNvPr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58;p43">
              <a:extLst>
                <a:ext uri="{FF2B5EF4-FFF2-40B4-BE49-F238E27FC236}">
                  <a16:creationId xmlns:a16="http://schemas.microsoft.com/office/drawing/2014/main" id="{AAF537C2-8D4F-A9D5-FC86-D8AF97DA115E}"/>
                </a:ext>
              </a:extLst>
            </p:cNvPr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59;p43">
              <a:extLst>
                <a:ext uri="{FF2B5EF4-FFF2-40B4-BE49-F238E27FC236}">
                  <a16:creationId xmlns:a16="http://schemas.microsoft.com/office/drawing/2014/main" id="{4A4721D6-70DF-5366-CC04-4E8F6426514F}"/>
                </a:ext>
              </a:extLst>
            </p:cNvPr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0;p43">
              <a:extLst>
                <a:ext uri="{FF2B5EF4-FFF2-40B4-BE49-F238E27FC236}">
                  <a16:creationId xmlns:a16="http://schemas.microsoft.com/office/drawing/2014/main" id="{D72A9B5B-8A05-76D6-F504-F9CBCBCE5425}"/>
                </a:ext>
              </a:extLst>
            </p:cNvPr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1;p43">
              <a:extLst>
                <a:ext uri="{FF2B5EF4-FFF2-40B4-BE49-F238E27FC236}">
                  <a16:creationId xmlns:a16="http://schemas.microsoft.com/office/drawing/2014/main" id="{99A58344-7F98-E49A-1A50-E49DD3884984}"/>
                </a:ext>
              </a:extLst>
            </p:cNvPr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62;p43">
              <a:extLst>
                <a:ext uri="{FF2B5EF4-FFF2-40B4-BE49-F238E27FC236}">
                  <a16:creationId xmlns:a16="http://schemas.microsoft.com/office/drawing/2014/main" id="{BA771539-ED9B-FE8A-BD56-4F11CDCAA3F6}"/>
                </a:ext>
              </a:extLst>
            </p:cNvPr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63;p43">
              <a:extLst>
                <a:ext uri="{FF2B5EF4-FFF2-40B4-BE49-F238E27FC236}">
                  <a16:creationId xmlns:a16="http://schemas.microsoft.com/office/drawing/2014/main" id="{07ABA97F-8631-304E-941D-14C4A88C1879}"/>
                </a:ext>
              </a:extLst>
            </p:cNvPr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64;p43">
              <a:extLst>
                <a:ext uri="{FF2B5EF4-FFF2-40B4-BE49-F238E27FC236}">
                  <a16:creationId xmlns:a16="http://schemas.microsoft.com/office/drawing/2014/main" id="{277B42CC-A8E8-B805-8003-28692C515271}"/>
                </a:ext>
              </a:extLst>
            </p:cNvPr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tylized Rocket Missile">
                <a:extLst>
                  <a:ext uri="{FF2B5EF4-FFF2-40B4-BE49-F238E27FC236}">
                    <a16:creationId xmlns:a16="http://schemas.microsoft.com/office/drawing/2014/main" id="{96290565-18B7-EFDA-1EE6-E3022E204B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5065780"/>
                  </p:ext>
                </p:extLst>
              </p:nvPr>
            </p:nvGraphicFramePr>
            <p:xfrm rot="20615248">
              <a:off x="5438335" y="-5398228"/>
              <a:ext cx="1304566" cy="5208738"/>
            </p:xfrm>
            <a:graphic>
              <a:graphicData uri="http://schemas.microsoft.com/office/drawing/2017/model3d">
                <am3d:model3d r:embed="rId3">
                  <am3d:spPr>
                    <a:xfrm rot="20615248">
                      <a:off x="0" y="0"/>
                      <a:ext cx="1304566" cy="5208738"/>
                    </a:xfrm>
                    <a:prstGeom prst="rect">
                      <a:avLst/>
                    </a:prstGeom>
                  </am3d:spPr>
                  <am3d:camera>
                    <am3d:pos x="0" y="0" z="502970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2856" d="1000000"/>
                    <am3d:preTrans dx="-15" dy="-203591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456362" ay="4733538" az="94791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563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tylized Rocket Missile">
                <a:extLst>
                  <a:ext uri="{FF2B5EF4-FFF2-40B4-BE49-F238E27FC236}">
                    <a16:creationId xmlns:a16="http://schemas.microsoft.com/office/drawing/2014/main" id="{96290565-18B7-EFDA-1EE6-E3022E204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615248">
                <a:off x="5438335" y="-5398228"/>
                <a:ext cx="1304566" cy="52087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62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p45"/>
          <p:cNvSpPr txBox="1">
            <a:spLocks noGrp="1"/>
          </p:cNvSpPr>
          <p:nvPr>
            <p:ph type="title"/>
          </p:nvPr>
        </p:nvSpPr>
        <p:spPr>
          <a:xfrm>
            <a:off x="2658528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tter" panose="020B0604020202020204" charset="0"/>
              </a:rPr>
              <a:t>Problems</a:t>
            </a:r>
            <a:endParaRPr sz="4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4E8AF7D-5601-E1CB-07AE-97C2B4D98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77" y="800731"/>
            <a:ext cx="8551333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Significant Crop Losses: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Pests, diseases, and unpredictable weather destroy 20-40% of crop yields annually, costing farmers their livelihoods.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058A2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Economic Exploitation: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Farmers are at the mercy of middlemen, with farm-gate prices often being a small fraction of what consumers pay.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Lack of Information: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Farmers struggle to access vital data on ideal crops, soil health, fertilizer rates, and up-to-date market prices.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9C576-E904-E0DC-4BC6-E5ACDA81B3AA}"/>
              </a:ext>
            </a:extLst>
          </p:cNvPr>
          <p:cNvSpPr txBox="1"/>
          <p:nvPr/>
        </p:nvSpPr>
        <p:spPr>
          <a:xfrm>
            <a:off x="612648" y="5950059"/>
            <a:ext cx="7708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Systemic Inefficiency: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fragmented supply chain leads to inflated consumer prices and frustrated farmers who cannot sell their produce fairly.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 Protest: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sheer frustration of these issues is evidenced by the frequent farmer protests in Nepal, highlighting a broken system in urgent need of a solution.</a:t>
            </a:r>
          </a:p>
        </p:txBody>
      </p:sp>
      <p:sp>
        <p:nvSpPr>
          <p:cNvPr id="9" name="Google Shape;4440;p39">
            <a:extLst>
              <a:ext uri="{FF2B5EF4-FFF2-40B4-BE49-F238E27FC236}">
                <a16:creationId xmlns:a16="http://schemas.microsoft.com/office/drawing/2014/main" id="{9977B014-0EC0-877D-7DE8-09A930026E0A}"/>
              </a:ext>
            </a:extLst>
          </p:cNvPr>
          <p:cNvSpPr/>
          <p:nvPr/>
        </p:nvSpPr>
        <p:spPr>
          <a:xfrm rot="10596593">
            <a:off x="3584415" y="788064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10" name="Google Shape;4440;p39">
            <a:extLst>
              <a:ext uri="{FF2B5EF4-FFF2-40B4-BE49-F238E27FC236}">
                <a16:creationId xmlns:a16="http://schemas.microsoft.com/office/drawing/2014/main" id="{CD10FDDB-0E00-4AED-C9F6-AE9E73C04957}"/>
              </a:ext>
            </a:extLst>
          </p:cNvPr>
          <p:cNvSpPr/>
          <p:nvPr/>
        </p:nvSpPr>
        <p:spPr>
          <a:xfrm rot="20284061">
            <a:off x="7643068" y="-1711617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>
          <a:extLst>
            <a:ext uri="{FF2B5EF4-FFF2-40B4-BE49-F238E27FC236}">
              <a16:creationId xmlns:a16="http://schemas.microsoft.com/office/drawing/2014/main" id="{5C9F3FB1-4DCE-4260-C64C-BA6E54DA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p45">
            <a:extLst>
              <a:ext uri="{FF2B5EF4-FFF2-40B4-BE49-F238E27FC236}">
                <a16:creationId xmlns:a16="http://schemas.microsoft.com/office/drawing/2014/main" id="{D08B523B-F9CC-811C-E077-9C22AAE80F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8528" y="0"/>
            <a:ext cx="41395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tter" panose="020B0604020202020204" charset="0"/>
              </a:rPr>
              <a:t>Problems</a:t>
            </a:r>
            <a:endParaRPr sz="4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D5CC0F-838B-DB63-61A8-B320A5021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61" y="810548"/>
            <a:ext cx="855133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Systemic Inefficiency: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fragmented supply chain leads to inflated consumer prices and frustrated farmers who cannot sell their produce fairly.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Farmer Protest: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sheer frustration of these issues is evidenced by the frequent farmer protests in Nepal, highlighting a broken system in urgent need of a solution.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5D0ED-54F8-E58D-1266-6A7919F9A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21874"/>
            <a:ext cx="8551333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Significant Crop Losses: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Pests, diseases, and unpredictable weather destroy 20-40% of crop yields annually, costing farmers their livelihoods.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058A2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Economic Exploitation: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Farmers are at the mercy of middlemen, with farm-gate prices often being a small fraction of what consumers pay.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Lack of Information: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Farmers struggle to access vital data on ideal crops, soil health, fertilizer rates, and up-to-date market prices.</a:t>
            </a:r>
          </a:p>
        </p:txBody>
      </p:sp>
      <p:sp>
        <p:nvSpPr>
          <p:cNvPr id="3" name="Google Shape;4715;p42">
            <a:extLst>
              <a:ext uri="{FF2B5EF4-FFF2-40B4-BE49-F238E27FC236}">
                <a16:creationId xmlns:a16="http://schemas.microsoft.com/office/drawing/2014/main" id="{E1A9E53A-D6D9-1FFB-AAEC-DD86B759525A}"/>
              </a:ext>
            </a:extLst>
          </p:cNvPr>
          <p:cNvSpPr txBox="1">
            <a:spLocks/>
          </p:cNvSpPr>
          <p:nvPr/>
        </p:nvSpPr>
        <p:spPr>
          <a:xfrm>
            <a:off x="2002295" y="3647374"/>
            <a:ext cx="7993726" cy="365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Our</a:t>
            </a:r>
            <a:br>
              <a:rPr lang="en-US" b="1">
                <a:solidFill>
                  <a:srgbClr val="06A227"/>
                </a:solidFill>
              </a:rPr>
            </a:br>
            <a:r>
              <a:rPr lang="en-US" b="1">
                <a:solidFill>
                  <a:srgbClr val="06A227"/>
                </a:solidFill>
              </a:rPr>
              <a:t> Solutions</a:t>
            </a:r>
            <a:endParaRPr lang="en-US" b="1" dirty="0">
              <a:solidFill>
                <a:srgbClr val="06A2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9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0">
          <a:extLst>
            <a:ext uri="{FF2B5EF4-FFF2-40B4-BE49-F238E27FC236}">
              <a16:creationId xmlns:a16="http://schemas.microsoft.com/office/drawing/2014/main" id="{FC33886D-43C0-ED0B-1154-FAA77EA2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42">
            <a:extLst>
              <a:ext uri="{FF2B5EF4-FFF2-40B4-BE49-F238E27FC236}">
                <a16:creationId xmlns:a16="http://schemas.microsoft.com/office/drawing/2014/main" id="{4C743B83-590E-0D12-D8A2-D9899A330C84}"/>
              </a:ext>
            </a:extLst>
          </p:cNvPr>
          <p:cNvSpPr/>
          <p:nvPr/>
        </p:nvSpPr>
        <p:spPr>
          <a:xfrm>
            <a:off x="4956697" y="5563762"/>
            <a:ext cx="212836" cy="93466"/>
          </a:xfrm>
          <a:custGeom>
            <a:avLst/>
            <a:gdLst/>
            <a:ahLst/>
            <a:cxnLst/>
            <a:rect l="l" t="t" r="r" b="b"/>
            <a:pathLst>
              <a:path w="1405" h="617" extrusionOk="0">
                <a:moveTo>
                  <a:pt x="893" y="0"/>
                </a:moveTo>
                <a:cubicBezTo>
                  <a:pt x="711" y="0"/>
                  <a:pt x="695" y="209"/>
                  <a:pt x="695" y="209"/>
                </a:cubicBezTo>
                <a:cubicBezTo>
                  <a:pt x="695" y="209"/>
                  <a:pt x="599" y="130"/>
                  <a:pt x="461" y="130"/>
                </a:cubicBezTo>
                <a:cubicBezTo>
                  <a:pt x="438" y="130"/>
                  <a:pt x="413" y="132"/>
                  <a:pt x="387" y="138"/>
                </a:cubicBezTo>
                <a:cubicBezTo>
                  <a:pt x="210" y="175"/>
                  <a:pt x="241" y="355"/>
                  <a:pt x="241" y="355"/>
                </a:cubicBezTo>
                <a:cubicBezTo>
                  <a:pt x="241" y="355"/>
                  <a:pt x="232" y="353"/>
                  <a:pt x="217" y="353"/>
                </a:cubicBezTo>
                <a:cubicBezTo>
                  <a:pt x="163" y="353"/>
                  <a:pt x="31" y="373"/>
                  <a:pt x="1" y="553"/>
                </a:cubicBezTo>
                <a:cubicBezTo>
                  <a:pt x="356" y="592"/>
                  <a:pt x="703" y="616"/>
                  <a:pt x="1041" y="616"/>
                </a:cubicBezTo>
                <a:cubicBezTo>
                  <a:pt x="1139" y="616"/>
                  <a:pt x="1236" y="614"/>
                  <a:pt x="1332" y="610"/>
                </a:cubicBezTo>
                <a:lnTo>
                  <a:pt x="1317" y="285"/>
                </a:lnTo>
                <a:cubicBezTo>
                  <a:pt x="1317" y="285"/>
                  <a:pt x="1405" y="230"/>
                  <a:pt x="1317" y="139"/>
                </a:cubicBezTo>
                <a:cubicBezTo>
                  <a:pt x="1294" y="116"/>
                  <a:pt x="1270" y="107"/>
                  <a:pt x="1247" y="107"/>
                </a:cubicBezTo>
                <a:cubicBezTo>
                  <a:pt x="1182" y="107"/>
                  <a:pt x="1126" y="175"/>
                  <a:pt x="1126" y="175"/>
                </a:cubicBezTo>
                <a:cubicBezTo>
                  <a:pt x="1126" y="175"/>
                  <a:pt x="1077" y="0"/>
                  <a:pt x="8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42">
            <a:extLst>
              <a:ext uri="{FF2B5EF4-FFF2-40B4-BE49-F238E27FC236}">
                <a16:creationId xmlns:a16="http://schemas.microsoft.com/office/drawing/2014/main" id="{5BD66AF7-5F5C-9A87-1E89-3A3158D3C04C}"/>
              </a:ext>
            </a:extLst>
          </p:cNvPr>
          <p:cNvSpPr/>
          <p:nvPr/>
        </p:nvSpPr>
        <p:spPr>
          <a:xfrm>
            <a:off x="5023503" y="5179896"/>
            <a:ext cx="220865" cy="403405"/>
          </a:xfrm>
          <a:custGeom>
            <a:avLst/>
            <a:gdLst/>
            <a:ahLst/>
            <a:cxnLst/>
            <a:rect l="l" t="t" r="r" b="b"/>
            <a:pathLst>
              <a:path w="1458" h="2663" fill="none" extrusionOk="0">
                <a:moveTo>
                  <a:pt x="1" y="0"/>
                </a:moveTo>
                <a:cubicBezTo>
                  <a:pt x="531" y="865"/>
                  <a:pt x="1205" y="1675"/>
                  <a:pt x="1458" y="266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42">
            <a:extLst>
              <a:ext uri="{FF2B5EF4-FFF2-40B4-BE49-F238E27FC236}">
                <a16:creationId xmlns:a16="http://schemas.microsoft.com/office/drawing/2014/main" id="{BC2F2F25-37A2-FF2B-8934-B0EA703372EE}"/>
              </a:ext>
            </a:extLst>
          </p:cNvPr>
          <p:cNvSpPr/>
          <p:nvPr/>
        </p:nvSpPr>
        <p:spPr>
          <a:xfrm>
            <a:off x="5008051" y="5610268"/>
            <a:ext cx="244194" cy="96496"/>
          </a:xfrm>
          <a:custGeom>
            <a:avLst/>
            <a:gdLst/>
            <a:ahLst/>
            <a:cxnLst/>
            <a:rect l="l" t="t" r="r" b="b"/>
            <a:pathLst>
              <a:path w="1612" h="637" extrusionOk="0">
                <a:moveTo>
                  <a:pt x="970" y="1"/>
                </a:moveTo>
                <a:cubicBezTo>
                  <a:pt x="744" y="1"/>
                  <a:pt x="652" y="197"/>
                  <a:pt x="652" y="197"/>
                </a:cubicBezTo>
                <a:cubicBezTo>
                  <a:pt x="652" y="197"/>
                  <a:pt x="611" y="75"/>
                  <a:pt x="470" y="75"/>
                </a:cubicBezTo>
                <a:cubicBezTo>
                  <a:pt x="443" y="75"/>
                  <a:pt x="412" y="79"/>
                  <a:pt x="377" y="90"/>
                </a:cubicBezTo>
                <a:cubicBezTo>
                  <a:pt x="160" y="157"/>
                  <a:pt x="230" y="308"/>
                  <a:pt x="230" y="308"/>
                </a:cubicBezTo>
                <a:cubicBezTo>
                  <a:pt x="230" y="308"/>
                  <a:pt x="215" y="304"/>
                  <a:pt x="192" y="304"/>
                </a:cubicBezTo>
                <a:cubicBezTo>
                  <a:pt x="159" y="304"/>
                  <a:pt x="109" y="314"/>
                  <a:pt x="68" y="362"/>
                </a:cubicBezTo>
                <a:cubicBezTo>
                  <a:pt x="1" y="442"/>
                  <a:pt x="74" y="520"/>
                  <a:pt x="74" y="520"/>
                </a:cubicBezTo>
                <a:cubicBezTo>
                  <a:pt x="392" y="597"/>
                  <a:pt x="1521" y="637"/>
                  <a:pt x="1521" y="637"/>
                </a:cubicBezTo>
                <a:cubicBezTo>
                  <a:pt x="1521" y="637"/>
                  <a:pt x="1612" y="365"/>
                  <a:pt x="1506" y="283"/>
                </a:cubicBezTo>
                <a:cubicBezTo>
                  <a:pt x="1468" y="254"/>
                  <a:pt x="1426" y="244"/>
                  <a:pt x="1390" y="244"/>
                </a:cubicBezTo>
                <a:cubicBezTo>
                  <a:pt x="1326" y="244"/>
                  <a:pt x="1276" y="272"/>
                  <a:pt x="1276" y="272"/>
                </a:cubicBezTo>
                <a:cubicBezTo>
                  <a:pt x="1276" y="272"/>
                  <a:pt x="1237" y="17"/>
                  <a:pt x="994" y="1"/>
                </a:cubicBezTo>
                <a:cubicBezTo>
                  <a:pt x="986" y="1"/>
                  <a:pt x="978" y="1"/>
                  <a:pt x="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42">
            <a:extLst>
              <a:ext uri="{FF2B5EF4-FFF2-40B4-BE49-F238E27FC236}">
                <a16:creationId xmlns:a16="http://schemas.microsoft.com/office/drawing/2014/main" id="{52462128-4B26-40DE-F325-1ECB6A43C124}"/>
              </a:ext>
            </a:extLst>
          </p:cNvPr>
          <p:cNvSpPr/>
          <p:nvPr/>
        </p:nvSpPr>
        <p:spPr>
          <a:xfrm>
            <a:off x="14339744" y="3565206"/>
            <a:ext cx="316907" cy="2400280"/>
          </a:xfrm>
          <a:custGeom>
            <a:avLst/>
            <a:gdLst/>
            <a:ahLst/>
            <a:cxnLst/>
            <a:rect l="l" t="t" r="r" b="b"/>
            <a:pathLst>
              <a:path w="2092" h="15845" extrusionOk="0">
                <a:moveTo>
                  <a:pt x="1256" y="0"/>
                </a:moveTo>
                <a:cubicBezTo>
                  <a:pt x="838" y="5281"/>
                  <a:pt x="419" y="10563"/>
                  <a:pt x="1" y="15844"/>
                </a:cubicBezTo>
                <a:lnTo>
                  <a:pt x="2092" y="15844"/>
                </a:lnTo>
                <a:lnTo>
                  <a:pt x="2092" y="144"/>
                </a:lnTo>
                <a:cubicBezTo>
                  <a:pt x="1817" y="94"/>
                  <a:pt x="1539" y="47"/>
                  <a:pt x="12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42">
            <a:extLst>
              <a:ext uri="{FF2B5EF4-FFF2-40B4-BE49-F238E27FC236}">
                <a16:creationId xmlns:a16="http://schemas.microsoft.com/office/drawing/2014/main" id="{F286CAAF-0D92-2299-C9F2-CEB76EBAB975}"/>
              </a:ext>
            </a:extLst>
          </p:cNvPr>
          <p:cNvSpPr/>
          <p:nvPr/>
        </p:nvSpPr>
        <p:spPr>
          <a:xfrm>
            <a:off x="12330281" y="3513549"/>
            <a:ext cx="1960670" cy="2451936"/>
          </a:xfrm>
          <a:custGeom>
            <a:avLst/>
            <a:gdLst/>
            <a:ahLst/>
            <a:cxnLst/>
            <a:rect l="l" t="t" r="r" b="b"/>
            <a:pathLst>
              <a:path w="12943" h="16186" extrusionOk="0">
                <a:moveTo>
                  <a:pt x="12267" y="0"/>
                </a:moveTo>
                <a:cubicBezTo>
                  <a:pt x="11722" y="397"/>
                  <a:pt x="11166" y="946"/>
                  <a:pt x="10645" y="1490"/>
                </a:cubicBezTo>
                <a:cubicBezTo>
                  <a:pt x="6451" y="5873"/>
                  <a:pt x="2858" y="10835"/>
                  <a:pt x="1" y="16185"/>
                </a:cubicBezTo>
                <a:lnTo>
                  <a:pt x="8141" y="16185"/>
                </a:lnTo>
                <a:cubicBezTo>
                  <a:pt x="9541" y="10765"/>
                  <a:pt x="11144" y="5396"/>
                  <a:pt x="12942" y="94"/>
                </a:cubicBezTo>
                <a:lnTo>
                  <a:pt x="122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42">
            <a:extLst>
              <a:ext uri="{FF2B5EF4-FFF2-40B4-BE49-F238E27FC236}">
                <a16:creationId xmlns:a16="http://schemas.microsoft.com/office/drawing/2014/main" id="{E740F508-4CEF-643F-5055-3C50CE1DDCB1}"/>
              </a:ext>
            </a:extLst>
          </p:cNvPr>
          <p:cNvSpPr/>
          <p:nvPr/>
        </p:nvSpPr>
        <p:spPr>
          <a:xfrm>
            <a:off x="9065757" y="3451137"/>
            <a:ext cx="4821616" cy="2514348"/>
          </a:xfrm>
          <a:custGeom>
            <a:avLst/>
            <a:gdLst/>
            <a:ahLst/>
            <a:cxnLst/>
            <a:rect l="l" t="t" r="r" b="b"/>
            <a:pathLst>
              <a:path w="31829" h="16598" extrusionOk="0">
                <a:moveTo>
                  <a:pt x="30302" y="0"/>
                </a:moveTo>
                <a:cubicBezTo>
                  <a:pt x="24758" y="1382"/>
                  <a:pt x="19117" y="3937"/>
                  <a:pt x="13834" y="7032"/>
                </a:cubicBezTo>
                <a:cubicBezTo>
                  <a:pt x="8992" y="9867"/>
                  <a:pt x="4434" y="13153"/>
                  <a:pt x="0" y="16597"/>
                </a:cubicBezTo>
                <a:lnTo>
                  <a:pt x="8001" y="16597"/>
                </a:lnTo>
                <a:cubicBezTo>
                  <a:pt x="15577" y="10612"/>
                  <a:pt x="23542" y="5118"/>
                  <a:pt x="31828" y="162"/>
                </a:cubicBezTo>
                <a:lnTo>
                  <a:pt x="303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42">
            <a:extLst>
              <a:ext uri="{FF2B5EF4-FFF2-40B4-BE49-F238E27FC236}">
                <a16:creationId xmlns:a16="http://schemas.microsoft.com/office/drawing/2014/main" id="{B7CFFE6F-9090-DA35-E4E4-F372FDC76619}"/>
              </a:ext>
            </a:extLst>
          </p:cNvPr>
          <p:cNvSpPr/>
          <p:nvPr/>
        </p:nvSpPr>
        <p:spPr>
          <a:xfrm>
            <a:off x="5369951" y="5583909"/>
            <a:ext cx="212988" cy="93466"/>
          </a:xfrm>
          <a:custGeom>
            <a:avLst/>
            <a:gdLst/>
            <a:ahLst/>
            <a:cxnLst/>
            <a:rect l="l" t="t" r="r" b="b"/>
            <a:pathLst>
              <a:path w="1406" h="617" extrusionOk="0">
                <a:moveTo>
                  <a:pt x="512" y="1"/>
                </a:moveTo>
                <a:cubicBezTo>
                  <a:pt x="329" y="1"/>
                  <a:pt x="280" y="175"/>
                  <a:pt x="280" y="175"/>
                </a:cubicBezTo>
                <a:cubicBezTo>
                  <a:pt x="280" y="175"/>
                  <a:pt x="224" y="107"/>
                  <a:pt x="159" y="107"/>
                </a:cubicBezTo>
                <a:cubicBezTo>
                  <a:pt x="136" y="107"/>
                  <a:pt x="112" y="116"/>
                  <a:pt x="89" y="139"/>
                </a:cubicBezTo>
                <a:cubicBezTo>
                  <a:pt x="1" y="229"/>
                  <a:pt x="89" y="285"/>
                  <a:pt x="89" y="285"/>
                </a:cubicBezTo>
                <a:lnTo>
                  <a:pt x="74" y="609"/>
                </a:lnTo>
                <a:cubicBezTo>
                  <a:pt x="174" y="614"/>
                  <a:pt x="274" y="616"/>
                  <a:pt x="375" y="616"/>
                </a:cubicBezTo>
                <a:cubicBezTo>
                  <a:pt x="710" y="616"/>
                  <a:pt x="1054" y="592"/>
                  <a:pt x="1405" y="554"/>
                </a:cubicBezTo>
                <a:cubicBezTo>
                  <a:pt x="1376" y="373"/>
                  <a:pt x="1244" y="354"/>
                  <a:pt x="1189" y="354"/>
                </a:cubicBezTo>
                <a:cubicBezTo>
                  <a:pt x="1174" y="354"/>
                  <a:pt x="1164" y="355"/>
                  <a:pt x="1164" y="355"/>
                </a:cubicBezTo>
                <a:cubicBezTo>
                  <a:pt x="1164" y="355"/>
                  <a:pt x="1197" y="175"/>
                  <a:pt x="1019" y="138"/>
                </a:cubicBezTo>
                <a:cubicBezTo>
                  <a:pt x="992" y="132"/>
                  <a:pt x="967" y="130"/>
                  <a:pt x="943" y="130"/>
                </a:cubicBezTo>
                <a:cubicBezTo>
                  <a:pt x="806" y="130"/>
                  <a:pt x="712" y="208"/>
                  <a:pt x="712" y="208"/>
                </a:cubicBezTo>
                <a:cubicBezTo>
                  <a:pt x="712" y="208"/>
                  <a:pt x="696" y="1"/>
                  <a:pt x="5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42">
            <a:extLst>
              <a:ext uri="{FF2B5EF4-FFF2-40B4-BE49-F238E27FC236}">
                <a16:creationId xmlns:a16="http://schemas.microsoft.com/office/drawing/2014/main" id="{F7C9EFA4-3F5B-9BFA-6793-9BB8562E68C8}"/>
              </a:ext>
            </a:extLst>
          </p:cNvPr>
          <p:cNvSpPr/>
          <p:nvPr/>
        </p:nvSpPr>
        <p:spPr>
          <a:xfrm>
            <a:off x="5246187" y="4954333"/>
            <a:ext cx="220108" cy="631238"/>
          </a:xfrm>
          <a:custGeom>
            <a:avLst/>
            <a:gdLst/>
            <a:ahLst/>
            <a:cxnLst/>
            <a:rect l="l" t="t" r="r" b="b"/>
            <a:pathLst>
              <a:path w="1453" h="4167" fill="none" extrusionOk="0">
                <a:moveTo>
                  <a:pt x="1452" y="0"/>
                </a:moveTo>
                <a:cubicBezTo>
                  <a:pt x="782" y="1311"/>
                  <a:pt x="291" y="2718"/>
                  <a:pt x="0" y="416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42">
            <a:extLst>
              <a:ext uri="{FF2B5EF4-FFF2-40B4-BE49-F238E27FC236}">
                <a16:creationId xmlns:a16="http://schemas.microsoft.com/office/drawing/2014/main" id="{922012F0-9531-826E-7B93-5B87A300ACAD}"/>
              </a:ext>
            </a:extLst>
          </p:cNvPr>
          <p:cNvSpPr/>
          <p:nvPr/>
        </p:nvSpPr>
        <p:spPr>
          <a:xfrm>
            <a:off x="5242097" y="5336533"/>
            <a:ext cx="413403" cy="251920"/>
          </a:xfrm>
          <a:custGeom>
            <a:avLst/>
            <a:gdLst/>
            <a:ahLst/>
            <a:cxnLst/>
            <a:rect l="l" t="t" r="r" b="b"/>
            <a:pathLst>
              <a:path w="2729" h="1663" fill="none" extrusionOk="0">
                <a:moveTo>
                  <a:pt x="2729" y="1"/>
                </a:moveTo>
                <a:cubicBezTo>
                  <a:pt x="1682" y="253"/>
                  <a:pt x="716" y="842"/>
                  <a:pt x="1" y="16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42">
            <a:extLst>
              <a:ext uri="{FF2B5EF4-FFF2-40B4-BE49-F238E27FC236}">
                <a16:creationId xmlns:a16="http://schemas.microsoft.com/office/drawing/2014/main" id="{3E855209-0700-CD5B-0783-F083DC6D8519}"/>
              </a:ext>
            </a:extLst>
          </p:cNvPr>
          <p:cNvSpPr/>
          <p:nvPr/>
        </p:nvSpPr>
        <p:spPr>
          <a:xfrm>
            <a:off x="5106971" y="5535585"/>
            <a:ext cx="293275" cy="161937"/>
          </a:xfrm>
          <a:custGeom>
            <a:avLst/>
            <a:gdLst/>
            <a:ahLst/>
            <a:cxnLst/>
            <a:rect l="l" t="t" r="r" b="b"/>
            <a:pathLst>
              <a:path w="1936" h="1069" extrusionOk="0">
                <a:moveTo>
                  <a:pt x="1076" y="1"/>
                </a:moveTo>
                <a:cubicBezTo>
                  <a:pt x="936" y="1"/>
                  <a:pt x="796" y="14"/>
                  <a:pt x="659" y="42"/>
                </a:cubicBezTo>
                <a:cubicBezTo>
                  <a:pt x="483" y="78"/>
                  <a:pt x="304" y="140"/>
                  <a:pt x="186" y="271"/>
                </a:cubicBezTo>
                <a:cubicBezTo>
                  <a:pt x="21" y="450"/>
                  <a:pt x="8" y="711"/>
                  <a:pt x="1" y="951"/>
                </a:cubicBezTo>
                <a:cubicBezTo>
                  <a:pt x="411" y="1023"/>
                  <a:pt x="848" y="1068"/>
                  <a:pt x="1289" y="1068"/>
                </a:cubicBezTo>
                <a:cubicBezTo>
                  <a:pt x="1453" y="1068"/>
                  <a:pt x="1618" y="1062"/>
                  <a:pt x="1782" y="1048"/>
                </a:cubicBezTo>
                <a:cubicBezTo>
                  <a:pt x="1843" y="908"/>
                  <a:pt x="1902" y="764"/>
                  <a:pt x="1920" y="613"/>
                </a:cubicBezTo>
                <a:cubicBezTo>
                  <a:pt x="1935" y="462"/>
                  <a:pt x="1900" y="298"/>
                  <a:pt x="1792" y="189"/>
                </a:cubicBezTo>
                <a:cubicBezTo>
                  <a:pt x="1692" y="90"/>
                  <a:pt x="1546" y="49"/>
                  <a:pt x="1405" y="26"/>
                </a:cubicBezTo>
                <a:cubicBezTo>
                  <a:pt x="1296" y="9"/>
                  <a:pt x="1186" y="1"/>
                  <a:pt x="10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42">
            <a:extLst>
              <a:ext uri="{FF2B5EF4-FFF2-40B4-BE49-F238E27FC236}">
                <a16:creationId xmlns:a16="http://schemas.microsoft.com/office/drawing/2014/main" id="{5E2EA8D7-789C-3B3B-2699-B095D11DD420}"/>
              </a:ext>
            </a:extLst>
          </p:cNvPr>
          <p:cNvSpPr/>
          <p:nvPr/>
        </p:nvSpPr>
        <p:spPr>
          <a:xfrm>
            <a:off x="5232250" y="5626931"/>
            <a:ext cx="293123" cy="81953"/>
          </a:xfrm>
          <a:custGeom>
            <a:avLst/>
            <a:gdLst/>
            <a:ahLst/>
            <a:cxnLst/>
            <a:rect l="l" t="t" r="r" b="b"/>
            <a:pathLst>
              <a:path w="1935" h="541" extrusionOk="0">
                <a:moveTo>
                  <a:pt x="1430" y="1"/>
                </a:moveTo>
                <a:cubicBezTo>
                  <a:pt x="1216" y="1"/>
                  <a:pt x="1095" y="269"/>
                  <a:pt x="1095" y="269"/>
                </a:cubicBezTo>
                <a:cubicBezTo>
                  <a:pt x="1095" y="269"/>
                  <a:pt x="1105" y="122"/>
                  <a:pt x="971" y="104"/>
                </a:cubicBezTo>
                <a:cubicBezTo>
                  <a:pt x="962" y="103"/>
                  <a:pt x="953" y="102"/>
                  <a:pt x="945" y="102"/>
                </a:cubicBezTo>
                <a:cubicBezTo>
                  <a:pt x="828" y="102"/>
                  <a:pt x="769" y="209"/>
                  <a:pt x="769" y="209"/>
                </a:cubicBezTo>
                <a:cubicBezTo>
                  <a:pt x="769" y="209"/>
                  <a:pt x="735" y="18"/>
                  <a:pt x="525" y="18"/>
                </a:cubicBezTo>
                <a:cubicBezTo>
                  <a:pt x="506" y="18"/>
                  <a:pt x="485" y="19"/>
                  <a:pt x="463" y="23"/>
                </a:cubicBezTo>
                <a:cubicBezTo>
                  <a:pt x="199" y="63"/>
                  <a:pt x="278" y="372"/>
                  <a:pt x="278" y="372"/>
                </a:cubicBezTo>
                <a:cubicBezTo>
                  <a:pt x="278" y="372"/>
                  <a:pt x="233" y="345"/>
                  <a:pt x="177" y="345"/>
                </a:cubicBezTo>
                <a:cubicBezTo>
                  <a:pt x="148" y="345"/>
                  <a:pt x="118" y="352"/>
                  <a:pt x="88" y="372"/>
                </a:cubicBezTo>
                <a:cubicBezTo>
                  <a:pt x="0" y="431"/>
                  <a:pt x="21" y="527"/>
                  <a:pt x="21" y="527"/>
                </a:cubicBezTo>
                <a:cubicBezTo>
                  <a:pt x="215" y="537"/>
                  <a:pt x="420" y="541"/>
                  <a:pt x="621" y="541"/>
                </a:cubicBezTo>
                <a:cubicBezTo>
                  <a:pt x="1279" y="541"/>
                  <a:pt x="1890" y="500"/>
                  <a:pt x="1892" y="500"/>
                </a:cubicBezTo>
                <a:cubicBezTo>
                  <a:pt x="1934" y="287"/>
                  <a:pt x="1818" y="251"/>
                  <a:pt x="1736" y="251"/>
                </a:cubicBezTo>
                <a:cubicBezTo>
                  <a:pt x="1694" y="251"/>
                  <a:pt x="1661" y="260"/>
                  <a:pt x="1661" y="260"/>
                </a:cubicBezTo>
                <a:cubicBezTo>
                  <a:pt x="1661" y="260"/>
                  <a:pt x="1719" y="48"/>
                  <a:pt x="1477" y="5"/>
                </a:cubicBezTo>
                <a:cubicBezTo>
                  <a:pt x="1461" y="2"/>
                  <a:pt x="1445" y="1"/>
                  <a:pt x="1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42">
            <a:extLst>
              <a:ext uri="{FF2B5EF4-FFF2-40B4-BE49-F238E27FC236}">
                <a16:creationId xmlns:a16="http://schemas.microsoft.com/office/drawing/2014/main" id="{6C2EA262-FA09-0E30-BC6A-1B089D0E7DF4}"/>
              </a:ext>
            </a:extLst>
          </p:cNvPr>
          <p:cNvSpPr/>
          <p:nvPr/>
        </p:nvSpPr>
        <p:spPr>
          <a:xfrm>
            <a:off x="9996638" y="3918169"/>
            <a:ext cx="100283" cy="44234"/>
          </a:xfrm>
          <a:custGeom>
            <a:avLst/>
            <a:gdLst/>
            <a:ahLst/>
            <a:cxnLst/>
            <a:rect l="l" t="t" r="r" b="b"/>
            <a:pathLst>
              <a:path w="662" h="292" extrusionOk="0">
                <a:moveTo>
                  <a:pt x="242" y="1"/>
                </a:moveTo>
                <a:cubicBezTo>
                  <a:pt x="155" y="1"/>
                  <a:pt x="131" y="83"/>
                  <a:pt x="131" y="83"/>
                </a:cubicBezTo>
                <a:cubicBezTo>
                  <a:pt x="131" y="83"/>
                  <a:pt x="105" y="51"/>
                  <a:pt x="75" y="51"/>
                </a:cubicBezTo>
                <a:cubicBezTo>
                  <a:pt x="64" y="51"/>
                  <a:pt x="52" y="55"/>
                  <a:pt x="41" y="67"/>
                </a:cubicBezTo>
                <a:cubicBezTo>
                  <a:pt x="0" y="109"/>
                  <a:pt x="41" y="135"/>
                  <a:pt x="41" y="135"/>
                </a:cubicBezTo>
                <a:lnTo>
                  <a:pt x="33" y="289"/>
                </a:lnTo>
                <a:cubicBezTo>
                  <a:pt x="74" y="291"/>
                  <a:pt x="115" y="291"/>
                  <a:pt x="157" y="291"/>
                </a:cubicBezTo>
                <a:cubicBezTo>
                  <a:pt x="320" y="291"/>
                  <a:pt x="489" y="280"/>
                  <a:pt x="662" y="262"/>
                </a:cubicBezTo>
                <a:cubicBezTo>
                  <a:pt x="647" y="175"/>
                  <a:pt x="583" y="167"/>
                  <a:pt x="558" y="167"/>
                </a:cubicBezTo>
                <a:cubicBezTo>
                  <a:pt x="552" y="167"/>
                  <a:pt x="548" y="167"/>
                  <a:pt x="548" y="167"/>
                </a:cubicBezTo>
                <a:cubicBezTo>
                  <a:pt x="548" y="167"/>
                  <a:pt x="563" y="83"/>
                  <a:pt x="480" y="66"/>
                </a:cubicBezTo>
                <a:cubicBezTo>
                  <a:pt x="467" y="63"/>
                  <a:pt x="455" y="62"/>
                  <a:pt x="443" y="62"/>
                </a:cubicBezTo>
                <a:cubicBezTo>
                  <a:pt x="379" y="62"/>
                  <a:pt x="335" y="99"/>
                  <a:pt x="335" y="99"/>
                </a:cubicBezTo>
                <a:cubicBezTo>
                  <a:pt x="335" y="99"/>
                  <a:pt x="328" y="1"/>
                  <a:pt x="2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42">
            <a:extLst>
              <a:ext uri="{FF2B5EF4-FFF2-40B4-BE49-F238E27FC236}">
                <a16:creationId xmlns:a16="http://schemas.microsoft.com/office/drawing/2014/main" id="{0B891580-248C-DAB4-D5FF-C878B24CE121}"/>
              </a:ext>
            </a:extLst>
          </p:cNvPr>
          <p:cNvSpPr/>
          <p:nvPr/>
        </p:nvSpPr>
        <p:spPr>
          <a:xfrm>
            <a:off x="9819854" y="3908776"/>
            <a:ext cx="100283" cy="48930"/>
          </a:xfrm>
          <a:custGeom>
            <a:avLst/>
            <a:gdLst/>
            <a:ahLst/>
            <a:cxnLst/>
            <a:rect l="l" t="t" r="r" b="b"/>
            <a:pathLst>
              <a:path w="662" h="323" extrusionOk="0">
                <a:moveTo>
                  <a:pt x="420" y="1"/>
                </a:moveTo>
                <a:cubicBezTo>
                  <a:pt x="334" y="1"/>
                  <a:pt x="327" y="99"/>
                  <a:pt x="327" y="99"/>
                </a:cubicBezTo>
                <a:cubicBezTo>
                  <a:pt x="327" y="99"/>
                  <a:pt x="282" y="62"/>
                  <a:pt x="218" y="62"/>
                </a:cubicBezTo>
                <a:cubicBezTo>
                  <a:pt x="207" y="62"/>
                  <a:pt x="195" y="63"/>
                  <a:pt x="182" y="66"/>
                </a:cubicBezTo>
                <a:cubicBezTo>
                  <a:pt x="99" y="83"/>
                  <a:pt x="114" y="167"/>
                  <a:pt x="114" y="167"/>
                </a:cubicBezTo>
                <a:cubicBezTo>
                  <a:pt x="114" y="167"/>
                  <a:pt x="110" y="167"/>
                  <a:pt x="104" y="167"/>
                </a:cubicBezTo>
                <a:cubicBezTo>
                  <a:pt x="79" y="167"/>
                  <a:pt x="15" y="175"/>
                  <a:pt x="0" y="262"/>
                </a:cubicBezTo>
                <a:cubicBezTo>
                  <a:pt x="170" y="296"/>
                  <a:pt x="316" y="323"/>
                  <a:pt x="459" y="323"/>
                </a:cubicBezTo>
                <a:cubicBezTo>
                  <a:pt x="515" y="323"/>
                  <a:pt x="571" y="318"/>
                  <a:pt x="627" y="309"/>
                </a:cubicBezTo>
                <a:lnTo>
                  <a:pt x="620" y="135"/>
                </a:lnTo>
                <a:cubicBezTo>
                  <a:pt x="620" y="135"/>
                  <a:pt x="662" y="109"/>
                  <a:pt x="620" y="67"/>
                </a:cubicBezTo>
                <a:cubicBezTo>
                  <a:pt x="609" y="56"/>
                  <a:pt x="598" y="52"/>
                  <a:pt x="587" y="52"/>
                </a:cubicBezTo>
                <a:cubicBezTo>
                  <a:pt x="557" y="52"/>
                  <a:pt x="531" y="83"/>
                  <a:pt x="531" y="83"/>
                </a:cubicBezTo>
                <a:cubicBezTo>
                  <a:pt x="531" y="83"/>
                  <a:pt x="507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42">
            <a:extLst>
              <a:ext uri="{FF2B5EF4-FFF2-40B4-BE49-F238E27FC236}">
                <a16:creationId xmlns:a16="http://schemas.microsoft.com/office/drawing/2014/main" id="{CEC5DB53-74FC-C3CC-BF44-5E42DD28F78F}"/>
              </a:ext>
            </a:extLst>
          </p:cNvPr>
          <p:cNvSpPr/>
          <p:nvPr/>
        </p:nvSpPr>
        <p:spPr>
          <a:xfrm>
            <a:off x="9734416" y="3531122"/>
            <a:ext cx="465362" cy="368866"/>
          </a:xfrm>
          <a:custGeom>
            <a:avLst/>
            <a:gdLst/>
            <a:ahLst/>
            <a:cxnLst/>
            <a:rect l="l" t="t" r="r" b="b"/>
            <a:pathLst>
              <a:path w="3072" h="2435" extrusionOk="0">
                <a:moveTo>
                  <a:pt x="1518" y="1"/>
                </a:moveTo>
                <a:cubicBezTo>
                  <a:pt x="1514" y="1"/>
                  <a:pt x="1510" y="1"/>
                  <a:pt x="1506" y="1"/>
                </a:cubicBezTo>
                <a:cubicBezTo>
                  <a:pt x="1381" y="6"/>
                  <a:pt x="1273" y="92"/>
                  <a:pt x="1217" y="198"/>
                </a:cubicBezTo>
                <a:cubicBezTo>
                  <a:pt x="1161" y="301"/>
                  <a:pt x="1148" y="420"/>
                  <a:pt x="1140" y="535"/>
                </a:cubicBezTo>
                <a:cubicBezTo>
                  <a:pt x="1111" y="979"/>
                  <a:pt x="1152" y="1425"/>
                  <a:pt x="1261" y="1857"/>
                </a:cubicBezTo>
                <a:cubicBezTo>
                  <a:pt x="1060" y="1525"/>
                  <a:pt x="765" y="1176"/>
                  <a:pt x="357" y="1167"/>
                </a:cubicBezTo>
                <a:cubicBezTo>
                  <a:pt x="354" y="1167"/>
                  <a:pt x="352" y="1167"/>
                  <a:pt x="350" y="1167"/>
                </a:cubicBezTo>
                <a:cubicBezTo>
                  <a:pt x="190" y="1167"/>
                  <a:pt x="1" y="1279"/>
                  <a:pt x="47" y="1419"/>
                </a:cubicBezTo>
                <a:cubicBezTo>
                  <a:pt x="59" y="1456"/>
                  <a:pt x="87" y="1487"/>
                  <a:pt x="115" y="1516"/>
                </a:cubicBezTo>
                <a:cubicBezTo>
                  <a:pt x="440" y="1847"/>
                  <a:pt x="1067" y="2166"/>
                  <a:pt x="1478" y="2435"/>
                </a:cubicBezTo>
                <a:cubicBezTo>
                  <a:pt x="1961" y="2133"/>
                  <a:pt x="3071" y="2014"/>
                  <a:pt x="3071" y="1408"/>
                </a:cubicBezTo>
                <a:cubicBezTo>
                  <a:pt x="3071" y="1299"/>
                  <a:pt x="2994" y="1246"/>
                  <a:pt x="2869" y="1246"/>
                </a:cubicBezTo>
                <a:cubicBezTo>
                  <a:pt x="2598" y="1246"/>
                  <a:pt x="2103" y="1495"/>
                  <a:pt x="1684" y="1971"/>
                </a:cubicBezTo>
                <a:cubicBezTo>
                  <a:pt x="1873" y="1548"/>
                  <a:pt x="1950" y="976"/>
                  <a:pt x="1911" y="520"/>
                </a:cubicBezTo>
                <a:cubicBezTo>
                  <a:pt x="1901" y="402"/>
                  <a:pt x="1881" y="281"/>
                  <a:pt x="1816" y="178"/>
                </a:cubicBezTo>
                <a:cubicBezTo>
                  <a:pt x="1754" y="79"/>
                  <a:pt x="1640" y="1"/>
                  <a:pt x="15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42">
            <a:extLst>
              <a:ext uri="{FF2B5EF4-FFF2-40B4-BE49-F238E27FC236}">
                <a16:creationId xmlns:a16="http://schemas.microsoft.com/office/drawing/2014/main" id="{4A1AC602-7023-E8A0-3686-A16857330768}"/>
              </a:ext>
            </a:extLst>
          </p:cNvPr>
          <p:cNvSpPr/>
          <p:nvPr/>
        </p:nvSpPr>
        <p:spPr>
          <a:xfrm>
            <a:off x="9959373" y="3562934"/>
            <a:ext cx="15603" cy="331146"/>
          </a:xfrm>
          <a:custGeom>
            <a:avLst/>
            <a:gdLst/>
            <a:ahLst/>
            <a:cxnLst/>
            <a:rect l="l" t="t" r="r" b="b"/>
            <a:pathLst>
              <a:path w="103" h="2186" fill="none" extrusionOk="0">
                <a:moveTo>
                  <a:pt x="9" y="1"/>
                </a:moveTo>
                <a:cubicBezTo>
                  <a:pt x="102" y="537"/>
                  <a:pt x="69" y="1085"/>
                  <a:pt x="35" y="1627"/>
                </a:cubicBezTo>
                <a:cubicBezTo>
                  <a:pt x="24" y="1813"/>
                  <a:pt x="13" y="1999"/>
                  <a:pt x="0" y="218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42">
            <a:extLst>
              <a:ext uri="{FF2B5EF4-FFF2-40B4-BE49-F238E27FC236}">
                <a16:creationId xmlns:a16="http://schemas.microsoft.com/office/drawing/2014/main" id="{08EBD829-0F51-18B0-235D-F27160AB49AC}"/>
              </a:ext>
            </a:extLst>
          </p:cNvPr>
          <p:cNvSpPr/>
          <p:nvPr/>
        </p:nvSpPr>
        <p:spPr>
          <a:xfrm>
            <a:off x="9958161" y="3747595"/>
            <a:ext cx="213745" cy="144062"/>
          </a:xfrm>
          <a:custGeom>
            <a:avLst/>
            <a:gdLst/>
            <a:ahLst/>
            <a:cxnLst/>
            <a:rect l="l" t="t" r="r" b="b"/>
            <a:pathLst>
              <a:path w="1411" h="951" fill="none" extrusionOk="0">
                <a:moveTo>
                  <a:pt x="1411" y="0"/>
                </a:moveTo>
                <a:cubicBezTo>
                  <a:pt x="1083" y="451"/>
                  <a:pt x="405" y="557"/>
                  <a:pt x="1" y="95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42">
            <a:extLst>
              <a:ext uri="{FF2B5EF4-FFF2-40B4-BE49-F238E27FC236}">
                <a16:creationId xmlns:a16="http://schemas.microsoft.com/office/drawing/2014/main" id="{424B5196-B5D5-4B46-EE2C-5D58BE2C384B}"/>
              </a:ext>
            </a:extLst>
          </p:cNvPr>
          <p:cNvSpPr/>
          <p:nvPr/>
        </p:nvSpPr>
        <p:spPr>
          <a:xfrm>
            <a:off x="9783800" y="3740627"/>
            <a:ext cx="180722" cy="153151"/>
          </a:xfrm>
          <a:custGeom>
            <a:avLst/>
            <a:gdLst/>
            <a:ahLst/>
            <a:cxnLst/>
            <a:rect l="l" t="t" r="r" b="b"/>
            <a:pathLst>
              <a:path w="1193" h="1011" fill="none" extrusionOk="0">
                <a:moveTo>
                  <a:pt x="1" y="1"/>
                </a:moveTo>
                <a:cubicBezTo>
                  <a:pt x="183" y="56"/>
                  <a:pt x="337" y="170"/>
                  <a:pt x="479" y="290"/>
                </a:cubicBezTo>
                <a:cubicBezTo>
                  <a:pt x="740" y="509"/>
                  <a:pt x="978" y="750"/>
                  <a:pt x="1192" y="10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8" name="Google Shape;4558;p42">
            <a:extLst>
              <a:ext uri="{FF2B5EF4-FFF2-40B4-BE49-F238E27FC236}">
                <a16:creationId xmlns:a16="http://schemas.microsoft.com/office/drawing/2014/main" id="{C5E41588-FCF5-142A-5743-3CFC0C77E2B5}"/>
              </a:ext>
            </a:extLst>
          </p:cNvPr>
          <p:cNvSpPr/>
          <p:nvPr/>
        </p:nvSpPr>
        <p:spPr>
          <a:xfrm>
            <a:off x="9865451" y="3888477"/>
            <a:ext cx="170724" cy="85741"/>
          </a:xfrm>
          <a:custGeom>
            <a:avLst/>
            <a:gdLst/>
            <a:ahLst/>
            <a:cxnLst/>
            <a:rect l="l" t="t" r="r" b="b"/>
            <a:pathLst>
              <a:path w="1127" h="566" extrusionOk="0">
                <a:moveTo>
                  <a:pt x="622" y="1"/>
                </a:moveTo>
                <a:cubicBezTo>
                  <a:pt x="541" y="1"/>
                  <a:pt x="461" y="8"/>
                  <a:pt x="382" y="22"/>
                </a:cubicBezTo>
                <a:cubicBezTo>
                  <a:pt x="281" y="42"/>
                  <a:pt x="178" y="74"/>
                  <a:pt x="108" y="144"/>
                </a:cubicBezTo>
                <a:cubicBezTo>
                  <a:pt x="12" y="238"/>
                  <a:pt x="4" y="377"/>
                  <a:pt x="0" y="503"/>
                </a:cubicBezTo>
                <a:cubicBezTo>
                  <a:pt x="245" y="541"/>
                  <a:pt x="505" y="565"/>
                  <a:pt x="767" y="565"/>
                </a:cubicBezTo>
                <a:cubicBezTo>
                  <a:pt x="857" y="565"/>
                  <a:pt x="947" y="563"/>
                  <a:pt x="1037" y="556"/>
                </a:cubicBezTo>
                <a:cubicBezTo>
                  <a:pt x="1072" y="482"/>
                  <a:pt x="1108" y="406"/>
                  <a:pt x="1116" y="326"/>
                </a:cubicBezTo>
                <a:cubicBezTo>
                  <a:pt x="1127" y="245"/>
                  <a:pt x="1106" y="160"/>
                  <a:pt x="1043" y="102"/>
                </a:cubicBezTo>
                <a:cubicBezTo>
                  <a:pt x="985" y="48"/>
                  <a:pt x="901" y="26"/>
                  <a:pt x="819" y="15"/>
                </a:cubicBezTo>
                <a:cubicBezTo>
                  <a:pt x="753" y="6"/>
                  <a:pt x="688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9" name="Google Shape;4559;p42">
            <a:extLst>
              <a:ext uri="{FF2B5EF4-FFF2-40B4-BE49-F238E27FC236}">
                <a16:creationId xmlns:a16="http://schemas.microsoft.com/office/drawing/2014/main" id="{6FF39552-1106-ACAB-878C-520B4623344D}"/>
              </a:ext>
            </a:extLst>
          </p:cNvPr>
          <p:cNvSpPr/>
          <p:nvPr/>
        </p:nvSpPr>
        <p:spPr>
          <a:xfrm>
            <a:off x="9931651" y="3940437"/>
            <a:ext cx="137851" cy="38629"/>
          </a:xfrm>
          <a:custGeom>
            <a:avLst/>
            <a:gdLst/>
            <a:ahLst/>
            <a:cxnLst/>
            <a:rect l="l" t="t" r="r" b="b"/>
            <a:pathLst>
              <a:path w="910" h="255" extrusionOk="0">
                <a:moveTo>
                  <a:pt x="673" y="1"/>
                </a:moveTo>
                <a:cubicBezTo>
                  <a:pt x="573" y="1"/>
                  <a:pt x="516" y="127"/>
                  <a:pt x="516" y="127"/>
                </a:cubicBezTo>
                <a:cubicBezTo>
                  <a:pt x="516" y="127"/>
                  <a:pt x="521" y="58"/>
                  <a:pt x="457" y="49"/>
                </a:cubicBezTo>
                <a:cubicBezTo>
                  <a:pt x="452" y="48"/>
                  <a:pt x="448" y="48"/>
                  <a:pt x="443" y="48"/>
                </a:cubicBezTo>
                <a:cubicBezTo>
                  <a:pt x="390" y="48"/>
                  <a:pt x="363" y="98"/>
                  <a:pt x="363" y="98"/>
                </a:cubicBezTo>
                <a:cubicBezTo>
                  <a:pt x="363" y="98"/>
                  <a:pt x="346" y="8"/>
                  <a:pt x="246" y="8"/>
                </a:cubicBezTo>
                <a:cubicBezTo>
                  <a:pt x="238" y="8"/>
                  <a:pt x="228" y="8"/>
                  <a:pt x="218" y="10"/>
                </a:cubicBezTo>
                <a:cubicBezTo>
                  <a:pt x="93" y="30"/>
                  <a:pt x="130" y="174"/>
                  <a:pt x="130" y="174"/>
                </a:cubicBezTo>
                <a:cubicBezTo>
                  <a:pt x="130" y="174"/>
                  <a:pt x="109" y="162"/>
                  <a:pt x="83" y="162"/>
                </a:cubicBezTo>
                <a:cubicBezTo>
                  <a:pt x="70" y="162"/>
                  <a:pt x="55" y="165"/>
                  <a:pt x="42" y="174"/>
                </a:cubicBezTo>
                <a:cubicBezTo>
                  <a:pt x="0" y="203"/>
                  <a:pt x="11" y="248"/>
                  <a:pt x="11" y="248"/>
                </a:cubicBezTo>
                <a:cubicBezTo>
                  <a:pt x="103" y="252"/>
                  <a:pt x="202" y="254"/>
                  <a:pt x="298" y="254"/>
                </a:cubicBezTo>
                <a:cubicBezTo>
                  <a:pt x="606" y="254"/>
                  <a:pt x="891" y="235"/>
                  <a:pt x="890" y="235"/>
                </a:cubicBezTo>
                <a:cubicBezTo>
                  <a:pt x="910" y="135"/>
                  <a:pt x="856" y="118"/>
                  <a:pt x="817" y="118"/>
                </a:cubicBezTo>
                <a:cubicBezTo>
                  <a:pt x="797" y="118"/>
                  <a:pt x="782" y="123"/>
                  <a:pt x="782" y="123"/>
                </a:cubicBezTo>
                <a:cubicBezTo>
                  <a:pt x="782" y="123"/>
                  <a:pt x="808" y="23"/>
                  <a:pt x="695" y="3"/>
                </a:cubicBezTo>
                <a:cubicBezTo>
                  <a:pt x="687" y="1"/>
                  <a:pt x="680" y="1"/>
                  <a:pt x="6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0" name="Google Shape;4560;p42">
            <a:extLst>
              <a:ext uri="{FF2B5EF4-FFF2-40B4-BE49-F238E27FC236}">
                <a16:creationId xmlns:a16="http://schemas.microsoft.com/office/drawing/2014/main" id="{3310113A-35E4-81C8-74DB-B54265718A26}"/>
              </a:ext>
            </a:extLst>
          </p:cNvPr>
          <p:cNvSpPr/>
          <p:nvPr/>
        </p:nvSpPr>
        <p:spPr>
          <a:xfrm>
            <a:off x="9825914" y="3932711"/>
            <a:ext cx="115129" cy="45597"/>
          </a:xfrm>
          <a:custGeom>
            <a:avLst/>
            <a:gdLst/>
            <a:ahLst/>
            <a:cxnLst/>
            <a:rect l="l" t="t" r="r" b="b"/>
            <a:pathLst>
              <a:path w="760" h="301" extrusionOk="0">
                <a:moveTo>
                  <a:pt x="454" y="0"/>
                </a:moveTo>
                <a:cubicBezTo>
                  <a:pt x="349" y="0"/>
                  <a:pt x="307" y="92"/>
                  <a:pt x="307" y="92"/>
                </a:cubicBezTo>
                <a:cubicBezTo>
                  <a:pt x="307" y="92"/>
                  <a:pt x="288" y="34"/>
                  <a:pt x="222" y="34"/>
                </a:cubicBezTo>
                <a:cubicBezTo>
                  <a:pt x="209" y="34"/>
                  <a:pt x="194" y="37"/>
                  <a:pt x="177" y="42"/>
                </a:cubicBezTo>
                <a:cubicBezTo>
                  <a:pt x="75" y="74"/>
                  <a:pt x="109" y="146"/>
                  <a:pt x="109" y="146"/>
                </a:cubicBezTo>
                <a:cubicBezTo>
                  <a:pt x="109" y="146"/>
                  <a:pt x="101" y="143"/>
                  <a:pt x="90" y="143"/>
                </a:cubicBezTo>
                <a:cubicBezTo>
                  <a:pt x="74" y="143"/>
                  <a:pt x="51" y="148"/>
                  <a:pt x="33" y="169"/>
                </a:cubicBezTo>
                <a:cubicBezTo>
                  <a:pt x="1" y="208"/>
                  <a:pt x="36" y="245"/>
                  <a:pt x="36" y="245"/>
                </a:cubicBezTo>
                <a:cubicBezTo>
                  <a:pt x="186" y="281"/>
                  <a:pt x="716" y="301"/>
                  <a:pt x="716" y="301"/>
                </a:cubicBezTo>
                <a:cubicBezTo>
                  <a:pt x="716" y="301"/>
                  <a:pt x="759" y="171"/>
                  <a:pt x="710" y="133"/>
                </a:cubicBezTo>
                <a:cubicBezTo>
                  <a:pt x="692" y="120"/>
                  <a:pt x="672" y="115"/>
                  <a:pt x="655" y="115"/>
                </a:cubicBezTo>
                <a:cubicBezTo>
                  <a:pt x="625" y="115"/>
                  <a:pt x="601" y="128"/>
                  <a:pt x="601" y="128"/>
                </a:cubicBezTo>
                <a:cubicBezTo>
                  <a:pt x="601" y="128"/>
                  <a:pt x="581" y="7"/>
                  <a:pt x="468" y="1"/>
                </a:cubicBezTo>
                <a:cubicBezTo>
                  <a:pt x="463" y="1"/>
                  <a:pt x="459" y="0"/>
                  <a:pt x="4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1" name="Google Shape;4561;p42">
            <a:extLst>
              <a:ext uri="{FF2B5EF4-FFF2-40B4-BE49-F238E27FC236}">
                <a16:creationId xmlns:a16="http://schemas.microsoft.com/office/drawing/2014/main" id="{AF64C290-2CBE-80C7-DAA3-B247A0B70FCA}"/>
              </a:ext>
            </a:extLst>
          </p:cNvPr>
          <p:cNvSpPr/>
          <p:nvPr/>
        </p:nvSpPr>
        <p:spPr>
          <a:xfrm>
            <a:off x="10978268" y="3663672"/>
            <a:ext cx="63775" cy="28025"/>
          </a:xfrm>
          <a:custGeom>
            <a:avLst/>
            <a:gdLst/>
            <a:ahLst/>
            <a:cxnLst/>
            <a:rect l="l" t="t" r="r" b="b"/>
            <a:pathLst>
              <a:path w="421" h="185" extrusionOk="0">
                <a:moveTo>
                  <a:pt x="154" y="0"/>
                </a:moveTo>
                <a:cubicBezTo>
                  <a:pt x="99" y="0"/>
                  <a:pt x="83" y="53"/>
                  <a:pt x="83" y="53"/>
                </a:cubicBezTo>
                <a:cubicBezTo>
                  <a:pt x="83" y="53"/>
                  <a:pt x="67" y="32"/>
                  <a:pt x="47" y="32"/>
                </a:cubicBezTo>
                <a:cubicBezTo>
                  <a:pt x="40" y="32"/>
                  <a:pt x="33" y="35"/>
                  <a:pt x="27" y="42"/>
                </a:cubicBezTo>
                <a:cubicBezTo>
                  <a:pt x="1" y="69"/>
                  <a:pt x="27" y="85"/>
                  <a:pt x="27" y="85"/>
                </a:cubicBezTo>
                <a:lnTo>
                  <a:pt x="21" y="182"/>
                </a:lnTo>
                <a:cubicBezTo>
                  <a:pt x="51" y="184"/>
                  <a:pt x="81" y="184"/>
                  <a:pt x="112" y="184"/>
                </a:cubicBezTo>
                <a:cubicBezTo>
                  <a:pt x="212" y="184"/>
                  <a:pt x="316" y="178"/>
                  <a:pt x="420" y="166"/>
                </a:cubicBezTo>
                <a:cubicBezTo>
                  <a:pt x="411" y="111"/>
                  <a:pt x="370" y="106"/>
                  <a:pt x="354" y="106"/>
                </a:cubicBezTo>
                <a:cubicBezTo>
                  <a:pt x="350" y="106"/>
                  <a:pt x="348" y="106"/>
                  <a:pt x="348" y="106"/>
                </a:cubicBezTo>
                <a:cubicBezTo>
                  <a:pt x="348" y="106"/>
                  <a:pt x="357" y="53"/>
                  <a:pt x="305" y="42"/>
                </a:cubicBezTo>
                <a:cubicBezTo>
                  <a:pt x="297" y="40"/>
                  <a:pt x="289" y="39"/>
                  <a:pt x="282" y="39"/>
                </a:cubicBezTo>
                <a:cubicBezTo>
                  <a:pt x="241" y="39"/>
                  <a:pt x="213" y="62"/>
                  <a:pt x="213" y="62"/>
                </a:cubicBezTo>
                <a:cubicBezTo>
                  <a:pt x="213" y="62"/>
                  <a:pt x="209" y="0"/>
                  <a:pt x="1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2" name="Google Shape;4562;p42">
            <a:extLst>
              <a:ext uri="{FF2B5EF4-FFF2-40B4-BE49-F238E27FC236}">
                <a16:creationId xmlns:a16="http://schemas.microsoft.com/office/drawing/2014/main" id="{918643C8-31B8-0CED-4026-F773559C8BE3}"/>
              </a:ext>
            </a:extLst>
          </p:cNvPr>
          <p:cNvSpPr/>
          <p:nvPr/>
        </p:nvSpPr>
        <p:spPr>
          <a:xfrm>
            <a:off x="10865714" y="3657613"/>
            <a:ext cx="63927" cy="31054"/>
          </a:xfrm>
          <a:custGeom>
            <a:avLst/>
            <a:gdLst/>
            <a:ahLst/>
            <a:cxnLst/>
            <a:rect l="l" t="t" r="r" b="b"/>
            <a:pathLst>
              <a:path w="422" h="205" extrusionOk="0">
                <a:moveTo>
                  <a:pt x="268" y="0"/>
                </a:moveTo>
                <a:cubicBezTo>
                  <a:pt x="213" y="0"/>
                  <a:pt x="210" y="62"/>
                  <a:pt x="210" y="62"/>
                </a:cubicBezTo>
                <a:cubicBezTo>
                  <a:pt x="210" y="62"/>
                  <a:pt x="181" y="39"/>
                  <a:pt x="140" y="39"/>
                </a:cubicBezTo>
                <a:cubicBezTo>
                  <a:pt x="133" y="39"/>
                  <a:pt x="125" y="40"/>
                  <a:pt x="118" y="41"/>
                </a:cubicBezTo>
                <a:cubicBezTo>
                  <a:pt x="65" y="53"/>
                  <a:pt x="73" y="107"/>
                  <a:pt x="73" y="107"/>
                </a:cubicBezTo>
                <a:cubicBezTo>
                  <a:pt x="73" y="107"/>
                  <a:pt x="70" y="106"/>
                  <a:pt x="66" y="106"/>
                </a:cubicBezTo>
                <a:cubicBezTo>
                  <a:pt x="50" y="106"/>
                  <a:pt x="11" y="112"/>
                  <a:pt x="1" y="165"/>
                </a:cubicBezTo>
                <a:cubicBezTo>
                  <a:pt x="110" y="187"/>
                  <a:pt x="203" y="204"/>
                  <a:pt x="294" y="204"/>
                </a:cubicBezTo>
                <a:cubicBezTo>
                  <a:pt x="329" y="204"/>
                  <a:pt x="365" y="202"/>
                  <a:pt x="401" y="195"/>
                </a:cubicBezTo>
                <a:lnTo>
                  <a:pt x="396" y="86"/>
                </a:lnTo>
                <a:cubicBezTo>
                  <a:pt x="396" y="86"/>
                  <a:pt x="421" y="68"/>
                  <a:pt x="396" y="41"/>
                </a:cubicBezTo>
                <a:cubicBezTo>
                  <a:pt x="389" y="34"/>
                  <a:pt x="382" y="32"/>
                  <a:pt x="375" y="32"/>
                </a:cubicBezTo>
                <a:cubicBezTo>
                  <a:pt x="356" y="32"/>
                  <a:pt x="339" y="53"/>
                  <a:pt x="339" y="53"/>
                </a:cubicBezTo>
                <a:cubicBezTo>
                  <a:pt x="339" y="53"/>
                  <a:pt x="323" y="0"/>
                  <a:pt x="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3" name="Google Shape;4563;p42">
            <a:extLst>
              <a:ext uri="{FF2B5EF4-FFF2-40B4-BE49-F238E27FC236}">
                <a16:creationId xmlns:a16="http://schemas.microsoft.com/office/drawing/2014/main" id="{9AE40C5B-FDBD-5FC5-EA8C-A027EF2FE295}"/>
              </a:ext>
            </a:extLst>
          </p:cNvPr>
          <p:cNvSpPr/>
          <p:nvPr/>
        </p:nvSpPr>
        <p:spPr>
          <a:xfrm>
            <a:off x="10811482" y="3417053"/>
            <a:ext cx="296608" cy="234953"/>
          </a:xfrm>
          <a:custGeom>
            <a:avLst/>
            <a:gdLst/>
            <a:ahLst/>
            <a:cxnLst/>
            <a:rect l="l" t="t" r="r" b="b"/>
            <a:pathLst>
              <a:path w="1958" h="1551" extrusionOk="0">
                <a:moveTo>
                  <a:pt x="967" y="1"/>
                </a:moveTo>
                <a:cubicBezTo>
                  <a:pt x="964" y="1"/>
                  <a:pt x="961" y="1"/>
                  <a:pt x="958" y="1"/>
                </a:cubicBezTo>
                <a:cubicBezTo>
                  <a:pt x="879" y="4"/>
                  <a:pt x="811" y="60"/>
                  <a:pt x="775" y="126"/>
                </a:cubicBezTo>
                <a:cubicBezTo>
                  <a:pt x="739" y="192"/>
                  <a:pt x="731" y="268"/>
                  <a:pt x="726" y="342"/>
                </a:cubicBezTo>
                <a:cubicBezTo>
                  <a:pt x="707" y="623"/>
                  <a:pt x="733" y="907"/>
                  <a:pt x="802" y="1182"/>
                </a:cubicBezTo>
                <a:cubicBezTo>
                  <a:pt x="676" y="972"/>
                  <a:pt x="487" y="748"/>
                  <a:pt x="228" y="743"/>
                </a:cubicBezTo>
                <a:cubicBezTo>
                  <a:pt x="226" y="743"/>
                  <a:pt x="225" y="743"/>
                  <a:pt x="223" y="743"/>
                </a:cubicBezTo>
                <a:cubicBezTo>
                  <a:pt x="121" y="743"/>
                  <a:pt x="1" y="814"/>
                  <a:pt x="30" y="903"/>
                </a:cubicBezTo>
                <a:cubicBezTo>
                  <a:pt x="37" y="928"/>
                  <a:pt x="54" y="947"/>
                  <a:pt x="73" y="966"/>
                </a:cubicBezTo>
                <a:cubicBezTo>
                  <a:pt x="280" y="1176"/>
                  <a:pt x="679" y="1380"/>
                  <a:pt x="941" y="1551"/>
                </a:cubicBezTo>
                <a:cubicBezTo>
                  <a:pt x="1248" y="1360"/>
                  <a:pt x="1955" y="1283"/>
                  <a:pt x="1958" y="897"/>
                </a:cubicBezTo>
                <a:cubicBezTo>
                  <a:pt x="1958" y="828"/>
                  <a:pt x="1908" y="794"/>
                  <a:pt x="1828" y="794"/>
                </a:cubicBezTo>
                <a:cubicBezTo>
                  <a:pt x="1655" y="794"/>
                  <a:pt x="1339" y="953"/>
                  <a:pt x="1072" y="1255"/>
                </a:cubicBezTo>
                <a:cubicBezTo>
                  <a:pt x="1193" y="985"/>
                  <a:pt x="1242" y="622"/>
                  <a:pt x="1217" y="331"/>
                </a:cubicBezTo>
                <a:cubicBezTo>
                  <a:pt x="1209" y="256"/>
                  <a:pt x="1198" y="179"/>
                  <a:pt x="1157" y="113"/>
                </a:cubicBezTo>
                <a:cubicBezTo>
                  <a:pt x="1117" y="51"/>
                  <a:pt x="1045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42">
            <a:extLst>
              <a:ext uri="{FF2B5EF4-FFF2-40B4-BE49-F238E27FC236}">
                <a16:creationId xmlns:a16="http://schemas.microsoft.com/office/drawing/2014/main" id="{F5F6170C-3B65-FD49-6913-A8E59B8ED07A}"/>
              </a:ext>
            </a:extLst>
          </p:cNvPr>
          <p:cNvSpPr/>
          <p:nvPr/>
        </p:nvSpPr>
        <p:spPr>
          <a:xfrm>
            <a:off x="10954636" y="3437503"/>
            <a:ext cx="9847" cy="210867"/>
          </a:xfrm>
          <a:custGeom>
            <a:avLst/>
            <a:gdLst/>
            <a:ahLst/>
            <a:cxnLst/>
            <a:rect l="l" t="t" r="r" b="b"/>
            <a:pathLst>
              <a:path w="65" h="1392" fill="none" extrusionOk="0">
                <a:moveTo>
                  <a:pt x="6" y="0"/>
                </a:moveTo>
                <a:cubicBezTo>
                  <a:pt x="65" y="341"/>
                  <a:pt x="43" y="689"/>
                  <a:pt x="22" y="1035"/>
                </a:cubicBezTo>
                <a:cubicBezTo>
                  <a:pt x="15" y="1153"/>
                  <a:pt x="8" y="1272"/>
                  <a:pt x="1" y="139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42">
            <a:extLst>
              <a:ext uri="{FF2B5EF4-FFF2-40B4-BE49-F238E27FC236}">
                <a16:creationId xmlns:a16="http://schemas.microsoft.com/office/drawing/2014/main" id="{5367FCCB-AFFC-5495-1B30-925E2A0B2D7F}"/>
              </a:ext>
            </a:extLst>
          </p:cNvPr>
          <p:cNvSpPr/>
          <p:nvPr/>
        </p:nvSpPr>
        <p:spPr>
          <a:xfrm>
            <a:off x="10954030" y="3555057"/>
            <a:ext cx="136034" cy="91648"/>
          </a:xfrm>
          <a:custGeom>
            <a:avLst/>
            <a:gdLst/>
            <a:ahLst/>
            <a:cxnLst/>
            <a:rect l="l" t="t" r="r" b="b"/>
            <a:pathLst>
              <a:path w="898" h="605" fill="none" extrusionOk="0">
                <a:moveTo>
                  <a:pt x="898" y="0"/>
                </a:moveTo>
                <a:cubicBezTo>
                  <a:pt x="689" y="288"/>
                  <a:pt x="258" y="355"/>
                  <a:pt x="1" y="60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6" name="Google Shape;4566;p42">
            <a:extLst>
              <a:ext uri="{FF2B5EF4-FFF2-40B4-BE49-F238E27FC236}">
                <a16:creationId xmlns:a16="http://schemas.microsoft.com/office/drawing/2014/main" id="{22F21E3B-2A2C-DE6D-8B3D-58C4DC1A9B7B}"/>
              </a:ext>
            </a:extLst>
          </p:cNvPr>
          <p:cNvSpPr/>
          <p:nvPr/>
        </p:nvSpPr>
        <p:spPr>
          <a:xfrm>
            <a:off x="10842839" y="3550512"/>
            <a:ext cx="115129" cy="97556"/>
          </a:xfrm>
          <a:custGeom>
            <a:avLst/>
            <a:gdLst/>
            <a:ahLst/>
            <a:cxnLst/>
            <a:rect l="l" t="t" r="r" b="b"/>
            <a:pathLst>
              <a:path w="760" h="644" fill="none" extrusionOk="0">
                <a:moveTo>
                  <a:pt x="1" y="0"/>
                </a:moveTo>
                <a:cubicBezTo>
                  <a:pt x="118" y="35"/>
                  <a:pt x="214" y="108"/>
                  <a:pt x="306" y="184"/>
                </a:cubicBezTo>
                <a:cubicBezTo>
                  <a:pt x="472" y="324"/>
                  <a:pt x="624" y="478"/>
                  <a:pt x="759" y="6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42">
            <a:extLst>
              <a:ext uri="{FF2B5EF4-FFF2-40B4-BE49-F238E27FC236}">
                <a16:creationId xmlns:a16="http://schemas.microsoft.com/office/drawing/2014/main" id="{DDB7DDF6-6DBB-07AE-389F-CC6B41E7392D}"/>
              </a:ext>
            </a:extLst>
          </p:cNvPr>
          <p:cNvSpPr/>
          <p:nvPr/>
        </p:nvSpPr>
        <p:spPr>
          <a:xfrm>
            <a:off x="10894648" y="3644736"/>
            <a:ext cx="108766" cy="54535"/>
          </a:xfrm>
          <a:custGeom>
            <a:avLst/>
            <a:gdLst/>
            <a:ahLst/>
            <a:cxnLst/>
            <a:rect l="l" t="t" r="r" b="b"/>
            <a:pathLst>
              <a:path w="718" h="360" extrusionOk="0">
                <a:moveTo>
                  <a:pt x="397" y="0"/>
                </a:moveTo>
                <a:cubicBezTo>
                  <a:pt x="345" y="0"/>
                  <a:pt x="294" y="5"/>
                  <a:pt x="244" y="14"/>
                </a:cubicBezTo>
                <a:cubicBezTo>
                  <a:pt x="180" y="27"/>
                  <a:pt x="114" y="48"/>
                  <a:pt x="70" y="91"/>
                </a:cubicBezTo>
                <a:cubicBezTo>
                  <a:pt x="9" y="152"/>
                  <a:pt x="4" y="240"/>
                  <a:pt x="1" y="321"/>
                </a:cubicBezTo>
                <a:cubicBezTo>
                  <a:pt x="154" y="344"/>
                  <a:pt x="317" y="359"/>
                  <a:pt x="481" y="359"/>
                </a:cubicBezTo>
                <a:cubicBezTo>
                  <a:pt x="541" y="359"/>
                  <a:pt x="601" y="357"/>
                  <a:pt x="661" y="353"/>
                </a:cubicBezTo>
                <a:cubicBezTo>
                  <a:pt x="683" y="306"/>
                  <a:pt x="706" y="258"/>
                  <a:pt x="712" y="206"/>
                </a:cubicBezTo>
                <a:cubicBezTo>
                  <a:pt x="717" y="154"/>
                  <a:pt x="704" y="101"/>
                  <a:pt x="664" y="63"/>
                </a:cubicBezTo>
                <a:cubicBezTo>
                  <a:pt x="626" y="31"/>
                  <a:pt x="573" y="17"/>
                  <a:pt x="521" y="9"/>
                </a:cubicBezTo>
                <a:cubicBezTo>
                  <a:pt x="480" y="3"/>
                  <a:pt x="438" y="0"/>
                  <a:pt x="3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8" name="Google Shape;4568;p42">
            <a:extLst>
              <a:ext uri="{FF2B5EF4-FFF2-40B4-BE49-F238E27FC236}">
                <a16:creationId xmlns:a16="http://schemas.microsoft.com/office/drawing/2014/main" id="{2F55479A-EB9E-5904-C692-E81EF71E33AC}"/>
              </a:ext>
            </a:extLst>
          </p:cNvPr>
          <p:cNvSpPr/>
          <p:nvPr/>
        </p:nvSpPr>
        <p:spPr>
          <a:xfrm>
            <a:off x="10936761" y="3677609"/>
            <a:ext cx="88316" cy="24844"/>
          </a:xfrm>
          <a:custGeom>
            <a:avLst/>
            <a:gdLst/>
            <a:ahLst/>
            <a:cxnLst/>
            <a:rect l="l" t="t" r="r" b="b"/>
            <a:pathLst>
              <a:path w="583" h="164" extrusionOk="0">
                <a:moveTo>
                  <a:pt x="430" y="1"/>
                </a:moveTo>
                <a:cubicBezTo>
                  <a:pt x="366" y="1"/>
                  <a:pt x="331" y="81"/>
                  <a:pt x="331" y="81"/>
                </a:cubicBezTo>
                <a:cubicBezTo>
                  <a:pt x="331" y="81"/>
                  <a:pt x="333" y="38"/>
                  <a:pt x="293" y="32"/>
                </a:cubicBezTo>
                <a:cubicBezTo>
                  <a:pt x="290" y="32"/>
                  <a:pt x="287" y="32"/>
                  <a:pt x="284" y="32"/>
                </a:cubicBezTo>
                <a:cubicBezTo>
                  <a:pt x="250" y="32"/>
                  <a:pt x="232" y="63"/>
                  <a:pt x="232" y="63"/>
                </a:cubicBezTo>
                <a:cubicBezTo>
                  <a:pt x="232" y="63"/>
                  <a:pt x="221" y="6"/>
                  <a:pt x="158" y="6"/>
                </a:cubicBezTo>
                <a:cubicBezTo>
                  <a:pt x="152" y="6"/>
                  <a:pt x="147" y="7"/>
                  <a:pt x="140" y="8"/>
                </a:cubicBezTo>
                <a:cubicBezTo>
                  <a:pt x="62" y="19"/>
                  <a:pt x="85" y="112"/>
                  <a:pt x="85" y="112"/>
                </a:cubicBezTo>
                <a:cubicBezTo>
                  <a:pt x="85" y="112"/>
                  <a:pt x="71" y="104"/>
                  <a:pt x="54" y="104"/>
                </a:cubicBezTo>
                <a:cubicBezTo>
                  <a:pt x="46" y="104"/>
                  <a:pt x="36" y="106"/>
                  <a:pt x="28" y="112"/>
                </a:cubicBezTo>
                <a:cubicBezTo>
                  <a:pt x="1" y="131"/>
                  <a:pt x="7" y="159"/>
                  <a:pt x="7" y="159"/>
                </a:cubicBezTo>
                <a:cubicBezTo>
                  <a:pt x="69" y="162"/>
                  <a:pt x="134" y="163"/>
                  <a:pt x="197" y="163"/>
                </a:cubicBezTo>
                <a:cubicBezTo>
                  <a:pt x="392" y="163"/>
                  <a:pt x="570" y="151"/>
                  <a:pt x="570" y="151"/>
                </a:cubicBezTo>
                <a:cubicBezTo>
                  <a:pt x="583" y="87"/>
                  <a:pt x="548" y="76"/>
                  <a:pt x="524" y="76"/>
                </a:cubicBezTo>
                <a:cubicBezTo>
                  <a:pt x="511" y="76"/>
                  <a:pt x="501" y="79"/>
                  <a:pt x="501" y="79"/>
                </a:cubicBezTo>
                <a:cubicBezTo>
                  <a:pt x="501" y="79"/>
                  <a:pt x="518" y="16"/>
                  <a:pt x="445" y="2"/>
                </a:cubicBezTo>
                <a:cubicBezTo>
                  <a:pt x="440" y="1"/>
                  <a:pt x="435" y="1"/>
                  <a:pt x="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9" name="Google Shape;4569;p42">
            <a:extLst>
              <a:ext uri="{FF2B5EF4-FFF2-40B4-BE49-F238E27FC236}">
                <a16:creationId xmlns:a16="http://schemas.microsoft.com/office/drawing/2014/main" id="{C1EF36EA-65F4-078B-AEE6-BC4D9EB04F25}"/>
              </a:ext>
            </a:extLst>
          </p:cNvPr>
          <p:cNvSpPr/>
          <p:nvPr/>
        </p:nvSpPr>
        <p:spPr>
          <a:xfrm>
            <a:off x="10869652" y="3672913"/>
            <a:ext cx="73470" cy="29085"/>
          </a:xfrm>
          <a:custGeom>
            <a:avLst/>
            <a:gdLst/>
            <a:ahLst/>
            <a:cxnLst/>
            <a:rect l="l" t="t" r="r" b="b"/>
            <a:pathLst>
              <a:path w="485" h="192" extrusionOk="0">
                <a:moveTo>
                  <a:pt x="291" y="0"/>
                </a:moveTo>
                <a:cubicBezTo>
                  <a:pt x="225" y="0"/>
                  <a:pt x="197" y="58"/>
                  <a:pt x="197" y="58"/>
                </a:cubicBezTo>
                <a:cubicBezTo>
                  <a:pt x="197" y="58"/>
                  <a:pt x="185" y="21"/>
                  <a:pt x="143" y="21"/>
                </a:cubicBezTo>
                <a:cubicBezTo>
                  <a:pt x="135" y="21"/>
                  <a:pt x="125" y="23"/>
                  <a:pt x="114" y="26"/>
                </a:cubicBezTo>
                <a:cubicBezTo>
                  <a:pt x="50" y="47"/>
                  <a:pt x="71" y="91"/>
                  <a:pt x="71" y="91"/>
                </a:cubicBezTo>
                <a:cubicBezTo>
                  <a:pt x="71" y="91"/>
                  <a:pt x="67" y="90"/>
                  <a:pt x="60" y="90"/>
                </a:cubicBezTo>
                <a:cubicBezTo>
                  <a:pt x="50" y="90"/>
                  <a:pt x="34" y="93"/>
                  <a:pt x="21" y="107"/>
                </a:cubicBezTo>
                <a:cubicBezTo>
                  <a:pt x="1" y="132"/>
                  <a:pt x="23" y="155"/>
                  <a:pt x="23" y="155"/>
                </a:cubicBezTo>
                <a:cubicBezTo>
                  <a:pt x="118" y="178"/>
                  <a:pt x="457" y="192"/>
                  <a:pt x="457" y="192"/>
                </a:cubicBezTo>
                <a:cubicBezTo>
                  <a:pt x="457" y="192"/>
                  <a:pt x="484" y="110"/>
                  <a:pt x="453" y="85"/>
                </a:cubicBezTo>
                <a:cubicBezTo>
                  <a:pt x="442" y="76"/>
                  <a:pt x="429" y="73"/>
                  <a:pt x="417" y="73"/>
                </a:cubicBezTo>
                <a:cubicBezTo>
                  <a:pt x="398" y="73"/>
                  <a:pt x="383" y="81"/>
                  <a:pt x="383" y="81"/>
                </a:cubicBezTo>
                <a:cubicBezTo>
                  <a:pt x="383" y="81"/>
                  <a:pt x="372" y="4"/>
                  <a:pt x="299" y="0"/>
                </a:cubicBezTo>
                <a:cubicBezTo>
                  <a:pt x="296" y="0"/>
                  <a:pt x="294" y="0"/>
                  <a:pt x="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42">
            <a:extLst>
              <a:ext uri="{FF2B5EF4-FFF2-40B4-BE49-F238E27FC236}">
                <a16:creationId xmlns:a16="http://schemas.microsoft.com/office/drawing/2014/main" id="{8DEDFD22-161F-2768-83F7-1E4F061CAB99}"/>
              </a:ext>
            </a:extLst>
          </p:cNvPr>
          <p:cNvSpPr/>
          <p:nvPr/>
        </p:nvSpPr>
        <p:spPr>
          <a:xfrm>
            <a:off x="9992094" y="3448865"/>
            <a:ext cx="51959" cy="23026"/>
          </a:xfrm>
          <a:custGeom>
            <a:avLst/>
            <a:gdLst/>
            <a:ahLst/>
            <a:cxnLst/>
            <a:rect l="l" t="t" r="r" b="b"/>
            <a:pathLst>
              <a:path w="343" h="152" extrusionOk="0">
                <a:moveTo>
                  <a:pt x="125" y="1"/>
                </a:moveTo>
                <a:cubicBezTo>
                  <a:pt x="81" y="1"/>
                  <a:pt x="68" y="44"/>
                  <a:pt x="68" y="44"/>
                </a:cubicBezTo>
                <a:cubicBezTo>
                  <a:pt x="68" y="44"/>
                  <a:pt x="55" y="27"/>
                  <a:pt x="39" y="27"/>
                </a:cubicBezTo>
                <a:cubicBezTo>
                  <a:pt x="34" y="27"/>
                  <a:pt x="28" y="29"/>
                  <a:pt x="22" y="35"/>
                </a:cubicBezTo>
                <a:cubicBezTo>
                  <a:pt x="0" y="55"/>
                  <a:pt x="22" y="70"/>
                  <a:pt x="22" y="70"/>
                </a:cubicBezTo>
                <a:lnTo>
                  <a:pt x="19" y="150"/>
                </a:lnTo>
                <a:cubicBezTo>
                  <a:pt x="42" y="151"/>
                  <a:pt x="66" y="152"/>
                  <a:pt x="90" y="152"/>
                </a:cubicBezTo>
                <a:cubicBezTo>
                  <a:pt x="172" y="152"/>
                  <a:pt x="257" y="147"/>
                  <a:pt x="342" y="137"/>
                </a:cubicBezTo>
                <a:cubicBezTo>
                  <a:pt x="336" y="92"/>
                  <a:pt x="303" y="87"/>
                  <a:pt x="290" y="87"/>
                </a:cubicBezTo>
                <a:cubicBezTo>
                  <a:pt x="286" y="87"/>
                  <a:pt x="284" y="87"/>
                  <a:pt x="284" y="87"/>
                </a:cubicBezTo>
                <a:cubicBezTo>
                  <a:pt x="284" y="87"/>
                  <a:pt x="291" y="44"/>
                  <a:pt x="248" y="35"/>
                </a:cubicBezTo>
                <a:cubicBezTo>
                  <a:pt x="241" y="33"/>
                  <a:pt x="235" y="32"/>
                  <a:pt x="229" y="32"/>
                </a:cubicBezTo>
                <a:cubicBezTo>
                  <a:pt x="196" y="32"/>
                  <a:pt x="174" y="51"/>
                  <a:pt x="174" y="51"/>
                </a:cubicBezTo>
                <a:cubicBezTo>
                  <a:pt x="174" y="51"/>
                  <a:pt x="171" y="1"/>
                  <a:pt x="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1" name="Google Shape;4571;p42">
            <a:extLst>
              <a:ext uri="{FF2B5EF4-FFF2-40B4-BE49-F238E27FC236}">
                <a16:creationId xmlns:a16="http://schemas.microsoft.com/office/drawing/2014/main" id="{F8728C2C-4CB2-4636-EEAB-EE0BEEA29585}"/>
              </a:ext>
            </a:extLst>
          </p:cNvPr>
          <p:cNvSpPr/>
          <p:nvPr/>
        </p:nvSpPr>
        <p:spPr>
          <a:xfrm>
            <a:off x="9900596" y="3444017"/>
            <a:ext cx="52111" cy="25449"/>
          </a:xfrm>
          <a:custGeom>
            <a:avLst/>
            <a:gdLst/>
            <a:ahLst/>
            <a:cxnLst/>
            <a:rect l="l" t="t" r="r" b="b"/>
            <a:pathLst>
              <a:path w="344" h="168" extrusionOk="0">
                <a:moveTo>
                  <a:pt x="218" y="1"/>
                </a:moveTo>
                <a:cubicBezTo>
                  <a:pt x="173" y="1"/>
                  <a:pt x="170" y="51"/>
                  <a:pt x="170" y="51"/>
                </a:cubicBezTo>
                <a:cubicBezTo>
                  <a:pt x="170" y="51"/>
                  <a:pt x="148" y="32"/>
                  <a:pt x="115" y="32"/>
                </a:cubicBezTo>
                <a:cubicBezTo>
                  <a:pt x="109" y="32"/>
                  <a:pt x="103" y="33"/>
                  <a:pt x="96" y="35"/>
                </a:cubicBezTo>
                <a:cubicBezTo>
                  <a:pt x="52" y="43"/>
                  <a:pt x="60" y="87"/>
                  <a:pt x="60" y="87"/>
                </a:cubicBezTo>
                <a:cubicBezTo>
                  <a:pt x="60" y="87"/>
                  <a:pt x="57" y="87"/>
                  <a:pt x="53" y="87"/>
                </a:cubicBezTo>
                <a:cubicBezTo>
                  <a:pt x="39" y="87"/>
                  <a:pt x="8" y="92"/>
                  <a:pt x="1" y="136"/>
                </a:cubicBezTo>
                <a:cubicBezTo>
                  <a:pt x="88" y="153"/>
                  <a:pt x="163" y="168"/>
                  <a:pt x="237" y="168"/>
                </a:cubicBezTo>
                <a:cubicBezTo>
                  <a:pt x="266" y="168"/>
                  <a:pt x="295" y="165"/>
                  <a:pt x="325" y="160"/>
                </a:cubicBezTo>
                <a:lnTo>
                  <a:pt x="321" y="70"/>
                </a:lnTo>
                <a:cubicBezTo>
                  <a:pt x="321" y="70"/>
                  <a:pt x="344" y="55"/>
                  <a:pt x="321" y="35"/>
                </a:cubicBezTo>
                <a:cubicBezTo>
                  <a:pt x="315" y="29"/>
                  <a:pt x="310" y="27"/>
                  <a:pt x="304" y="27"/>
                </a:cubicBezTo>
                <a:cubicBezTo>
                  <a:pt x="288" y="27"/>
                  <a:pt x="274" y="44"/>
                  <a:pt x="274" y="44"/>
                </a:cubicBezTo>
                <a:cubicBezTo>
                  <a:pt x="274" y="44"/>
                  <a:pt x="263" y="1"/>
                  <a:pt x="2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42">
            <a:extLst>
              <a:ext uri="{FF2B5EF4-FFF2-40B4-BE49-F238E27FC236}">
                <a16:creationId xmlns:a16="http://schemas.microsoft.com/office/drawing/2014/main" id="{EA576F4A-5853-069D-3D85-3CDA7C2C95F5}"/>
              </a:ext>
            </a:extLst>
          </p:cNvPr>
          <p:cNvSpPr/>
          <p:nvPr/>
        </p:nvSpPr>
        <p:spPr>
          <a:xfrm>
            <a:off x="9892416" y="3261174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3"/>
                  <a:pt x="886" y="27"/>
                </a:cubicBezTo>
                <a:cubicBezTo>
                  <a:pt x="794" y="83"/>
                  <a:pt x="728" y="163"/>
                  <a:pt x="675" y="245"/>
                </a:cubicBezTo>
                <a:cubicBezTo>
                  <a:pt x="562" y="422"/>
                  <a:pt x="503" y="624"/>
                  <a:pt x="505" y="825"/>
                </a:cubicBezTo>
                <a:cubicBezTo>
                  <a:pt x="472" y="680"/>
                  <a:pt x="334" y="457"/>
                  <a:pt x="203" y="394"/>
                </a:cubicBezTo>
                <a:cubicBezTo>
                  <a:pt x="174" y="380"/>
                  <a:pt x="146" y="374"/>
                  <a:pt x="122" y="374"/>
                </a:cubicBezTo>
                <a:cubicBezTo>
                  <a:pt x="48" y="374"/>
                  <a:pt x="0" y="429"/>
                  <a:pt x="7" y="500"/>
                </a:cubicBezTo>
                <a:cubicBezTo>
                  <a:pt x="23" y="691"/>
                  <a:pt x="349" y="1006"/>
                  <a:pt x="532" y="1206"/>
                </a:cubicBezTo>
                <a:cubicBezTo>
                  <a:pt x="763" y="1104"/>
                  <a:pt x="1083" y="978"/>
                  <a:pt x="1324" y="861"/>
                </a:cubicBezTo>
                <a:cubicBezTo>
                  <a:pt x="1366" y="841"/>
                  <a:pt x="1412" y="813"/>
                  <a:pt x="1417" y="772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2" y="657"/>
                  <a:pt x="1224" y="657"/>
                  <a:pt x="1216" y="657"/>
                </a:cubicBezTo>
                <a:cubicBezTo>
                  <a:pt x="1010" y="657"/>
                  <a:pt x="808" y="757"/>
                  <a:pt x="711" y="907"/>
                </a:cubicBezTo>
                <a:cubicBezTo>
                  <a:pt x="840" y="667"/>
                  <a:pt x="971" y="425"/>
                  <a:pt x="1044" y="169"/>
                </a:cubicBezTo>
                <a:cubicBezTo>
                  <a:pt x="1052" y="136"/>
                  <a:pt x="1061" y="102"/>
                  <a:pt x="1052" y="69"/>
                </a:cubicBezTo>
                <a:cubicBezTo>
                  <a:pt x="1044" y="35"/>
                  <a:pt x="1014" y="4"/>
                  <a:pt x="973" y="0"/>
                </a:cubicBezTo>
                <a:cubicBezTo>
                  <a:pt x="970" y="0"/>
                  <a:pt x="967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42">
            <a:extLst>
              <a:ext uri="{FF2B5EF4-FFF2-40B4-BE49-F238E27FC236}">
                <a16:creationId xmlns:a16="http://schemas.microsoft.com/office/drawing/2014/main" id="{7D4A03EC-DCC5-7439-BCB3-968E33AE546D}"/>
              </a:ext>
            </a:extLst>
          </p:cNvPr>
          <p:cNvSpPr/>
          <p:nvPr/>
        </p:nvSpPr>
        <p:spPr>
          <a:xfrm>
            <a:off x="9972401" y="3277080"/>
            <a:ext cx="61806" cy="162998"/>
          </a:xfrm>
          <a:custGeom>
            <a:avLst/>
            <a:gdLst/>
            <a:ahLst/>
            <a:cxnLst/>
            <a:rect l="l" t="t" r="r" b="b"/>
            <a:pathLst>
              <a:path w="408" h="1076" fill="none" extrusionOk="0">
                <a:moveTo>
                  <a:pt x="407" y="1"/>
                </a:moveTo>
                <a:cubicBezTo>
                  <a:pt x="219" y="340"/>
                  <a:pt x="82" y="703"/>
                  <a:pt x="1" y="1076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4" name="Google Shape;4574;p42">
            <a:extLst>
              <a:ext uri="{FF2B5EF4-FFF2-40B4-BE49-F238E27FC236}">
                <a16:creationId xmlns:a16="http://schemas.microsoft.com/office/drawing/2014/main" id="{9E93EAD0-F729-EC14-399C-9C2B3D1BA52A}"/>
              </a:ext>
            </a:extLst>
          </p:cNvPr>
          <p:cNvSpPr/>
          <p:nvPr/>
        </p:nvSpPr>
        <p:spPr>
          <a:xfrm>
            <a:off x="9971340" y="3375697"/>
            <a:ext cx="115735" cy="65139"/>
          </a:xfrm>
          <a:custGeom>
            <a:avLst/>
            <a:gdLst/>
            <a:ahLst/>
            <a:cxnLst/>
            <a:rect l="l" t="t" r="r" b="b"/>
            <a:pathLst>
              <a:path w="764" h="430" fill="none" extrusionOk="0">
                <a:moveTo>
                  <a:pt x="763" y="1"/>
                </a:moveTo>
                <a:cubicBezTo>
                  <a:pt x="471" y="67"/>
                  <a:pt x="200" y="218"/>
                  <a:pt x="1" y="430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5" name="Google Shape;4575;p42">
            <a:extLst>
              <a:ext uri="{FF2B5EF4-FFF2-40B4-BE49-F238E27FC236}">
                <a16:creationId xmlns:a16="http://schemas.microsoft.com/office/drawing/2014/main" id="{63B29D85-BCCE-6488-A0BA-F9F2D9659F7B}"/>
              </a:ext>
            </a:extLst>
          </p:cNvPr>
          <p:cNvSpPr/>
          <p:nvPr/>
        </p:nvSpPr>
        <p:spPr>
          <a:xfrm>
            <a:off x="9909837" y="3335553"/>
            <a:ext cx="61957" cy="104222"/>
          </a:xfrm>
          <a:custGeom>
            <a:avLst/>
            <a:gdLst/>
            <a:ahLst/>
            <a:cxnLst/>
            <a:rect l="l" t="t" r="r" b="b"/>
            <a:pathLst>
              <a:path w="409" h="688" fill="none" extrusionOk="0">
                <a:moveTo>
                  <a:pt x="1" y="0"/>
                </a:moveTo>
                <a:cubicBezTo>
                  <a:pt x="149" y="224"/>
                  <a:pt x="337" y="431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6" name="Google Shape;4576;p42">
            <a:extLst>
              <a:ext uri="{FF2B5EF4-FFF2-40B4-BE49-F238E27FC236}">
                <a16:creationId xmlns:a16="http://schemas.microsoft.com/office/drawing/2014/main" id="{0F064C96-E730-2759-335F-5523F28828AE}"/>
              </a:ext>
            </a:extLst>
          </p:cNvPr>
          <p:cNvSpPr/>
          <p:nvPr/>
        </p:nvSpPr>
        <p:spPr>
          <a:xfrm>
            <a:off x="9934529" y="3435686"/>
            <a:ext cx="80893" cy="38477"/>
          </a:xfrm>
          <a:custGeom>
            <a:avLst/>
            <a:gdLst/>
            <a:ahLst/>
            <a:cxnLst/>
            <a:rect l="l" t="t" r="r" b="b"/>
            <a:pathLst>
              <a:path w="534" h="254" extrusionOk="0">
                <a:moveTo>
                  <a:pt x="296" y="1"/>
                </a:moveTo>
                <a:cubicBezTo>
                  <a:pt x="258" y="1"/>
                  <a:pt x="219" y="4"/>
                  <a:pt x="182" y="11"/>
                </a:cubicBezTo>
                <a:cubicBezTo>
                  <a:pt x="133" y="18"/>
                  <a:pt x="85" y="34"/>
                  <a:pt x="50" y="65"/>
                </a:cubicBezTo>
                <a:cubicBezTo>
                  <a:pt x="6" y="107"/>
                  <a:pt x="2" y="169"/>
                  <a:pt x="1" y="226"/>
                </a:cubicBezTo>
                <a:cubicBezTo>
                  <a:pt x="117" y="243"/>
                  <a:pt x="240" y="254"/>
                  <a:pt x="364" y="254"/>
                </a:cubicBezTo>
                <a:cubicBezTo>
                  <a:pt x="406" y="254"/>
                  <a:pt x="448" y="252"/>
                  <a:pt x="490" y="250"/>
                </a:cubicBezTo>
                <a:cubicBezTo>
                  <a:pt x="507" y="216"/>
                  <a:pt x="524" y="183"/>
                  <a:pt x="528" y="146"/>
                </a:cubicBezTo>
                <a:cubicBezTo>
                  <a:pt x="533" y="110"/>
                  <a:pt x="523" y="71"/>
                  <a:pt x="493" y="45"/>
                </a:cubicBezTo>
                <a:cubicBezTo>
                  <a:pt x="466" y="22"/>
                  <a:pt x="426" y="12"/>
                  <a:pt x="386" y="7"/>
                </a:cubicBezTo>
                <a:cubicBezTo>
                  <a:pt x="357" y="3"/>
                  <a:pt x="327" y="1"/>
                  <a:pt x="2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42">
            <a:extLst>
              <a:ext uri="{FF2B5EF4-FFF2-40B4-BE49-F238E27FC236}">
                <a16:creationId xmlns:a16="http://schemas.microsoft.com/office/drawing/2014/main" id="{05A3EA4C-D79F-7830-F4EA-7BD2C0D8E4B4}"/>
              </a:ext>
            </a:extLst>
          </p:cNvPr>
          <p:cNvSpPr/>
          <p:nvPr/>
        </p:nvSpPr>
        <p:spPr>
          <a:xfrm>
            <a:off x="9958312" y="3457500"/>
            <a:ext cx="72107" cy="20148"/>
          </a:xfrm>
          <a:custGeom>
            <a:avLst/>
            <a:gdLst/>
            <a:ahLst/>
            <a:cxnLst/>
            <a:rect l="l" t="t" r="r" b="b"/>
            <a:pathLst>
              <a:path w="476" h="133" extrusionOk="0">
                <a:moveTo>
                  <a:pt x="351" y="0"/>
                </a:moveTo>
                <a:cubicBezTo>
                  <a:pt x="299" y="0"/>
                  <a:pt x="270" y="66"/>
                  <a:pt x="270" y="66"/>
                </a:cubicBezTo>
                <a:cubicBezTo>
                  <a:pt x="270" y="66"/>
                  <a:pt x="271" y="30"/>
                  <a:pt x="239" y="25"/>
                </a:cubicBezTo>
                <a:cubicBezTo>
                  <a:pt x="237" y="25"/>
                  <a:pt x="235" y="25"/>
                  <a:pt x="233" y="25"/>
                </a:cubicBezTo>
                <a:cubicBezTo>
                  <a:pt x="205" y="25"/>
                  <a:pt x="190" y="51"/>
                  <a:pt x="190" y="51"/>
                </a:cubicBezTo>
                <a:cubicBezTo>
                  <a:pt x="190" y="51"/>
                  <a:pt x="182" y="5"/>
                  <a:pt x="131" y="5"/>
                </a:cubicBezTo>
                <a:cubicBezTo>
                  <a:pt x="126" y="5"/>
                  <a:pt x="121" y="6"/>
                  <a:pt x="115" y="7"/>
                </a:cubicBezTo>
                <a:cubicBezTo>
                  <a:pt x="51" y="16"/>
                  <a:pt x="69" y="91"/>
                  <a:pt x="69" y="91"/>
                </a:cubicBezTo>
                <a:cubicBezTo>
                  <a:pt x="69" y="91"/>
                  <a:pt x="59" y="85"/>
                  <a:pt x="45" y="85"/>
                </a:cubicBezTo>
                <a:cubicBezTo>
                  <a:pt x="38" y="85"/>
                  <a:pt x="30" y="87"/>
                  <a:pt x="23" y="91"/>
                </a:cubicBezTo>
                <a:cubicBezTo>
                  <a:pt x="1" y="106"/>
                  <a:pt x="6" y="129"/>
                  <a:pt x="6" y="129"/>
                </a:cubicBezTo>
                <a:cubicBezTo>
                  <a:pt x="56" y="132"/>
                  <a:pt x="110" y="133"/>
                  <a:pt x="162" y="133"/>
                </a:cubicBezTo>
                <a:cubicBezTo>
                  <a:pt x="319" y="133"/>
                  <a:pt x="463" y="122"/>
                  <a:pt x="465" y="121"/>
                </a:cubicBezTo>
                <a:cubicBezTo>
                  <a:pt x="475" y="70"/>
                  <a:pt x="447" y="61"/>
                  <a:pt x="427" y="61"/>
                </a:cubicBezTo>
                <a:cubicBezTo>
                  <a:pt x="416" y="61"/>
                  <a:pt x="408" y="63"/>
                  <a:pt x="408" y="63"/>
                </a:cubicBezTo>
                <a:cubicBezTo>
                  <a:pt x="408" y="63"/>
                  <a:pt x="423" y="12"/>
                  <a:pt x="363" y="1"/>
                </a:cubicBezTo>
                <a:cubicBezTo>
                  <a:pt x="359" y="1"/>
                  <a:pt x="355" y="0"/>
                  <a:pt x="3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42">
            <a:extLst>
              <a:ext uri="{FF2B5EF4-FFF2-40B4-BE49-F238E27FC236}">
                <a16:creationId xmlns:a16="http://schemas.microsoft.com/office/drawing/2014/main" id="{40A3A933-D152-B38E-38EC-0C596E4D8821}"/>
              </a:ext>
            </a:extLst>
          </p:cNvPr>
          <p:cNvSpPr/>
          <p:nvPr/>
        </p:nvSpPr>
        <p:spPr>
          <a:xfrm>
            <a:off x="9903777" y="3453712"/>
            <a:ext cx="60140" cy="23632"/>
          </a:xfrm>
          <a:custGeom>
            <a:avLst/>
            <a:gdLst/>
            <a:ahLst/>
            <a:cxnLst/>
            <a:rect l="l" t="t" r="r" b="b"/>
            <a:pathLst>
              <a:path w="397" h="156" extrusionOk="0">
                <a:moveTo>
                  <a:pt x="238" y="0"/>
                </a:moveTo>
                <a:cubicBezTo>
                  <a:pt x="183" y="0"/>
                  <a:pt x="160" y="48"/>
                  <a:pt x="160" y="48"/>
                </a:cubicBezTo>
                <a:cubicBezTo>
                  <a:pt x="160" y="48"/>
                  <a:pt x="151" y="18"/>
                  <a:pt x="117" y="18"/>
                </a:cubicBezTo>
                <a:cubicBezTo>
                  <a:pt x="110" y="18"/>
                  <a:pt x="102" y="20"/>
                  <a:pt x="93" y="22"/>
                </a:cubicBezTo>
                <a:cubicBezTo>
                  <a:pt x="41" y="39"/>
                  <a:pt x="57" y="75"/>
                  <a:pt x="57" y="75"/>
                </a:cubicBezTo>
                <a:cubicBezTo>
                  <a:pt x="57" y="75"/>
                  <a:pt x="54" y="74"/>
                  <a:pt x="49" y="74"/>
                </a:cubicBezTo>
                <a:cubicBezTo>
                  <a:pt x="40" y="74"/>
                  <a:pt x="28" y="76"/>
                  <a:pt x="18" y="88"/>
                </a:cubicBezTo>
                <a:cubicBezTo>
                  <a:pt x="0" y="107"/>
                  <a:pt x="19" y="127"/>
                  <a:pt x="19" y="127"/>
                </a:cubicBezTo>
                <a:cubicBezTo>
                  <a:pt x="96" y="145"/>
                  <a:pt x="374" y="156"/>
                  <a:pt x="374" y="156"/>
                </a:cubicBezTo>
                <a:cubicBezTo>
                  <a:pt x="374" y="156"/>
                  <a:pt x="396" y="88"/>
                  <a:pt x="370" y="69"/>
                </a:cubicBezTo>
                <a:cubicBezTo>
                  <a:pt x="361" y="61"/>
                  <a:pt x="350" y="59"/>
                  <a:pt x="341" y="59"/>
                </a:cubicBezTo>
                <a:cubicBezTo>
                  <a:pt x="326" y="59"/>
                  <a:pt x="313" y="66"/>
                  <a:pt x="313" y="66"/>
                </a:cubicBezTo>
                <a:cubicBezTo>
                  <a:pt x="313" y="66"/>
                  <a:pt x="304" y="4"/>
                  <a:pt x="245" y="1"/>
                </a:cubicBezTo>
                <a:cubicBezTo>
                  <a:pt x="243" y="0"/>
                  <a:pt x="241" y="0"/>
                  <a:pt x="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42">
            <a:extLst>
              <a:ext uri="{FF2B5EF4-FFF2-40B4-BE49-F238E27FC236}">
                <a16:creationId xmlns:a16="http://schemas.microsoft.com/office/drawing/2014/main" id="{7F7311FE-BED8-BEE8-46C2-EA9A27F7DF96}"/>
              </a:ext>
            </a:extLst>
          </p:cNvPr>
          <p:cNvSpPr/>
          <p:nvPr/>
        </p:nvSpPr>
        <p:spPr>
          <a:xfrm>
            <a:off x="10710289" y="4423223"/>
            <a:ext cx="144062" cy="63169"/>
          </a:xfrm>
          <a:custGeom>
            <a:avLst/>
            <a:gdLst/>
            <a:ahLst/>
            <a:cxnLst/>
            <a:rect l="l" t="t" r="r" b="b"/>
            <a:pathLst>
              <a:path w="951" h="417" extrusionOk="0">
                <a:moveTo>
                  <a:pt x="345" y="1"/>
                </a:moveTo>
                <a:cubicBezTo>
                  <a:pt x="222" y="1"/>
                  <a:pt x="189" y="119"/>
                  <a:pt x="189" y="119"/>
                </a:cubicBezTo>
                <a:cubicBezTo>
                  <a:pt x="189" y="119"/>
                  <a:pt x="151" y="72"/>
                  <a:pt x="107" y="72"/>
                </a:cubicBezTo>
                <a:cubicBezTo>
                  <a:pt x="91" y="72"/>
                  <a:pt x="75" y="78"/>
                  <a:pt x="59" y="94"/>
                </a:cubicBezTo>
                <a:cubicBezTo>
                  <a:pt x="1" y="155"/>
                  <a:pt x="59" y="192"/>
                  <a:pt x="59" y="192"/>
                </a:cubicBezTo>
                <a:lnTo>
                  <a:pt x="50" y="412"/>
                </a:lnTo>
                <a:cubicBezTo>
                  <a:pt x="115" y="415"/>
                  <a:pt x="181" y="416"/>
                  <a:pt x="248" y="416"/>
                </a:cubicBezTo>
                <a:cubicBezTo>
                  <a:pt x="476" y="416"/>
                  <a:pt x="712" y="400"/>
                  <a:pt x="950" y="375"/>
                </a:cubicBezTo>
                <a:cubicBezTo>
                  <a:pt x="930" y="252"/>
                  <a:pt x="841" y="240"/>
                  <a:pt x="804" y="240"/>
                </a:cubicBezTo>
                <a:cubicBezTo>
                  <a:pt x="794" y="240"/>
                  <a:pt x="788" y="240"/>
                  <a:pt x="788" y="240"/>
                </a:cubicBezTo>
                <a:cubicBezTo>
                  <a:pt x="788" y="240"/>
                  <a:pt x="809" y="120"/>
                  <a:pt x="689" y="94"/>
                </a:cubicBezTo>
                <a:cubicBezTo>
                  <a:pt x="671" y="90"/>
                  <a:pt x="654" y="88"/>
                  <a:pt x="638" y="88"/>
                </a:cubicBezTo>
                <a:cubicBezTo>
                  <a:pt x="545" y="88"/>
                  <a:pt x="481" y="142"/>
                  <a:pt x="481" y="142"/>
                </a:cubicBezTo>
                <a:cubicBezTo>
                  <a:pt x="481" y="142"/>
                  <a:pt x="471" y="1"/>
                  <a:pt x="347" y="1"/>
                </a:cubicBezTo>
                <a:cubicBezTo>
                  <a:pt x="346" y="1"/>
                  <a:pt x="346" y="1"/>
                  <a:pt x="3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42">
            <a:extLst>
              <a:ext uri="{FF2B5EF4-FFF2-40B4-BE49-F238E27FC236}">
                <a16:creationId xmlns:a16="http://schemas.microsoft.com/office/drawing/2014/main" id="{CAC45978-B02B-2FFD-A01A-C0697A9C84DD}"/>
              </a:ext>
            </a:extLst>
          </p:cNvPr>
          <p:cNvSpPr/>
          <p:nvPr/>
        </p:nvSpPr>
        <p:spPr>
          <a:xfrm>
            <a:off x="10456399" y="4409741"/>
            <a:ext cx="144214" cy="69986"/>
          </a:xfrm>
          <a:custGeom>
            <a:avLst/>
            <a:gdLst/>
            <a:ahLst/>
            <a:cxnLst/>
            <a:rect l="l" t="t" r="r" b="b"/>
            <a:pathLst>
              <a:path w="952" h="462" extrusionOk="0">
                <a:moveTo>
                  <a:pt x="606" y="1"/>
                </a:moveTo>
                <a:cubicBezTo>
                  <a:pt x="606" y="1"/>
                  <a:pt x="605" y="1"/>
                  <a:pt x="605" y="1"/>
                </a:cubicBezTo>
                <a:cubicBezTo>
                  <a:pt x="481" y="1"/>
                  <a:pt x="471" y="141"/>
                  <a:pt x="471" y="141"/>
                </a:cubicBezTo>
                <a:cubicBezTo>
                  <a:pt x="471" y="141"/>
                  <a:pt x="407" y="88"/>
                  <a:pt x="314" y="88"/>
                </a:cubicBezTo>
                <a:cubicBezTo>
                  <a:pt x="298" y="88"/>
                  <a:pt x="281" y="90"/>
                  <a:pt x="263" y="94"/>
                </a:cubicBezTo>
                <a:cubicBezTo>
                  <a:pt x="143" y="120"/>
                  <a:pt x="164" y="240"/>
                  <a:pt x="164" y="240"/>
                </a:cubicBezTo>
                <a:cubicBezTo>
                  <a:pt x="164" y="240"/>
                  <a:pt x="158" y="239"/>
                  <a:pt x="148" y="239"/>
                </a:cubicBezTo>
                <a:cubicBezTo>
                  <a:pt x="111" y="239"/>
                  <a:pt x="21" y="252"/>
                  <a:pt x="0" y="374"/>
                </a:cubicBezTo>
                <a:cubicBezTo>
                  <a:pt x="243" y="421"/>
                  <a:pt x="453" y="461"/>
                  <a:pt x="656" y="461"/>
                </a:cubicBezTo>
                <a:cubicBezTo>
                  <a:pt x="737" y="461"/>
                  <a:pt x="817" y="455"/>
                  <a:pt x="898" y="440"/>
                </a:cubicBezTo>
                <a:lnTo>
                  <a:pt x="892" y="192"/>
                </a:lnTo>
                <a:cubicBezTo>
                  <a:pt x="892" y="192"/>
                  <a:pt x="951" y="155"/>
                  <a:pt x="892" y="94"/>
                </a:cubicBezTo>
                <a:cubicBezTo>
                  <a:pt x="876" y="78"/>
                  <a:pt x="860" y="72"/>
                  <a:pt x="845" y="72"/>
                </a:cubicBezTo>
                <a:cubicBezTo>
                  <a:pt x="801" y="72"/>
                  <a:pt x="763" y="119"/>
                  <a:pt x="763" y="119"/>
                </a:cubicBezTo>
                <a:cubicBezTo>
                  <a:pt x="763" y="119"/>
                  <a:pt x="729" y="1"/>
                  <a:pt x="6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2">
            <a:extLst>
              <a:ext uri="{FF2B5EF4-FFF2-40B4-BE49-F238E27FC236}">
                <a16:creationId xmlns:a16="http://schemas.microsoft.com/office/drawing/2014/main" id="{54770DB0-D92D-BF37-D605-3478ACB04929}"/>
              </a:ext>
            </a:extLst>
          </p:cNvPr>
          <p:cNvSpPr/>
          <p:nvPr/>
        </p:nvSpPr>
        <p:spPr>
          <a:xfrm>
            <a:off x="10452460" y="4006939"/>
            <a:ext cx="518988" cy="431278"/>
          </a:xfrm>
          <a:custGeom>
            <a:avLst/>
            <a:gdLst/>
            <a:ahLst/>
            <a:cxnLst/>
            <a:rect l="l" t="t" r="r" b="b"/>
            <a:pathLst>
              <a:path w="3426" h="2847" extrusionOk="0">
                <a:moveTo>
                  <a:pt x="2314" y="1"/>
                </a:moveTo>
                <a:cubicBezTo>
                  <a:pt x="2245" y="1"/>
                  <a:pt x="2179" y="31"/>
                  <a:pt x="2123" y="65"/>
                </a:cubicBezTo>
                <a:cubicBezTo>
                  <a:pt x="1904" y="195"/>
                  <a:pt x="1745" y="382"/>
                  <a:pt x="1618" y="578"/>
                </a:cubicBezTo>
                <a:cubicBezTo>
                  <a:pt x="1348" y="997"/>
                  <a:pt x="1208" y="1472"/>
                  <a:pt x="1212" y="1947"/>
                </a:cubicBezTo>
                <a:cubicBezTo>
                  <a:pt x="1131" y="1605"/>
                  <a:pt x="798" y="1078"/>
                  <a:pt x="486" y="930"/>
                </a:cubicBezTo>
                <a:cubicBezTo>
                  <a:pt x="416" y="897"/>
                  <a:pt x="350" y="882"/>
                  <a:pt x="291" y="882"/>
                </a:cubicBezTo>
                <a:cubicBezTo>
                  <a:pt x="115" y="882"/>
                  <a:pt x="1" y="1012"/>
                  <a:pt x="16" y="1178"/>
                </a:cubicBezTo>
                <a:cubicBezTo>
                  <a:pt x="60" y="1632"/>
                  <a:pt x="842" y="2377"/>
                  <a:pt x="1279" y="2847"/>
                </a:cubicBezTo>
                <a:cubicBezTo>
                  <a:pt x="1832" y="2608"/>
                  <a:pt x="2600" y="2307"/>
                  <a:pt x="3176" y="2034"/>
                </a:cubicBezTo>
                <a:cubicBezTo>
                  <a:pt x="3279" y="1984"/>
                  <a:pt x="3385" y="1919"/>
                  <a:pt x="3399" y="1822"/>
                </a:cubicBezTo>
                <a:cubicBezTo>
                  <a:pt x="3425" y="1657"/>
                  <a:pt x="3177" y="1558"/>
                  <a:pt x="2975" y="1550"/>
                </a:cubicBezTo>
                <a:cubicBezTo>
                  <a:pt x="2956" y="1549"/>
                  <a:pt x="2937" y="1549"/>
                  <a:pt x="2919" y="1549"/>
                </a:cubicBezTo>
                <a:cubicBezTo>
                  <a:pt x="2426" y="1549"/>
                  <a:pt x="1940" y="1783"/>
                  <a:pt x="1708" y="2138"/>
                </a:cubicBezTo>
                <a:cubicBezTo>
                  <a:pt x="2018" y="1573"/>
                  <a:pt x="2328" y="1002"/>
                  <a:pt x="2503" y="400"/>
                </a:cubicBezTo>
                <a:cubicBezTo>
                  <a:pt x="2525" y="322"/>
                  <a:pt x="2546" y="242"/>
                  <a:pt x="2525" y="163"/>
                </a:cubicBezTo>
                <a:cubicBezTo>
                  <a:pt x="2505" y="83"/>
                  <a:pt x="2432" y="10"/>
                  <a:pt x="2335" y="2"/>
                </a:cubicBezTo>
                <a:cubicBezTo>
                  <a:pt x="2328" y="1"/>
                  <a:pt x="2321" y="1"/>
                  <a:pt x="23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2">
            <a:extLst>
              <a:ext uri="{FF2B5EF4-FFF2-40B4-BE49-F238E27FC236}">
                <a16:creationId xmlns:a16="http://schemas.microsoft.com/office/drawing/2014/main" id="{487BF18B-6713-4414-EA55-FECAD5242C54}"/>
              </a:ext>
            </a:extLst>
          </p:cNvPr>
          <p:cNvSpPr/>
          <p:nvPr/>
        </p:nvSpPr>
        <p:spPr>
          <a:xfrm>
            <a:off x="10644847" y="4045568"/>
            <a:ext cx="147849" cy="384166"/>
          </a:xfrm>
          <a:custGeom>
            <a:avLst/>
            <a:gdLst/>
            <a:ahLst/>
            <a:cxnLst/>
            <a:rect l="l" t="t" r="r" b="b"/>
            <a:pathLst>
              <a:path w="976" h="2536" fill="none" extrusionOk="0">
                <a:moveTo>
                  <a:pt x="975" y="0"/>
                </a:moveTo>
                <a:cubicBezTo>
                  <a:pt x="526" y="797"/>
                  <a:pt x="196" y="1654"/>
                  <a:pt x="1" y="253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2">
            <a:extLst>
              <a:ext uri="{FF2B5EF4-FFF2-40B4-BE49-F238E27FC236}">
                <a16:creationId xmlns:a16="http://schemas.microsoft.com/office/drawing/2014/main" id="{C08C7606-A66F-E951-704C-03CC69EEE539}"/>
              </a:ext>
            </a:extLst>
          </p:cNvPr>
          <p:cNvSpPr/>
          <p:nvPr/>
        </p:nvSpPr>
        <p:spPr>
          <a:xfrm>
            <a:off x="10642272" y="4277948"/>
            <a:ext cx="277369" cy="153151"/>
          </a:xfrm>
          <a:custGeom>
            <a:avLst/>
            <a:gdLst/>
            <a:ahLst/>
            <a:cxnLst/>
            <a:rect l="l" t="t" r="r" b="b"/>
            <a:pathLst>
              <a:path w="1831" h="1011" fill="none" extrusionOk="0">
                <a:moveTo>
                  <a:pt x="1830" y="1"/>
                </a:moveTo>
                <a:cubicBezTo>
                  <a:pt x="1128" y="154"/>
                  <a:pt x="481" y="512"/>
                  <a:pt x="0" y="101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2">
            <a:extLst>
              <a:ext uri="{FF2B5EF4-FFF2-40B4-BE49-F238E27FC236}">
                <a16:creationId xmlns:a16="http://schemas.microsoft.com/office/drawing/2014/main" id="{E2624697-3D33-BDFF-0020-B4BFDC69DB42}"/>
              </a:ext>
            </a:extLst>
          </p:cNvPr>
          <p:cNvSpPr/>
          <p:nvPr/>
        </p:nvSpPr>
        <p:spPr>
          <a:xfrm>
            <a:off x="10495482" y="4182663"/>
            <a:ext cx="148455" cy="245406"/>
          </a:xfrm>
          <a:custGeom>
            <a:avLst/>
            <a:gdLst/>
            <a:ahLst/>
            <a:cxnLst/>
            <a:rect l="l" t="t" r="r" b="b"/>
            <a:pathLst>
              <a:path w="980" h="1620" fill="none" extrusionOk="0">
                <a:moveTo>
                  <a:pt x="1" y="0"/>
                </a:moveTo>
                <a:cubicBezTo>
                  <a:pt x="357" y="527"/>
                  <a:pt x="809" y="1018"/>
                  <a:pt x="979" y="16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2">
            <a:extLst>
              <a:ext uri="{FF2B5EF4-FFF2-40B4-BE49-F238E27FC236}">
                <a16:creationId xmlns:a16="http://schemas.microsoft.com/office/drawing/2014/main" id="{6D03B61F-9FB3-A756-6F56-BB3DA2CFADE4}"/>
              </a:ext>
            </a:extLst>
          </p:cNvPr>
          <p:cNvSpPr/>
          <p:nvPr/>
        </p:nvSpPr>
        <p:spPr>
          <a:xfrm>
            <a:off x="10551532" y="4398985"/>
            <a:ext cx="196779" cy="98617"/>
          </a:xfrm>
          <a:custGeom>
            <a:avLst/>
            <a:gdLst/>
            <a:ahLst/>
            <a:cxnLst/>
            <a:rect l="l" t="t" r="r" b="b"/>
            <a:pathLst>
              <a:path w="1299" h="651" extrusionOk="0">
                <a:moveTo>
                  <a:pt x="720" y="0"/>
                </a:moveTo>
                <a:cubicBezTo>
                  <a:pt x="626" y="0"/>
                  <a:pt x="533" y="9"/>
                  <a:pt x="441" y="25"/>
                </a:cubicBezTo>
                <a:cubicBezTo>
                  <a:pt x="323" y="47"/>
                  <a:pt x="204" y="85"/>
                  <a:pt x="125" y="165"/>
                </a:cubicBezTo>
                <a:cubicBezTo>
                  <a:pt x="15" y="274"/>
                  <a:pt x="5" y="434"/>
                  <a:pt x="1" y="579"/>
                </a:cubicBezTo>
                <a:cubicBezTo>
                  <a:pt x="278" y="623"/>
                  <a:pt x="572" y="651"/>
                  <a:pt x="869" y="651"/>
                </a:cubicBezTo>
                <a:cubicBezTo>
                  <a:pt x="978" y="651"/>
                  <a:pt x="1087" y="647"/>
                  <a:pt x="1195" y="639"/>
                </a:cubicBezTo>
                <a:cubicBezTo>
                  <a:pt x="1236" y="553"/>
                  <a:pt x="1277" y="466"/>
                  <a:pt x="1287" y="375"/>
                </a:cubicBezTo>
                <a:cubicBezTo>
                  <a:pt x="1299" y="283"/>
                  <a:pt x="1275" y="181"/>
                  <a:pt x="1202" y="116"/>
                </a:cubicBezTo>
                <a:cubicBezTo>
                  <a:pt x="1134" y="55"/>
                  <a:pt x="1036" y="30"/>
                  <a:pt x="942" y="16"/>
                </a:cubicBezTo>
                <a:cubicBezTo>
                  <a:pt x="869" y="6"/>
                  <a:pt x="795" y="0"/>
                  <a:pt x="7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2">
            <a:extLst>
              <a:ext uri="{FF2B5EF4-FFF2-40B4-BE49-F238E27FC236}">
                <a16:creationId xmlns:a16="http://schemas.microsoft.com/office/drawing/2014/main" id="{5615DEF5-AF70-24A7-34CE-E05B8B74626E}"/>
              </a:ext>
            </a:extLst>
          </p:cNvPr>
          <p:cNvSpPr/>
          <p:nvPr/>
        </p:nvSpPr>
        <p:spPr>
          <a:xfrm>
            <a:off x="10617125" y="4447764"/>
            <a:ext cx="197839" cy="55292"/>
          </a:xfrm>
          <a:custGeom>
            <a:avLst/>
            <a:gdLst/>
            <a:ahLst/>
            <a:cxnLst/>
            <a:rect l="l" t="t" r="r" b="b"/>
            <a:pathLst>
              <a:path w="1306" h="365" extrusionOk="0">
                <a:moveTo>
                  <a:pt x="966" y="0"/>
                </a:moveTo>
                <a:cubicBezTo>
                  <a:pt x="821" y="0"/>
                  <a:pt x="740" y="182"/>
                  <a:pt x="740" y="182"/>
                </a:cubicBezTo>
                <a:cubicBezTo>
                  <a:pt x="740" y="182"/>
                  <a:pt x="746" y="84"/>
                  <a:pt x="655" y="70"/>
                </a:cubicBezTo>
                <a:cubicBezTo>
                  <a:pt x="649" y="69"/>
                  <a:pt x="643" y="69"/>
                  <a:pt x="638" y="69"/>
                </a:cubicBezTo>
                <a:cubicBezTo>
                  <a:pt x="559" y="69"/>
                  <a:pt x="519" y="142"/>
                  <a:pt x="519" y="142"/>
                </a:cubicBezTo>
                <a:cubicBezTo>
                  <a:pt x="519" y="142"/>
                  <a:pt x="497" y="11"/>
                  <a:pt x="354" y="11"/>
                </a:cubicBezTo>
                <a:cubicBezTo>
                  <a:pt x="341" y="11"/>
                  <a:pt x="328" y="12"/>
                  <a:pt x="313" y="14"/>
                </a:cubicBezTo>
                <a:cubicBezTo>
                  <a:pt x="133" y="43"/>
                  <a:pt x="188" y="251"/>
                  <a:pt x="188" y="251"/>
                </a:cubicBezTo>
                <a:cubicBezTo>
                  <a:pt x="188" y="251"/>
                  <a:pt x="157" y="233"/>
                  <a:pt x="119" y="233"/>
                </a:cubicBezTo>
                <a:cubicBezTo>
                  <a:pt x="100" y="233"/>
                  <a:pt x="80" y="238"/>
                  <a:pt x="60" y="251"/>
                </a:cubicBezTo>
                <a:cubicBezTo>
                  <a:pt x="1" y="291"/>
                  <a:pt x="14" y="355"/>
                  <a:pt x="14" y="355"/>
                </a:cubicBezTo>
                <a:cubicBezTo>
                  <a:pt x="145" y="362"/>
                  <a:pt x="284" y="365"/>
                  <a:pt x="420" y="365"/>
                </a:cubicBezTo>
                <a:cubicBezTo>
                  <a:pt x="859" y="365"/>
                  <a:pt x="1266" y="338"/>
                  <a:pt x="1278" y="338"/>
                </a:cubicBezTo>
                <a:cubicBezTo>
                  <a:pt x="1278" y="338"/>
                  <a:pt x="1278" y="338"/>
                  <a:pt x="1278" y="338"/>
                </a:cubicBezTo>
                <a:cubicBezTo>
                  <a:pt x="1306" y="195"/>
                  <a:pt x="1229" y="170"/>
                  <a:pt x="1173" y="170"/>
                </a:cubicBezTo>
                <a:cubicBezTo>
                  <a:pt x="1145" y="170"/>
                  <a:pt x="1122" y="177"/>
                  <a:pt x="1122" y="177"/>
                </a:cubicBezTo>
                <a:cubicBezTo>
                  <a:pt x="1122" y="177"/>
                  <a:pt x="1160" y="33"/>
                  <a:pt x="998" y="3"/>
                </a:cubicBezTo>
                <a:cubicBezTo>
                  <a:pt x="987" y="1"/>
                  <a:pt x="976" y="0"/>
                  <a:pt x="9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7" name="Google Shape;4587;p42">
            <a:extLst>
              <a:ext uri="{FF2B5EF4-FFF2-40B4-BE49-F238E27FC236}">
                <a16:creationId xmlns:a16="http://schemas.microsoft.com/office/drawing/2014/main" id="{B5CD3480-4B45-6805-ED0C-2ADC1F53CA3B}"/>
              </a:ext>
            </a:extLst>
          </p:cNvPr>
          <p:cNvSpPr/>
          <p:nvPr/>
        </p:nvSpPr>
        <p:spPr>
          <a:xfrm>
            <a:off x="10465488" y="4436251"/>
            <a:ext cx="164967" cy="65442"/>
          </a:xfrm>
          <a:custGeom>
            <a:avLst/>
            <a:gdLst/>
            <a:ahLst/>
            <a:cxnLst/>
            <a:rect l="l" t="t" r="r" b="b"/>
            <a:pathLst>
              <a:path w="1089" h="432" extrusionOk="0">
                <a:moveTo>
                  <a:pt x="656" y="1"/>
                </a:moveTo>
                <a:cubicBezTo>
                  <a:pt x="504" y="1"/>
                  <a:pt x="442" y="133"/>
                  <a:pt x="442" y="133"/>
                </a:cubicBezTo>
                <a:cubicBezTo>
                  <a:pt x="442" y="133"/>
                  <a:pt x="415" y="52"/>
                  <a:pt x="320" y="52"/>
                </a:cubicBezTo>
                <a:cubicBezTo>
                  <a:pt x="301" y="52"/>
                  <a:pt x="280" y="55"/>
                  <a:pt x="256" y="62"/>
                </a:cubicBezTo>
                <a:cubicBezTo>
                  <a:pt x="109" y="107"/>
                  <a:pt x="156" y="209"/>
                  <a:pt x="156" y="209"/>
                </a:cubicBezTo>
                <a:cubicBezTo>
                  <a:pt x="156" y="209"/>
                  <a:pt x="146" y="206"/>
                  <a:pt x="132" y="206"/>
                </a:cubicBezTo>
                <a:cubicBezTo>
                  <a:pt x="109" y="206"/>
                  <a:pt x="75" y="213"/>
                  <a:pt x="47" y="245"/>
                </a:cubicBezTo>
                <a:cubicBezTo>
                  <a:pt x="0" y="300"/>
                  <a:pt x="51" y="353"/>
                  <a:pt x="51" y="353"/>
                </a:cubicBezTo>
                <a:cubicBezTo>
                  <a:pt x="266" y="405"/>
                  <a:pt x="1029" y="431"/>
                  <a:pt x="1029" y="431"/>
                </a:cubicBezTo>
                <a:cubicBezTo>
                  <a:pt x="1029" y="431"/>
                  <a:pt x="1088" y="246"/>
                  <a:pt x="1019" y="193"/>
                </a:cubicBezTo>
                <a:cubicBezTo>
                  <a:pt x="993" y="172"/>
                  <a:pt x="965" y="166"/>
                  <a:pt x="940" y="166"/>
                </a:cubicBezTo>
                <a:cubicBezTo>
                  <a:pt x="897" y="166"/>
                  <a:pt x="863" y="184"/>
                  <a:pt x="863" y="184"/>
                </a:cubicBezTo>
                <a:cubicBezTo>
                  <a:pt x="863" y="184"/>
                  <a:pt x="837" y="12"/>
                  <a:pt x="673" y="2"/>
                </a:cubicBezTo>
                <a:cubicBezTo>
                  <a:pt x="667" y="1"/>
                  <a:pt x="662" y="1"/>
                  <a:pt x="6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8" name="Google Shape;4588;p42">
            <a:extLst>
              <a:ext uri="{FF2B5EF4-FFF2-40B4-BE49-F238E27FC236}">
                <a16:creationId xmlns:a16="http://schemas.microsoft.com/office/drawing/2014/main" id="{933790A0-526E-0240-FEFC-3A0D6194800E}"/>
              </a:ext>
            </a:extLst>
          </p:cNvPr>
          <p:cNvSpPr/>
          <p:nvPr/>
        </p:nvSpPr>
        <p:spPr>
          <a:xfrm>
            <a:off x="9559904" y="5087792"/>
            <a:ext cx="218744" cy="96041"/>
          </a:xfrm>
          <a:custGeom>
            <a:avLst/>
            <a:gdLst/>
            <a:ahLst/>
            <a:cxnLst/>
            <a:rect l="l" t="t" r="r" b="b"/>
            <a:pathLst>
              <a:path w="1444" h="634" extrusionOk="0">
                <a:moveTo>
                  <a:pt x="527" y="1"/>
                </a:moveTo>
                <a:cubicBezTo>
                  <a:pt x="338" y="1"/>
                  <a:pt x="288" y="180"/>
                  <a:pt x="288" y="180"/>
                </a:cubicBezTo>
                <a:cubicBezTo>
                  <a:pt x="288" y="180"/>
                  <a:pt x="230" y="110"/>
                  <a:pt x="164" y="110"/>
                </a:cubicBezTo>
                <a:cubicBezTo>
                  <a:pt x="140" y="110"/>
                  <a:pt x="115" y="119"/>
                  <a:pt x="92" y="143"/>
                </a:cubicBezTo>
                <a:cubicBezTo>
                  <a:pt x="1" y="236"/>
                  <a:pt x="92" y="293"/>
                  <a:pt x="92" y="293"/>
                </a:cubicBezTo>
                <a:lnTo>
                  <a:pt x="75" y="627"/>
                </a:lnTo>
                <a:cubicBezTo>
                  <a:pt x="174" y="631"/>
                  <a:pt x="273" y="633"/>
                  <a:pt x="373" y="633"/>
                </a:cubicBezTo>
                <a:cubicBezTo>
                  <a:pt x="721" y="633"/>
                  <a:pt x="1079" y="609"/>
                  <a:pt x="1444" y="569"/>
                </a:cubicBezTo>
                <a:cubicBezTo>
                  <a:pt x="1414" y="384"/>
                  <a:pt x="1280" y="364"/>
                  <a:pt x="1223" y="364"/>
                </a:cubicBezTo>
                <a:cubicBezTo>
                  <a:pt x="1207" y="364"/>
                  <a:pt x="1198" y="365"/>
                  <a:pt x="1198" y="365"/>
                </a:cubicBezTo>
                <a:cubicBezTo>
                  <a:pt x="1198" y="365"/>
                  <a:pt x="1230" y="182"/>
                  <a:pt x="1048" y="143"/>
                </a:cubicBezTo>
                <a:cubicBezTo>
                  <a:pt x="1020" y="137"/>
                  <a:pt x="993" y="135"/>
                  <a:pt x="968" y="135"/>
                </a:cubicBezTo>
                <a:cubicBezTo>
                  <a:pt x="827" y="135"/>
                  <a:pt x="730" y="216"/>
                  <a:pt x="730" y="216"/>
                </a:cubicBezTo>
                <a:cubicBezTo>
                  <a:pt x="730" y="216"/>
                  <a:pt x="715" y="1"/>
                  <a:pt x="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9" name="Google Shape;4589;p42">
            <a:extLst>
              <a:ext uri="{FF2B5EF4-FFF2-40B4-BE49-F238E27FC236}">
                <a16:creationId xmlns:a16="http://schemas.microsoft.com/office/drawing/2014/main" id="{8423B195-F357-3BC3-C7DF-70912DFC2A1F}"/>
              </a:ext>
            </a:extLst>
          </p:cNvPr>
          <p:cNvSpPr/>
          <p:nvPr/>
        </p:nvSpPr>
        <p:spPr>
          <a:xfrm>
            <a:off x="9174675" y="5067190"/>
            <a:ext cx="218744" cy="106191"/>
          </a:xfrm>
          <a:custGeom>
            <a:avLst/>
            <a:gdLst/>
            <a:ahLst/>
            <a:cxnLst/>
            <a:rect l="l" t="t" r="r" b="b"/>
            <a:pathLst>
              <a:path w="1444" h="701" extrusionOk="0">
                <a:moveTo>
                  <a:pt x="917" y="0"/>
                </a:moveTo>
                <a:cubicBezTo>
                  <a:pt x="729" y="0"/>
                  <a:pt x="714" y="214"/>
                  <a:pt x="714" y="214"/>
                </a:cubicBezTo>
                <a:cubicBezTo>
                  <a:pt x="714" y="214"/>
                  <a:pt x="616" y="133"/>
                  <a:pt x="476" y="133"/>
                </a:cubicBezTo>
                <a:cubicBezTo>
                  <a:pt x="451" y="133"/>
                  <a:pt x="425" y="136"/>
                  <a:pt x="397" y="142"/>
                </a:cubicBezTo>
                <a:cubicBezTo>
                  <a:pt x="214" y="181"/>
                  <a:pt x="248" y="364"/>
                  <a:pt x="248" y="364"/>
                </a:cubicBezTo>
                <a:cubicBezTo>
                  <a:pt x="248" y="364"/>
                  <a:pt x="238" y="363"/>
                  <a:pt x="223" y="363"/>
                </a:cubicBezTo>
                <a:cubicBezTo>
                  <a:pt x="166" y="363"/>
                  <a:pt x="31" y="382"/>
                  <a:pt x="1" y="569"/>
                </a:cubicBezTo>
                <a:cubicBezTo>
                  <a:pt x="370" y="640"/>
                  <a:pt x="688" y="700"/>
                  <a:pt x="998" y="700"/>
                </a:cubicBezTo>
                <a:cubicBezTo>
                  <a:pt x="1121" y="700"/>
                  <a:pt x="1243" y="691"/>
                  <a:pt x="1366" y="669"/>
                </a:cubicBezTo>
                <a:lnTo>
                  <a:pt x="1353" y="292"/>
                </a:lnTo>
                <a:cubicBezTo>
                  <a:pt x="1353" y="292"/>
                  <a:pt x="1443" y="235"/>
                  <a:pt x="1353" y="142"/>
                </a:cubicBezTo>
                <a:cubicBezTo>
                  <a:pt x="1329" y="118"/>
                  <a:pt x="1305" y="109"/>
                  <a:pt x="1281" y="109"/>
                </a:cubicBezTo>
                <a:cubicBezTo>
                  <a:pt x="1214" y="109"/>
                  <a:pt x="1157" y="179"/>
                  <a:pt x="1157" y="179"/>
                </a:cubicBezTo>
                <a:cubicBezTo>
                  <a:pt x="1157" y="179"/>
                  <a:pt x="1106" y="0"/>
                  <a:pt x="9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42">
            <a:extLst>
              <a:ext uri="{FF2B5EF4-FFF2-40B4-BE49-F238E27FC236}">
                <a16:creationId xmlns:a16="http://schemas.microsoft.com/office/drawing/2014/main" id="{64F0D928-4958-D5BE-EFDB-D596A363D49D}"/>
              </a:ext>
            </a:extLst>
          </p:cNvPr>
          <p:cNvSpPr/>
          <p:nvPr/>
        </p:nvSpPr>
        <p:spPr>
          <a:xfrm>
            <a:off x="9215122" y="4502753"/>
            <a:ext cx="651234" cy="597002"/>
          </a:xfrm>
          <a:custGeom>
            <a:avLst/>
            <a:gdLst/>
            <a:ahLst/>
            <a:cxnLst/>
            <a:rect l="l" t="t" r="r" b="b"/>
            <a:pathLst>
              <a:path w="4299" h="3941" extrusionOk="0">
                <a:moveTo>
                  <a:pt x="2904" y="0"/>
                </a:moveTo>
                <a:cubicBezTo>
                  <a:pt x="2818" y="0"/>
                  <a:pt x="2735" y="43"/>
                  <a:pt x="2664" y="89"/>
                </a:cubicBezTo>
                <a:cubicBezTo>
                  <a:pt x="2389" y="269"/>
                  <a:pt x="2189" y="529"/>
                  <a:pt x="2030" y="802"/>
                </a:cubicBezTo>
                <a:cubicBezTo>
                  <a:pt x="1691" y="1381"/>
                  <a:pt x="1513" y="2038"/>
                  <a:pt x="1520" y="2694"/>
                </a:cubicBezTo>
                <a:cubicBezTo>
                  <a:pt x="1419" y="2219"/>
                  <a:pt x="1002" y="1489"/>
                  <a:pt x="611" y="1285"/>
                </a:cubicBezTo>
                <a:cubicBezTo>
                  <a:pt x="523" y="1239"/>
                  <a:pt x="440" y="1219"/>
                  <a:pt x="365" y="1219"/>
                </a:cubicBezTo>
                <a:cubicBezTo>
                  <a:pt x="145" y="1219"/>
                  <a:pt x="0" y="1399"/>
                  <a:pt x="20" y="1629"/>
                </a:cubicBezTo>
                <a:cubicBezTo>
                  <a:pt x="74" y="2258"/>
                  <a:pt x="1053" y="3289"/>
                  <a:pt x="1603" y="3940"/>
                </a:cubicBezTo>
                <a:cubicBezTo>
                  <a:pt x="2298" y="3609"/>
                  <a:pt x="3262" y="3194"/>
                  <a:pt x="3985" y="2813"/>
                </a:cubicBezTo>
                <a:cubicBezTo>
                  <a:pt x="4114" y="2746"/>
                  <a:pt x="4247" y="2653"/>
                  <a:pt x="4266" y="2520"/>
                </a:cubicBezTo>
                <a:cubicBezTo>
                  <a:pt x="4298" y="2293"/>
                  <a:pt x="3986" y="2156"/>
                  <a:pt x="3732" y="2146"/>
                </a:cubicBezTo>
                <a:cubicBezTo>
                  <a:pt x="3708" y="2145"/>
                  <a:pt x="3683" y="2145"/>
                  <a:pt x="3659" y="2145"/>
                </a:cubicBezTo>
                <a:cubicBezTo>
                  <a:pt x="3040" y="2145"/>
                  <a:pt x="2432" y="2469"/>
                  <a:pt x="2141" y="2959"/>
                </a:cubicBezTo>
                <a:cubicBezTo>
                  <a:pt x="2530" y="2177"/>
                  <a:pt x="2921" y="1388"/>
                  <a:pt x="3140" y="552"/>
                </a:cubicBezTo>
                <a:cubicBezTo>
                  <a:pt x="3169" y="445"/>
                  <a:pt x="3192" y="332"/>
                  <a:pt x="3169" y="225"/>
                </a:cubicBezTo>
                <a:cubicBezTo>
                  <a:pt x="3143" y="117"/>
                  <a:pt x="3051" y="14"/>
                  <a:pt x="2931" y="2"/>
                </a:cubicBezTo>
                <a:cubicBezTo>
                  <a:pt x="2922" y="1"/>
                  <a:pt x="2913" y="0"/>
                  <a:pt x="29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1" name="Google Shape;4591;p42">
            <a:extLst>
              <a:ext uri="{FF2B5EF4-FFF2-40B4-BE49-F238E27FC236}">
                <a16:creationId xmlns:a16="http://schemas.microsoft.com/office/drawing/2014/main" id="{5FE20714-F5AB-1599-9D00-628C04F81ACE}"/>
              </a:ext>
            </a:extLst>
          </p:cNvPr>
          <p:cNvSpPr/>
          <p:nvPr/>
        </p:nvSpPr>
        <p:spPr>
          <a:xfrm>
            <a:off x="9456288" y="4555925"/>
            <a:ext cx="185418" cy="531864"/>
          </a:xfrm>
          <a:custGeom>
            <a:avLst/>
            <a:gdLst/>
            <a:ahLst/>
            <a:cxnLst/>
            <a:rect l="l" t="t" r="r" b="b"/>
            <a:pathLst>
              <a:path w="1224" h="3511" fill="none" extrusionOk="0">
                <a:moveTo>
                  <a:pt x="1223" y="0"/>
                </a:moveTo>
                <a:cubicBezTo>
                  <a:pt x="658" y="1104"/>
                  <a:pt x="246" y="2289"/>
                  <a:pt x="1" y="35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42">
            <a:extLst>
              <a:ext uri="{FF2B5EF4-FFF2-40B4-BE49-F238E27FC236}">
                <a16:creationId xmlns:a16="http://schemas.microsoft.com/office/drawing/2014/main" id="{95D684EA-EA60-AFBC-FBA3-40351594D43A}"/>
              </a:ext>
            </a:extLst>
          </p:cNvPr>
          <p:cNvSpPr/>
          <p:nvPr/>
        </p:nvSpPr>
        <p:spPr>
          <a:xfrm>
            <a:off x="9452803" y="4877681"/>
            <a:ext cx="348415" cy="212230"/>
          </a:xfrm>
          <a:custGeom>
            <a:avLst/>
            <a:gdLst/>
            <a:ahLst/>
            <a:cxnLst/>
            <a:rect l="l" t="t" r="r" b="b"/>
            <a:pathLst>
              <a:path w="2300" h="1401" fill="none" extrusionOk="0">
                <a:moveTo>
                  <a:pt x="2299" y="1"/>
                </a:moveTo>
                <a:cubicBezTo>
                  <a:pt x="1419" y="214"/>
                  <a:pt x="603" y="709"/>
                  <a:pt x="1" y="14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3" name="Google Shape;4593;p42">
            <a:extLst>
              <a:ext uri="{FF2B5EF4-FFF2-40B4-BE49-F238E27FC236}">
                <a16:creationId xmlns:a16="http://schemas.microsoft.com/office/drawing/2014/main" id="{EF172D23-7AFD-531C-EB7A-6061C38CAE66}"/>
              </a:ext>
            </a:extLst>
          </p:cNvPr>
          <p:cNvSpPr/>
          <p:nvPr/>
        </p:nvSpPr>
        <p:spPr>
          <a:xfrm>
            <a:off x="9268748" y="4745737"/>
            <a:ext cx="186327" cy="339932"/>
          </a:xfrm>
          <a:custGeom>
            <a:avLst/>
            <a:gdLst/>
            <a:ahLst/>
            <a:cxnLst/>
            <a:rect l="l" t="t" r="r" b="b"/>
            <a:pathLst>
              <a:path w="1230" h="2244" fill="none" extrusionOk="0">
                <a:moveTo>
                  <a:pt x="1" y="1"/>
                </a:moveTo>
                <a:cubicBezTo>
                  <a:pt x="449" y="731"/>
                  <a:pt x="1014" y="1411"/>
                  <a:pt x="1229" y="22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42">
            <a:extLst>
              <a:ext uri="{FF2B5EF4-FFF2-40B4-BE49-F238E27FC236}">
                <a16:creationId xmlns:a16="http://schemas.microsoft.com/office/drawing/2014/main" id="{E5F3EADC-99CB-973E-BF3F-CDA785B437F3}"/>
              </a:ext>
            </a:extLst>
          </p:cNvPr>
          <p:cNvSpPr/>
          <p:nvPr/>
        </p:nvSpPr>
        <p:spPr>
          <a:xfrm>
            <a:off x="9339037" y="5045528"/>
            <a:ext cx="246921" cy="136336"/>
          </a:xfrm>
          <a:custGeom>
            <a:avLst/>
            <a:gdLst/>
            <a:ahLst/>
            <a:cxnLst/>
            <a:rect l="l" t="t" r="r" b="b"/>
            <a:pathLst>
              <a:path w="1630" h="900" extrusionOk="0">
                <a:moveTo>
                  <a:pt x="905" y="0"/>
                </a:moveTo>
                <a:cubicBezTo>
                  <a:pt x="787" y="0"/>
                  <a:pt x="669" y="12"/>
                  <a:pt x="554" y="35"/>
                </a:cubicBezTo>
                <a:cubicBezTo>
                  <a:pt x="406" y="65"/>
                  <a:pt x="256" y="117"/>
                  <a:pt x="156" y="227"/>
                </a:cubicBezTo>
                <a:cubicBezTo>
                  <a:pt x="17" y="378"/>
                  <a:pt x="6" y="599"/>
                  <a:pt x="1" y="801"/>
                </a:cubicBezTo>
                <a:cubicBezTo>
                  <a:pt x="349" y="861"/>
                  <a:pt x="718" y="899"/>
                  <a:pt x="1091" y="899"/>
                </a:cubicBezTo>
                <a:cubicBezTo>
                  <a:pt x="1227" y="899"/>
                  <a:pt x="1364" y="894"/>
                  <a:pt x="1500" y="883"/>
                </a:cubicBezTo>
                <a:cubicBezTo>
                  <a:pt x="1551" y="764"/>
                  <a:pt x="1601" y="644"/>
                  <a:pt x="1615" y="516"/>
                </a:cubicBezTo>
                <a:cubicBezTo>
                  <a:pt x="1629" y="388"/>
                  <a:pt x="1599" y="251"/>
                  <a:pt x="1507" y="159"/>
                </a:cubicBezTo>
                <a:cubicBezTo>
                  <a:pt x="1424" y="75"/>
                  <a:pt x="1301" y="41"/>
                  <a:pt x="1183" y="21"/>
                </a:cubicBezTo>
                <a:cubicBezTo>
                  <a:pt x="1091" y="7"/>
                  <a:pt x="998" y="0"/>
                  <a:pt x="9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5" name="Google Shape;4595;p42">
            <a:extLst>
              <a:ext uri="{FF2B5EF4-FFF2-40B4-BE49-F238E27FC236}">
                <a16:creationId xmlns:a16="http://schemas.microsoft.com/office/drawing/2014/main" id="{F592070E-DCB7-443B-A10A-96F8696C80B3}"/>
              </a:ext>
            </a:extLst>
          </p:cNvPr>
          <p:cNvSpPr/>
          <p:nvPr/>
        </p:nvSpPr>
        <p:spPr>
          <a:xfrm>
            <a:off x="9418265" y="5124755"/>
            <a:ext cx="301001" cy="84377"/>
          </a:xfrm>
          <a:custGeom>
            <a:avLst/>
            <a:gdLst/>
            <a:ahLst/>
            <a:cxnLst/>
            <a:rect l="l" t="t" r="r" b="b"/>
            <a:pathLst>
              <a:path w="1987" h="557" extrusionOk="0">
                <a:moveTo>
                  <a:pt x="1469" y="0"/>
                </a:moveTo>
                <a:cubicBezTo>
                  <a:pt x="1249" y="0"/>
                  <a:pt x="1125" y="276"/>
                  <a:pt x="1125" y="276"/>
                </a:cubicBezTo>
                <a:cubicBezTo>
                  <a:pt x="1125" y="276"/>
                  <a:pt x="1135" y="128"/>
                  <a:pt x="997" y="108"/>
                </a:cubicBezTo>
                <a:cubicBezTo>
                  <a:pt x="987" y="107"/>
                  <a:pt x="977" y="106"/>
                  <a:pt x="968" y="106"/>
                </a:cubicBezTo>
                <a:cubicBezTo>
                  <a:pt x="849" y="106"/>
                  <a:pt x="790" y="216"/>
                  <a:pt x="790" y="216"/>
                </a:cubicBezTo>
                <a:cubicBezTo>
                  <a:pt x="790" y="216"/>
                  <a:pt x="755" y="19"/>
                  <a:pt x="539" y="19"/>
                </a:cubicBezTo>
                <a:cubicBezTo>
                  <a:pt x="520" y="19"/>
                  <a:pt x="499" y="21"/>
                  <a:pt x="476" y="24"/>
                </a:cubicBezTo>
                <a:cubicBezTo>
                  <a:pt x="205" y="67"/>
                  <a:pt x="286" y="383"/>
                  <a:pt x="286" y="383"/>
                </a:cubicBezTo>
                <a:cubicBezTo>
                  <a:pt x="286" y="383"/>
                  <a:pt x="239" y="355"/>
                  <a:pt x="182" y="355"/>
                </a:cubicBezTo>
                <a:cubicBezTo>
                  <a:pt x="153" y="355"/>
                  <a:pt x="121" y="362"/>
                  <a:pt x="92" y="383"/>
                </a:cubicBezTo>
                <a:cubicBezTo>
                  <a:pt x="1" y="444"/>
                  <a:pt x="22" y="542"/>
                  <a:pt x="22" y="542"/>
                </a:cubicBezTo>
                <a:cubicBezTo>
                  <a:pt x="223" y="553"/>
                  <a:pt x="437" y="557"/>
                  <a:pt x="645" y="557"/>
                </a:cubicBezTo>
                <a:cubicBezTo>
                  <a:pt x="1319" y="557"/>
                  <a:pt x="1943" y="514"/>
                  <a:pt x="1943" y="512"/>
                </a:cubicBezTo>
                <a:cubicBezTo>
                  <a:pt x="1987" y="294"/>
                  <a:pt x="1868" y="258"/>
                  <a:pt x="1783" y="258"/>
                </a:cubicBezTo>
                <a:cubicBezTo>
                  <a:pt x="1740" y="258"/>
                  <a:pt x="1706" y="267"/>
                  <a:pt x="1706" y="267"/>
                </a:cubicBezTo>
                <a:cubicBezTo>
                  <a:pt x="1706" y="267"/>
                  <a:pt x="1766" y="50"/>
                  <a:pt x="1518" y="5"/>
                </a:cubicBezTo>
                <a:cubicBezTo>
                  <a:pt x="1501" y="2"/>
                  <a:pt x="1485" y="0"/>
                  <a:pt x="14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42">
            <a:extLst>
              <a:ext uri="{FF2B5EF4-FFF2-40B4-BE49-F238E27FC236}">
                <a16:creationId xmlns:a16="http://schemas.microsoft.com/office/drawing/2014/main" id="{68BB0DED-2EA0-137F-1E2E-490440810174}"/>
              </a:ext>
            </a:extLst>
          </p:cNvPr>
          <p:cNvSpPr/>
          <p:nvPr/>
        </p:nvSpPr>
        <p:spPr>
          <a:xfrm>
            <a:off x="9188006" y="5108092"/>
            <a:ext cx="250708" cy="99526"/>
          </a:xfrm>
          <a:custGeom>
            <a:avLst/>
            <a:gdLst/>
            <a:ahLst/>
            <a:cxnLst/>
            <a:rect l="l" t="t" r="r" b="b"/>
            <a:pathLst>
              <a:path w="1655" h="657" extrusionOk="0">
                <a:moveTo>
                  <a:pt x="995" y="0"/>
                </a:moveTo>
                <a:cubicBezTo>
                  <a:pt x="764" y="0"/>
                  <a:pt x="669" y="202"/>
                  <a:pt x="669" y="202"/>
                </a:cubicBezTo>
                <a:cubicBezTo>
                  <a:pt x="669" y="202"/>
                  <a:pt x="627" y="77"/>
                  <a:pt x="482" y="77"/>
                </a:cubicBezTo>
                <a:cubicBezTo>
                  <a:pt x="455" y="77"/>
                  <a:pt x="423" y="82"/>
                  <a:pt x="387" y="93"/>
                </a:cubicBezTo>
                <a:cubicBezTo>
                  <a:pt x="165" y="161"/>
                  <a:pt x="237" y="316"/>
                  <a:pt x="237" y="316"/>
                </a:cubicBezTo>
                <a:cubicBezTo>
                  <a:pt x="237" y="316"/>
                  <a:pt x="222" y="312"/>
                  <a:pt x="199" y="312"/>
                </a:cubicBezTo>
                <a:cubicBezTo>
                  <a:pt x="164" y="312"/>
                  <a:pt x="112" y="322"/>
                  <a:pt x="70" y="371"/>
                </a:cubicBezTo>
                <a:cubicBezTo>
                  <a:pt x="0" y="453"/>
                  <a:pt x="77" y="533"/>
                  <a:pt x="77" y="533"/>
                </a:cubicBezTo>
                <a:cubicBezTo>
                  <a:pt x="403" y="611"/>
                  <a:pt x="1562" y="656"/>
                  <a:pt x="1562" y="656"/>
                </a:cubicBezTo>
                <a:cubicBezTo>
                  <a:pt x="1562" y="656"/>
                  <a:pt x="1655" y="377"/>
                  <a:pt x="1547" y="293"/>
                </a:cubicBezTo>
                <a:cubicBezTo>
                  <a:pt x="1508" y="262"/>
                  <a:pt x="1465" y="252"/>
                  <a:pt x="1426" y="252"/>
                </a:cubicBezTo>
                <a:cubicBezTo>
                  <a:pt x="1361" y="252"/>
                  <a:pt x="1310" y="280"/>
                  <a:pt x="1310" y="280"/>
                </a:cubicBezTo>
                <a:cubicBezTo>
                  <a:pt x="1310" y="280"/>
                  <a:pt x="1270" y="17"/>
                  <a:pt x="1020" y="1"/>
                </a:cubicBezTo>
                <a:cubicBezTo>
                  <a:pt x="1012" y="0"/>
                  <a:pt x="1003" y="0"/>
                  <a:pt x="9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7" name="Google Shape;4597;p42">
            <a:extLst>
              <a:ext uri="{FF2B5EF4-FFF2-40B4-BE49-F238E27FC236}">
                <a16:creationId xmlns:a16="http://schemas.microsoft.com/office/drawing/2014/main" id="{4949BCF9-71C6-71F8-D8AA-0ED4465820A8}"/>
              </a:ext>
            </a:extLst>
          </p:cNvPr>
          <p:cNvSpPr/>
          <p:nvPr/>
        </p:nvSpPr>
        <p:spPr>
          <a:xfrm>
            <a:off x="11187773" y="5973683"/>
            <a:ext cx="271007" cy="109978"/>
          </a:xfrm>
          <a:custGeom>
            <a:avLst/>
            <a:gdLst/>
            <a:ahLst/>
            <a:cxnLst/>
            <a:rect l="l" t="t" r="r" b="b"/>
            <a:pathLst>
              <a:path w="1789" h="726" extrusionOk="0">
                <a:moveTo>
                  <a:pt x="652" y="1"/>
                </a:moveTo>
                <a:cubicBezTo>
                  <a:pt x="419" y="1"/>
                  <a:pt x="355" y="207"/>
                  <a:pt x="355" y="207"/>
                </a:cubicBezTo>
                <a:cubicBezTo>
                  <a:pt x="355" y="207"/>
                  <a:pt x="284" y="125"/>
                  <a:pt x="201" y="125"/>
                </a:cubicBezTo>
                <a:cubicBezTo>
                  <a:pt x="172" y="125"/>
                  <a:pt x="141" y="135"/>
                  <a:pt x="112" y="162"/>
                </a:cubicBezTo>
                <a:cubicBezTo>
                  <a:pt x="1" y="269"/>
                  <a:pt x="112" y="334"/>
                  <a:pt x="112" y="334"/>
                </a:cubicBezTo>
                <a:lnTo>
                  <a:pt x="92" y="718"/>
                </a:lnTo>
                <a:cubicBezTo>
                  <a:pt x="216" y="723"/>
                  <a:pt x="341" y="725"/>
                  <a:pt x="468" y="725"/>
                </a:cubicBezTo>
                <a:cubicBezTo>
                  <a:pt x="897" y="725"/>
                  <a:pt x="1338" y="698"/>
                  <a:pt x="1788" y="652"/>
                </a:cubicBezTo>
                <a:cubicBezTo>
                  <a:pt x="1750" y="439"/>
                  <a:pt x="1581" y="417"/>
                  <a:pt x="1512" y="417"/>
                </a:cubicBezTo>
                <a:cubicBezTo>
                  <a:pt x="1493" y="417"/>
                  <a:pt x="1481" y="418"/>
                  <a:pt x="1481" y="418"/>
                </a:cubicBezTo>
                <a:cubicBezTo>
                  <a:pt x="1481" y="418"/>
                  <a:pt x="1521" y="208"/>
                  <a:pt x="1295" y="162"/>
                </a:cubicBezTo>
                <a:cubicBezTo>
                  <a:pt x="1263" y="156"/>
                  <a:pt x="1231" y="153"/>
                  <a:pt x="1201" y="153"/>
                </a:cubicBezTo>
                <a:cubicBezTo>
                  <a:pt x="1026" y="153"/>
                  <a:pt x="905" y="246"/>
                  <a:pt x="905" y="246"/>
                </a:cubicBezTo>
                <a:cubicBezTo>
                  <a:pt x="905" y="246"/>
                  <a:pt x="885" y="1"/>
                  <a:pt x="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8" name="Google Shape;4598;p42">
            <a:extLst>
              <a:ext uri="{FF2B5EF4-FFF2-40B4-BE49-F238E27FC236}">
                <a16:creationId xmlns:a16="http://schemas.microsoft.com/office/drawing/2014/main" id="{406299FE-F459-8188-DCBA-D02649C7A2C9}"/>
              </a:ext>
            </a:extLst>
          </p:cNvPr>
          <p:cNvSpPr/>
          <p:nvPr/>
        </p:nvSpPr>
        <p:spPr>
          <a:xfrm>
            <a:off x="10710289" y="5949748"/>
            <a:ext cx="271007" cy="121794"/>
          </a:xfrm>
          <a:custGeom>
            <a:avLst/>
            <a:gdLst/>
            <a:ahLst/>
            <a:cxnLst/>
            <a:rect l="l" t="t" r="r" b="b"/>
            <a:pathLst>
              <a:path w="1789" h="804" extrusionOk="0">
                <a:moveTo>
                  <a:pt x="1137" y="1"/>
                </a:moveTo>
                <a:cubicBezTo>
                  <a:pt x="903" y="1"/>
                  <a:pt x="884" y="247"/>
                  <a:pt x="884" y="247"/>
                </a:cubicBezTo>
                <a:cubicBezTo>
                  <a:pt x="884" y="247"/>
                  <a:pt x="763" y="154"/>
                  <a:pt x="588" y="154"/>
                </a:cubicBezTo>
                <a:cubicBezTo>
                  <a:pt x="558" y="154"/>
                  <a:pt x="526" y="156"/>
                  <a:pt x="492" y="163"/>
                </a:cubicBezTo>
                <a:cubicBezTo>
                  <a:pt x="267" y="207"/>
                  <a:pt x="306" y="418"/>
                  <a:pt x="306" y="418"/>
                </a:cubicBezTo>
                <a:cubicBezTo>
                  <a:pt x="306" y="418"/>
                  <a:pt x="295" y="417"/>
                  <a:pt x="276" y="417"/>
                </a:cubicBezTo>
                <a:cubicBezTo>
                  <a:pt x="207" y="417"/>
                  <a:pt x="38" y="439"/>
                  <a:pt x="1" y="653"/>
                </a:cubicBezTo>
                <a:cubicBezTo>
                  <a:pt x="458" y="735"/>
                  <a:pt x="852" y="804"/>
                  <a:pt x="1236" y="804"/>
                </a:cubicBezTo>
                <a:cubicBezTo>
                  <a:pt x="1389" y="804"/>
                  <a:pt x="1540" y="793"/>
                  <a:pt x="1693" y="768"/>
                </a:cubicBezTo>
                <a:lnTo>
                  <a:pt x="1676" y="335"/>
                </a:lnTo>
                <a:cubicBezTo>
                  <a:pt x="1676" y="335"/>
                  <a:pt x="1788" y="268"/>
                  <a:pt x="1676" y="163"/>
                </a:cubicBezTo>
                <a:cubicBezTo>
                  <a:pt x="1646" y="135"/>
                  <a:pt x="1616" y="125"/>
                  <a:pt x="1586" y="125"/>
                </a:cubicBezTo>
                <a:cubicBezTo>
                  <a:pt x="1504" y="125"/>
                  <a:pt x="1433" y="206"/>
                  <a:pt x="1433" y="206"/>
                </a:cubicBezTo>
                <a:cubicBezTo>
                  <a:pt x="1433" y="206"/>
                  <a:pt x="1370" y="1"/>
                  <a:pt x="11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9" name="Google Shape;4599;p42">
            <a:extLst>
              <a:ext uri="{FF2B5EF4-FFF2-40B4-BE49-F238E27FC236}">
                <a16:creationId xmlns:a16="http://schemas.microsoft.com/office/drawing/2014/main" id="{D13A2527-40AA-2BE5-A1BC-B5064A9DAC0F}"/>
              </a:ext>
            </a:extLst>
          </p:cNvPr>
          <p:cNvSpPr/>
          <p:nvPr/>
        </p:nvSpPr>
        <p:spPr>
          <a:xfrm>
            <a:off x="10752554" y="5272908"/>
            <a:ext cx="860435" cy="716676"/>
          </a:xfrm>
          <a:custGeom>
            <a:avLst/>
            <a:gdLst/>
            <a:ahLst/>
            <a:cxnLst/>
            <a:rect l="l" t="t" r="r" b="b"/>
            <a:pathLst>
              <a:path w="5680" h="4731" extrusionOk="0">
                <a:moveTo>
                  <a:pt x="3838" y="1"/>
                </a:moveTo>
                <a:cubicBezTo>
                  <a:pt x="3724" y="1"/>
                  <a:pt x="3615" y="52"/>
                  <a:pt x="3520" y="107"/>
                </a:cubicBezTo>
                <a:cubicBezTo>
                  <a:pt x="3156" y="324"/>
                  <a:pt x="2894" y="637"/>
                  <a:pt x="2683" y="962"/>
                </a:cubicBezTo>
                <a:cubicBezTo>
                  <a:pt x="2235" y="1659"/>
                  <a:pt x="2001" y="2446"/>
                  <a:pt x="2009" y="3233"/>
                </a:cubicBezTo>
                <a:cubicBezTo>
                  <a:pt x="1874" y="2664"/>
                  <a:pt x="1324" y="1786"/>
                  <a:pt x="807" y="1542"/>
                </a:cubicBezTo>
                <a:cubicBezTo>
                  <a:pt x="690" y="1487"/>
                  <a:pt x="581" y="1463"/>
                  <a:pt x="483" y="1463"/>
                </a:cubicBezTo>
                <a:cubicBezTo>
                  <a:pt x="191" y="1463"/>
                  <a:pt x="0" y="1679"/>
                  <a:pt x="26" y="1954"/>
                </a:cubicBezTo>
                <a:cubicBezTo>
                  <a:pt x="96" y="2709"/>
                  <a:pt x="1392" y="3948"/>
                  <a:pt x="2116" y="4730"/>
                </a:cubicBezTo>
                <a:cubicBezTo>
                  <a:pt x="3034" y="4333"/>
                  <a:pt x="4307" y="3834"/>
                  <a:pt x="5263" y="3377"/>
                </a:cubicBezTo>
                <a:cubicBezTo>
                  <a:pt x="5432" y="3297"/>
                  <a:pt x="5609" y="3185"/>
                  <a:pt x="5635" y="3026"/>
                </a:cubicBezTo>
                <a:cubicBezTo>
                  <a:pt x="5679" y="2754"/>
                  <a:pt x="5266" y="2590"/>
                  <a:pt x="4930" y="2576"/>
                </a:cubicBezTo>
                <a:cubicBezTo>
                  <a:pt x="4898" y="2574"/>
                  <a:pt x="4866" y="2574"/>
                  <a:pt x="4834" y="2574"/>
                </a:cubicBezTo>
                <a:cubicBezTo>
                  <a:pt x="4017" y="2574"/>
                  <a:pt x="3213" y="2963"/>
                  <a:pt x="2829" y="3553"/>
                </a:cubicBezTo>
                <a:cubicBezTo>
                  <a:pt x="3342" y="2613"/>
                  <a:pt x="3858" y="1666"/>
                  <a:pt x="4150" y="664"/>
                </a:cubicBezTo>
                <a:cubicBezTo>
                  <a:pt x="4187" y="534"/>
                  <a:pt x="4220" y="400"/>
                  <a:pt x="4187" y="271"/>
                </a:cubicBezTo>
                <a:cubicBezTo>
                  <a:pt x="4153" y="142"/>
                  <a:pt x="4032" y="19"/>
                  <a:pt x="3872" y="2"/>
                </a:cubicBezTo>
                <a:cubicBezTo>
                  <a:pt x="3861" y="1"/>
                  <a:pt x="3849" y="1"/>
                  <a:pt x="3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0" name="Google Shape;4600;p42">
            <a:extLst>
              <a:ext uri="{FF2B5EF4-FFF2-40B4-BE49-F238E27FC236}">
                <a16:creationId xmlns:a16="http://schemas.microsoft.com/office/drawing/2014/main" id="{BC9683D4-88A1-51A7-4FD7-C1839B4EE1DF}"/>
              </a:ext>
            </a:extLst>
          </p:cNvPr>
          <p:cNvSpPr/>
          <p:nvPr/>
        </p:nvSpPr>
        <p:spPr>
          <a:xfrm>
            <a:off x="11071129" y="5336533"/>
            <a:ext cx="244648" cy="638661"/>
          </a:xfrm>
          <a:custGeom>
            <a:avLst/>
            <a:gdLst/>
            <a:ahLst/>
            <a:cxnLst/>
            <a:rect l="l" t="t" r="r" b="b"/>
            <a:pathLst>
              <a:path w="1615" h="4216" fill="none" extrusionOk="0">
                <a:moveTo>
                  <a:pt x="1615" y="1"/>
                </a:moveTo>
                <a:cubicBezTo>
                  <a:pt x="868" y="1327"/>
                  <a:pt x="323" y="2749"/>
                  <a:pt x="1" y="421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42">
            <a:extLst>
              <a:ext uri="{FF2B5EF4-FFF2-40B4-BE49-F238E27FC236}">
                <a16:creationId xmlns:a16="http://schemas.microsoft.com/office/drawing/2014/main" id="{EDD82F29-F02E-3E59-8702-50DE4F48FB32}"/>
              </a:ext>
            </a:extLst>
          </p:cNvPr>
          <p:cNvSpPr/>
          <p:nvPr/>
        </p:nvSpPr>
        <p:spPr>
          <a:xfrm>
            <a:off x="11066433" y="5723125"/>
            <a:ext cx="459908" cy="254495"/>
          </a:xfrm>
          <a:custGeom>
            <a:avLst/>
            <a:gdLst/>
            <a:ahLst/>
            <a:cxnLst/>
            <a:rect l="l" t="t" r="r" b="b"/>
            <a:pathLst>
              <a:path w="3036" h="1680" fill="none" extrusionOk="0">
                <a:moveTo>
                  <a:pt x="3036" y="0"/>
                </a:moveTo>
                <a:cubicBezTo>
                  <a:pt x="1872" y="255"/>
                  <a:pt x="796" y="850"/>
                  <a:pt x="1" y="168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42">
            <a:extLst>
              <a:ext uri="{FF2B5EF4-FFF2-40B4-BE49-F238E27FC236}">
                <a16:creationId xmlns:a16="http://schemas.microsoft.com/office/drawing/2014/main" id="{AAD10910-2077-2F4A-4510-C18C1E89C88E}"/>
              </a:ext>
            </a:extLst>
          </p:cNvPr>
          <p:cNvSpPr/>
          <p:nvPr/>
        </p:nvSpPr>
        <p:spPr>
          <a:xfrm>
            <a:off x="10823298" y="5564519"/>
            <a:ext cx="245860" cy="407949"/>
          </a:xfrm>
          <a:custGeom>
            <a:avLst/>
            <a:gdLst/>
            <a:ahLst/>
            <a:cxnLst/>
            <a:rect l="l" t="t" r="r" b="b"/>
            <a:pathLst>
              <a:path w="1623" h="2693" fill="none" extrusionOk="0">
                <a:moveTo>
                  <a:pt x="1" y="0"/>
                </a:moveTo>
                <a:cubicBezTo>
                  <a:pt x="593" y="876"/>
                  <a:pt x="1340" y="1693"/>
                  <a:pt x="1622" y="269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3" name="Google Shape;4603;p42">
            <a:extLst>
              <a:ext uri="{FF2B5EF4-FFF2-40B4-BE49-F238E27FC236}">
                <a16:creationId xmlns:a16="http://schemas.microsoft.com/office/drawing/2014/main" id="{588442D8-271A-8134-6366-4D97D116E2EA}"/>
              </a:ext>
            </a:extLst>
          </p:cNvPr>
          <p:cNvSpPr/>
          <p:nvPr/>
        </p:nvSpPr>
        <p:spPr>
          <a:xfrm>
            <a:off x="10916159" y="5924601"/>
            <a:ext cx="326147" cy="163452"/>
          </a:xfrm>
          <a:custGeom>
            <a:avLst/>
            <a:gdLst/>
            <a:ahLst/>
            <a:cxnLst/>
            <a:rect l="l" t="t" r="r" b="b"/>
            <a:pathLst>
              <a:path w="2153" h="1079" extrusionOk="0">
                <a:moveTo>
                  <a:pt x="1195" y="0"/>
                </a:moveTo>
                <a:cubicBezTo>
                  <a:pt x="1040" y="0"/>
                  <a:pt x="884" y="14"/>
                  <a:pt x="731" y="42"/>
                </a:cubicBezTo>
                <a:cubicBezTo>
                  <a:pt x="536" y="78"/>
                  <a:pt x="337" y="142"/>
                  <a:pt x="205" y="273"/>
                </a:cubicBezTo>
                <a:cubicBezTo>
                  <a:pt x="23" y="454"/>
                  <a:pt x="8" y="718"/>
                  <a:pt x="1" y="960"/>
                </a:cubicBezTo>
                <a:cubicBezTo>
                  <a:pt x="460" y="1033"/>
                  <a:pt x="949" y="1079"/>
                  <a:pt x="1442" y="1079"/>
                </a:cubicBezTo>
                <a:cubicBezTo>
                  <a:pt x="1622" y="1079"/>
                  <a:pt x="1803" y="1073"/>
                  <a:pt x="1983" y="1060"/>
                </a:cubicBezTo>
                <a:cubicBezTo>
                  <a:pt x="2049" y="919"/>
                  <a:pt x="2116" y="774"/>
                  <a:pt x="2135" y="620"/>
                </a:cubicBezTo>
                <a:cubicBezTo>
                  <a:pt x="2152" y="469"/>
                  <a:pt x="2114" y="303"/>
                  <a:pt x="1992" y="192"/>
                </a:cubicBezTo>
                <a:cubicBezTo>
                  <a:pt x="1881" y="90"/>
                  <a:pt x="1718" y="50"/>
                  <a:pt x="1562" y="26"/>
                </a:cubicBezTo>
                <a:cubicBezTo>
                  <a:pt x="1441" y="9"/>
                  <a:pt x="1318" y="0"/>
                  <a:pt x="11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4" name="Google Shape;4604;p42">
            <a:extLst>
              <a:ext uri="{FF2B5EF4-FFF2-40B4-BE49-F238E27FC236}">
                <a16:creationId xmlns:a16="http://schemas.microsoft.com/office/drawing/2014/main" id="{881242CD-6362-7DCC-6044-FF122B87DB97}"/>
              </a:ext>
            </a:extLst>
          </p:cNvPr>
          <p:cNvSpPr/>
          <p:nvPr/>
        </p:nvSpPr>
        <p:spPr>
          <a:xfrm>
            <a:off x="11012201" y="6016251"/>
            <a:ext cx="372956" cy="96344"/>
          </a:xfrm>
          <a:custGeom>
            <a:avLst/>
            <a:gdLst/>
            <a:ahLst/>
            <a:cxnLst/>
            <a:rect l="l" t="t" r="r" b="b"/>
            <a:pathLst>
              <a:path w="2462" h="636" extrusionOk="0">
                <a:moveTo>
                  <a:pt x="1821" y="0"/>
                </a:moveTo>
                <a:cubicBezTo>
                  <a:pt x="1550" y="0"/>
                  <a:pt x="1394" y="315"/>
                  <a:pt x="1394" y="315"/>
                </a:cubicBezTo>
                <a:cubicBezTo>
                  <a:pt x="1394" y="315"/>
                  <a:pt x="1406" y="145"/>
                  <a:pt x="1235" y="123"/>
                </a:cubicBezTo>
                <a:cubicBezTo>
                  <a:pt x="1223" y="121"/>
                  <a:pt x="1212" y="121"/>
                  <a:pt x="1201" y="121"/>
                </a:cubicBezTo>
                <a:cubicBezTo>
                  <a:pt x="1053" y="121"/>
                  <a:pt x="980" y="246"/>
                  <a:pt x="980" y="246"/>
                </a:cubicBezTo>
                <a:cubicBezTo>
                  <a:pt x="980" y="246"/>
                  <a:pt x="936" y="20"/>
                  <a:pt x="668" y="20"/>
                </a:cubicBezTo>
                <a:cubicBezTo>
                  <a:pt x="644" y="20"/>
                  <a:pt x="619" y="22"/>
                  <a:pt x="591" y="26"/>
                </a:cubicBezTo>
                <a:cubicBezTo>
                  <a:pt x="253" y="73"/>
                  <a:pt x="355" y="437"/>
                  <a:pt x="355" y="437"/>
                </a:cubicBezTo>
                <a:cubicBezTo>
                  <a:pt x="355" y="437"/>
                  <a:pt x="297" y="405"/>
                  <a:pt x="225" y="405"/>
                </a:cubicBezTo>
                <a:cubicBezTo>
                  <a:pt x="190" y="405"/>
                  <a:pt x="150" y="413"/>
                  <a:pt x="113" y="437"/>
                </a:cubicBezTo>
                <a:cubicBezTo>
                  <a:pt x="0" y="506"/>
                  <a:pt x="28" y="619"/>
                  <a:pt x="28" y="619"/>
                </a:cubicBezTo>
                <a:cubicBezTo>
                  <a:pt x="274" y="631"/>
                  <a:pt x="535" y="635"/>
                  <a:pt x="790" y="635"/>
                </a:cubicBezTo>
                <a:cubicBezTo>
                  <a:pt x="1622" y="635"/>
                  <a:pt x="2395" y="588"/>
                  <a:pt x="2408" y="588"/>
                </a:cubicBezTo>
                <a:cubicBezTo>
                  <a:pt x="2408" y="588"/>
                  <a:pt x="2408" y="588"/>
                  <a:pt x="2408" y="588"/>
                </a:cubicBezTo>
                <a:cubicBezTo>
                  <a:pt x="2462" y="337"/>
                  <a:pt x="2314" y="295"/>
                  <a:pt x="2209" y="295"/>
                </a:cubicBezTo>
                <a:cubicBezTo>
                  <a:pt x="2156" y="295"/>
                  <a:pt x="2113" y="306"/>
                  <a:pt x="2113" y="306"/>
                </a:cubicBezTo>
                <a:cubicBezTo>
                  <a:pt x="2113" y="306"/>
                  <a:pt x="2189" y="57"/>
                  <a:pt x="1881" y="5"/>
                </a:cubicBezTo>
                <a:cubicBezTo>
                  <a:pt x="1860" y="2"/>
                  <a:pt x="1840" y="0"/>
                  <a:pt x="18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5" name="Google Shape;4605;p42">
            <a:extLst>
              <a:ext uri="{FF2B5EF4-FFF2-40B4-BE49-F238E27FC236}">
                <a16:creationId xmlns:a16="http://schemas.microsoft.com/office/drawing/2014/main" id="{293A57B4-563B-FD40-93EC-DFF9D0AC4885}"/>
              </a:ext>
            </a:extLst>
          </p:cNvPr>
          <p:cNvSpPr/>
          <p:nvPr/>
        </p:nvSpPr>
        <p:spPr>
          <a:xfrm>
            <a:off x="10726801" y="5996709"/>
            <a:ext cx="310999" cy="113917"/>
          </a:xfrm>
          <a:custGeom>
            <a:avLst/>
            <a:gdLst/>
            <a:ahLst/>
            <a:cxnLst/>
            <a:rect l="l" t="t" r="r" b="b"/>
            <a:pathLst>
              <a:path w="2053" h="752" extrusionOk="0">
                <a:moveTo>
                  <a:pt x="1235" y="1"/>
                </a:moveTo>
                <a:cubicBezTo>
                  <a:pt x="948" y="1"/>
                  <a:pt x="830" y="231"/>
                  <a:pt x="830" y="231"/>
                </a:cubicBezTo>
                <a:cubicBezTo>
                  <a:pt x="830" y="231"/>
                  <a:pt x="778" y="89"/>
                  <a:pt x="600" y="89"/>
                </a:cubicBezTo>
                <a:cubicBezTo>
                  <a:pt x="565" y="89"/>
                  <a:pt x="525" y="95"/>
                  <a:pt x="481" y="107"/>
                </a:cubicBezTo>
                <a:cubicBezTo>
                  <a:pt x="204" y="186"/>
                  <a:pt x="295" y="364"/>
                  <a:pt x="295" y="364"/>
                </a:cubicBezTo>
                <a:cubicBezTo>
                  <a:pt x="295" y="364"/>
                  <a:pt x="275" y="359"/>
                  <a:pt x="246" y="359"/>
                </a:cubicBezTo>
                <a:cubicBezTo>
                  <a:pt x="203" y="359"/>
                  <a:pt x="138" y="370"/>
                  <a:pt x="86" y="426"/>
                </a:cubicBezTo>
                <a:cubicBezTo>
                  <a:pt x="0" y="519"/>
                  <a:pt x="94" y="612"/>
                  <a:pt x="94" y="612"/>
                </a:cubicBezTo>
                <a:cubicBezTo>
                  <a:pt x="498" y="700"/>
                  <a:pt x="1938" y="751"/>
                  <a:pt x="1938" y="751"/>
                </a:cubicBezTo>
                <a:cubicBezTo>
                  <a:pt x="1938" y="751"/>
                  <a:pt x="2052" y="431"/>
                  <a:pt x="1919" y="335"/>
                </a:cubicBezTo>
                <a:cubicBezTo>
                  <a:pt x="1870" y="299"/>
                  <a:pt x="1816" y="288"/>
                  <a:pt x="1769" y="288"/>
                </a:cubicBezTo>
                <a:cubicBezTo>
                  <a:pt x="1688" y="288"/>
                  <a:pt x="1625" y="320"/>
                  <a:pt x="1625" y="320"/>
                </a:cubicBezTo>
                <a:cubicBezTo>
                  <a:pt x="1625" y="320"/>
                  <a:pt x="1574" y="19"/>
                  <a:pt x="1266" y="2"/>
                </a:cubicBezTo>
                <a:cubicBezTo>
                  <a:pt x="1255" y="1"/>
                  <a:pt x="1245" y="1"/>
                  <a:pt x="1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6" name="Google Shape;4606;p42">
            <a:extLst>
              <a:ext uri="{FF2B5EF4-FFF2-40B4-BE49-F238E27FC236}">
                <a16:creationId xmlns:a16="http://schemas.microsoft.com/office/drawing/2014/main" id="{FA2B4463-49E9-5F8B-3AE8-08BDF6B1B0BA}"/>
              </a:ext>
            </a:extLst>
          </p:cNvPr>
          <p:cNvSpPr/>
          <p:nvPr/>
        </p:nvSpPr>
        <p:spPr>
          <a:xfrm>
            <a:off x="12235602" y="5145357"/>
            <a:ext cx="169057" cy="74076"/>
          </a:xfrm>
          <a:custGeom>
            <a:avLst/>
            <a:gdLst/>
            <a:ahLst/>
            <a:cxnLst/>
            <a:rect l="l" t="t" r="r" b="b"/>
            <a:pathLst>
              <a:path w="1116" h="489" extrusionOk="0">
                <a:moveTo>
                  <a:pt x="407" y="1"/>
                </a:moveTo>
                <a:cubicBezTo>
                  <a:pt x="260" y="1"/>
                  <a:pt x="222" y="139"/>
                  <a:pt x="222" y="139"/>
                </a:cubicBezTo>
                <a:cubicBezTo>
                  <a:pt x="222" y="139"/>
                  <a:pt x="177" y="84"/>
                  <a:pt x="126" y="84"/>
                </a:cubicBezTo>
                <a:cubicBezTo>
                  <a:pt x="108" y="84"/>
                  <a:pt x="89" y="91"/>
                  <a:pt x="71" y="109"/>
                </a:cubicBezTo>
                <a:cubicBezTo>
                  <a:pt x="0" y="181"/>
                  <a:pt x="71" y="224"/>
                  <a:pt x="71" y="224"/>
                </a:cubicBezTo>
                <a:lnTo>
                  <a:pt x="59" y="484"/>
                </a:lnTo>
                <a:cubicBezTo>
                  <a:pt x="135" y="487"/>
                  <a:pt x="211" y="488"/>
                  <a:pt x="288" y="488"/>
                </a:cubicBezTo>
                <a:cubicBezTo>
                  <a:pt x="557" y="488"/>
                  <a:pt x="833" y="470"/>
                  <a:pt x="1115" y="439"/>
                </a:cubicBezTo>
                <a:cubicBezTo>
                  <a:pt x="1091" y="295"/>
                  <a:pt x="987" y="280"/>
                  <a:pt x="943" y="280"/>
                </a:cubicBezTo>
                <a:cubicBezTo>
                  <a:pt x="932" y="280"/>
                  <a:pt x="924" y="281"/>
                  <a:pt x="924" y="281"/>
                </a:cubicBezTo>
                <a:cubicBezTo>
                  <a:pt x="924" y="281"/>
                  <a:pt x="949" y="139"/>
                  <a:pt x="809" y="109"/>
                </a:cubicBezTo>
                <a:cubicBezTo>
                  <a:pt x="788" y="105"/>
                  <a:pt x="768" y="103"/>
                  <a:pt x="749" y="103"/>
                </a:cubicBezTo>
                <a:cubicBezTo>
                  <a:pt x="639" y="103"/>
                  <a:pt x="564" y="166"/>
                  <a:pt x="564" y="166"/>
                </a:cubicBezTo>
                <a:cubicBezTo>
                  <a:pt x="564" y="166"/>
                  <a:pt x="551" y="1"/>
                  <a:pt x="4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7" name="Google Shape;4607;p42">
            <a:extLst>
              <a:ext uri="{FF2B5EF4-FFF2-40B4-BE49-F238E27FC236}">
                <a16:creationId xmlns:a16="http://schemas.microsoft.com/office/drawing/2014/main" id="{87E4E6AD-771B-15EB-CC3A-2EBFDAE1CC05}"/>
              </a:ext>
            </a:extLst>
          </p:cNvPr>
          <p:cNvSpPr/>
          <p:nvPr/>
        </p:nvSpPr>
        <p:spPr>
          <a:xfrm>
            <a:off x="11937781" y="5129300"/>
            <a:ext cx="169057" cy="82105"/>
          </a:xfrm>
          <a:custGeom>
            <a:avLst/>
            <a:gdLst/>
            <a:ahLst/>
            <a:cxnLst/>
            <a:rect l="l" t="t" r="r" b="b"/>
            <a:pathLst>
              <a:path w="1116" h="542" extrusionOk="0">
                <a:moveTo>
                  <a:pt x="710" y="1"/>
                </a:moveTo>
                <a:cubicBezTo>
                  <a:pt x="564" y="1"/>
                  <a:pt x="553" y="166"/>
                  <a:pt x="553" y="166"/>
                </a:cubicBezTo>
                <a:cubicBezTo>
                  <a:pt x="553" y="166"/>
                  <a:pt x="477" y="103"/>
                  <a:pt x="366" y="103"/>
                </a:cubicBezTo>
                <a:cubicBezTo>
                  <a:pt x="348" y="103"/>
                  <a:pt x="328" y="105"/>
                  <a:pt x="308" y="109"/>
                </a:cubicBezTo>
                <a:cubicBezTo>
                  <a:pt x="167" y="139"/>
                  <a:pt x="192" y="282"/>
                  <a:pt x="192" y="282"/>
                </a:cubicBezTo>
                <a:cubicBezTo>
                  <a:pt x="192" y="282"/>
                  <a:pt x="185" y="280"/>
                  <a:pt x="173" y="280"/>
                </a:cubicBezTo>
                <a:cubicBezTo>
                  <a:pt x="129" y="280"/>
                  <a:pt x="25" y="296"/>
                  <a:pt x="1" y="439"/>
                </a:cubicBezTo>
                <a:cubicBezTo>
                  <a:pt x="286" y="494"/>
                  <a:pt x="531" y="541"/>
                  <a:pt x="770" y="541"/>
                </a:cubicBezTo>
                <a:cubicBezTo>
                  <a:pt x="865" y="541"/>
                  <a:pt x="959" y="534"/>
                  <a:pt x="1055" y="516"/>
                </a:cubicBezTo>
                <a:lnTo>
                  <a:pt x="1046" y="224"/>
                </a:lnTo>
                <a:cubicBezTo>
                  <a:pt x="1046" y="224"/>
                  <a:pt x="1116" y="180"/>
                  <a:pt x="1046" y="109"/>
                </a:cubicBezTo>
                <a:cubicBezTo>
                  <a:pt x="1028" y="91"/>
                  <a:pt x="1009" y="84"/>
                  <a:pt x="991" y="84"/>
                </a:cubicBezTo>
                <a:cubicBezTo>
                  <a:pt x="939" y="84"/>
                  <a:pt x="895" y="139"/>
                  <a:pt x="895" y="139"/>
                </a:cubicBezTo>
                <a:cubicBezTo>
                  <a:pt x="895" y="139"/>
                  <a:pt x="855" y="1"/>
                  <a:pt x="7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8" name="Google Shape;4608;p42">
            <a:extLst>
              <a:ext uri="{FF2B5EF4-FFF2-40B4-BE49-F238E27FC236}">
                <a16:creationId xmlns:a16="http://schemas.microsoft.com/office/drawing/2014/main" id="{F5A22A40-E53A-8782-B803-B3D0FF37AB3B}"/>
              </a:ext>
            </a:extLst>
          </p:cNvPr>
          <p:cNvSpPr/>
          <p:nvPr/>
        </p:nvSpPr>
        <p:spPr>
          <a:xfrm>
            <a:off x="11952778" y="4664540"/>
            <a:ext cx="593367" cy="492781"/>
          </a:xfrm>
          <a:custGeom>
            <a:avLst/>
            <a:gdLst/>
            <a:ahLst/>
            <a:cxnLst/>
            <a:rect l="l" t="t" r="r" b="b"/>
            <a:pathLst>
              <a:path w="3917" h="3253" extrusionOk="0">
                <a:moveTo>
                  <a:pt x="2647" y="0"/>
                </a:moveTo>
                <a:cubicBezTo>
                  <a:pt x="2568" y="0"/>
                  <a:pt x="2493" y="34"/>
                  <a:pt x="2429" y="74"/>
                </a:cubicBezTo>
                <a:cubicBezTo>
                  <a:pt x="2177" y="221"/>
                  <a:pt x="1996" y="437"/>
                  <a:pt x="1851" y="661"/>
                </a:cubicBezTo>
                <a:cubicBezTo>
                  <a:pt x="1542" y="1140"/>
                  <a:pt x="1381" y="1683"/>
                  <a:pt x="1386" y="2224"/>
                </a:cubicBezTo>
                <a:cubicBezTo>
                  <a:pt x="1294" y="1833"/>
                  <a:pt x="914" y="1229"/>
                  <a:pt x="557" y="1062"/>
                </a:cubicBezTo>
                <a:cubicBezTo>
                  <a:pt x="477" y="1024"/>
                  <a:pt x="401" y="1007"/>
                  <a:pt x="334" y="1007"/>
                </a:cubicBezTo>
                <a:cubicBezTo>
                  <a:pt x="133" y="1007"/>
                  <a:pt x="1" y="1155"/>
                  <a:pt x="18" y="1345"/>
                </a:cubicBezTo>
                <a:cubicBezTo>
                  <a:pt x="67" y="1861"/>
                  <a:pt x="961" y="2714"/>
                  <a:pt x="1461" y="3252"/>
                </a:cubicBezTo>
                <a:cubicBezTo>
                  <a:pt x="2094" y="2979"/>
                  <a:pt x="2972" y="2634"/>
                  <a:pt x="3631" y="2322"/>
                </a:cubicBezTo>
                <a:cubicBezTo>
                  <a:pt x="3748" y="2267"/>
                  <a:pt x="3870" y="2190"/>
                  <a:pt x="3887" y="2081"/>
                </a:cubicBezTo>
                <a:cubicBezTo>
                  <a:pt x="3917" y="1894"/>
                  <a:pt x="3633" y="1780"/>
                  <a:pt x="3400" y="1771"/>
                </a:cubicBezTo>
                <a:cubicBezTo>
                  <a:pt x="3378" y="1770"/>
                  <a:pt x="3356" y="1769"/>
                  <a:pt x="3335" y="1769"/>
                </a:cubicBezTo>
                <a:cubicBezTo>
                  <a:pt x="2772" y="1769"/>
                  <a:pt x="2217" y="2037"/>
                  <a:pt x="1952" y="2443"/>
                </a:cubicBezTo>
                <a:cubicBezTo>
                  <a:pt x="2306" y="1796"/>
                  <a:pt x="2661" y="1145"/>
                  <a:pt x="2863" y="456"/>
                </a:cubicBezTo>
                <a:cubicBezTo>
                  <a:pt x="2888" y="368"/>
                  <a:pt x="2911" y="275"/>
                  <a:pt x="2888" y="185"/>
                </a:cubicBezTo>
                <a:cubicBezTo>
                  <a:pt x="2865" y="96"/>
                  <a:pt x="2782" y="12"/>
                  <a:pt x="2671" y="1"/>
                </a:cubicBezTo>
                <a:cubicBezTo>
                  <a:pt x="2663" y="0"/>
                  <a:pt x="2655" y="0"/>
                  <a:pt x="26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42">
            <a:extLst>
              <a:ext uri="{FF2B5EF4-FFF2-40B4-BE49-F238E27FC236}">
                <a16:creationId xmlns:a16="http://schemas.microsoft.com/office/drawing/2014/main" id="{3790A1AE-C1D3-68E9-A20F-B595F51E7693}"/>
              </a:ext>
            </a:extLst>
          </p:cNvPr>
          <p:cNvSpPr/>
          <p:nvPr/>
        </p:nvSpPr>
        <p:spPr>
          <a:xfrm>
            <a:off x="12172736" y="4708017"/>
            <a:ext cx="169057" cy="439458"/>
          </a:xfrm>
          <a:custGeom>
            <a:avLst/>
            <a:gdLst/>
            <a:ahLst/>
            <a:cxnLst/>
            <a:rect l="l" t="t" r="r" b="b"/>
            <a:pathLst>
              <a:path w="1116" h="2901" fill="none" extrusionOk="0">
                <a:moveTo>
                  <a:pt x="1115" y="1"/>
                </a:moveTo>
                <a:cubicBezTo>
                  <a:pt x="600" y="913"/>
                  <a:pt x="223" y="1892"/>
                  <a:pt x="1" y="29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0" name="Google Shape;4610;p42">
            <a:extLst>
              <a:ext uri="{FF2B5EF4-FFF2-40B4-BE49-F238E27FC236}">
                <a16:creationId xmlns:a16="http://schemas.microsoft.com/office/drawing/2014/main" id="{A2D77481-AB4D-0DD9-E205-34CD8CF08D05}"/>
              </a:ext>
            </a:extLst>
          </p:cNvPr>
          <p:cNvSpPr/>
          <p:nvPr/>
        </p:nvSpPr>
        <p:spPr>
          <a:xfrm>
            <a:off x="12169554" y="4974026"/>
            <a:ext cx="317361" cy="175268"/>
          </a:xfrm>
          <a:custGeom>
            <a:avLst/>
            <a:gdLst/>
            <a:ahLst/>
            <a:cxnLst/>
            <a:rect l="l" t="t" r="r" b="b"/>
            <a:pathLst>
              <a:path w="2095" h="1157" fill="none" extrusionOk="0">
                <a:moveTo>
                  <a:pt x="2094" y="0"/>
                </a:moveTo>
                <a:cubicBezTo>
                  <a:pt x="1291" y="176"/>
                  <a:pt x="550" y="585"/>
                  <a:pt x="0" y="115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42">
            <a:extLst>
              <a:ext uri="{FF2B5EF4-FFF2-40B4-BE49-F238E27FC236}">
                <a16:creationId xmlns:a16="http://schemas.microsoft.com/office/drawing/2014/main" id="{DDBDD79F-9830-B692-43ED-9FC1A121D758}"/>
              </a:ext>
            </a:extLst>
          </p:cNvPr>
          <p:cNvSpPr/>
          <p:nvPr/>
        </p:nvSpPr>
        <p:spPr>
          <a:xfrm>
            <a:off x="12001859" y="4865108"/>
            <a:ext cx="169512" cy="280550"/>
          </a:xfrm>
          <a:custGeom>
            <a:avLst/>
            <a:gdLst/>
            <a:ahLst/>
            <a:cxnLst/>
            <a:rect l="l" t="t" r="r" b="b"/>
            <a:pathLst>
              <a:path w="1119" h="1852" fill="none" extrusionOk="0">
                <a:moveTo>
                  <a:pt x="0" y="0"/>
                </a:moveTo>
                <a:cubicBezTo>
                  <a:pt x="409" y="602"/>
                  <a:pt x="923" y="1164"/>
                  <a:pt x="1119" y="185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2" name="Google Shape;4612;p42">
            <a:extLst>
              <a:ext uri="{FF2B5EF4-FFF2-40B4-BE49-F238E27FC236}">
                <a16:creationId xmlns:a16="http://schemas.microsoft.com/office/drawing/2014/main" id="{1B488B96-42D6-9871-01BC-0060C733579A}"/>
              </a:ext>
            </a:extLst>
          </p:cNvPr>
          <p:cNvSpPr/>
          <p:nvPr/>
        </p:nvSpPr>
        <p:spPr>
          <a:xfrm>
            <a:off x="12065786" y="5112485"/>
            <a:ext cx="225107" cy="112553"/>
          </a:xfrm>
          <a:custGeom>
            <a:avLst/>
            <a:gdLst/>
            <a:ahLst/>
            <a:cxnLst/>
            <a:rect l="l" t="t" r="r" b="b"/>
            <a:pathLst>
              <a:path w="1486" h="743" extrusionOk="0">
                <a:moveTo>
                  <a:pt x="822" y="1"/>
                </a:moveTo>
                <a:cubicBezTo>
                  <a:pt x="715" y="1"/>
                  <a:pt x="609" y="10"/>
                  <a:pt x="504" y="29"/>
                </a:cubicBezTo>
                <a:cubicBezTo>
                  <a:pt x="369" y="54"/>
                  <a:pt x="232" y="98"/>
                  <a:pt x="142" y="188"/>
                </a:cubicBezTo>
                <a:cubicBezTo>
                  <a:pt x="18" y="313"/>
                  <a:pt x="5" y="496"/>
                  <a:pt x="0" y="662"/>
                </a:cubicBezTo>
                <a:cubicBezTo>
                  <a:pt x="319" y="712"/>
                  <a:pt x="659" y="743"/>
                  <a:pt x="1002" y="743"/>
                </a:cubicBezTo>
                <a:cubicBezTo>
                  <a:pt x="1124" y="743"/>
                  <a:pt x="1246" y="739"/>
                  <a:pt x="1368" y="731"/>
                </a:cubicBezTo>
                <a:cubicBezTo>
                  <a:pt x="1415" y="633"/>
                  <a:pt x="1460" y="533"/>
                  <a:pt x="1473" y="428"/>
                </a:cubicBezTo>
                <a:cubicBezTo>
                  <a:pt x="1485" y="322"/>
                  <a:pt x="1459" y="209"/>
                  <a:pt x="1375" y="132"/>
                </a:cubicBezTo>
                <a:cubicBezTo>
                  <a:pt x="1297" y="63"/>
                  <a:pt x="1186" y="34"/>
                  <a:pt x="1078" y="19"/>
                </a:cubicBezTo>
                <a:cubicBezTo>
                  <a:pt x="993" y="7"/>
                  <a:pt x="908" y="1"/>
                  <a:pt x="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3" name="Google Shape;4613;p42">
            <a:extLst>
              <a:ext uri="{FF2B5EF4-FFF2-40B4-BE49-F238E27FC236}">
                <a16:creationId xmlns:a16="http://schemas.microsoft.com/office/drawing/2014/main" id="{D19E0EB8-CB30-D0FE-FB77-16F245990030}"/>
              </a:ext>
            </a:extLst>
          </p:cNvPr>
          <p:cNvSpPr/>
          <p:nvPr/>
        </p:nvSpPr>
        <p:spPr>
          <a:xfrm>
            <a:off x="12126229" y="5173685"/>
            <a:ext cx="232681" cy="65290"/>
          </a:xfrm>
          <a:custGeom>
            <a:avLst/>
            <a:gdLst/>
            <a:ahLst/>
            <a:cxnLst/>
            <a:rect l="l" t="t" r="r" b="b"/>
            <a:pathLst>
              <a:path w="1536" h="431" extrusionOk="0">
                <a:moveTo>
                  <a:pt x="1136" y="1"/>
                </a:moveTo>
                <a:cubicBezTo>
                  <a:pt x="966" y="1"/>
                  <a:pt x="870" y="213"/>
                  <a:pt x="870" y="213"/>
                </a:cubicBezTo>
                <a:cubicBezTo>
                  <a:pt x="870" y="213"/>
                  <a:pt x="876" y="97"/>
                  <a:pt x="771" y="83"/>
                </a:cubicBezTo>
                <a:cubicBezTo>
                  <a:pt x="763" y="82"/>
                  <a:pt x="756" y="81"/>
                  <a:pt x="748" y="81"/>
                </a:cubicBezTo>
                <a:cubicBezTo>
                  <a:pt x="656" y="81"/>
                  <a:pt x="611" y="165"/>
                  <a:pt x="611" y="165"/>
                </a:cubicBezTo>
                <a:cubicBezTo>
                  <a:pt x="611" y="165"/>
                  <a:pt x="583" y="14"/>
                  <a:pt x="416" y="14"/>
                </a:cubicBezTo>
                <a:cubicBezTo>
                  <a:pt x="401" y="14"/>
                  <a:pt x="385" y="15"/>
                  <a:pt x="368" y="18"/>
                </a:cubicBezTo>
                <a:cubicBezTo>
                  <a:pt x="157" y="52"/>
                  <a:pt x="220" y="296"/>
                  <a:pt x="220" y="296"/>
                </a:cubicBezTo>
                <a:cubicBezTo>
                  <a:pt x="220" y="296"/>
                  <a:pt x="185" y="274"/>
                  <a:pt x="140" y="274"/>
                </a:cubicBezTo>
                <a:cubicBezTo>
                  <a:pt x="118" y="274"/>
                  <a:pt x="94" y="280"/>
                  <a:pt x="70" y="296"/>
                </a:cubicBezTo>
                <a:cubicBezTo>
                  <a:pt x="0" y="343"/>
                  <a:pt x="18" y="419"/>
                  <a:pt x="18" y="419"/>
                </a:cubicBezTo>
                <a:cubicBezTo>
                  <a:pt x="174" y="427"/>
                  <a:pt x="341" y="430"/>
                  <a:pt x="504" y="430"/>
                </a:cubicBezTo>
                <a:cubicBezTo>
                  <a:pt x="1022" y="430"/>
                  <a:pt x="1501" y="398"/>
                  <a:pt x="1502" y="397"/>
                </a:cubicBezTo>
                <a:cubicBezTo>
                  <a:pt x="1535" y="228"/>
                  <a:pt x="1444" y="199"/>
                  <a:pt x="1378" y="199"/>
                </a:cubicBezTo>
                <a:cubicBezTo>
                  <a:pt x="1344" y="199"/>
                  <a:pt x="1318" y="207"/>
                  <a:pt x="1318" y="207"/>
                </a:cubicBezTo>
                <a:cubicBezTo>
                  <a:pt x="1318" y="207"/>
                  <a:pt x="1365" y="38"/>
                  <a:pt x="1174" y="4"/>
                </a:cubicBezTo>
                <a:cubicBezTo>
                  <a:pt x="1161" y="2"/>
                  <a:pt x="1148" y="1"/>
                  <a:pt x="11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4" name="Google Shape;4614;p42">
            <a:extLst>
              <a:ext uri="{FF2B5EF4-FFF2-40B4-BE49-F238E27FC236}">
                <a16:creationId xmlns:a16="http://schemas.microsoft.com/office/drawing/2014/main" id="{77301920-E671-AFA0-2F30-05E67950059C}"/>
              </a:ext>
            </a:extLst>
          </p:cNvPr>
          <p:cNvSpPr/>
          <p:nvPr/>
        </p:nvSpPr>
        <p:spPr>
          <a:xfrm>
            <a:off x="11948082" y="5160809"/>
            <a:ext cx="194052" cy="76954"/>
          </a:xfrm>
          <a:custGeom>
            <a:avLst/>
            <a:gdLst/>
            <a:ahLst/>
            <a:cxnLst/>
            <a:rect l="l" t="t" r="r" b="b"/>
            <a:pathLst>
              <a:path w="1281" h="508" extrusionOk="0">
                <a:moveTo>
                  <a:pt x="770" y="1"/>
                </a:moveTo>
                <a:cubicBezTo>
                  <a:pt x="593" y="1"/>
                  <a:pt x="519" y="156"/>
                  <a:pt x="519" y="156"/>
                </a:cubicBezTo>
                <a:cubicBezTo>
                  <a:pt x="519" y="156"/>
                  <a:pt x="487" y="60"/>
                  <a:pt x="375" y="60"/>
                </a:cubicBezTo>
                <a:cubicBezTo>
                  <a:pt x="353" y="60"/>
                  <a:pt x="329" y="63"/>
                  <a:pt x="301" y="72"/>
                </a:cubicBezTo>
                <a:cubicBezTo>
                  <a:pt x="128" y="125"/>
                  <a:pt x="185" y="245"/>
                  <a:pt x="185" y="245"/>
                </a:cubicBezTo>
                <a:cubicBezTo>
                  <a:pt x="185" y="245"/>
                  <a:pt x="172" y="242"/>
                  <a:pt x="154" y="242"/>
                </a:cubicBezTo>
                <a:cubicBezTo>
                  <a:pt x="127" y="242"/>
                  <a:pt x="88" y="249"/>
                  <a:pt x="56" y="287"/>
                </a:cubicBezTo>
                <a:cubicBezTo>
                  <a:pt x="1" y="349"/>
                  <a:pt x="61" y="412"/>
                  <a:pt x="61" y="412"/>
                </a:cubicBezTo>
                <a:cubicBezTo>
                  <a:pt x="314" y="473"/>
                  <a:pt x="1209" y="508"/>
                  <a:pt x="1209" y="508"/>
                </a:cubicBezTo>
                <a:cubicBezTo>
                  <a:pt x="1209" y="508"/>
                  <a:pt x="1280" y="292"/>
                  <a:pt x="1198" y="227"/>
                </a:cubicBezTo>
                <a:cubicBezTo>
                  <a:pt x="1167" y="202"/>
                  <a:pt x="1133" y="195"/>
                  <a:pt x="1104" y="195"/>
                </a:cubicBezTo>
                <a:cubicBezTo>
                  <a:pt x="1054" y="195"/>
                  <a:pt x="1014" y="216"/>
                  <a:pt x="1014" y="216"/>
                </a:cubicBezTo>
                <a:cubicBezTo>
                  <a:pt x="1014" y="216"/>
                  <a:pt x="983" y="13"/>
                  <a:pt x="791" y="1"/>
                </a:cubicBezTo>
                <a:cubicBezTo>
                  <a:pt x="784" y="1"/>
                  <a:pt x="777" y="1"/>
                  <a:pt x="7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42">
            <a:extLst>
              <a:ext uri="{FF2B5EF4-FFF2-40B4-BE49-F238E27FC236}">
                <a16:creationId xmlns:a16="http://schemas.microsoft.com/office/drawing/2014/main" id="{FF931C36-AA18-711F-C754-7B4233D24789}"/>
              </a:ext>
            </a:extLst>
          </p:cNvPr>
          <p:cNvSpPr/>
          <p:nvPr/>
        </p:nvSpPr>
        <p:spPr>
          <a:xfrm>
            <a:off x="13109828" y="4292491"/>
            <a:ext cx="94072" cy="41355"/>
          </a:xfrm>
          <a:custGeom>
            <a:avLst/>
            <a:gdLst/>
            <a:ahLst/>
            <a:cxnLst/>
            <a:rect l="l" t="t" r="r" b="b"/>
            <a:pathLst>
              <a:path w="621" h="273" extrusionOk="0">
                <a:moveTo>
                  <a:pt x="226" y="1"/>
                </a:moveTo>
                <a:cubicBezTo>
                  <a:pt x="145" y="1"/>
                  <a:pt x="123" y="78"/>
                  <a:pt x="123" y="78"/>
                </a:cubicBezTo>
                <a:cubicBezTo>
                  <a:pt x="123" y="78"/>
                  <a:pt x="98" y="47"/>
                  <a:pt x="70" y="47"/>
                </a:cubicBezTo>
                <a:cubicBezTo>
                  <a:pt x="60" y="47"/>
                  <a:pt x="49" y="51"/>
                  <a:pt x="39" y="62"/>
                </a:cubicBezTo>
                <a:cubicBezTo>
                  <a:pt x="0" y="102"/>
                  <a:pt x="39" y="127"/>
                  <a:pt x="39" y="127"/>
                </a:cubicBezTo>
                <a:lnTo>
                  <a:pt x="32" y="269"/>
                </a:lnTo>
                <a:cubicBezTo>
                  <a:pt x="77" y="272"/>
                  <a:pt x="123" y="273"/>
                  <a:pt x="169" y="273"/>
                </a:cubicBezTo>
                <a:cubicBezTo>
                  <a:pt x="316" y="273"/>
                  <a:pt x="466" y="262"/>
                  <a:pt x="620" y="246"/>
                </a:cubicBezTo>
                <a:cubicBezTo>
                  <a:pt x="607" y="166"/>
                  <a:pt x="550" y="157"/>
                  <a:pt x="526" y="157"/>
                </a:cubicBezTo>
                <a:cubicBezTo>
                  <a:pt x="519" y="157"/>
                  <a:pt x="515" y="158"/>
                  <a:pt x="515" y="158"/>
                </a:cubicBezTo>
                <a:cubicBezTo>
                  <a:pt x="515" y="158"/>
                  <a:pt x="528" y="78"/>
                  <a:pt x="450" y="62"/>
                </a:cubicBezTo>
                <a:cubicBezTo>
                  <a:pt x="438" y="59"/>
                  <a:pt x="427" y="58"/>
                  <a:pt x="417" y="58"/>
                </a:cubicBezTo>
                <a:cubicBezTo>
                  <a:pt x="356" y="58"/>
                  <a:pt x="314" y="93"/>
                  <a:pt x="314" y="93"/>
                </a:cubicBezTo>
                <a:cubicBezTo>
                  <a:pt x="314" y="93"/>
                  <a:pt x="308" y="1"/>
                  <a:pt x="2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6" name="Google Shape;4616;p42">
            <a:extLst>
              <a:ext uri="{FF2B5EF4-FFF2-40B4-BE49-F238E27FC236}">
                <a16:creationId xmlns:a16="http://schemas.microsoft.com/office/drawing/2014/main" id="{F06425F6-7735-9210-FA94-A542A201E083}"/>
              </a:ext>
            </a:extLst>
          </p:cNvPr>
          <p:cNvSpPr/>
          <p:nvPr/>
        </p:nvSpPr>
        <p:spPr>
          <a:xfrm>
            <a:off x="12943951" y="4283704"/>
            <a:ext cx="94072" cy="45748"/>
          </a:xfrm>
          <a:custGeom>
            <a:avLst/>
            <a:gdLst/>
            <a:ahLst/>
            <a:cxnLst/>
            <a:rect l="l" t="t" r="r" b="b"/>
            <a:pathLst>
              <a:path w="621" h="302" extrusionOk="0">
                <a:moveTo>
                  <a:pt x="395" y="1"/>
                </a:moveTo>
                <a:cubicBezTo>
                  <a:pt x="314" y="1"/>
                  <a:pt x="308" y="93"/>
                  <a:pt x="308" y="93"/>
                </a:cubicBezTo>
                <a:cubicBezTo>
                  <a:pt x="308" y="93"/>
                  <a:pt x="265" y="58"/>
                  <a:pt x="204" y="58"/>
                </a:cubicBezTo>
                <a:cubicBezTo>
                  <a:pt x="194" y="58"/>
                  <a:pt x="183" y="59"/>
                  <a:pt x="171" y="62"/>
                </a:cubicBezTo>
                <a:cubicBezTo>
                  <a:pt x="93" y="78"/>
                  <a:pt x="107" y="157"/>
                  <a:pt x="107" y="157"/>
                </a:cubicBezTo>
                <a:cubicBezTo>
                  <a:pt x="107" y="157"/>
                  <a:pt x="103" y="156"/>
                  <a:pt x="97" y="156"/>
                </a:cubicBezTo>
                <a:cubicBezTo>
                  <a:pt x="73" y="156"/>
                  <a:pt x="15" y="165"/>
                  <a:pt x="1" y="245"/>
                </a:cubicBezTo>
                <a:cubicBezTo>
                  <a:pt x="160" y="276"/>
                  <a:pt x="297" y="302"/>
                  <a:pt x="431" y="302"/>
                </a:cubicBezTo>
                <a:cubicBezTo>
                  <a:pt x="484" y="302"/>
                  <a:pt x="536" y="298"/>
                  <a:pt x="589" y="288"/>
                </a:cubicBezTo>
                <a:lnTo>
                  <a:pt x="583" y="126"/>
                </a:lnTo>
                <a:cubicBezTo>
                  <a:pt x="583" y="126"/>
                  <a:pt x="621" y="102"/>
                  <a:pt x="583" y="62"/>
                </a:cubicBezTo>
                <a:cubicBezTo>
                  <a:pt x="572" y="51"/>
                  <a:pt x="562" y="47"/>
                  <a:pt x="552" y="47"/>
                </a:cubicBezTo>
                <a:cubicBezTo>
                  <a:pt x="523" y="47"/>
                  <a:pt x="499" y="78"/>
                  <a:pt x="499" y="78"/>
                </a:cubicBezTo>
                <a:cubicBezTo>
                  <a:pt x="499" y="78"/>
                  <a:pt x="476" y="1"/>
                  <a:pt x="3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7" name="Google Shape;4617;p42">
            <a:extLst>
              <a:ext uri="{FF2B5EF4-FFF2-40B4-BE49-F238E27FC236}">
                <a16:creationId xmlns:a16="http://schemas.microsoft.com/office/drawing/2014/main" id="{F01D7D3D-3123-6C20-6F87-ACF36387F21D}"/>
              </a:ext>
            </a:extLst>
          </p:cNvPr>
          <p:cNvSpPr/>
          <p:nvPr/>
        </p:nvSpPr>
        <p:spPr>
          <a:xfrm>
            <a:off x="12912593" y="3972098"/>
            <a:ext cx="360383" cy="307818"/>
          </a:xfrm>
          <a:custGeom>
            <a:avLst/>
            <a:gdLst/>
            <a:ahLst/>
            <a:cxnLst/>
            <a:rect l="l" t="t" r="r" b="b"/>
            <a:pathLst>
              <a:path w="2379" h="2032" extrusionOk="0">
                <a:moveTo>
                  <a:pt x="1176" y="0"/>
                </a:moveTo>
                <a:cubicBezTo>
                  <a:pt x="1173" y="0"/>
                  <a:pt x="1169" y="0"/>
                  <a:pt x="1166" y="0"/>
                </a:cubicBezTo>
                <a:cubicBezTo>
                  <a:pt x="1069" y="5"/>
                  <a:pt x="986" y="78"/>
                  <a:pt x="941" y="164"/>
                </a:cubicBezTo>
                <a:cubicBezTo>
                  <a:pt x="899" y="250"/>
                  <a:pt x="889" y="349"/>
                  <a:pt x="883" y="446"/>
                </a:cubicBezTo>
                <a:cubicBezTo>
                  <a:pt x="859" y="816"/>
                  <a:pt x="892" y="1187"/>
                  <a:pt x="976" y="1547"/>
                </a:cubicBezTo>
                <a:cubicBezTo>
                  <a:pt x="821" y="1271"/>
                  <a:pt x="590" y="980"/>
                  <a:pt x="275" y="973"/>
                </a:cubicBezTo>
                <a:cubicBezTo>
                  <a:pt x="274" y="973"/>
                  <a:pt x="272" y="973"/>
                  <a:pt x="271" y="973"/>
                </a:cubicBezTo>
                <a:cubicBezTo>
                  <a:pt x="148" y="973"/>
                  <a:pt x="0" y="1066"/>
                  <a:pt x="36" y="1184"/>
                </a:cubicBezTo>
                <a:cubicBezTo>
                  <a:pt x="46" y="1215"/>
                  <a:pt x="67" y="1241"/>
                  <a:pt x="89" y="1265"/>
                </a:cubicBezTo>
                <a:cubicBezTo>
                  <a:pt x="341" y="1541"/>
                  <a:pt x="827" y="1808"/>
                  <a:pt x="1145" y="2031"/>
                </a:cubicBezTo>
                <a:cubicBezTo>
                  <a:pt x="1519" y="1780"/>
                  <a:pt x="2379" y="1680"/>
                  <a:pt x="2378" y="1173"/>
                </a:cubicBezTo>
                <a:cubicBezTo>
                  <a:pt x="2378" y="1083"/>
                  <a:pt x="2318" y="1039"/>
                  <a:pt x="2222" y="1039"/>
                </a:cubicBezTo>
                <a:cubicBezTo>
                  <a:pt x="2012" y="1039"/>
                  <a:pt x="1628" y="1247"/>
                  <a:pt x="1302" y="1643"/>
                </a:cubicBezTo>
                <a:cubicBezTo>
                  <a:pt x="1448" y="1290"/>
                  <a:pt x="1509" y="814"/>
                  <a:pt x="1478" y="434"/>
                </a:cubicBezTo>
                <a:cubicBezTo>
                  <a:pt x="1471" y="336"/>
                  <a:pt x="1456" y="234"/>
                  <a:pt x="1405" y="148"/>
                </a:cubicBezTo>
                <a:cubicBezTo>
                  <a:pt x="1357" y="65"/>
                  <a:pt x="1270" y="0"/>
                  <a:pt x="11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8" name="Google Shape;4618;p42">
            <a:extLst>
              <a:ext uri="{FF2B5EF4-FFF2-40B4-BE49-F238E27FC236}">
                <a16:creationId xmlns:a16="http://schemas.microsoft.com/office/drawing/2014/main" id="{8FB814DB-9B93-63A9-3E83-F7F4AAA7A228}"/>
              </a:ext>
            </a:extLst>
          </p:cNvPr>
          <p:cNvSpPr/>
          <p:nvPr/>
        </p:nvSpPr>
        <p:spPr>
          <a:xfrm>
            <a:off x="13086499" y="3998911"/>
            <a:ext cx="12270" cy="275703"/>
          </a:xfrm>
          <a:custGeom>
            <a:avLst/>
            <a:gdLst/>
            <a:ahLst/>
            <a:cxnLst/>
            <a:rect l="l" t="t" r="r" b="b"/>
            <a:pathLst>
              <a:path w="81" h="1820" fill="none" extrusionOk="0">
                <a:moveTo>
                  <a:pt x="8" y="0"/>
                </a:moveTo>
                <a:cubicBezTo>
                  <a:pt x="81" y="448"/>
                  <a:pt x="55" y="903"/>
                  <a:pt x="28" y="1354"/>
                </a:cubicBezTo>
                <a:cubicBezTo>
                  <a:pt x="19" y="1509"/>
                  <a:pt x="9" y="1665"/>
                  <a:pt x="0" y="18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42">
            <a:extLst>
              <a:ext uri="{FF2B5EF4-FFF2-40B4-BE49-F238E27FC236}">
                <a16:creationId xmlns:a16="http://schemas.microsoft.com/office/drawing/2014/main" id="{6DE94F3C-A6B4-6ED0-99AB-210FCAD4BD27}"/>
              </a:ext>
            </a:extLst>
          </p:cNvPr>
          <p:cNvSpPr/>
          <p:nvPr/>
        </p:nvSpPr>
        <p:spPr>
          <a:xfrm>
            <a:off x="13086196" y="4152821"/>
            <a:ext cx="165270" cy="119976"/>
          </a:xfrm>
          <a:custGeom>
            <a:avLst/>
            <a:gdLst/>
            <a:ahLst/>
            <a:cxnLst/>
            <a:rect l="l" t="t" r="r" b="b"/>
            <a:pathLst>
              <a:path w="1091" h="792" fill="none" extrusionOk="0">
                <a:moveTo>
                  <a:pt x="1090" y="1"/>
                </a:moveTo>
                <a:cubicBezTo>
                  <a:pt x="837" y="377"/>
                  <a:pt x="312" y="465"/>
                  <a:pt x="0" y="79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42">
            <a:extLst>
              <a:ext uri="{FF2B5EF4-FFF2-40B4-BE49-F238E27FC236}">
                <a16:creationId xmlns:a16="http://schemas.microsoft.com/office/drawing/2014/main" id="{D5548329-B0CD-D45F-66A8-93F63700B78A}"/>
              </a:ext>
            </a:extLst>
          </p:cNvPr>
          <p:cNvSpPr/>
          <p:nvPr/>
        </p:nvSpPr>
        <p:spPr>
          <a:xfrm>
            <a:off x="12950919" y="4146913"/>
            <a:ext cx="139518" cy="127399"/>
          </a:xfrm>
          <a:custGeom>
            <a:avLst/>
            <a:gdLst/>
            <a:ahLst/>
            <a:cxnLst/>
            <a:rect l="l" t="t" r="r" b="b"/>
            <a:pathLst>
              <a:path w="921" h="841" fill="none" extrusionOk="0">
                <a:moveTo>
                  <a:pt x="0" y="1"/>
                </a:moveTo>
                <a:cubicBezTo>
                  <a:pt x="141" y="46"/>
                  <a:pt x="262" y="142"/>
                  <a:pt x="370" y="241"/>
                </a:cubicBezTo>
                <a:cubicBezTo>
                  <a:pt x="572" y="423"/>
                  <a:pt x="756" y="625"/>
                  <a:pt x="921" y="84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42">
            <a:extLst>
              <a:ext uri="{FF2B5EF4-FFF2-40B4-BE49-F238E27FC236}">
                <a16:creationId xmlns:a16="http://schemas.microsoft.com/office/drawing/2014/main" id="{32FB7802-BE88-03D3-BD08-D5F50D4B5807}"/>
              </a:ext>
            </a:extLst>
          </p:cNvPr>
          <p:cNvSpPr/>
          <p:nvPr/>
        </p:nvSpPr>
        <p:spPr>
          <a:xfrm>
            <a:off x="13014089" y="4270374"/>
            <a:ext cx="131943" cy="71198"/>
          </a:xfrm>
          <a:custGeom>
            <a:avLst/>
            <a:gdLst/>
            <a:ahLst/>
            <a:cxnLst/>
            <a:rect l="l" t="t" r="r" b="b"/>
            <a:pathLst>
              <a:path w="871" h="470" extrusionOk="0">
                <a:moveTo>
                  <a:pt x="480" y="0"/>
                </a:moveTo>
                <a:cubicBezTo>
                  <a:pt x="418" y="0"/>
                  <a:pt x="356" y="6"/>
                  <a:pt x="296" y="18"/>
                </a:cubicBezTo>
                <a:cubicBezTo>
                  <a:pt x="218" y="33"/>
                  <a:pt x="136" y="62"/>
                  <a:pt x="83" y="119"/>
                </a:cubicBezTo>
                <a:cubicBezTo>
                  <a:pt x="10" y="197"/>
                  <a:pt x="3" y="312"/>
                  <a:pt x="1" y="419"/>
                </a:cubicBezTo>
                <a:cubicBezTo>
                  <a:pt x="188" y="450"/>
                  <a:pt x="388" y="469"/>
                  <a:pt x="590" y="469"/>
                </a:cubicBezTo>
                <a:cubicBezTo>
                  <a:pt x="660" y="469"/>
                  <a:pt x="731" y="467"/>
                  <a:pt x="802" y="462"/>
                </a:cubicBezTo>
                <a:cubicBezTo>
                  <a:pt x="828" y="399"/>
                  <a:pt x="855" y="337"/>
                  <a:pt x="864" y="270"/>
                </a:cubicBezTo>
                <a:cubicBezTo>
                  <a:pt x="871" y="203"/>
                  <a:pt x="855" y="130"/>
                  <a:pt x="807" y="83"/>
                </a:cubicBezTo>
                <a:cubicBezTo>
                  <a:pt x="761" y="40"/>
                  <a:pt x="695" y="22"/>
                  <a:pt x="632" y="11"/>
                </a:cubicBezTo>
                <a:cubicBezTo>
                  <a:pt x="583" y="4"/>
                  <a:pt x="531" y="0"/>
                  <a:pt x="4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42">
            <a:extLst>
              <a:ext uri="{FF2B5EF4-FFF2-40B4-BE49-F238E27FC236}">
                <a16:creationId xmlns:a16="http://schemas.microsoft.com/office/drawing/2014/main" id="{80521131-5FB2-FC3D-20D9-A095321A82E2}"/>
              </a:ext>
            </a:extLst>
          </p:cNvPr>
          <p:cNvSpPr/>
          <p:nvPr/>
        </p:nvSpPr>
        <p:spPr>
          <a:xfrm>
            <a:off x="13048931" y="4308700"/>
            <a:ext cx="129823" cy="36205"/>
          </a:xfrm>
          <a:custGeom>
            <a:avLst/>
            <a:gdLst/>
            <a:ahLst/>
            <a:cxnLst/>
            <a:rect l="l" t="t" r="r" b="b"/>
            <a:pathLst>
              <a:path w="857" h="239" extrusionOk="0">
                <a:moveTo>
                  <a:pt x="633" y="0"/>
                </a:moveTo>
                <a:cubicBezTo>
                  <a:pt x="539" y="0"/>
                  <a:pt x="485" y="119"/>
                  <a:pt x="485" y="119"/>
                </a:cubicBezTo>
                <a:cubicBezTo>
                  <a:pt x="485" y="119"/>
                  <a:pt x="489" y="54"/>
                  <a:pt x="429" y="47"/>
                </a:cubicBezTo>
                <a:cubicBezTo>
                  <a:pt x="425" y="46"/>
                  <a:pt x="421" y="46"/>
                  <a:pt x="417" y="46"/>
                </a:cubicBezTo>
                <a:cubicBezTo>
                  <a:pt x="366" y="46"/>
                  <a:pt x="340" y="93"/>
                  <a:pt x="340" y="93"/>
                </a:cubicBezTo>
                <a:cubicBezTo>
                  <a:pt x="340" y="93"/>
                  <a:pt x="324" y="8"/>
                  <a:pt x="232" y="8"/>
                </a:cubicBezTo>
                <a:cubicBezTo>
                  <a:pt x="224" y="8"/>
                  <a:pt x="214" y="9"/>
                  <a:pt x="205" y="11"/>
                </a:cubicBezTo>
                <a:cubicBezTo>
                  <a:pt x="88" y="28"/>
                  <a:pt x="123" y="164"/>
                  <a:pt x="123" y="164"/>
                </a:cubicBezTo>
                <a:cubicBezTo>
                  <a:pt x="123" y="164"/>
                  <a:pt x="103" y="152"/>
                  <a:pt x="78" y="152"/>
                </a:cubicBezTo>
                <a:cubicBezTo>
                  <a:pt x="66" y="152"/>
                  <a:pt x="52" y="155"/>
                  <a:pt x="39" y="164"/>
                </a:cubicBezTo>
                <a:cubicBezTo>
                  <a:pt x="0" y="189"/>
                  <a:pt x="9" y="233"/>
                  <a:pt x="9" y="233"/>
                </a:cubicBezTo>
                <a:cubicBezTo>
                  <a:pt x="90" y="237"/>
                  <a:pt x="176" y="238"/>
                  <a:pt x="260" y="238"/>
                </a:cubicBezTo>
                <a:cubicBezTo>
                  <a:pt x="550" y="238"/>
                  <a:pt x="824" y="220"/>
                  <a:pt x="837" y="220"/>
                </a:cubicBezTo>
                <a:cubicBezTo>
                  <a:pt x="837" y="220"/>
                  <a:pt x="837" y="220"/>
                  <a:pt x="837" y="220"/>
                </a:cubicBezTo>
                <a:cubicBezTo>
                  <a:pt x="856" y="127"/>
                  <a:pt x="806" y="111"/>
                  <a:pt x="769" y="111"/>
                </a:cubicBezTo>
                <a:cubicBezTo>
                  <a:pt x="751" y="111"/>
                  <a:pt x="736" y="115"/>
                  <a:pt x="736" y="115"/>
                </a:cubicBezTo>
                <a:cubicBezTo>
                  <a:pt x="736" y="115"/>
                  <a:pt x="760" y="22"/>
                  <a:pt x="654" y="2"/>
                </a:cubicBezTo>
                <a:cubicBezTo>
                  <a:pt x="647" y="1"/>
                  <a:pt x="640" y="0"/>
                  <a:pt x="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3" name="Google Shape;4623;p42">
            <a:extLst>
              <a:ext uri="{FF2B5EF4-FFF2-40B4-BE49-F238E27FC236}">
                <a16:creationId xmlns:a16="http://schemas.microsoft.com/office/drawing/2014/main" id="{3F94C3AB-295A-202A-475B-56571336AF43}"/>
              </a:ext>
            </a:extLst>
          </p:cNvPr>
          <p:cNvSpPr/>
          <p:nvPr/>
        </p:nvSpPr>
        <p:spPr>
          <a:xfrm>
            <a:off x="12949859" y="4301125"/>
            <a:ext cx="108160" cy="42870"/>
          </a:xfrm>
          <a:custGeom>
            <a:avLst/>
            <a:gdLst/>
            <a:ahLst/>
            <a:cxnLst/>
            <a:rect l="l" t="t" r="r" b="b"/>
            <a:pathLst>
              <a:path w="714" h="283" extrusionOk="0">
                <a:moveTo>
                  <a:pt x="430" y="0"/>
                </a:moveTo>
                <a:cubicBezTo>
                  <a:pt x="330" y="0"/>
                  <a:pt x="289" y="87"/>
                  <a:pt x="289" y="87"/>
                </a:cubicBezTo>
                <a:cubicBezTo>
                  <a:pt x="289" y="87"/>
                  <a:pt x="271" y="34"/>
                  <a:pt x="209" y="34"/>
                </a:cubicBezTo>
                <a:cubicBezTo>
                  <a:pt x="197" y="34"/>
                  <a:pt x="183" y="36"/>
                  <a:pt x="167" y="41"/>
                </a:cubicBezTo>
                <a:cubicBezTo>
                  <a:pt x="72" y="71"/>
                  <a:pt x="103" y="138"/>
                  <a:pt x="103" y="138"/>
                </a:cubicBezTo>
                <a:cubicBezTo>
                  <a:pt x="103" y="138"/>
                  <a:pt x="96" y="136"/>
                  <a:pt x="86" y="136"/>
                </a:cubicBezTo>
                <a:cubicBezTo>
                  <a:pt x="71" y="136"/>
                  <a:pt x="48" y="140"/>
                  <a:pt x="31" y="161"/>
                </a:cubicBezTo>
                <a:cubicBezTo>
                  <a:pt x="1" y="196"/>
                  <a:pt x="33" y="231"/>
                  <a:pt x="33" y="231"/>
                </a:cubicBezTo>
                <a:cubicBezTo>
                  <a:pt x="173" y="264"/>
                  <a:pt x="673" y="283"/>
                  <a:pt x="673" y="283"/>
                </a:cubicBezTo>
                <a:cubicBezTo>
                  <a:pt x="673" y="283"/>
                  <a:pt x="713" y="163"/>
                  <a:pt x="667" y="127"/>
                </a:cubicBezTo>
                <a:cubicBezTo>
                  <a:pt x="649" y="113"/>
                  <a:pt x="631" y="109"/>
                  <a:pt x="615" y="109"/>
                </a:cubicBezTo>
                <a:cubicBezTo>
                  <a:pt x="586" y="109"/>
                  <a:pt x="564" y="122"/>
                  <a:pt x="564" y="122"/>
                </a:cubicBezTo>
                <a:cubicBezTo>
                  <a:pt x="564" y="122"/>
                  <a:pt x="548" y="7"/>
                  <a:pt x="440" y="1"/>
                </a:cubicBezTo>
                <a:cubicBezTo>
                  <a:pt x="437" y="0"/>
                  <a:pt x="433" y="0"/>
                  <a:pt x="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42">
            <a:extLst>
              <a:ext uri="{FF2B5EF4-FFF2-40B4-BE49-F238E27FC236}">
                <a16:creationId xmlns:a16="http://schemas.microsoft.com/office/drawing/2014/main" id="{32368E0D-520D-6C47-8303-0E27C092228B}"/>
              </a:ext>
            </a:extLst>
          </p:cNvPr>
          <p:cNvSpPr/>
          <p:nvPr/>
        </p:nvSpPr>
        <p:spPr>
          <a:xfrm>
            <a:off x="13493845" y="3879843"/>
            <a:ext cx="75137" cy="33024"/>
          </a:xfrm>
          <a:custGeom>
            <a:avLst/>
            <a:gdLst/>
            <a:ahLst/>
            <a:cxnLst/>
            <a:rect l="l" t="t" r="r" b="b"/>
            <a:pathLst>
              <a:path w="496" h="218" extrusionOk="0">
                <a:moveTo>
                  <a:pt x="181" y="1"/>
                </a:moveTo>
                <a:cubicBezTo>
                  <a:pt x="116" y="1"/>
                  <a:pt x="98" y="63"/>
                  <a:pt x="98" y="63"/>
                </a:cubicBezTo>
                <a:cubicBezTo>
                  <a:pt x="98" y="63"/>
                  <a:pt x="79" y="38"/>
                  <a:pt x="56" y="38"/>
                </a:cubicBezTo>
                <a:cubicBezTo>
                  <a:pt x="48" y="38"/>
                  <a:pt x="39" y="41"/>
                  <a:pt x="31" y="50"/>
                </a:cubicBezTo>
                <a:cubicBezTo>
                  <a:pt x="0" y="82"/>
                  <a:pt x="31" y="102"/>
                  <a:pt x="31" y="102"/>
                </a:cubicBezTo>
                <a:lnTo>
                  <a:pt x="26" y="216"/>
                </a:lnTo>
                <a:cubicBezTo>
                  <a:pt x="60" y="217"/>
                  <a:pt x="94" y="218"/>
                  <a:pt x="128" y="218"/>
                </a:cubicBezTo>
                <a:cubicBezTo>
                  <a:pt x="247" y="218"/>
                  <a:pt x="370" y="210"/>
                  <a:pt x="495" y="196"/>
                </a:cubicBezTo>
                <a:cubicBezTo>
                  <a:pt x="484" y="132"/>
                  <a:pt x="437" y="125"/>
                  <a:pt x="418" y="125"/>
                </a:cubicBezTo>
                <a:cubicBezTo>
                  <a:pt x="413" y="125"/>
                  <a:pt x="410" y="126"/>
                  <a:pt x="410" y="126"/>
                </a:cubicBezTo>
                <a:cubicBezTo>
                  <a:pt x="410" y="126"/>
                  <a:pt x="421" y="63"/>
                  <a:pt x="359" y="49"/>
                </a:cubicBezTo>
                <a:cubicBezTo>
                  <a:pt x="349" y="47"/>
                  <a:pt x="341" y="46"/>
                  <a:pt x="332" y="46"/>
                </a:cubicBezTo>
                <a:cubicBezTo>
                  <a:pt x="284" y="46"/>
                  <a:pt x="250" y="74"/>
                  <a:pt x="250" y="74"/>
                </a:cubicBezTo>
                <a:cubicBezTo>
                  <a:pt x="250" y="74"/>
                  <a:pt x="245" y="1"/>
                  <a:pt x="1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42">
            <a:extLst>
              <a:ext uri="{FF2B5EF4-FFF2-40B4-BE49-F238E27FC236}">
                <a16:creationId xmlns:a16="http://schemas.microsoft.com/office/drawing/2014/main" id="{33B61620-8380-821F-E48E-B4FBCEF8EBF0}"/>
              </a:ext>
            </a:extLst>
          </p:cNvPr>
          <p:cNvSpPr/>
          <p:nvPr/>
        </p:nvSpPr>
        <p:spPr>
          <a:xfrm>
            <a:off x="13361144" y="3872874"/>
            <a:ext cx="75288" cy="36659"/>
          </a:xfrm>
          <a:custGeom>
            <a:avLst/>
            <a:gdLst/>
            <a:ahLst/>
            <a:cxnLst/>
            <a:rect l="l" t="t" r="r" b="b"/>
            <a:pathLst>
              <a:path w="497" h="242" extrusionOk="0">
                <a:moveTo>
                  <a:pt x="316" y="0"/>
                </a:moveTo>
                <a:cubicBezTo>
                  <a:pt x="252" y="0"/>
                  <a:pt x="247" y="73"/>
                  <a:pt x="247" y="73"/>
                </a:cubicBezTo>
                <a:cubicBezTo>
                  <a:pt x="247" y="73"/>
                  <a:pt x="214" y="46"/>
                  <a:pt x="167" y="46"/>
                </a:cubicBezTo>
                <a:cubicBezTo>
                  <a:pt x="158" y="46"/>
                  <a:pt x="148" y="47"/>
                  <a:pt x="138" y="50"/>
                </a:cubicBezTo>
                <a:cubicBezTo>
                  <a:pt x="76" y="62"/>
                  <a:pt x="87" y="125"/>
                  <a:pt x="87" y="125"/>
                </a:cubicBezTo>
                <a:cubicBezTo>
                  <a:pt x="87" y="125"/>
                  <a:pt x="84" y="125"/>
                  <a:pt x="79" y="125"/>
                </a:cubicBezTo>
                <a:cubicBezTo>
                  <a:pt x="60" y="125"/>
                  <a:pt x="12" y="131"/>
                  <a:pt x="1" y="195"/>
                </a:cubicBezTo>
                <a:cubicBezTo>
                  <a:pt x="128" y="221"/>
                  <a:pt x="237" y="242"/>
                  <a:pt x="344" y="242"/>
                </a:cubicBezTo>
                <a:cubicBezTo>
                  <a:pt x="386" y="242"/>
                  <a:pt x="428" y="238"/>
                  <a:pt x="470" y="231"/>
                </a:cubicBezTo>
                <a:lnTo>
                  <a:pt x="466" y="101"/>
                </a:lnTo>
                <a:cubicBezTo>
                  <a:pt x="466" y="101"/>
                  <a:pt x="497" y="82"/>
                  <a:pt x="466" y="50"/>
                </a:cubicBezTo>
                <a:cubicBezTo>
                  <a:pt x="458" y="41"/>
                  <a:pt x="449" y="38"/>
                  <a:pt x="441" y="38"/>
                </a:cubicBezTo>
                <a:cubicBezTo>
                  <a:pt x="418" y="38"/>
                  <a:pt x="399" y="62"/>
                  <a:pt x="399" y="62"/>
                </a:cubicBezTo>
                <a:cubicBezTo>
                  <a:pt x="399" y="62"/>
                  <a:pt x="381" y="0"/>
                  <a:pt x="3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6" name="Google Shape;4626;p42">
            <a:extLst>
              <a:ext uri="{FF2B5EF4-FFF2-40B4-BE49-F238E27FC236}">
                <a16:creationId xmlns:a16="http://schemas.microsoft.com/office/drawing/2014/main" id="{F8183752-FFFD-7B8D-87B0-F3D5127C9B96}"/>
              </a:ext>
            </a:extLst>
          </p:cNvPr>
          <p:cNvSpPr/>
          <p:nvPr/>
        </p:nvSpPr>
        <p:spPr>
          <a:xfrm>
            <a:off x="13370384" y="3681850"/>
            <a:ext cx="240558" cy="203444"/>
          </a:xfrm>
          <a:custGeom>
            <a:avLst/>
            <a:gdLst/>
            <a:ahLst/>
            <a:cxnLst/>
            <a:rect l="l" t="t" r="r" b="b"/>
            <a:pathLst>
              <a:path w="1588" h="1343" extrusionOk="0">
                <a:moveTo>
                  <a:pt x="1073" y="1"/>
                </a:moveTo>
                <a:cubicBezTo>
                  <a:pt x="1042" y="1"/>
                  <a:pt x="1010" y="16"/>
                  <a:pt x="984" y="31"/>
                </a:cubicBezTo>
                <a:cubicBezTo>
                  <a:pt x="881" y="93"/>
                  <a:pt x="808" y="181"/>
                  <a:pt x="750" y="274"/>
                </a:cubicBezTo>
                <a:cubicBezTo>
                  <a:pt x="625" y="472"/>
                  <a:pt x="560" y="696"/>
                  <a:pt x="561" y="919"/>
                </a:cubicBezTo>
                <a:cubicBezTo>
                  <a:pt x="524" y="758"/>
                  <a:pt x="370" y="510"/>
                  <a:pt x="225" y="439"/>
                </a:cubicBezTo>
                <a:cubicBezTo>
                  <a:pt x="193" y="423"/>
                  <a:pt x="162" y="416"/>
                  <a:pt x="135" y="416"/>
                </a:cubicBezTo>
                <a:cubicBezTo>
                  <a:pt x="53" y="416"/>
                  <a:pt x="0" y="477"/>
                  <a:pt x="7" y="556"/>
                </a:cubicBezTo>
                <a:cubicBezTo>
                  <a:pt x="27" y="769"/>
                  <a:pt x="388" y="1122"/>
                  <a:pt x="591" y="1343"/>
                </a:cubicBezTo>
                <a:cubicBezTo>
                  <a:pt x="848" y="1230"/>
                  <a:pt x="1205" y="1089"/>
                  <a:pt x="1472" y="959"/>
                </a:cubicBezTo>
                <a:cubicBezTo>
                  <a:pt x="1519" y="936"/>
                  <a:pt x="1569" y="905"/>
                  <a:pt x="1576" y="859"/>
                </a:cubicBezTo>
                <a:cubicBezTo>
                  <a:pt x="1587" y="782"/>
                  <a:pt x="1472" y="735"/>
                  <a:pt x="1377" y="732"/>
                </a:cubicBezTo>
                <a:cubicBezTo>
                  <a:pt x="1368" y="732"/>
                  <a:pt x="1359" y="731"/>
                  <a:pt x="1350" y="731"/>
                </a:cubicBezTo>
                <a:cubicBezTo>
                  <a:pt x="1122" y="731"/>
                  <a:pt x="898" y="842"/>
                  <a:pt x="790" y="1009"/>
                </a:cubicBezTo>
                <a:cubicBezTo>
                  <a:pt x="933" y="743"/>
                  <a:pt x="1078" y="474"/>
                  <a:pt x="1159" y="189"/>
                </a:cubicBezTo>
                <a:cubicBezTo>
                  <a:pt x="1170" y="153"/>
                  <a:pt x="1180" y="114"/>
                  <a:pt x="1170" y="78"/>
                </a:cubicBezTo>
                <a:cubicBezTo>
                  <a:pt x="1159" y="42"/>
                  <a:pt x="1127" y="5"/>
                  <a:pt x="1082" y="1"/>
                </a:cubicBezTo>
                <a:cubicBezTo>
                  <a:pt x="1079" y="1"/>
                  <a:pt x="1076" y="1"/>
                  <a:pt x="10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7" name="Google Shape;4627;p42">
            <a:extLst>
              <a:ext uri="{FF2B5EF4-FFF2-40B4-BE49-F238E27FC236}">
                <a16:creationId xmlns:a16="http://schemas.microsoft.com/office/drawing/2014/main" id="{D8F7CEF3-E02A-EB0B-5844-97107F222E57}"/>
              </a:ext>
            </a:extLst>
          </p:cNvPr>
          <p:cNvSpPr/>
          <p:nvPr/>
        </p:nvSpPr>
        <p:spPr>
          <a:xfrm>
            <a:off x="13459307" y="3700029"/>
            <a:ext cx="68623" cy="181328"/>
          </a:xfrm>
          <a:custGeom>
            <a:avLst/>
            <a:gdLst/>
            <a:ahLst/>
            <a:cxnLst/>
            <a:rect l="l" t="t" r="r" b="b"/>
            <a:pathLst>
              <a:path w="453" h="1197" fill="none" extrusionOk="0">
                <a:moveTo>
                  <a:pt x="452" y="0"/>
                </a:moveTo>
                <a:cubicBezTo>
                  <a:pt x="244" y="376"/>
                  <a:pt x="91" y="780"/>
                  <a:pt x="1" y="11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42">
            <a:extLst>
              <a:ext uri="{FF2B5EF4-FFF2-40B4-BE49-F238E27FC236}">
                <a16:creationId xmlns:a16="http://schemas.microsoft.com/office/drawing/2014/main" id="{F58DFA9D-4902-1040-975D-54356CE8FF36}"/>
              </a:ext>
            </a:extLst>
          </p:cNvPr>
          <p:cNvSpPr/>
          <p:nvPr/>
        </p:nvSpPr>
        <p:spPr>
          <a:xfrm>
            <a:off x="13458246" y="3809553"/>
            <a:ext cx="128914" cy="72561"/>
          </a:xfrm>
          <a:custGeom>
            <a:avLst/>
            <a:gdLst/>
            <a:ahLst/>
            <a:cxnLst/>
            <a:rect l="l" t="t" r="r" b="b"/>
            <a:pathLst>
              <a:path w="851" h="479" fill="none" extrusionOk="0">
                <a:moveTo>
                  <a:pt x="850" y="1"/>
                </a:moveTo>
                <a:cubicBezTo>
                  <a:pt x="525" y="73"/>
                  <a:pt x="223" y="242"/>
                  <a:pt x="1" y="47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42">
            <a:extLst>
              <a:ext uri="{FF2B5EF4-FFF2-40B4-BE49-F238E27FC236}">
                <a16:creationId xmlns:a16="http://schemas.microsoft.com/office/drawing/2014/main" id="{EB8D7A5C-4C73-1958-E95F-A96A6F5F1683}"/>
              </a:ext>
            </a:extLst>
          </p:cNvPr>
          <p:cNvSpPr/>
          <p:nvPr/>
        </p:nvSpPr>
        <p:spPr>
          <a:xfrm>
            <a:off x="13389926" y="3764713"/>
            <a:ext cx="68926" cy="115886"/>
          </a:xfrm>
          <a:custGeom>
            <a:avLst/>
            <a:gdLst/>
            <a:ahLst/>
            <a:cxnLst/>
            <a:rect l="l" t="t" r="r" b="b"/>
            <a:pathLst>
              <a:path w="455" h="765" fill="none" extrusionOk="0">
                <a:moveTo>
                  <a:pt x="1" y="0"/>
                </a:moveTo>
                <a:cubicBezTo>
                  <a:pt x="166" y="249"/>
                  <a:pt x="376" y="481"/>
                  <a:pt x="455" y="76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0" name="Google Shape;4630;p42">
            <a:extLst>
              <a:ext uri="{FF2B5EF4-FFF2-40B4-BE49-F238E27FC236}">
                <a16:creationId xmlns:a16="http://schemas.microsoft.com/office/drawing/2014/main" id="{C9475919-7E72-ED25-84CA-187D4309EFBE}"/>
              </a:ext>
            </a:extLst>
          </p:cNvPr>
          <p:cNvSpPr/>
          <p:nvPr/>
        </p:nvSpPr>
        <p:spPr>
          <a:xfrm>
            <a:off x="13417345" y="3876207"/>
            <a:ext cx="89679" cy="42719"/>
          </a:xfrm>
          <a:custGeom>
            <a:avLst/>
            <a:gdLst/>
            <a:ahLst/>
            <a:cxnLst/>
            <a:rect l="l" t="t" r="r" b="b"/>
            <a:pathLst>
              <a:path w="592" h="282" extrusionOk="0">
                <a:moveTo>
                  <a:pt x="326" y="0"/>
                </a:moveTo>
                <a:cubicBezTo>
                  <a:pt x="284" y="0"/>
                  <a:pt x="242" y="3"/>
                  <a:pt x="201" y="10"/>
                </a:cubicBezTo>
                <a:cubicBezTo>
                  <a:pt x="149" y="19"/>
                  <a:pt x="93" y="36"/>
                  <a:pt x="57" y="71"/>
                </a:cubicBezTo>
                <a:cubicBezTo>
                  <a:pt x="7" y="119"/>
                  <a:pt x="3" y="188"/>
                  <a:pt x="1" y="251"/>
                </a:cubicBezTo>
                <a:cubicBezTo>
                  <a:pt x="128" y="270"/>
                  <a:pt x="263" y="282"/>
                  <a:pt x="399" y="282"/>
                </a:cubicBezTo>
                <a:cubicBezTo>
                  <a:pt x="448" y="282"/>
                  <a:pt x="498" y="280"/>
                  <a:pt x="548" y="277"/>
                </a:cubicBezTo>
                <a:cubicBezTo>
                  <a:pt x="565" y="240"/>
                  <a:pt x="584" y="201"/>
                  <a:pt x="589" y="162"/>
                </a:cubicBezTo>
                <a:cubicBezTo>
                  <a:pt x="592" y="122"/>
                  <a:pt x="583" y="79"/>
                  <a:pt x="549" y="49"/>
                </a:cubicBezTo>
                <a:cubicBezTo>
                  <a:pt x="518" y="24"/>
                  <a:pt x="472" y="13"/>
                  <a:pt x="430" y="7"/>
                </a:cubicBezTo>
                <a:cubicBezTo>
                  <a:pt x="395" y="2"/>
                  <a:pt x="360" y="0"/>
                  <a:pt x="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1" name="Google Shape;4631;p42">
            <a:extLst>
              <a:ext uri="{FF2B5EF4-FFF2-40B4-BE49-F238E27FC236}">
                <a16:creationId xmlns:a16="http://schemas.microsoft.com/office/drawing/2014/main" id="{1F16E1BD-45E3-D387-6B9C-4F2664D39B29}"/>
              </a:ext>
            </a:extLst>
          </p:cNvPr>
          <p:cNvSpPr/>
          <p:nvPr/>
        </p:nvSpPr>
        <p:spPr>
          <a:xfrm>
            <a:off x="13444915" y="3895749"/>
            <a:ext cx="103616" cy="28934"/>
          </a:xfrm>
          <a:custGeom>
            <a:avLst/>
            <a:gdLst/>
            <a:ahLst/>
            <a:cxnLst/>
            <a:rect l="l" t="t" r="r" b="b"/>
            <a:pathLst>
              <a:path w="684" h="191" extrusionOk="0">
                <a:moveTo>
                  <a:pt x="506" y="1"/>
                </a:moveTo>
                <a:cubicBezTo>
                  <a:pt x="431" y="1"/>
                  <a:pt x="388" y="95"/>
                  <a:pt x="388" y="95"/>
                </a:cubicBezTo>
                <a:cubicBezTo>
                  <a:pt x="388" y="95"/>
                  <a:pt x="392" y="43"/>
                  <a:pt x="345" y="36"/>
                </a:cubicBezTo>
                <a:cubicBezTo>
                  <a:pt x="342" y="36"/>
                  <a:pt x="339" y="36"/>
                  <a:pt x="336" y="36"/>
                </a:cubicBezTo>
                <a:cubicBezTo>
                  <a:pt x="294" y="36"/>
                  <a:pt x="274" y="74"/>
                  <a:pt x="274" y="74"/>
                </a:cubicBezTo>
                <a:cubicBezTo>
                  <a:pt x="274" y="74"/>
                  <a:pt x="260" y="7"/>
                  <a:pt x="186" y="7"/>
                </a:cubicBezTo>
                <a:cubicBezTo>
                  <a:pt x="180" y="7"/>
                  <a:pt x="173" y="7"/>
                  <a:pt x="165" y="8"/>
                </a:cubicBezTo>
                <a:cubicBezTo>
                  <a:pt x="71" y="23"/>
                  <a:pt x="99" y="131"/>
                  <a:pt x="99" y="131"/>
                </a:cubicBezTo>
                <a:cubicBezTo>
                  <a:pt x="99" y="131"/>
                  <a:pt x="83" y="122"/>
                  <a:pt x="63" y="122"/>
                </a:cubicBezTo>
                <a:cubicBezTo>
                  <a:pt x="53" y="122"/>
                  <a:pt x="42" y="124"/>
                  <a:pt x="32" y="131"/>
                </a:cubicBezTo>
                <a:cubicBezTo>
                  <a:pt x="1" y="152"/>
                  <a:pt x="9" y="185"/>
                  <a:pt x="9" y="185"/>
                </a:cubicBezTo>
                <a:cubicBezTo>
                  <a:pt x="78" y="189"/>
                  <a:pt x="152" y="190"/>
                  <a:pt x="224" y="190"/>
                </a:cubicBezTo>
                <a:cubicBezTo>
                  <a:pt x="454" y="190"/>
                  <a:pt x="668" y="176"/>
                  <a:pt x="668" y="176"/>
                </a:cubicBezTo>
                <a:cubicBezTo>
                  <a:pt x="683" y="101"/>
                  <a:pt x="643" y="89"/>
                  <a:pt x="614" y="89"/>
                </a:cubicBezTo>
                <a:cubicBezTo>
                  <a:pt x="599" y="89"/>
                  <a:pt x="588" y="92"/>
                  <a:pt x="588" y="92"/>
                </a:cubicBezTo>
                <a:cubicBezTo>
                  <a:pt x="588" y="92"/>
                  <a:pt x="608" y="18"/>
                  <a:pt x="523" y="2"/>
                </a:cubicBezTo>
                <a:cubicBezTo>
                  <a:pt x="517" y="1"/>
                  <a:pt x="511" y="1"/>
                  <a:pt x="5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2" name="Google Shape;4632;p42">
            <a:extLst>
              <a:ext uri="{FF2B5EF4-FFF2-40B4-BE49-F238E27FC236}">
                <a16:creationId xmlns:a16="http://schemas.microsoft.com/office/drawing/2014/main" id="{C7F24BF5-08BE-67F7-BFF4-5E38D5A944CD}"/>
              </a:ext>
            </a:extLst>
          </p:cNvPr>
          <p:cNvSpPr/>
          <p:nvPr/>
        </p:nvSpPr>
        <p:spPr>
          <a:xfrm>
            <a:off x="13365688" y="3889992"/>
            <a:ext cx="86346" cy="34387"/>
          </a:xfrm>
          <a:custGeom>
            <a:avLst/>
            <a:gdLst/>
            <a:ahLst/>
            <a:cxnLst/>
            <a:rect l="l" t="t" r="r" b="b"/>
            <a:pathLst>
              <a:path w="570" h="227" extrusionOk="0">
                <a:moveTo>
                  <a:pt x="342" y="1"/>
                </a:moveTo>
                <a:cubicBezTo>
                  <a:pt x="262" y="1"/>
                  <a:pt x="229" y="69"/>
                  <a:pt x="229" y="69"/>
                </a:cubicBezTo>
                <a:cubicBezTo>
                  <a:pt x="229" y="69"/>
                  <a:pt x="215" y="26"/>
                  <a:pt x="166" y="26"/>
                </a:cubicBezTo>
                <a:cubicBezTo>
                  <a:pt x="156" y="26"/>
                  <a:pt x="145" y="28"/>
                  <a:pt x="133" y="32"/>
                </a:cubicBezTo>
                <a:cubicBezTo>
                  <a:pt x="57" y="57"/>
                  <a:pt x="81" y="109"/>
                  <a:pt x="81" y="109"/>
                </a:cubicBezTo>
                <a:cubicBezTo>
                  <a:pt x="81" y="109"/>
                  <a:pt x="76" y="108"/>
                  <a:pt x="67" y="108"/>
                </a:cubicBezTo>
                <a:cubicBezTo>
                  <a:pt x="55" y="108"/>
                  <a:pt x="38" y="111"/>
                  <a:pt x="25" y="128"/>
                </a:cubicBezTo>
                <a:cubicBezTo>
                  <a:pt x="1" y="155"/>
                  <a:pt x="27" y="183"/>
                  <a:pt x="27" y="183"/>
                </a:cubicBezTo>
                <a:cubicBezTo>
                  <a:pt x="139" y="209"/>
                  <a:pt x="537" y="226"/>
                  <a:pt x="537" y="226"/>
                </a:cubicBezTo>
                <a:cubicBezTo>
                  <a:pt x="537" y="226"/>
                  <a:pt x="569" y="129"/>
                  <a:pt x="532" y="100"/>
                </a:cubicBezTo>
                <a:cubicBezTo>
                  <a:pt x="519" y="90"/>
                  <a:pt x="505" y="87"/>
                  <a:pt x="492" y="87"/>
                </a:cubicBezTo>
                <a:cubicBezTo>
                  <a:pt x="469" y="87"/>
                  <a:pt x="450" y="97"/>
                  <a:pt x="450" y="97"/>
                </a:cubicBezTo>
                <a:cubicBezTo>
                  <a:pt x="450" y="97"/>
                  <a:pt x="437" y="6"/>
                  <a:pt x="351" y="1"/>
                </a:cubicBezTo>
                <a:cubicBezTo>
                  <a:pt x="348" y="1"/>
                  <a:pt x="345" y="1"/>
                  <a:pt x="3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42">
            <a:extLst>
              <a:ext uri="{FF2B5EF4-FFF2-40B4-BE49-F238E27FC236}">
                <a16:creationId xmlns:a16="http://schemas.microsoft.com/office/drawing/2014/main" id="{57B39992-4FF0-81FD-E37C-567C4ED54719}"/>
              </a:ext>
            </a:extLst>
          </p:cNvPr>
          <p:cNvSpPr/>
          <p:nvPr/>
        </p:nvSpPr>
        <p:spPr>
          <a:xfrm>
            <a:off x="13858927" y="3589747"/>
            <a:ext cx="55292" cy="24541"/>
          </a:xfrm>
          <a:custGeom>
            <a:avLst/>
            <a:gdLst/>
            <a:ahLst/>
            <a:cxnLst/>
            <a:rect l="l" t="t" r="r" b="b"/>
            <a:pathLst>
              <a:path w="365" h="162" extrusionOk="0">
                <a:moveTo>
                  <a:pt x="133" y="1"/>
                </a:moveTo>
                <a:cubicBezTo>
                  <a:pt x="86" y="1"/>
                  <a:pt x="72" y="46"/>
                  <a:pt x="72" y="46"/>
                </a:cubicBezTo>
                <a:cubicBezTo>
                  <a:pt x="72" y="46"/>
                  <a:pt x="59" y="29"/>
                  <a:pt x="42" y="29"/>
                </a:cubicBezTo>
                <a:cubicBezTo>
                  <a:pt x="36" y="29"/>
                  <a:pt x="30" y="31"/>
                  <a:pt x="24" y="38"/>
                </a:cubicBezTo>
                <a:cubicBezTo>
                  <a:pt x="0" y="61"/>
                  <a:pt x="24" y="75"/>
                  <a:pt x="24" y="75"/>
                </a:cubicBezTo>
                <a:lnTo>
                  <a:pt x="19" y="160"/>
                </a:lnTo>
                <a:cubicBezTo>
                  <a:pt x="45" y="161"/>
                  <a:pt x="72" y="162"/>
                  <a:pt x="99" y="162"/>
                </a:cubicBezTo>
                <a:cubicBezTo>
                  <a:pt x="185" y="162"/>
                  <a:pt x="274" y="156"/>
                  <a:pt x="365" y="145"/>
                </a:cubicBezTo>
                <a:cubicBezTo>
                  <a:pt x="357" y="98"/>
                  <a:pt x="322" y="93"/>
                  <a:pt x="308" y="93"/>
                </a:cubicBezTo>
                <a:cubicBezTo>
                  <a:pt x="305" y="93"/>
                  <a:pt x="303" y="94"/>
                  <a:pt x="303" y="94"/>
                </a:cubicBezTo>
                <a:cubicBezTo>
                  <a:pt x="303" y="94"/>
                  <a:pt x="311" y="47"/>
                  <a:pt x="265" y="37"/>
                </a:cubicBezTo>
                <a:cubicBezTo>
                  <a:pt x="258" y="35"/>
                  <a:pt x="251" y="35"/>
                  <a:pt x="245" y="35"/>
                </a:cubicBezTo>
                <a:cubicBezTo>
                  <a:pt x="209" y="35"/>
                  <a:pt x="185" y="55"/>
                  <a:pt x="185" y="55"/>
                </a:cubicBezTo>
                <a:cubicBezTo>
                  <a:pt x="185" y="55"/>
                  <a:pt x="181" y="1"/>
                  <a:pt x="1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42">
            <a:extLst>
              <a:ext uri="{FF2B5EF4-FFF2-40B4-BE49-F238E27FC236}">
                <a16:creationId xmlns:a16="http://schemas.microsoft.com/office/drawing/2014/main" id="{FDAAB684-ED63-A168-9996-E465EA8BA496}"/>
              </a:ext>
            </a:extLst>
          </p:cNvPr>
          <p:cNvSpPr/>
          <p:nvPr/>
        </p:nvSpPr>
        <p:spPr>
          <a:xfrm>
            <a:off x="13761673" y="3584748"/>
            <a:ext cx="55292" cy="27267"/>
          </a:xfrm>
          <a:custGeom>
            <a:avLst/>
            <a:gdLst/>
            <a:ahLst/>
            <a:cxnLst/>
            <a:rect l="l" t="t" r="r" b="b"/>
            <a:pathLst>
              <a:path w="365" h="180" extrusionOk="0">
                <a:moveTo>
                  <a:pt x="232" y="1"/>
                </a:moveTo>
                <a:cubicBezTo>
                  <a:pt x="183" y="1"/>
                  <a:pt x="180" y="54"/>
                  <a:pt x="180" y="54"/>
                </a:cubicBezTo>
                <a:cubicBezTo>
                  <a:pt x="180" y="54"/>
                  <a:pt x="156" y="34"/>
                  <a:pt x="120" y="34"/>
                </a:cubicBezTo>
                <a:cubicBezTo>
                  <a:pt x="114" y="34"/>
                  <a:pt x="107" y="35"/>
                  <a:pt x="100" y="37"/>
                </a:cubicBezTo>
                <a:cubicBezTo>
                  <a:pt x="53" y="47"/>
                  <a:pt x="62" y="94"/>
                  <a:pt x="62" y="94"/>
                </a:cubicBezTo>
                <a:cubicBezTo>
                  <a:pt x="62" y="94"/>
                  <a:pt x="60" y="93"/>
                  <a:pt x="56" y="93"/>
                </a:cubicBezTo>
                <a:cubicBezTo>
                  <a:pt x="42" y="93"/>
                  <a:pt x="8" y="98"/>
                  <a:pt x="0" y="145"/>
                </a:cubicBezTo>
                <a:cubicBezTo>
                  <a:pt x="94" y="164"/>
                  <a:pt x="175" y="179"/>
                  <a:pt x="253" y="179"/>
                </a:cubicBezTo>
                <a:cubicBezTo>
                  <a:pt x="285" y="179"/>
                  <a:pt x="315" y="177"/>
                  <a:pt x="347" y="171"/>
                </a:cubicBezTo>
                <a:lnTo>
                  <a:pt x="341" y="74"/>
                </a:lnTo>
                <a:cubicBezTo>
                  <a:pt x="341" y="74"/>
                  <a:pt x="364" y="61"/>
                  <a:pt x="341" y="37"/>
                </a:cubicBezTo>
                <a:cubicBezTo>
                  <a:pt x="335" y="31"/>
                  <a:pt x="329" y="29"/>
                  <a:pt x="323" y="29"/>
                </a:cubicBezTo>
                <a:cubicBezTo>
                  <a:pt x="306" y="29"/>
                  <a:pt x="292" y="46"/>
                  <a:pt x="292" y="46"/>
                </a:cubicBezTo>
                <a:cubicBezTo>
                  <a:pt x="292" y="46"/>
                  <a:pt x="279" y="1"/>
                  <a:pt x="2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42">
            <a:extLst>
              <a:ext uri="{FF2B5EF4-FFF2-40B4-BE49-F238E27FC236}">
                <a16:creationId xmlns:a16="http://schemas.microsoft.com/office/drawing/2014/main" id="{5FF580DE-93C3-41D9-68B2-67BAE5DB60CD}"/>
              </a:ext>
            </a:extLst>
          </p:cNvPr>
          <p:cNvSpPr/>
          <p:nvPr/>
        </p:nvSpPr>
        <p:spPr>
          <a:xfrm>
            <a:off x="13767732" y="3443866"/>
            <a:ext cx="177540" cy="150122"/>
          </a:xfrm>
          <a:custGeom>
            <a:avLst/>
            <a:gdLst/>
            <a:ahLst/>
            <a:cxnLst/>
            <a:rect l="l" t="t" r="r" b="b"/>
            <a:pathLst>
              <a:path w="1172" h="991" extrusionOk="0">
                <a:moveTo>
                  <a:pt x="793" y="0"/>
                </a:moveTo>
                <a:cubicBezTo>
                  <a:pt x="770" y="0"/>
                  <a:pt x="746" y="11"/>
                  <a:pt x="727" y="22"/>
                </a:cubicBezTo>
                <a:cubicBezTo>
                  <a:pt x="653" y="68"/>
                  <a:pt x="598" y="134"/>
                  <a:pt x="555" y="201"/>
                </a:cubicBezTo>
                <a:cubicBezTo>
                  <a:pt x="462" y="347"/>
                  <a:pt x="414" y="511"/>
                  <a:pt x="415" y="676"/>
                </a:cubicBezTo>
                <a:cubicBezTo>
                  <a:pt x="388" y="558"/>
                  <a:pt x="275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2" y="568"/>
                  <a:pt x="290" y="826"/>
                  <a:pt x="438" y="991"/>
                </a:cubicBezTo>
                <a:cubicBezTo>
                  <a:pt x="628" y="908"/>
                  <a:pt x="890" y="802"/>
                  <a:pt x="1087" y="707"/>
                </a:cubicBezTo>
                <a:cubicBezTo>
                  <a:pt x="1122" y="691"/>
                  <a:pt x="1158" y="667"/>
                  <a:pt x="1163" y="634"/>
                </a:cubicBezTo>
                <a:cubicBezTo>
                  <a:pt x="1172" y="577"/>
                  <a:pt x="1087" y="542"/>
                  <a:pt x="1017" y="539"/>
                </a:cubicBezTo>
                <a:cubicBezTo>
                  <a:pt x="1010" y="539"/>
                  <a:pt x="1004" y="539"/>
                  <a:pt x="998" y="539"/>
                </a:cubicBezTo>
                <a:cubicBezTo>
                  <a:pt x="829" y="539"/>
                  <a:pt x="662" y="620"/>
                  <a:pt x="584" y="744"/>
                </a:cubicBezTo>
                <a:cubicBezTo>
                  <a:pt x="690" y="547"/>
                  <a:pt x="795" y="348"/>
                  <a:pt x="856" y="139"/>
                </a:cubicBezTo>
                <a:cubicBezTo>
                  <a:pt x="865" y="112"/>
                  <a:pt x="871" y="83"/>
                  <a:pt x="865" y="56"/>
                </a:cubicBezTo>
                <a:cubicBezTo>
                  <a:pt x="856" y="29"/>
                  <a:pt x="833" y="4"/>
                  <a:pt x="800" y="0"/>
                </a:cubicBezTo>
                <a:cubicBezTo>
                  <a:pt x="797" y="0"/>
                  <a:pt x="795" y="0"/>
                  <a:pt x="7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42">
            <a:extLst>
              <a:ext uri="{FF2B5EF4-FFF2-40B4-BE49-F238E27FC236}">
                <a16:creationId xmlns:a16="http://schemas.microsoft.com/office/drawing/2014/main" id="{D7FC57D0-ED1C-F8CB-7763-91F8D4606D52}"/>
              </a:ext>
            </a:extLst>
          </p:cNvPr>
          <p:cNvSpPr/>
          <p:nvPr/>
        </p:nvSpPr>
        <p:spPr>
          <a:xfrm>
            <a:off x="13833629" y="3457197"/>
            <a:ext cx="50596" cy="133610"/>
          </a:xfrm>
          <a:custGeom>
            <a:avLst/>
            <a:gdLst/>
            <a:ahLst/>
            <a:cxnLst/>
            <a:rect l="l" t="t" r="r" b="b"/>
            <a:pathLst>
              <a:path w="334" h="882" fill="none" extrusionOk="0">
                <a:moveTo>
                  <a:pt x="334" y="0"/>
                </a:moveTo>
                <a:cubicBezTo>
                  <a:pt x="181" y="278"/>
                  <a:pt x="68" y="575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42">
            <a:extLst>
              <a:ext uri="{FF2B5EF4-FFF2-40B4-BE49-F238E27FC236}">
                <a16:creationId xmlns:a16="http://schemas.microsoft.com/office/drawing/2014/main" id="{7CA0C22A-29D6-2E8B-CCC5-B3CCC5A7FC4D}"/>
              </a:ext>
            </a:extLst>
          </p:cNvPr>
          <p:cNvSpPr/>
          <p:nvPr/>
        </p:nvSpPr>
        <p:spPr>
          <a:xfrm>
            <a:off x="13832568" y="3537939"/>
            <a:ext cx="95133" cy="53323"/>
          </a:xfrm>
          <a:custGeom>
            <a:avLst/>
            <a:gdLst/>
            <a:ahLst/>
            <a:cxnLst/>
            <a:rect l="l" t="t" r="r" b="b"/>
            <a:pathLst>
              <a:path w="628" h="352" fill="none" extrusionOk="0">
                <a:moveTo>
                  <a:pt x="628" y="1"/>
                </a:moveTo>
                <a:cubicBezTo>
                  <a:pt x="387" y="54"/>
                  <a:pt x="167" y="179"/>
                  <a:pt x="1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42">
            <a:extLst>
              <a:ext uri="{FF2B5EF4-FFF2-40B4-BE49-F238E27FC236}">
                <a16:creationId xmlns:a16="http://schemas.microsoft.com/office/drawing/2014/main" id="{33DC012D-F5D9-DD16-52A3-5E4BC2C5B778}"/>
              </a:ext>
            </a:extLst>
          </p:cNvPr>
          <p:cNvSpPr/>
          <p:nvPr/>
        </p:nvSpPr>
        <p:spPr>
          <a:xfrm>
            <a:off x="13782578" y="3504915"/>
            <a:ext cx="50747" cy="85438"/>
          </a:xfrm>
          <a:custGeom>
            <a:avLst/>
            <a:gdLst/>
            <a:ahLst/>
            <a:cxnLst/>
            <a:rect l="l" t="t" r="r" b="b"/>
            <a:pathLst>
              <a:path w="335" h="564" fill="none" extrusionOk="0">
                <a:moveTo>
                  <a:pt x="1" y="1"/>
                </a:moveTo>
                <a:cubicBezTo>
                  <a:pt x="122" y="184"/>
                  <a:pt x="277" y="355"/>
                  <a:pt x="335" y="56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42">
            <a:extLst>
              <a:ext uri="{FF2B5EF4-FFF2-40B4-BE49-F238E27FC236}">
                <a16:creationId xmlns:a16="http://schemas.microsoft.com/office/drawing/2014/main" id="{06F18FBB-0113-D0C4-E904-2BB4F6B47BDE}"/>
              </a:ext>
            </a:extLst>
          </p:cNvPr>
          <p:cNvSpPr/>
          <p:nvPr/>
        </p:nvSpPr>
        <p:spPr>
          <a:xfrm>
            <a:off x="13802726" y="3587323"/>
            <a:ext cx="66350" cy="31509"/>
          </a:xfrm>
          <a:custGeom>
            <a:avLst/>
            <a:gdLst/>
            <a:ahLst/>
            <a:cxnLst/>
            <a:rect l="l" t="t" r="r" b="b"/>
            <a:pathLst>
              <a:path w="438" h="208" extrusionOk="0">
                <a:moveTo>
                  <a:pt x="241" y="0"/>
                </a:moveTo>
                <a:cubicBezTo>
                  <a:pt x="210" y="0"/>
                  <a:pt x="179" y="3"/>
                  <a:pt x="149" y="8"/>
                </a:cubicBezTo>
                <a:cubicBezTo>
                  <a:pt x="109" y="15"/>
                  <a:pt x="69" y="26"/>
                  <a:pt x="41" y="52"/>
                </a:cubicBezTo>
                <a:cubicBezTo>
                  <a:pt x="5" y="87"/>
                  <a:pt x="2" y="138"/>
                  <a:pt x="0" y="184"/>
                </a:cubicBezTo>
                <a:cubicBezTo>
                  <a:pt x="100" y="199"/>
                  <a:pt x="206" y="208"/>
                  <a:pt x="313" y="208"/>
                </a:cubicBezTo>
                <a:cubicBezTo>
                  <a:pt x="343" y="208"/>
                  <a:pt x="373" y="207"/>
                  <a:pt x="403" y="206"/>
                </a:cubicBezTo>
                <a:cubicBezTo>
                  <a:pt x="418" y="178"/>
                  <a:pt x="431" y="150"/>
                  <a:pt x="434" y="121"/>
                </a:cubicBezTo>
                <a:cubicBezTo>
                  <a:pt x="437" y="91"/>
                  <a:pt x="429" y="60"/>
                  <a:pt x="405" y="38"/>
                </a:cubicBezTo>
                <a:cubicBezTo>
                  <a:pt x="381" y="18"/>
                  <a:pt x="349" y="10"/>
                  <a:pt x="317" y="5"/>
                </a:cubicBezTo>
                <a:cubicBezTo>
                  <a:pt x="292" y="2"/>
                  <a:pt x="266" y="0"/>
                  <a:pt x="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0" name="Google Shape;4640;p42">
            <a:extLst>
              <a:ext uri="{FF2B5EF4-FFF2-40B4-BE49-F238E27FC236}">
                <a16:creationId xmlns:a16="http://schemas.microsoft.com/office/drawing/2014/main" id="{68177FAD-A659-EBDB-E64A-27C493965DD7}"/>
              </a:ext>
            </a:extLst>
          </p:cNvPr>
          <p:cNvSpPr/>
          <p:nvPr/>
        </p:nvSpPr>
        <p:spPr>
          <a:xfrm>
            <a:off x="13823025" y="3601714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2" y="0"/>
                </a:moveTo>
                <a:cubicBezTo>
                  <a:pt x="316" y="0"/>
                  <a:pt x="285" y="69"/>
                  <a:pt x="285" y="69"/>
                </a:cubicBezTo>
                <a:cubicBezTo>
                  <a:pt x="285" y="69"/>
                  <a:pt x="288" y="32"/>
                  <a:pt x="253" y="27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200" y="54"/>
                  <a:pt x="200" y="54"/>
                </a:cubicBezTo>
                <a:cubicBezTo>
                  <a:pt x="200" y="54"/>
                  <a:pt x="190" y="4"/>
                  <a:pt x="135" y="4"/>
                </a:cubicBezTo>
                <a:cubicBezTo>
                  <a:pt x="130" y="4"/>
                  <a:pt x="125" y="5"/>
                  <a:pt x="119" y="5"/>
                </a:cubicBezTo>
                <a:cubicBezTo>
                  <a:pt x="51" y="16"/>
                  <a:pt x="72" y="95"/>
                  <a:pt x="72" y="95"/>
                </a:cubicBezTo>
                <a:cubicBezTo>
                  <a:pt x="72" y="95"/>
                  <a:pt x="60" y="88"/>
                  <a:pt x="46" y="88"/>
                </a:cubicBezTo>
                <a:cubicBezTo>
                  <a:pt x="39" y="88"/>
                  <a:pt x="31" y="90"/>
                  <a:pt x="23" y="95"/>
                </a:cubicBezTo>
                <a:cubicBezTo>
                  <a:pt x="0" y="111"/>
                  <a:pt x="6" y="136"/>
                  <a:pt x="6" y="136"/>
                </a:cubicBezTo>
                <a:cubicBezTo>
                  <a:pt x="58" y="138"/>
                  <a:pt x="115" y="139"/>
                  <a:pt x="169" y="139"/>
                </a:cubicBezTo>
                <a:cubicBezTo>
                  <a:pt x="338" y="139"/>
                  <a:pt x="493" y="129"/>
                  <a:pt x="492" y="129"/>
                </a:cubicBezTo>
                <a:cubicBezTo>
                  <a:pt x="503" y="74"/>
                  <a:pt x="473" y="65"/>
                  <a:pt x="451" y="65"/>
                </a:cubicBezTo>
                <a:cubicBezTo>
                  <a:pt x="441" y="65"/>
                  <a:pt x="432" y="67"/>
                  <a:pt x="432" y="67"/>
                </a:cubicBezTo>
                <a:cubicBezTo>
                  <a:pt x="432" y="67"/>
                  <a:pt x="448" y="13"/>
                  <a:pt x="385" y="1"/>
                </a:cubicBezTo>
                <a:cubicBezTo>
                  <a:pt x="381" y="0"/>
                  <a:pt x="376" y="0"/>
                  <a:pt x="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42">
            <a:extLst>
              <a:ext uri="{FF2B5EF4-FFF2-40B4-BE49-F238E27FC236}">
                <a16:creationId xmlns:a16="http://schemas.microsoft.com/office/drawing/2014/main" id="{2CE223CA-8420-7EA0-57B7-4DA3E6F4F164}"/>
              </a:ext>
            </a:extLst>
          </p:cNvPr>
          <p:cNvSpPr/>
          <p:nvPr/>
        </p:nvSpPr>
        <p:spPr>
          <a:xfrm>
            <a:off x="13764854" y="3597170"/>
            <a:ext cx="63775" cy="25147"/>
          </a:xfrm>
          <a:custGeom>
            <a:avLst/>
            <a:gdLst/>
            <a:ahLst/>
            <a:cxnLst/>
            <a:rect l="l" t="t" r="r" b="b"/>
            <a:pathLst>
              <a:path w="421" h="166" extrusionOk="0">
                <a:moveTo>
                  <a:pt x="253" y="0"/>
                </a:moveTo>
                <a:cubicBezTo>
                  <a:pt x="195" y="0"/>
                  <a:pt x="171" y="51"/>
                  <a:pt x="171" y="51"/>
                </a:cubicBezTo>
                <a:cubicBezTo>
                  <a:pt x="171" y="51"/>
                  <a:pt x="160" y="19"/>
                  <a:pt x="124" y="19"/>
                </a:cubicBezTo>
                <a:cubicBezTo>
                  <a:pt x="117" y="19"/>
                  <a:pt x="108" y="20"/>
                  <a:pt x="99" y="23"/>
                </a:cubicBezTo>
                <a:cubicBezTo>
                  <a:pt x="42" y="42"/>
                  <a:pt x="60" y="80"/>
                  <a:pt x="60" y="80"/>
                </a:cubicBezTo>
                <a:cubicBezTo>
                  <a:pt x="60" y="80"/>
                  <a:pt x="57" y="79"/>
                  <a:pt x="51" y="79"/>
                </a:cubicBezTo>
                <a:cubicBezTo>
                  <a:pt x="43" y="79"/>
                  <a:pt x="29" y="81"/>
                  <a:pt x="18" y="94"/>
                </a:cubicBezTo>
                <a:cubicBezTo>
                  <a:pt x="0" y="115"/>
                  <a:pt x="20" y="136"/>
                  <a:pt x="20" y="136"/>
                </a:cubicBezTo>
                <a:cubicBezTo>
                  <a:pt x="102" y="155"/>
                  <a:pt x="398" y="166"/>
                  <a:pt x="398" y="166"/>
                </a:cubicBezTo>
                <a:cubicBezTo>
                  <a:pt x="398" y="166"/>
                  <a:pt x="421" y="94"/>
                  <a:pt x="394" y="74"/>
                </a:cubicBezTo>
                <a:cubicBezTo>
                  <a:pt x="384" y="66"/>
                  <a:pt x="374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4"/>
                  <a:pt x="259" y="0"/>
                </a:cubicBezTo>
                <a:cubicBezTo>
                  <a:pt x="257" y="0"/>
                  <a:pt x="255" y="0"/>
                  <a:pt x="2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42">
            <a:extLst>
              <a:ext uri="{FF2B5EF4-FFF2-40B4-BE49-F238E27FC236}">
                <a16:creationId xmlns:a16="http://schemas.microsoft.com/office/drawing/2014/main" id="{BD2C384F-5A66-03D9-91D9-646D6A36DF24}"/>
              </a:ext>
            </a:extLst>
          </p:cNvPr>
          <p:cNvSpPr/>
          <p:nvPr/>
        </p:nvSpPr>
        <p:spPr>
          <a:xfrm>
            <a:off x="13272827" y="3480525"/>
            <a:ext cx="55444" cy="24389"/>
          </a:xfrm>
          <a:custGeom>
            <a:avLst/>
            <a:gdLst/>
            <a:ahLst/>
            <a:cxnLst/>
            <a:rect l="l" t="t" r="r" b="b"/>
            <a:pathLst>
              <a:path w="366" h="161" extrusionOk="0">
                <a:moveTo>
                  <a:pt x="134" y="0"/>
                </a:moveTo>
                <a:cubicBezTo>
                  <a:pt x="87" y="0"/>
                  <a:pt x="74" y="45"/>
                  <a:pt x="74" y="45"/>
                </a:cubicBezTo>
                <a:cubicBezTo>
                  <a:pt x="74" y="45"/>
                  <a:pt x="61" y="28"/>
                  <a:pt x="44" y="28"/>
                </a:cubicBezTo>
                <a:cubicBezTo>
                  <a:pt x="38" y="28"/>
                  <a:pt x="31" y="30"/>
                  <a:pt x="25" y="36"/>
                </a:cubicBezTo>
                <a:cubicBezTo>
                  <a:pt x="1" y="59"/>
                  <a:pt x="25" y="74"/>
                  <a:pt x="25" y="74"/>
                </a:cubicBezTo>
                <a:lnTo>
                  <a:pt x="20" y="158"/>
                </a:lnTo>
                <a:cubicBezTo>
                  <a:pt x="46" y="160"/>
                  <a:pt x="73" y="160"/>
                  <a:pt x="100" y="160"/>
                </a:cubicBezTo>
                <a:cubicBezTo>
                  <a:pt x="186" y="160"/>
                  <a:pt x="275" y="154"/>
                  <a:pt x="366" y="145"/>
                </a:cubicBezTo>
                <a:cubicBezTo>
                  <a:pt x="358" y="98"/>
                  <a:pt x="325" y="93"/>
                  <a:pt x="310" y="93"/>
                </a:cubicBezTo>
                <a:cubicBezTo>
                  <a:pt x="306" y="93"/>
                  <a:pt x="304" y="93"/>
                  <a:pt x="304" y="93"/>
                </a:cubicBezTo>
                <a:cubicBezTo>
                  <a:pt x="304" y="93"/>
                  <a:pt x="313" y="47"/>
                  <a:pt x="267" y="36"/>
                </a:cubicBezTo>
                <a:cubicBezTo>
                  <a:pt x="259" y="35"/>
                  <a:pt x="252" y="34"/>
                  <a:pt x="246" y="34"/>
                </a:cubicBezTo>
                <a:cubicBezTo>
                  <a:pt x="210" y="34"/>
                  <a:pt x="186" y="54"/>
                  <a:pt x="186" y="54"/>
                </a:cubicBezTo>
                <a:cubicBezTo>
                  <a:pt x="186" y="54"/>
                  <a:pt x="182" y="0"/>
                  <a:pt x="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42">
            <a:extLst>
              <a:ext uri="{FF2B5EF4-FFF2-40B4-BE49-F238E27FC236}">
                <a16:creationId xmlns:a16="http://schemas.microsoft.com/office/drawing/2014/main" id="{23A9E7D3-44F2-B5BC-2211-9A618AFA39CD}"/>
              </a:ext>
            </a:extLst>
          </p:cNvPr>
          <p:cNvSpPr/>
          <p:nvPr/>
        </p:nvSpPr>
        <p:spPr>
          <a:xfrm>
            <a:off x="13175573" y="3475223"/>
            <a:ext cx="55444" cy="27116"/>
          </a:xfrm>
          <a:custGeom>
            <a:avLst/>
            <a:gdLst/>
            <a:ahLst/>
            <a:cxnLst/>
            <a:rect l="l" t="t" r="r" b="b"/>
            <a:pathLst>
              <a:path w="366" h="179" extrusionOk="0">
                <a:moveTo>
                  <a:pt x="233" y="0"/>
                </a:moveTo>
                <a:cubicBezTo>
                  <a:pt x="185" y="0"/>
                  <a:pt x="181" y="54"/>
                  <a:pt x="181" y="54"/>
                </a:cubicBezTo>
                <a:cubicBezTo>
                  <a:pt x="181" y="54"/>
                  <a:pt x="157" y="34"/>
                  <a:pt x="122" y="34"/>
                </a:cubicBezTo>
                <a:cubicBezTo>
                  <a:pt x="116" y="34"/>
                  <a:pt x="109" y="35"/>
                  <a:pt x="101" y="36"/>
                </a:cubicBezTo>
                <a:cubicBezTo>
                  <a:pt x="55" y="47"/>
                  <a:pt x="62" y="93"/>
                  <a:pt x="62" y="93"/>
                </a:cubicBezTo>
                <a:cubicBezTo>
                  <a:pt x="62" y="93"/>
                  <a:pt x="60" y="93"/>
                  <a:pt x="56" y="93"/>
                </a:cubicBezTo>
                <a:cubicBezTo>
                  <a:pt x="41" y="93"/>
                  <a:pt x="7" y="98"/>
                  <a:pt x="0" y="145"/>
                </a:cubicBezTo>
                <a:cubicBezTo>
                  <a:pt x="93" y="163"/>
                  <a:pt x="174" y="179"/>
                  <a:pt x="253" y="179"/>
                </a:cubicBezTo>
                <a:cubicBezTo>
                  <a:pt x="284" y="179"/>
                  <a:pt x="315" y="176"/>
                  <a:pt x="346" y="171"/>
                </a:cubicBezTo>
                <a:lnTo>
                  <a:pt x="342" y="74"/>
                </a:lnTo>
                <a:cubicBezTo>
                  <a:pt x="342" y="74"/>
                  <a:pt x="366" y="60"/>
                  <a:pt x="342" y="36"/>
                </a:cubicBezTo>
                <a:cubicBezTo>
                  <a:pt x="336" y="30"/>
                  <a:pt x="330" y="28"/>
                  <a:pt x="324" y="28"/>
                </a:cubicBezTo>
                <a:cubicBezTo>
                  <a:pt x="308" y="28"/>
                  <a:pt x="294" y="46"/>
                  <a:pt x="294" y="46"/>
                </a:cubicBezTo>
                <a:cubicBezTo>
                  <a:pt x="294" y="46"/>
                  <a:pt x="280" y="0"/>
                  <a:pt x="2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4" name="Google Shape;4644;p42">
            <a:extLst>
              <a:ext uri="{FF2B5EF4-FFF2-40B4-BE49-F238E27FC236}">
                <a16:creationId xmlns:a16="http://schemas.microsoft.com/office/drawing/2014/main" id="{EF087C5D-27B7-F5E2-99C5-31832F5D83B1}"/>
              </a:ext>
            </a:extLst>
          </p:cNvPr>
          <p:cNvSpPr/>
          <p:nvPr/>
        </p:nvSpPr>
        <p:spPr>
          <a:xfrm>
            <a:off x="13182087" y="3334190"/>
            <a:ext cx="177389" cy="150273"/>
          </a:xfrm>
          <a:custGeom>
            <a:avLst/>
            <a:gdLst/>
            <a:ahLst/>
            <a:cxnLst/>
            <a:rect l="l" t="t" r="r" b="b"/>
            <a:pathLst>
              <a:path w="1171" h="992" extrusionOk="0">
                <a:moveTo>
                  <a:pt x="792" y="1"/>
                </a:moveTo>
                <a:cubicBezTo>
                  <a:pt x="768" y="1"/>
                  <a:pt x="745" y="11"/>
                  <a:pt x="726" y="23"/>
                </a:cubicBezTo>
                <a:cubicBezTo>
                  <a:pt x="651" y="68"/>
                  <a:pt x="597" y="134"/>
                  <a:pt x="552" y="202"/>
                </a:cubicBezTo>
                <a:cubicBezTo>
                  <a:pt x="459" y="347"/>
                  <a:pt x="412" y="512"/>
                  <a:pt x="415" y="677"/>
                </a:cubicBezTo>
                <a:cubicBezTo>
                  <a:pt x="387" y="558"/>
                  <a:pt x="273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0" y="568"/>
                  <a:pt x="287" y="828"/>
                  <a:pt x="437" y="991"/>
                </a:cubicBezTo>
                <a:cubicBezTo>
                  <a:pt x="626" y="908"/>
                  <a:pt x="888" y="803"/>
                  <a:pt x="1085" y="708"/>
                </a:cubicBezTo>
                <a:cubicBezTo>
                  <a:pt x="1120" y="691"/>
                  <a:pt x="1156" y="668"/>
                  <a:pt x="1161" y="635"/>
                </a:cubicBezTo>
                <a:cubicBezTo>
                  <a:pt x="1170" y="578"/>
                  <a:pt x="1085" y="543"/>
                  <a:pt x="1015" y="540"/>
                </a:cubicBezTo>
                <a:cubicBezTo>
                  <a:pt x="1009" y="539"/>
                  <a:pt x="1003" y="539"/>
                  <a:pt x="997" y="539"/>
                </a:cubicBezTo>
                <a:cubicBezTo>
                  <a:pt x="827" y="539"/>
                  <a:pt x="661" y="620"/>
                  <a:pt x="582" y="744"/>
                </a:cubicBezTo>
                <a:cubicBezTo>
                  <a:pt x="688" y="548"/>
                  <a:pt x="794" y="348"/>
                  <a:pt x="855" y="140"/>
                </a:cubicBezTo>
                <a:cubicBezTo>
                  <a:pt x="862" y="113"/>
                  <a:pt x="870" y="84"/>
                  <a:pt x="862" y="57"/>
                </a:cubicBezTo>
                <a:cubicBezTo>
                  <a:pt x="855" y="30"/>
                  <a:pt x="830" y="4"/>
                  <a:pt x="798" y="1"/>
                </a:cubicBezTo>
                <a:cubicBezTo>
                  <a:pt x="796" y="1"/>
                  <a:pt x="794" y="1"/>
                  <a:pt x="79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5" name="Google Shape;4645;p42">
            <a:extLst>
              <a:ext uri="{FF2B5EF4-FFF2-40B4-BE49-F238E27FC236}">
                <a16:creationId xmlns:a16="http://schemas.microsoft.com/office/drawing/2014/main" id="{9CD8AD3B-4967-9D8D-B295-A1A6275AC673}"/>
              </a:ext>
            </a:extLst>
          </p:cNvPr>
          <p:cNvSpPr/>
          <p:nvPr/>
        </p:nvSpPr>
        <p:spPr>
          <a:xfrm>
            <a:off x="13247681" y="3347672"/>
            <a:ext cx="50747" cy="133761"/>
          </a:xfrm>
          <a:custGeom>
            <a:avLst/>
            <a:gdLst/>
            <a:ahLst/>
            <a:cxnLst/>
            <a:rect l="l" t="t" r="r" b="b"/>
            <a:pathLst>
              <a:path w="335" h="883" fill="none" extrusionOk="0">
                <a:moveTo>
                  <a:pt x="334" y="1"/>
                </a:moveTo>
                <a:cubicBezTo>
                  <a:pt x="180" y="279"/>
                  <a:pt x="68" y="577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6" name="Google Shape;4646;p42">
            <a:extLst>
              <a:ext uri="{FF2B5EF4-FFF2-40B4-BE49-F238E27FC236}">
                <a16:creationId xmlns:a16="http://schemas.microsoft.com/office/drawing/2014/main" id="{C4C87DD3-6FDE-4731-006B-20568E9A77E7}"/>
              </a:ext>
            </a:extLst>
          </p:cNvPr>
          <p:cNvSpPr/>
          <p:nvPr/>
        </p:nvSpPr>
        <p:spPr>
          <a:xfrm>
            <a:off x="13246772" y="3428717"/>
            <a:ext cx="94981" cy="53323"/>
          </a:xfrm>
          <a:custGeom>
            <a:avLst/>
            <a:gdLst/>
            <a:ahLst/>
            <a:cxnLst/>
            <a:rect l="l" t="t" r="r" b="b"/>
            <a:pathLst>
              <a:path w="627" h="352" fill="none" extrusionOk="0">
                <a:moveTo>
                  <a:pt x="627" y="0"/>
                </a:moveTo>
                <a:cubicBezTo>
                  <a:pt x="387" y="53"/>
                  <a:pt x="166" y="178"/>
                  <a:pt x="0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42">
            <a:extLst>
              <a:ext uri="{FF2B5EF4-FFF2-40B4-BE49-F238E27FC236}">
                <a16:creationId xmlns:a16="http://schemas.microsoft.com/office/drawing/2014/main" id="{0FAF541B-B5D9-6E8C-6761-99569512B784}"/>
              </a:ext>
            </a:extLst>
          </p:cNvPr>
          <p:cNvSpPr/>
          <p:nvPr/>
        </p:nvSpPr>
        <p:spPr>
          <a:xfrm>
            <a:off x="13196630" y="3395390"/>
            <a:ext cx="50899" cy="85438"/>
          </a:xfrm>
          <a:custGeom>
            <a:avLst/>
            <a:gdLst/>
            <a:ahLst/>
            <a:cxnLst/>
            <a:rect l="l" t="t" r="r" b="b"/>
            <a:pathLst>
              <a:path w="336" h="564" fill="none" extrusionOk="0">
                <a:moveTo>
                  <a:pt x="1" y="0"/>
                </a:moveTo>
                <a:cubicBezTo>
                  <a:pt x="122" y="184"/>
                  <a:pt x="277" y="355"/>
                  <a:pt x="336" y="563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2">
            <a:extLst>
              <a:ext uri="{FF2B5EF4-FFF2-40B4-BE49-F238E27FC236}">
                <a16:creationId xmlns:a16="http://schemas.microsoft.com/office/drawing/2014/main" id="{F03FA409-74DB-8F27-9D30-9BA636AB31E9}"/>
              </a:ext>
            </a:extLst>
          </p:cNvPr>
          <p:cNvSpPr/>
          <p:nvPr/>
        </p:nvSpPr>
        <p:spPr>
          <a:xfrm>
            <a:off x="13216777" y="3477647"/>
            <a:ext cx="66350" cy="31660"/>
          </a:xfrm>
          <a:custGeom>
            <a:avLst/>
            <a:gdLst/>
            <a:ahLst/>
            <a:cxnLst/>
            <a:rect l="l" t="t" r="r" b="b"/>
            <a:pathLst>
              <a:path w="438" h="209" extrusionOk="0">
                <a:moveTo>
                  <a:pt x="241" y="1"/>
                </a:moveTo>
                <a:cubicBezTo>
                  <a:pt x="210" y="1"/>
                  <a:pt x="180" y="3"/>
                  <a:pt x="150" y="9"/>
                </a:cubicBezTo>
                <a:cubicBezTo>
                  <a:pt x="110" y="15"/>
                  <a:pt x="69" y="27"/>
                  <a:pt x="42" y="52"/>
                </a:cubicBezTo>
                <a:cubicBezTo>
                  <a:pt x="6" y="88"/>
                  <a:pt x="2" y="138"/>
                  <a:pt x="1" y="185"/>
                </a:cubicBezTo>
                <a:cubicBezTo>
                  <a:pt x="101" y="200"/>
                  <a:pt x="207" y="208"/>
                  <a:pt x="314" y="208"/>
                </a:cubicBezTo>
                <a:cubicBezTo>
                  <a:pt x="344" y="208"/>
                  <a:pt x="374" y="208"/>
                  <a:pt x="404" y="206"/>
                </a:cubicBezTo>
                <a:cubicBezTo>
                  <a:pt x="419" y="178"/>
                  <a:pt x="431" y="151"/>
                  <a:pt x="435" y="122"/>
                </a:cubicBezTo>
                <a:cubicBezTo>
                  <a:pt x="437" y="92"/>
                  <a:pt x="430" y="61"/>
                  <a:pt x="405" y="39"/>
                </a:cubicBezTo>
                <a:cubicBezTo>
                  <a:pt x="382" y="18"/>
                  <a:pt x="349" y="11"/>
                  <a:pt x="317" y="6"/>
                </a:cubicBezTo>
                <a:cubicBezTo>
                  <a:pt x="292" y="3"/>
                  <a:pt x="266" y="1"/>
                  <a:pt x="2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42">
            <a:extLst>
              <a:ext uri="{FF2B5EF4-FFF2-40B4-BE49-F238E27FC236}">
                <a16:creationId xmlns:a16="http://schemas.microsoft.com/office/drawing/2014/main" id="{FBBCC5C6-C56F-4279-FF9D-54352792A42C}"/>
              </a:ext>
            </a:extLst>
          </p:cNvPr>
          <p:cNvSpPr/>
          <p:nvPr/>
        </p:nvSpPr>
        <p:spPr>
          <a:xfrm>
            <a:off x="13237228" y="3492190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1" y="1"/>
                </a:moveTo>
                <a:cubicBezTo>
                  <a:pt x="316" y="1"/>
                  <a:pt x="285" y="70"/>
                  <a:pt x="285" y="70"/>
                </a:cubicBezTo>
                <a:cubicBezTo>
                  <a:pt x="285" y="70"/>
                  <a:pt x="287" y="33"/>
                  <a:pt x="252" y="28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199" y="55"/>
                  <a:pt x="199" y="55"/>
                </a:cubicBezTo>
                <a:cubicBezTo>
                  <a:pt x="199" y="55"/>
                  <a:pt x="189" y="5"/>
                  <a:pt x="135" y="5"/>
                </a:cubicBezTo>
                <a:cubicBezTo>
                  <a:pt x="130" y="5"/>
                  <a:pt x="125" y="5"/>
                  <a:pt x="119" y="6"/>
                </a:cubicBezTo>
                <a:cubicBezTo>
                  <a:pt x="51" y="16"/>
                  <a:pt x="72" y="96"/>
                  <a:pt x="72" y="96"/>
                </a:cubicBezTo>
                <a:cubicBezTo>
                  <a:pt x="72" y="96"/>
                  <a:pt x="60" y="89"/>
                  <a:pt x="45" y="89"/>
                </a:cubicBezTo>
                <a:cubicBezTo>
                  <a:pt x="38" y="89"/>
                  <a:pt x="30" y="91"/>
                  <a:pt x="22" y="96"/>
                </a:cubicBezTo>
                <a:cubicBezTo>
                  <a:pt x="0" y="111"/>
                  <a:pt x="6" y="136"/>
                  <a:pt x="6" y="136"/>
                </a:cubicBezTo>
                <a:cubicBezTo>
                  <a:pt x="55" y="139"/>
                  <a:pt x="107" y="139"/>
                  <a:pt x="158" y="139"/>
                </a:cubicBezTo>
                <a:cubicBezTo>
                  <a:pt x="325" y="139"/>
                  <a:pt x="480" y="130"/>
                  <a:pt x="492" y="130"/>
                </a:cubicBezTo>
                <a:cubicBezTo>
                  <a:pt x="492" y="130"/>
                  <a:pt x="492" y="130"/>
                  <a:pt x="492" y="130"/>
                </a:cubicBezTo>
                <a:cubicBezTo>
                  <a:pt x="503" y="75"/>
                  <a:pt x="472" y="66"/>
                  <a:pt x="451" y="66"/>
                </a:cubicBezTo>
                <a:cubicBezTo>
                  <a:pt x="440" y="66"/>
                  <a:pt x="431" y="68"/>
                  <a:pt x="431" y="68"/>
                </a:cubicBezTo>
                <a:cubicBezTo>
                  <a:pt x="431" y="68"/>
                  <a:pt x="447" y="13"/>
                  <a:pt x="384" y="2"/>
                </a:cubicBezTo>
                <a:cubicBezTo>
                  <a:pt x="380" y="1"/>
                  <a:pt x="375" y="1"/>
                  <a:pt x="37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0" name="Google Shape;4650;p42">
            <a:extLst>
              <a:ext uri="{FF2B5EF4-FFF2-40B4-BE49-F238E27FC236}">
                <a16:creationId xmlns:a16="http://schemas.microsoft.com/office/drawing/2014/main" id="{38EF98A8-266D-FA84-75D6-9D1FC3A81D97}"/>
              </a:ext>
            </a:extLst>
          </p:cNvPr>
          <p:cNvSpPr/>
          <p:nvPr/>
        </p:nvSpPr>
        <p:spPr>
          <a:xfrm>
            <a:off x="13178754" y="3487494"/>
            <a:ext cx="63775" cy="25298"/>
          </a:xfrm>
          <a:custGeom>
            <a:avLst/>
            <a:gdLst/>
            <a:ahLst/>
            <a:cxnLst/>
            <a:rect l="l" t="t" r="r" b="b"/>
            <a:pathLst>
              <a:path w="421" h="167" extrusionOk="0">
                <a:moveTo>
                  <a:pt x="252" y="1"/>
                </a:moveTo>
                <a:cubicBezTo>
                  <a:pt x="194" y="1"/>
                  <a:pt x="170" y="51"/>
                  <a:pt x="170" y="51"/>
                </a:cubicBezTo>
                <a:cubicBezTo>
                  <a:pt x="170" y="51"/>
                  <a:pt x="160" y="20"/>
                  <a:pt x="123" y="20"/>
                </a:cubicBezTo>
                <a:cubicBezTo>
                  <a:pt x="116" y="20"/>
                  <a:pt x="108" y="21"/>
                  <a:pt x="99" y="24"/>
                </a:cubicBezTo>
                <a:cubicBezTo>
                  <a:pt x="44" y="42"/>
                  <a:pt x="62" y="80"/>
                  <a:pt x="62" y="80"/>
                </a:cubicBezTo>
                <a:cubicBezTo>
                  <a:pt x="62" y="80"/>
                  <a:pt x="58" y="80"/>
                  <a:pt x="53" y="80"/>
                </a:cubicBezTo>
                <a:cubicBezTo>
                  <a:pt x="44" y="80"/>
                  <a:pt x="30" y="82"/>
                  <a:pt x="19" y="95"/>
                </a:cubicBezTo>
                <a:cubicBezTo>
                  <a:pt x="1" y="116"/>
                  <a:pt x="21" y="136"/>
                  <a:pt x="21" y="136"/>
                </a:cubicBezTo>
                <a:cubicBezTo>
                  <a:pt x="103" y="156"/>
                  <a:pt x="398" y="166"/>
                  <a:pt x="398" y="166"/>
                </a:cubicBezTo>
                <a:cubicBezTo>
                  <a:pt x="398" y="166"/>
                  <a:pt x="420" y="95"/>
                  <a:pt x="394" y="74"/>
                </a:cubicBezTo>
                <a:cubicBezTo>
                  <a:pt x="384" y="67"/>
                  <a:pt x="373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5"/>
                  <a:pt x="259" y="1"/>
                </a:cubicBezTo>
                <a:cubicBezTo>
                  <a:pt x="257" y="1"/>
                  <a:pt x="255" y="1"/>
                  <a:pt x="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42">
            <a:extLst>
              <a:ext uri="{FF2B5EF4-FFF2-40B4-BE49-F238E27FC236}">
                <a16:creationId xmlns:a16="http://schemas.microsoft.com/office/drawing/2014/main" id="{8D6C3E10-59A3-75DE-804F-70C0C965DBB3}"/>
              </a:ext>
            </a:extLst>
          </p:cNvPr>
          <p:cNvSpPr/>
          <p:nvPr/>
        </p:nvSpPr>
        <p:spPr>
          <a:xfrm>
            <a:off x="14413517" y="3680487"/>
            <a:ext cx="59382" cy="26207"/>
          </a:xfrm>
          <a:custGeom>
            <a:avLst/>
            <a:gdLst/>
            <a:ahLst/>
            <a:cxnLst/>
            <a:rect l="l" t="t" r="r" b="b"/>
            <a:pathLst>
              <a:path w="392" h="173" extrusionOk="0">
                <a:moveTo>
                  <a:pt x="142" y="0"/>
                </a:moveTo>
                <a:cubicBezTo>
                  <a:pt x="92" y="0"/>
                  <a:pt x="78" y="50"/>
                  <a:pt x="78" y="50"/>
                </a:cubicBezTo>
                <a:cubicBezTo>
                  <a:pt x="78" y="50"/>
                  <a:pt x="62" y="30"/>
                  <a:pt x="44" y="30"/>
                </a:cubicBezTo>
                <a:cubicBezTo>
                  <a:pt x="38" y="30"/>
                  <a:pt x="31" y="33"/>
                  <a:pt x="24" y="39"/>
                </a:cubicBezTo>
                <a:cubicBezTo>
                  <a:pt x="1" y="64"/>
                  <a:pt x="24" y="80"/>
                  <a:pt x="24" y="80"/>
                </a:cubicBezTo>
                <a:lnTo>
                  <a:pt x="21" y="171"/>
                </a:lnTo>
                <a:cubicBezTo>
                  <a:pt x="49" y="172"/>
                  <a:pt x="77" y="172"/>
                  <a:pt x="106" y="172"/>
                </a:cubicBezTo>
                <a:cubicBezTo>
                  <a:pt x="199" y="172"/>
                  <a:pt x="294" y="166"/>
                  <a:pt x="391" y="155"/>
                </a:cubicBezTo>
                <a:cubicBezTo>
                  <a:pt x="383" y="105"/>
                  <a:pt x="347" y="100"/>
                  <a:pt x="332" y="100"/>
                </a:cubicBezTo>
                <a:cubicBezTo>
                  <a:pt x="327" y="100"/>
                  <a:pt x="324" y="100"/>
                  <a:pt x="324" y="100"/>
                </a:cubicBezTo>
                <a:cubicBezTo>
                  <a:pt x="324" y="100"/>
                  <a:pt x="332" y="50"/>
                  <a:pt x="283" y="39"/>
                </a:cubicBezTo>
                <a:cubicBezTo>
                  <a:pt x="276" y="38"/>
                  <a:pt x="269" y="37"/>
                  <a:pt x="262" y="37"/>
                </a:cubicBezTo>
                <a:cubicBezTo>
                  <a:pt x="224" y="37"/>
                  <a:pt x="198" y="59"/>
                  <a:pt x="198" y="59"/>
                </a:cubicBezTo>
                <a:cubicBezTo>
                  <a:pt x="198" y="59"/>
                  <a:pt x="193" y="0"/>
                  <a:pt x="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2" name="Google Shape;4652;p42">
            <a:extLst>
              <a:ext uri="{FF2B5EF4-FFF2-40B4-BE49-F238E27FC236}">
                <a16:creationId xmlns:a16="http://schemas.microsoft.com/office/drawing/2014/main" id="{1A65AE2C-BD49-70FA-0E0A-895938807F68}"/>
              </a:ext>
            </a:extLst>
          </p:cNvPr>
          <p:cNvSpPr/>
          <p:nvPr/>
        </p:nvSpPr>
        <p:spPr>
          <a:xfrm>
            <a:off x="14308992" y="3674882"/>
            <a:ext cx="59382" cy="29237"/>
          </a:xfrm>
          <a:custGeom>
            <a:avLst/>
            <a:gdLst/>
            <a:ahLst/>
            <a:cxnLst/>
            <a:rect l="l" t="t" r="r" b="b"/>
            <a:pathLst>
              <a:path w="392" h="193" extrusionOk="0">
                <a:moveTo>
                  <a:pt x="249" y="1"/>
                </a:moveTo>
                <a:cubicBezTo>
                  <a:pt x="200" y="1"/>
                  <a:pt x="194" y="60"/>
                  <a:pt x="194" y="60"/>
                </a:cubicBezTo>
                <a:cubicBezTo>
                  <a:pt x="194" y="60"/>
                  <a:pt x="167" y="38"/>
                  <a:pt x="129" y="38"/>
                </a:cubicBezTo>
                <a:cubicBezTo>
                  <a:pt x="123" y="38"/>
                  <a:pt x="116" y="39"/>
                  <a:pt x="109" y="40"/>
                </a:cubicBezTo>
                <a:cubicBezTo>
                  <a:pt x="59" y="50"/>
                  <a:pt x="67" y="101"/>
                  <a:pt x="67" y="101"/>
                </a:cubicBezTo>
                <a:cubicBezTo>
                  <a:pt x="67" y="101"/>
                  <a:pt x="65" y="101"/>
                  <a:pt x="60" y="101"/>
                </a:cubicBezTo>
                <a:cubicBezTo>
                  <a:pt x="44" y="101"/>
                  <a:pt x="8" y="106"/>
                  <a:pt x="0" y="156"/>
                </a:cubicBezTo>
                <a:cubicBezTo>
                  <a:pt x="100" y="176"/>
                  <a:pt x="187" y="192"/>
                  <a:pt x="272" y="192"/>
                </a:cubicBezTo>
                <a:cubicBezTo>
                  <a:pt x="305" y="192"/>
                  <a:pt x="338" y="190"/>
                  <a:pt x="371" y="184"/>
                </a:cubicBezTo>
                <a:lnTo>
                  <a:pt x="367" y="80"/>
                </a:lnTo>
                <a:cubicBezTo>
                  <a:pt x="367" y="80"/>
                  <a:pt x="392" y="65"/>
                  <a:pt x="367" y="40"/>
                </a:cubicBezTo>
                <a:cubicBezTo>
                  <a:pt x="361" y="34"/>
                  <a:pt x="354" y="31"/>
                  <a:pt x="348" y="31"/>
                </a:cubicBezTo>
                <a:cubicBezTo>
                  <a:pt x="330" y="31"/>
                  <a:pt x="314" y="50"/>
                  <a:pt x="314" y="50"/>
                </a:cubicBezTo>
                <a:cubicBezTo>
                  <a:pt x="314" y="50"/>
                  <a:pt x="300" y="1"/>
                  <a:pt x="2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42">
            <a:extLst>
              <a:ext uri="{FF2B5EF4-FFF2-40B4-BE49-F238E27FC236}">
                <a16:creationId xmlns:a16="http://schemas.microsoft.com/office/drawing/2014/main" id="{4AE0EDC9-93D6-8B2D-0718-18691C7FD3A7}"/>
              </a:ext>
            </a:extLst>
          </p:cNvPr>
          <p:cNvSpPr/>
          <p:nvPr/>
        </p:nvSpPr>
        <p:spPr>
          <a:xfrm>
            <a:off x="14303084" y="3497946"/>
            <a:ext cx="216321" cy="183145"/>
          </a:xfrm>
          <a:custGeom>
            <a:avLst/>
            <a:gdLst/>
            <a:ahLst/>
            <a:cxnLst/>
            <a:rect l="l" t="t" r="r" b="b"/>
            <a:pathLst>
              <a:path w="1428" h="1209" extrusionOk="0">
                <a:moveTo>
                  <a:pt x="967" y="1"/>
                </a:moveTo>
                <a:cubicBezTo>
                  <a:pt x="937" y="1"/>
                  <a:pt x="910" y="14"/>
                  <a:pt x="886" y="29"/>
                </a:cubicBezTo>
                <a:cubicBezTo>
                  <a:pt x="794" y="84"/>
                  <a:pt x="728" y="164"/>
                  <a:pt x="675" y="247"/>
                </a:cubicBezTo>
                <a:cubicBezTo>
                  <a:pt x="562" y="424"/>
                  <a:pt x="503" y="625"/>
                  <a:pt x="505" y="827"/>
                </a:cubicBezTo>
                <a:cubicBezTo>
                  <a:pt x="472" y="682"/>
                  <a:pt x="334" y="459"/>
                  <a:pt x="204" y="396"/>
                </a:cubicBezTo>
                <a:cubicBezTo>
                  <a:pt x="174" y="382"/>
                  <a:pt x="147" y="376"/>
                  <a:pt x="122" y="376"/>
                </a:cubicBezTo>
                <a:cubicBezTo>
                  <a:pt x="48" y="376"/>
                  <a:pt x="0" y="431"/>
                  <a:pt x="7" y="501"/>
                </a:cubicBezTo>
                <a:cubicBezTo>
                  <a:pt x="23" y="692"/>
                  <a:pt x="349" y="1008"/>
                  <a:pt x="531" y="1208"/>
                </a:cubicBezTo>
                <a:cubicBezTo>
                  <a:pt x="763" y="1106"/>
                  <a:pt x="1083" y="980"/>
                  <a:pt x="1324" y="863"/>
                </a:cubicBezTo>
                <a:cubicBezTo>
                  <a:pt x="1366" y="842"/>
                  <a:pt x="1412" y="814"/>
                  <a:pt x="1416" y="774"/>
                </a:cubicBezTo>
                <a:cubicBezTo>
                  <a:pt x="1427" y="704"/>
                  <a:pt x="1324" y="662"/>
                  <a:pt x="1239" y="659"/>
                </a:cubicBezTo>
                <a:cubicBezTo>
                  <a:pt x="1231" y="659"/>
                  <a:pt x="1223" y="659"/>
                  <a:pt x="1215" y="659"/>
                </a:cubicBezTo>
                <a:cubicBezTo>
                  <a:pt x="1010" y="659"/>
                  <a:pt x="807" y="758"/>
                  <a:pt x="711" y="908"/>
                </a:cubicBezTo>
                <a:cubicBezTo>
                  <a:pt x="840" y="668"/>
                  <a:pt x="970" y="427"/>
                  <a:pt x="1043" y="171"/>
                </a:cubicBezTo>
                <a:cubicBezTo>
                  <a:pt x="1052" y="137"/>
                  <a:pt x="1061" y="103"/>
                  <a:pt x="1052" y="70"/>
                </a:cubicBezTo>
                <a:cubicBezTo>
                  <a:pt x="1043" y="36"/>
                  <a:pt x="1014" y="5"/>
                  <a:pt x="974" y="1"/>
                </a:cubicBezTo>
                <a:cubicBezTo>
                  <a:pt x="971" y="1"/>
                  <a:pt x="969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2">
            <a:extLst>
              <a:ext uri="{FF2B5EF4-FFF2-40B4-BE49-F238E27FC236}">
                <a16:creationId xmlns:a16="http://schemas.microsoft.com/office/drawing/2014/main" id="{09B05E78-6292-B255-D1C1-5549BB1337C5}"/>
              </a:ext>
            </a:extLst>
          </p:cNvPr>
          <p:cNvSpPr/>
          <p:nvPr/>
        </p:nvSpPr>
        <p:spPr>
          <a:xfrm>
            <a:off x="14383220" y="3514307"/>
            <a:ext cx="61503" cy="162998"/>
          </a:xfrm>
          <a:custGeom>
            <a:avLst/>
            <a:gdLst/>
            <a:ahLst/>
            <a:cxnLst/>
            <a:rect l="l" t="t" r="r" b="b"/>
            <a:pathLst>
              <a:path w="406" h="1076" fill="none" extrusionOk="0">
                <a:moveTo>
                  <a:pt x="405" y="1"/>
                </a:moveTo>
                <a:cubicBezTo>
                  <a:pt x="217" y="340"/>
                  <a:pt x="80" y="702"/>
                  <a:pt x="0" y="107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2">
            <a:extLst>
              <a:ext uri="{FF2B5EF4-FFF2-40B4-BE49-F238E27FC236}">
                <a16:creationId xmlns:a16="http://schemas.microsoft.com/office/drawing/2014/main" id="{6E5CAEB1-57B5-EFAB-2D9A-2784C5289BF9}"/>
              </a:ext>
            </a:extLst>
          </p:cNvPr>
          <p:cNvSpPr/>
          <p:nvPr/>
        </p:nvSpPr>
        <p:spPr>
          <a:xfrm>
            <a:off x="14381857" y="3612773"/>
            <a:ext cx="115886" cy="65139"/>
          </a:xfrm>
          <a:custGeom>
            <a:avLst/>
            <a:gdLst/>
            <a:ahLst/>
            <a:cxnLst/>
            <a:rect l="l" t="t" r="r" b="b"/>
            <a:pathLst>
              <a:path w="765" h="430" fill="none" extrusionOk="0">
                <a:moveTo>
                  <a:pt x="765" y="1"/>
                </a:moveTo>
                <a:cubicBezTo>
                  <a:pt x="471" y="67"/>
                  <a:pt x="201" y="218"/>
                  <a:pt x="1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2">
            <a:extLst>
              <a:ext uri="{FF2B5EF4-FFF2-40B4-BE49-F238E27FC236}">
                <a16:creationId xmlns:a16="http://schemas.microsoft.com/office/drawing/2014/main" id="{8D16C1C0-D073-7330-1DE9-2D4ABD2D7E1F}"/>
              </a:ext>
            </a:extLst>
          </p:cNvPr>
          <p:cNvSpPr/>
          <p:nvPr/>
        </p:nvSpPr>
        <p:spPr>
          <a:xfrm>
            <a:off x="14320656" y="3572326"/>
            <a:ext cx="61957" cy="104373"/>
          </a:xfrm>
          <a:custGeom>
            <a:avLst/>
            <a:gdLst/>
            <a:ahLst/>
            <a:cxnLst/>
            <a:rect l="l" t="t" r="r" b="b"/>
            <a:pathLst>
              <a:path w="409" h="689" fill="none" extrusionOk="0">
                <a:moveTo>
                  <a:pt x="1" y="1"/>
                </a:moveTo>
                <a:cubicBezTo>
                  <a:pt x="150" y="225"/>
                  <a:pt x="338" y="433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2">
            <a:extLst>
              <a:ext uri="{FF2B5EF4-FFF2-40B4-BE49-F238E27FC236}">
                <a16:creationId xmlns:a16="http://schemas.microsoft.com/office/drawing/2014/main" id="{162B9FEA-D927-8CEC-F384-9EDDBA44B13E}"/>
              </a:ext>
            </a:extLst>
          </p:cNvPr>
          <p:cNvSpPr/>
          <p:nvPr/>
        </p:nvSpPr>
        <p:spPr>
          <a:xfrm>
            <a:off x="14345197" y="3672761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4" y="0"/>
                </a:moveTo>
                <a:cubicBezTo>
                  <a:pt x="256" y="0"/>
                  <a:pt x="218" y="3"/>
                  <a:pt x="181" y="10"/>
                </a:cubicBezTo>
                <a:cubicBezTo>
                  <a:pt x="133" y="18"/>
                  <a:pt x="85" y="33"/>
                  <a:pt x="51" y="64"/>
                </a:cubicBezTo>
                <a:cubicBezTo>
                  <a:pt x="5" y="107"/>
                  <a:pt x="2" y="169"/>
                  <a:pt x="0" y="226"/>
                </a:cubicBezTo>
                <a:cubicBezTo>
                  <a:pt x="115" y="243"/>
                  <a:pt x="236" y="254"/>
                  <a:pt x="358" y="254"/>
                </a:cubicBezTo>
                <a:cubicBezTo>
                  <a:pt x="402" y="254"/>
                  <a:pt x="446" y="252"/>
                  <a:pt x="490" y="249"/>
                </a:cubicBezTo>
                <a:cubicBezTo>
                  <a:pt x="506" y="215"/>
                  <a:pt x="522" y="182"/>
                  <a:pt x="527" y="146"/>
                </a:cubicBezTo>
                <a:cubicBezTo>
                  <a:pt x="532" y="110"/>
                  <a:pt x="522" y="71"/>
                  <a:pt x="492" y="45"/>
                </a:cubicBezTo>
                <a:cubicBezTo>
                  <a:pt x="465" y="21"/>
                  <a:pt x="426" y="12"/>
                  <a:pt x="387" y="7"/>
                </a:cubicBezTo>
                <a:cubicBezTo>
                  <a:pt x="356" y="2"/>
                  <a:pt x="325" y="0"/>
                  <a:pt x="2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2">
            <a:extLst>
              <a:ext uri="{FF2B5EF4-FFF2-40B4-BE49-F238E27FC236}">
                <a16:creationId xmlns:a16="http://schemas.microsoft.com/office/drawing/2014/main" id="{0A0840D9-2912-3A13-7A7B-02BF2E9EBB60}"/>
              </a:ext>
            </a:extLst>
          </p:cNvPr>
          <p:cNvSpPr/>
          <p:nvPr/>
        </p:nvSpPr>
        <p:spPr>
          <a:xfrm>
            <a:off x="14375191" y="3693060"/>
            <a:ext cx="81499" cy="22723"/>
          </a:xfrm>
          <a:custGeom>
            <a:avLst/>
            <a:gdLst/>
            <a:ahLst/>
            <a:cxnLst/>
            <a:rect l="l" t="t" r="r" b="b"/>
            <a:pathLst>
              <a:path w="538" h="150" extrusionOk="0">
                <a:moveTo>
                  <a:pt x="398" y="1"/>
                </a:moveTo>
                <a:cubicBezTo>
                  <a:pt x="339" y="1"/>
                  <a:pt x="305" y="75"/>
                  <a:pt x="305" y="75"/>
                </a:cubicBezTo>
                <a:cubicBezTo>
                  <a:pt x="305" y="75"/>
                  <a:pt x="307" y="35"/>
                  <a:pt x="270" y="30"/>
                </a:cubicBezTo>
                <a:cubicBezTo>
                  <a:pt x="267" y="29"/>
                  <a:pt x="264" y="29"/>
                  <a:pt x="261" y="29"/>
                </a:cubicBezTo>
                <a:cubicBezTo>
                  <a:pt x="230" y="29"/>
                  <a:pt x="214" y="59"/>
                  <a:pt x="214" y="59"/>
                </a:cubicBezTo>
                <a:cubicBezTo>
                  <a:pt x="214" y="59"/>
                  <a:pt x="205" y="5"/>
                  <a:pt x="148" y="5"/>
                </a:cubicBezTo>
                <a:cubicBezTo>
                  <a:pt x="142" y="5"/>
                  <a:pt x="136" y="6"/>
                  <a:pt x="130" y="7"/>
                </a:cubicBezTo>
                <a:cubicBezTo>
                  <a:pt x="55" y="18"/>
                  <a:pt x="78" y="103"/>
                  <a:pt x="78" y="103"/>
                </a:cubicBezTo>
                <a:cubicBezTo>
                  <a:pt x="78" y="103"/>
                  <a:pt x="65" y="96"/>
                  <a:pt x="49" y="96"/>
                </a:cubicBezTo>
                <a:cubicBezTo>
                  <a:pt x="41" y="96"/>
                  <a:pt x="32" y="98"/>
                  <a:pt x="24" y="103"/>
                </a:cubicBezTo>
                <a:cubicBezTo>
                  <a:pt x="0" y="119"/>
                  <a:pt x="7" y="146"/>
                  <a:pt x="7" y="146"/>
                </a:cubicBezTo>
                <a:cubicBezTo>
                  <a:pt x="58" y="149"/>
                  <a:pt x="113" y="150"/>
                  <a:pt x="167" y="150"/>
                </a:cubicBezTo>
                <a:cubicBezTo>
                  <a:pt x="346" y="150"/>
                  <a:pt x="514" y="139"/>
                  <a:pt x="525" y="139"/>
                </a:cubicBezTo>
                <a:cubicBezTo>
                  <a:pt x="525" y="139"/>
                  <a:pt x="525" y="139"/>
                  <a:pt x="525" y="139"/>
                </a:cubicBezTo>
                <a:cubicBezTo>
                  <a:pt x="537" y="79"/>
                  <a:pt x="505" y="69"/>
                  <a:pt x="482" y="69"/>
                </a:cubicBezTo>
                <a:cubicBezTo>
                  <a:pt x="471" y="69"/>
                  <a:pt x="461" y="72"/>
                  <a:pt x="461" y="72"/>
                </a:cubicBezTo>
                <a:cubicBezTo>
                  <a:pt x="461" y="72"/>
                  <a:pt x="478" y="13"/>
                  <a:pt x="411" y="2"/>
                </a:cubicBezTo>
                <a:cubicBezTo>
                  <a:pt x="406" y="1"/>
                  <a:pt x="402" y="1"/>
                  <a:pt x="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9" name="Google Shape;4659;p42">
            <a:extLst>
              <a:ext uri="{FF2B5EF4-FFF2-40B4-BE49-F238E27FC236}">
                <a16:creationId xmlns:a16="http://schemas.microsoft.com/office/drawing/2014/main" id="{A7BF5DE0-9200-8C96-EF5E-EFCBDE037AB3}"/>
              </a:ext>
            </a:extLst>
          </p:cNvPr>
          <p:cNvSpPr/>
          <p:nvPr/>
        </p:nvSpPr>
        <p:spPr>
          <a:xfrm>
            <a:off x="14312779" y="3688516"/>
            <a:ext cx="68168" cy="27116"/>
          </a:xfrm>
          <a:custGeom>
            <a:avLst/>
            <a:gdLst/>
            <a:ahLst/>
            <a:cxnLst/>
            <a:rect l="l" t="t" r="r" b="b"/>
            <a:pathLst>
              <a:path w="450" h="179" extrusionOk="0">
                <a:moveTo>
                  <a:pt x="270" y="1"/>
                </a:moveTo>
                <a:cubicBezTo>
                  <a:pt x="208" y="1"/>
                  <a:pt x="182" y="54"/>
                  <a:pt x="182" y="54"/>
                </a:cubicBezTo>
                <a:cubicBezTo>
                  <a:pt x="182" y="54"/>
                  <a:pt x="171" y="21"/>
                  <a:pt x="131" y="21"/>
                </a:cubicBezTo>
                <a:cubicBezTo>
                  <a:pt x="123" y="21"/>
                  <a:pt x="115" y="22"/>
                  <a:pt x="105" y="25"/>
                </a:cubicBezTo>
                <a:cubicBezTo>
                  <a:pt x="46" y="43"/>
                  <a:pt x="64" y="86"/>
                  <a:pt x="64" y="86"/>
                </a:cubicBezTo>
                <a:cubicBezTo>
                  <a:pt x="64" y="86"/>
                  <a:pt x="60" y="84"/>
                  <a:pt x="54" y="84"/>
                </a:cubicBezTo>
                <a:cubicBezTo>
                  <a:pt x="45" y="84"/>
                  <a:pt x="31" y="87"/>
                  <a:pt x="20" y="100"/>
                </a:cubicBezTo>
                <a:cubicBezTo>
                  <a:pt x="0" y="122"/>
                  <a:pt x="21" y="143"/>
                  <a:pt x="21" y="143"/>
                </a:cubicBezTo>
                <a:cubicBezTo>
                  <a:pt x="109" y="164"/>
                  <a:pt x="425" y="179"/>
                  <a:pt x="425" y="179"/>
                </a:cubicBezTo>
                <a:cubicBezTo>
                  <a:pt x="425" y="179"/>
                  <a:pt x="450" y="104"/>
                  <a:pt x="421" y="80"/>
                </a:cubicBezTo>
                <a:cubicBezTo>
                  <a:pt x="409" y="72"/>
                  <a:pt x="397" y="69"/>
                  <a:pt x="387" y="69"/>
                </a:cubicBezTo>
                <a:cubicBezTo>
                  <a:pt x="370" y="69"/>
                  <a:pt x="357" y="76"/>
                  <a:pt x="357" y="76"/>
                </a:cubicBezTo>
                <a:cubicBezTo>
                  <a:pt x="357" y="76"/>
                  <a:pt x="344" y="4"/>
                  <a:pt x="277" y="1"/>
                </a:cubicBezTo>
                <a:cubicBezTo>
                  <a:pt x="275" y="1"/>
                  <a:pt x="272" y="1"/>
                  <a:pt x="2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42">
            <a:extLst>
              <a:ext uri="{FF2B5EF4-FFF2-40B4-BE49-F238E27FC236}">
                <a16:creationId xmlns:a16="http://schemas.microsoft.com/office/drawing/2014/main" id="{4BB24009-A635-6D53-8FFD-6410DA907ACE}"/>
              </a:ext>
            </a:extLst>
          </p:cNvPr>
          <p:cNvSpPr/>
          <p:nvPr/>
        </p:nvSpPr>
        <p:spPr>
          <a:xfrm>
            <a:off x="14275362" y="4394744"/>
            <a:ext cx="107554" cy="47415"/>
          </a:xfrm>
          <a:custGeom>
            <a:avLst/>
            <a:gdLst/>
            <a:ahLst/>
            <a:cxnLst/>
            <a:rect l="l" t="t" r="r" b="b"/>
            <a:pathLst>
              <a:path w="710" h="313" extrusionOk="0">
                <a:moveTo>
                  <a:pt x="258" y="1"/>
                </a:moveTo>
                <a:cubicBezTo>
                  <a:pt x="165" y="1"/>
                  <a:pt x="141" y="88"/>
                  <a:pt x="141" y="88"/>
                </a:cubicBezTo>
                <a:cubicBezTo>
                  <a:pt x="141" y="88"/>
                  <a:pt x="112" y="54"/>
                  <a:pt x="79" y="54"/>
                </a:cubicBezTo>
                <a:cubicBezTo>
                  <a:pt x="68" y="54"/>
                  <a:pt x="56" y="58"/>
                  <a:pt x="45" y="70"/>
                </a:cubicBezTo>
                <a:cubicBezTo>
                  <a:pt x="0" y="115"/>
                  <a:pt x="45" y="144"/>
                  <a:pt x="45" y="144"/>
                </a:cubicBezTo>
                <a:lnTo>
                  <a:pt x="36" y="310"/>
                </a:lnTo>
                <a:cubicBezTo>
                  <a:pt x="83" y="311"/>
                  <a:pt x="130" y="312"/>
                  <a:pt x="178" y="312"/>
                </a:cubicBezTo>
                <a:cubicBezTo>
                  <a:pt x="351" y="312"/>
                  <a:pt x="529" y="301"/>
                  <a:pt x="709" y="281"/>
                </a:cubicBezTo>
                <a:cubicBezTo>
                  <a:pt x="694" y="189"/>
                  <a:pt x="628" y="180"/>
                  <a:pt x="600" y="180"/>
                </a:cubicBezTo>
                <a:cubicBezTo>
                  <a:pt x="593" y="180"/>
                  <a:pt x="588" y="180"/>
                  <a:pt x="588" y="180"/>
                </a:cubicBezTo>
                <a:cubicBezTo>
                  <a:pt x="588" y="180"/>
                  <a:pt x="604" y="89"/>
                  <a:pt x="515" y="70"/>
                </a:cubicBezTo>
                <a:cubicBezTo>
                  <a:pt x="502" y="67"/>
                  <a:pt x="489" y="66"/>
                  <a:pt x="477" y="66"/>
                </a:cubicBezTo>
                <a:cubicBezTo>
                  <a:pt x="407" y="66"/>
                  <a:pt x="360" y="106"/>
                  <a:pt x="360" y="106"/>
                </a:cubicBezTo>
                <a:cubicBezTo>
                  <a:pt x="360" y="106"/>
                  <a:pt x="351" y="1"/>
                  <a:pt x="2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42">
            <a:extLst>
              <a:ext uri="{FF2B5EF4-FFF2-40B4-BE49-F238E27FC236}">
                <a16:creationId xmlns:a16="http://schemas.microsoft.com/office/drawing/2014/main" id="{208635D1-8065-722E-0FFE-74C07A50D05B}"/>
              </a:ext>
            </a:extLst>
          </p:cNvPr>
          <p:cNvSpPr/>
          <p:nvPr/>
        </p:nvSpPr>
        <p:spPr>
          <a:xfrm>
            <a:off x="14085701" y="4384594"/>
            <a:ext cx="107554" cy="52414"/>
          </a:xfrm>
          <a:custGeom>
            <a:avLst/>
            <a:gdLst/>
            <a:ahLst/>
            <a:cxnLst/>
            <a:rect l="l" t="t" r="r" b="b"/>
            <a:pathLst>
              <a:path w="710" h="346" extrusionOk="0">
                <a:moveTo>
                  <a:pt x="451" y="0"/>
                </a:moveTo>
                <a:cubicBezTo>
                  <a:pt x="358" y="0"/>
                  <a:pt x="350" y="106"/>
                  <a:pt x="350" y="106"/>
                </a:cubicBezTo>
                <a:cubicBezTo>
                  <a:pt x="350" y="106"/>
                  <a:pt x="303" y="65"/>
                  <a:pt x="233" y="65"/>
                </a:cubicBezTo>
                <a:cubicBezTo>
                  <a:pt x="221" y="65"/>
                  <a:pt x="208" y="67"/>
                  <a:pt x="195" y="70"/>
                </a:cubicBezTo>
                <a:cubicBezTo>
                  <a:pt x="106" y="89"/>
                  <a:pt x="122" y="179"/>
                  <a:pt x="122" y="179"/>
                </a:cubicBezTo>
                <a:cubicBezTo>
                  <a:pt x="122" y="179"/>
                  <a:pt x="117" y="179"/>
                  <a:pt x="111" y="179"/>
                </a:cubicBezTo>
                <a:cubicBezTo>
                  <a:pt x="84" y="179"/>
                  <a:pt x="16" y="188"/>
                  <a:pt x="1" y="281"/>
                </a:cubicBezTo>
                <a:cubicBezTo>
                  <a:pt x="183" y="316"/>
                  <a:pt x="339" y="346"/>
                  <a:pt x="491" y="346"/>
                </a:cubicBezTo>
                <a:cubicBezTo>
                  <a:pt x="552" y="346"/>
                  <a:pt x="612" y="341"/>
                  <a:pt x="672" y="330"/>
                </a:cubicBezTo>
                <a:lnTo>
                  <a:pt x="666" y="144"/>
                </a:lnTo>
                <a:cubicBezTo>
                  <a:pt x="666" y="144"/>
                  <a:pt x="710" y="115"/>
                  <a:pt x="666" y="70"/>
                </a:cubicBezTo>
                <a:cubicBezTo>
                  <a:pt x="655" y="58"/>
                  <a:pt x="642" y="54"/>
                  <a:pt x="631" y="54"/>
                </a:cubicBezTo>
                <a:cubicBezTo>
                  <a:pt x="598" y="54"/>
                  <a:pt x="569" y="88"/>
                  <a:pt x="569" y="88"/>
                </a:cubicBezTo>
                <a:cubicBezTo>
                  <a:pt x="569" y="88"/>
                  <a:pt x="544" y="0"/>
                  <a:pt x="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2" name="Google Shape;4662;p42">
            <a:extLst>
              <a:ext uri="{FF2B5EF4-FFF2-40B4-BE49-F238E27FC236}">
                <a16:creationId xmlns:a16="http://schemas.microsoft.com/office/drawing/2014/main" id="{29455C20-2D7D-5D8F-DFB4-653EAFEC7DD6}"/>
              </a:ext>
            </a:extLst>
          </p:cNvPr>
          <p:cNvSpPr/>
          <p:nvPr/>
        </p:nvSpPr>
        <p:spPr>
          <a:xfrm>
            <a:off x="14103274" y="4109193"/>
            <a:ext cx="343416" cy="290397"/>
          </a:xfrm>
          <a:custGeom>
            <a:avLst/>
            <a:gdLst/>
            <a:ahLst/>
            <a:cxnLst/>
            <a:rect l="l" t="t" r="r" b="b"/>
            <a:pathLst>
              <a:path w="2267" h="1917" extrusionOk="0">
                <a:moveTo>
                  <a:pt x="1531" y="1"/>
                </a:moveTo>
                <a:cubicBezTo>
                  <a:pt x="1487" y="1"/>
                  <a:pt x="1443" y="23"/>
                  <a:pt x="1406" y="45"/>
                </a:cubicBezTo>
                <a:cubicBezTo>
                  <a:pt x="1260" y="133"/>
                  <a:pt x="1156" y="258"/>
                  <a:pt x="1072" y="391"/>
                </a:cubicBezTo>
                <a:cubicBezTo>
                  <a:pt x="892" y="672"/>
                  <a:pt x="799" y="992"/>
                  <a:pt x="803" y="1311"/>
                </a:cubicBezTo>
                <a:cubicBezTo>
                  <a:pt x="750" y="1081"/>
                  <a:pt x="530" y="725"/>
                  <a:pt x="323" y="626"/>
                </a:cubicBezTo>
                <a:cubicBezTo>
                  <a:pt x="276" y="604"/>
                  <a:pt x="233" y="594"/>
                  <a:pt x="194" y="594"/>
                </a:cubicBezTo>
                <a:cubicBezTo>
                  <a:pt x="77" y="594"/>
                  <a:pt x="1" y="682"/>
                  <a:pt x="11" y="792"/>
                </a:cubicBezTo>
                <a:cubicBezTo>
                  <a:pt x="40" y="1099"/>
                  <a:pt x="557" y="1600"/>
                  <a:pt x="846" y="1917"/>
                </a:cubicBezTo>
                <a:cubicBezTo>
                  <a:pt x="1212" y="1755"/>
                  <a:pt x="1720" y="1554"/>
                  <a:pt x="2101" y="1369"/>
                </a:cubicBezTo>
                <a:cubicBezTo>
                  <a:pt x="2170" y="1337"/>
                  <a:pt x="2240" y="1291"/>
                  <a:pt x="2250" y="1226"/>
                </a:cubicBezTo>
                <a:cubicBezTo>
                  <a:pt x="2267" y="1117"/>
                  <a:pt x="2102" y="1050"/>
                  <a:pt x="1968" y="1044"/>
                </a:cubicBezTo>
                <a:cubicBezTo>
                  <a:pt x="1956" y="1044"/>
                  <a:pt x="1944" y="1044"/>
                  <a:pt x="1931" y="1044"/>
                </a:cubicBezTo>
                <a:cubicBezTo>
                  <a:pt x="1606" y="1044"/>
                  <a:pt x="1284" y="1201"/>
                  <a:pt x="1130" y="1440"/>
                </a:cubicBezTo>
                <a:cubicBezTo>
                  <a:pt x="1336" y="1059"/>
                  <a:pt x="1540" y="675"/>
                  <a:pt x="1657" y="269"/>
                </a:cubicBezTo>
                <a:cubicBezTo>
                  <a:pt x="1671" y="218"/>
                  <a:pt x="1685" y="164"/>
                  <a:pt x="1671" y="110"/>
                </a:cubicBezTo>
                <a:cubicBezTo>
                  <a:pt x="1657" y="57"/>
                  <a:pt x="1609" y="8"/>
                  <a:pt x="1545" y="2"/>
                </a:cubicBezTo>
                <a:cubicBezTo>
                  <a:pt x="1541" y="1"/>
                  <a:pt x="1536" y="1"/>
                  <a:pt x="15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3" name="Google Shape;4663;p42">
            <a:extLst>
              <a:ext uri="{FF2B5EF4-FFF2-40B4-BE49-F238E27FC236}">
                <a16:creationId xmlns:a16="http://schemas.microsoft.com/office/drawing/2014/main" id="{3B810741-AA69-A2CB-F8D0-B3B3EF37D856}"/>
              </a:ext>
            </a:extLst>
          </p:cNvPr>
          <p:cNvSpPr/>
          <p:nvPr/>
        </p:nvSpPr>
        <p:spPr>
          <a:xfrm>
            <a:off x="14230522" y="4135248"/>
            <a:ext cx="97859" cy="258433"/>
          </a:xfrm>
          <a:custGeom>
            <a:avLst/>
            <a:gdLst/>
            <a:ahLst/>
            <a:cxnLst/>
            <a:rect l="l" t="t" r="r" b="b"/>
            <a:pathLst>
              <a:path w="646" h="1706" fill="none" extrusionOk="0">
                <a:moveTo>
                  <a:pt x="645" y="0"/>
                </a:moveTo>
                <a:cubicBezTo>
                  <a:pt x="347" y="537"/>
                  <a:pt x="130" y="1113"/>
                  <a:pt x="1" y="170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42">
            <a:extLst>
              <a:ext uri="{FF2B5EF4-FFF2-40B4-BE49-F238E27FC236}">
                <a16:creationId xmlns:a16="http://schemas.microsoft.com/office/drawing/2014/main" id="{D236BBE9-6590-BB46-2A68-15C41AEC2C79}"/>
              </a:ext>
            </a:extLst>
          </p:cNvPr>
          <p:cNvSpPr/>
          <p:nvPr/>
        </p:nvSpPr>
        <p:spPr>
          <a:xfrm>
            <a:off x="14228856" y="4291582"/>
            <a:ext cx="183600" cy="103161"/>
          </a:xfrm>
          <a:custGeom>
            <a:avLst/>
            <a:gdLst/>
            <a:ahLst/>
            <a:cxnLst/>
            <a:rect l="l" t="t" r="r" b="b"/>
            <a:pathLst>
              <a:path w="1212" h="681" fill="none" extrusionOk="0">
                <a:moveTo>
                  <a:pt x="1211" y="1"/>
                </a:moveTo>
                <a:cubicBezTo>
                  <a:pt x="746" y="104"/>
                  <a:pt x="317" y="345"/>
                  <a:pt x="0" y="68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42">
            <a:extLst>
              <a:ext uri="{FF2B5EF4-FFF2-40B4-BE49-F238E27FC236}">
                <a16:creationId xmlns:a16="http://schemas.microsoft.com/office/drawing/2014/main" id="{8D4E5394-E5A0-2C11-2597-4C775F253699}"/>
              </a:ext>
            </a:extLst>
          </p:cNvPr>
          <p:cNvSpPr/>
          <p:nvPr/>
        </p:nvSpPr>
        <p:spPr>
          <a:xfrm>
            <a:off x="14131753" y="4227352"/>
            <a:ext cx="98162" cy="165422"/>
          </a:xfrm>
          <a:custGeom>
            <a:avLst/>
            <a:gdLst/>
            <a:ahLst/>
            <a:cxnLst/>
            <a:rect l="l" t="t" r="r" b="b"/>
            <a:pathLst>
              <a:path w="648" h="1092" fill="none" extrusionOk="0">
                <a:moveTo>
                  <a:pt x="0" y="1"/>
                </a:moveTo>
                <a:cubicBezTo>
                  <a:pt x="235" y="355"/>
                  <a:pt x="535" y="686"/>
                  <a:pt x="647" y="109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6" name="Google Shape;4666;p42">
            <a:extLst>
              <a:ext uri="{FF2B5EF4-FFF2-40B4-BE49-F238E27FC236}">
                <a16:creationId xmlns:a16="http://schemas.microsoft.com/office/drawing/2014/main" id="{CC0F655A-4C2C-639B-3594-3FF742783B1D}"/>
              </a:ext>
            </a:extLst>
          </p:cNvPr>
          <p:cNvSpPr/>
          <p:nvPr/>
        </p:nvSpPr>
        <p:spPr>
          <a:xfrm>
            <a:off x="14170534" y="4386412"/>
            <a:ext cx="128459" cy="61048"/>
          </a:xfrm>
          <a:custGeom>
            <a:avLst/>
            <a:gdLst/>
            <a:ahLst/>
            <a:cxnLst/>
            <a:rect l="l" t="t" r="r" b="b"/>
            <a:pathLst>
              <a:path w="848" h="403" extrusionOk="0">
                <a:moveTo>
                  <a:pt x="471" y="0"/>
                </a:moveTo>
                <a:cubicBezTo>
                  <a:pt x="410" y="0"/>
                  <a:pt x="348" y="5"/>
                  <a:pt x="288" y="15"/>
                </a:cubicBezTo>
                <a:cubicBezTo>
                  <a:pt x="212" y="29"/>
                  <a:pt x="133" y="51"/>
                  <a:pt x="81" y="101"/>
                </a:cubicBezTo>
                <a:cubicBezTo>
                  <a:pt x="10" y="169"/>
                  <a:pt x="4" y="267"/>
                  <a:pt x="1" y="357"/>
                </a:cubicBezTo>
                <a:cubicBezTo>
                  <a:pt x="185" y="386"/>
                  <a:pt x="380" y="403"/>
                  <a:pt x="577" y="403"/>
                </a:cubicBezTo>
                <a:cubicBezTo>
                  <a:pt x="645" y="403"/>
                  <a:pt x="712" y="401"/>
                  <a:pt x="780" y="397"/>
                </a:cubicBezTo>
                <a:cubicBezTo>
                  <a:pt x="806" y="344"/>
                  <a:pt x="832" y="289"/>
                  <a:pt x="840" y="232"/>
                </a:cubicBezTo>
                <a:cubicBezTo>
                  <a:pt x="847" y="175"/>
                  <a:pt x="832" y="113"/>
                  <a:pt x="784" y="72"/>
                </a:cubicBezTo>
                <a:cubicBezTo>
                  <a:pt x="740" y="34"/>
                  <a:pt x="677" y="18"/>
                  <a:pt x="615" y="10"/>
                </a:cubicBezTo>
                <a:cubicBezTo>
                  <a:pt x="567" y="3"/>
                  <a:pt x="519" y="0"/>
                  <a:pt x="4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7" name="Google Shape;4667;p42">
            <a:extLst>
              <a:ext uri="{FF2B5EF4-FFF2-40B4-BE49-F238E27FC236}">
                <a16:creationId xmlns:a16="http://schemas.microsoft.com/office/drawing/2014/main" id="{94C525D3-ED15-FA77-79A0-569BA7A51784}"/>
              </a:ext>
            </a:extLst>
          </p:cNvPr>
          <p:cNvSpPr/>
          <p:nvPr/>
        </p:nvSpPr>
        <p:spPr>
          <a:xfrm>
            <a:off x="14205678" y="4417012"/>
            <a:ext cx="148001" cy="41658"/>
          </a:xfrm>
          <a:custGeom>
            <a:avLst/>
            <a:gdLst/>
            <a:ahLst/>
            <a:cxnLst/>
            <a:rect l="l" t="t" r="r" b="b"/>
            <a:pathLst>
              <a:path w="977" h="275" extrusionOk="0">
                <a:moveTo>
                  <a:pt x="721" y="0"/>
                </a:moveTo>
                <a:cubicBezTo>
                  <a:pt x="615" y="0"/>
                  <a:pt x="553" y="135"/>
                  <a:pt x="553" y="135"/>
                </a:cubicBezTo>
                <a:cubicBezTo>
                  <a:pt x="553" y="135"/>
                  <a:pt x="558" y="61"/>
                  <a:pt x="490" y="52"/>
                </a:cubicBezTo>
                <a:cubicBezTo>
                  <a:pt x="486" y="52"/>
                  <a:pt x="482" y="51"/>
                  <a:pt x="478" y="51"/>
                </a:cubicBezTo>
                <a:cubicBezTo>
                  <a:pt x="418" y="51"/>
                  <a:pt x="388" y="106"/>
                  <a:pt x="388" y="106"/>
                </a:cubicBezTo>
                <a:cubicBezTo>
                  <a:pt x="388" y="106"/>
                  <a:pt x="370" y="8"/>
                  <a:pt x="264" y="8"/>
                </a:cubicBezTo>
                <a:cubicBezTo>
                  <a:pt x="254" y="8"/>
                  <a:pt x="244" y="9"/>
                  <a:pt x="233" y="11"/>
                </a:cubicBezTo>
                <a:cubicBezTo>
                  <a:pt x="99" y="31"/>
                  <a:pt x="140" y="188"/>
                  <a:pt x="140" y="188"/>
                </a:cubicBezTo>
                <a:cubicBezTo>
                  <a:pt x="140" y="188"/>
                  <a:pt x="117" y="175"/>
                  <a:pt x="89" y="175"/>
                </a:cubicBezTo>
                <a:cubicBezTo>
                  <a:pt x="74" y="175"/>
                  <a:pt x="59" y="178"/>
                  <a:pt x="45" y="188"/>
                </a:cubicBezTo>
                <a:cubicBezTo>
                  <a:pt x="0" y="219"/>
                  <a:pt x="11" y="267"/>
                  <a:pt x="11" y="267"/>
                </a:cubicBezTo>
                <a:cubicBezTo>
                  <a:pt x="109" y="272"/>
                  <a:pt x="213" y="274"/>
                  <a:pt x="315" y="274"/>
                </a:cubicBezTo>
                <a:cubicBezTo>
                  <a:pt x="647" y="274"/>
                  <a:pt x="955" y="253"/>
                  <a:pt x="955" y="253"/>
                </a:cubicBezTo>
                <a:cubicBezTo>
                  <a:pt x="976" y="145"/>
                  <a:pt x="918" y="127"/>
                  <a:pt x="877" y="127"/>
                </a:cubicBezTo>
                <a:cubicBezTo>
                  <a:pt x="855" y="127"/>
                  <a:pt x="838" y="132"/>
                  <a:pt x="838" y="132"/>
                </a:cubicBezTo>
                <a:cubicBezTo>
                  <a:pt x="838" y="132"/>
                  <a:pt x="867" y="24"/>
                  <a:pt x="745" y="2"/>
                </a:cubicBezTo>
                <a:cubicBezTo>
                  <a:pt x="737" y="1"/>
                  <a:pt x="729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8" name="Google Shape;4668;p42">
            <a:extLst>
              <a:ext uri="{FF2B5EF4-FFF2-40B4-BE49-F238E27FC236}">
                <a16:creationId xmlns:a16="http://schemas.microsoft.com/office/drawing/2014/main" id="{1A59D23B-054F-6D1B-E791-3CD41C377576}"/>
              </a:ext>
            </a:extLst>
          </p:cNvPr>
          <p:cNvSpPr/>
          <p:nvPr/>
        </p:nvSpPr>
        <p:spPr>
          <a:xfrm>
            <a:off x="14092064" y="4408832"/>
            <a:ext cx="123915" cy="48930"/>
          </a:xfrm>
          <a:custGeom>
            <a:avLst/>
            <a:gdLst/>
            <a:ahLst/>
            <a:cxnLst/>
            <a:rect l="l" t="t" r="r" b="b"/>
            <a:pathLst>
              <a:path w="818" h="323" extrusionOk="0">
                <a:moveTo>
                  <a:pt x="491" y="0"/>
                </a:moveTo>
                <a:cubicBezTo>
                  <a:pt x="379" y="0"/>
                  <a:pt x="332" y="99"/>
                  <a:pt x="332" y="99"/>
                </a:cubicBezTo>
                <a:cubicBezTo>
                  <a:pt x="332" y="99"/>
                  <a:pt x="311" y="38"/>
                  <a:pt x="240" y="38"/>
                </a:cubicBezTo>
                <a:cubicBezTo>
                  <a:pt x="226" y="38"/>
                  <a:pt x="210" y="40"/>
                  <a:pt x="192" y="46"/>
                </a:cubicBezTo>
                <a:cubicBezTo>
                  <a:pt x="83" y="79"/>
                  <a:pt x="119" y="156"/>
                  <a:pt x="119" y="156"/>
                </a:cubicBezTo>
                <a:cubicBezTo>
                  <a:pt x="119" y="156"/>
                  <a:pt x="111" y="153"/>
                  <a:pt x="99" y="153"/>
                </a:cubicBezTo>
                <a:cubicBezTo>
                  <a:pt x="82" y="153"/>
                  <a:pt x="57" y="158"/>
                  <a:pt x="36" y="183"/>
                </a:cubicBezTo>
                <a:cubicBezTo>
                  <a:pt x="1" y="223"/>
                  <a:pt x="38" y="263"/>
                  <a:pt x="38" y="263"/>
                </a:cubicBezTo>
                <a:cubicBezTo>
                  <a:pt x="199" y="300"/>
                  <a:pt x="772" y="322"/>
                  <a:pt x="772" y="322"/>
                </a:cubicBezTo>
                <a:cubicBezTo>
                  <a:pt x="772" y="322"/>
                  <a:pt x="817" y="186"/>
                  <a:pt x="765" y="144"/>
                </a:cubicBezTo>
                <a:cubicBezTo>
                  <a:pt x="744" y="129"/>
                  <a:pt x="723" y="124"/>
                  <a:pt x="703" y="124"/>
                </a:cubicBezTo>
                <a:cubicBezTo>
                  <a:pt x="672" y="124"/>
                  <a:pt x="647" y="137"/>
                  <a:pt x="647" y="137"/>
                </a:cubicBezTo>
                <a:cubicBezTo>
                  <a:pt x="647" y="137"/>
                  <a:pt x="627" y="8"/>
                  <a:pt x="504" y="1"/>
                </a:cubicBezTo>
                <a:cubicBezTo>
                  <a:pt x="500" y="0"/>
                  <a:pt x="495" y="0"/>
                  <a:pt x="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42">
            <a:extLst>
              <a:ext uri="{FF2B5EF4-FFF2-40B4-BE49-F238E27FC236}">
                <a16:creationId xmlns:a16="http://schemas.microsoft.com/office/drawing/2014/main" id="{81878B81-495C-2879-3734-F833872272F6}"/>
              </a:ext>
            </a:extLst>
          </p:cNvPr>
          <p:cNvSpPr/>
          <p:nvPr/>
        </p:nvSpPr>
        <p:spPr>
          <a:xfrm>
            <a:off x="14333381" y="3985580"/>
            <a:ext cx="79075" cy="34690"/>
          </a:xfrm>
          <a:custGeom>
            <a:avLst/>
            <a:gdLst/>
            <a:ahLst/>
            <a:cxnLst/>
            <a:rect l="l" t="t" r="r" b="b"/>
            <a:pathLst>
              <a:path w="522" h="229" extrusionOk="0">
                <a:moveTo>
                  <a:pt x="191" y="0"/>
                </a:moveTo>
                <a:cubicBezTo>
                  <a:pt x="122" y="0"/>
                  <a:pt x="104" y="65"/>
                  <a:pt x="104" y="65"/>
                </a:cubicBezTo>
                <a:cubicBezTo>
                  <a:pt x="104" y="65"/>
                  <a:pt x="83" y="39"/>
                  <a:pt x="59" y="39"/>
                </a:cubicBezTo>
                <a:cubicBezTo>
                  <a:pt x="51" y="39"/>
                  <a:pt x="42" y="42"/>
                  <a:pt x="34" y="51"/>
                </a:cubicBezTo>
                <a:cubicBezTo>
                  <a:pt x="0" y="84"/>
                  <a:pt x="34" y="105"/>
                  <a:pt x="34" y="105"/>
                </a:cubicBezTo>
                <a:lnTo>
                  <a:pt x="29" y="227"/>
                </a:lnTo>
                <a:cubicBezTo>
                  <a:pt x="62" y="228"/>
                  <a:pt x="96" y="228"/>
                  <a:pt x="130" y="228"/>
                </a:cubicBezTo>
                <a:cubicBezTo>
                  <a:pt x="256" y="228"/>
                  <a:pt x="388" y="220"/>
                  <a:pt x="521" y="206"/>
                </a:cubicBezTo>
                <a:cubicBezTo>
                  <a:pt x="510" y="139"/>
                  <a:pt x="463" y="132"/>
                  <a:pt x="442" y="132"/>
                </a:cubicBezTo>
                <a:cubicBezTo>
                  <a:pt x="436" y="132"/>
                  <a:pt x="432" y="132"/>
                  <a:pt x="432" y="132"/>
                </a:cubicBezTo>
                <a:cubicBezTo>
                  <a:pt x="432" y="132"/>
                  <a:pt x="444" y="66"/>
                  <a:pt x="378" y="52"/>
                </a:cubicBezTo>
                <a:cubicBezTo>
                  <a:pt x="368" y="50"/>
                  <a:pt x="358" y="49"/>
                  <a:pt x="349" y="49"/>
                </a:cubicBezTo>
                <a:cubicBezTo>
                  <a:pt x="298" y="49"/>
                  <a:pt x="264" y="78"/>
                  <a:pt x="264" y="78"/>
                </a:cubicBezTo>
                <a:cubicBezTo>
                  <a:pt x="264" y="78"/>
                  <a:pt x="258" y="0"/>
                  <a:pt x="1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42">
            <a:extLst>
              <a:ext uri="{FF2B5EF4-FFF2-40B4-BE49-F238E27FC236}">
                <a16:creationId xmlns:a16="http://schemas.microsoft.com/office/drawing/2014/main" id="{3D406CE6-0944-BB1E-591E-32F3684E1A2A}"/>
              </a:ext>
            </a:extLst>
          </p:cNvPr>
          <p:cNvSpPr/>
          <p:nvPr/>
        </p:nvSpPr>
        <p:spPr>
          <a:xfrm>
            <a:off x="14194468" y="3978157"/>
            <a:ext cx="79075" cy="38477"/>
          </a:xfrm>
          <a:custGeom>
            <a:avLst/>
            <a:gdLst/>
            <a:ahLst/>
            <a:cxnLst/>
            <a:rect l="l" t="t" r="r" b="b"/>
            <a:pathLst>
              <a:path w="522" h="254" extrusionOk="0">
                <a:moveTo>
                  <a:pt x="332" y="1"/>
                </a:moveTo>
                <a:cubicBezTo>
                  <a:pt x="264" y="1"/>
                  <a:pt x="258" y="78"/>
                  <a:pt x="258" y="78"/>
                </a:cubicBezTo>
                <a:cubicBezTo>
                  <a:pt x="258" y="78"/>
                  <a:pt x="223" y="49"/>
                  <a:pt x="173" y="49"/>
                </a:cubicBezTo>
                <a:cubicBezTo>
                  <a:pt x="164" y="49"/>
                  <a:pt x="154" y="50"/>
                  <a:pt x="144" y="52"/>
                </a:cubicBezTo>
                <a:cubicBezTo>
                  <a:pt x="78" y="66"/>
                  <a:pt x="90" y="132"/>
                  <a:pt x="90" y="132"/>
                </a:cubicBezTo>
                <a:cubicBezTo>
                  <a:pt x="90" y="132"/>
                  <a:pt x="86" y="131"/>
                  <a:pt x="81" y="131"/>
                </a:cubicBezTo>
                <a:cubicBezTo>
                  <a:pt x="61" y="131"/>
                  <a:pt x="12" y="138"/>
                  <a:pt x="1" y="205"/>
                </a:cubicBezTo>
                <a:cubicBezTo>
                  <a:pt x="134" y="231"/>
                  <a:pt x="248" y="253"/>
                  <a:pt x="359" y="253"/>
                </a:cubicBezTo>
                <a:cubicBezTo>
                  <a:pt x="404" y="253"/>
                  <a:pt x="447" y="250"/>
                  <a:pt x="492" y="241"/>
                </a:cubicBezTo>
                <a:lnTo>
                  <a:pt x="489" y="105"/>
                </a:lnTo>
                <a:cubicBezTo>
                  <a:pt x="489" y="105"/>
                  <a:pt x="522" y="84"/>
                  <a:pt x="489" y="50"/>
                </a:cubicBezTo>
                <a:cubicBezTo>
                  <a:pt x="480" y="42"/>
                  <a:pt x="472" y="39"/>
                  <a:pt x="463" y="39"/>
                </a:cubicBezTo>
                <a:cubicBezTo>
                  <a:pt x="439" y="39"/>
                  <a:pt x="418" y="65"/>
                  <a:pt x="418" y="65"/>
                </a:cubicBezTo>
                <a:cubicBezTo>
                  <a:pt x="418" y="65"/>
                  <a:pt x="400" y="1"/>
                  <a:pt x="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1" name="Google Shape;4671;p42">
            <a:extLst>
              <a:ext uri="{FF2B5EF4-FFF2-40B4-BE49-F238E27FC236}">
                <a16:creationId xmlns:a16="http://schemas.microsoft.com/office/drawing/2014/main" id="{FD1F235D-F2C0-911C-E013-DA2369BC19DB}"/>
              </a:ext>
            </a:extLst>
          </p:cNvPr>
          <p:cNvSpPr/>
          <p:nvPr/>
        </p:nvSpPr>
        <p:spPr>
          <a:xfrm>
            <a:off x="14207648" y="3776681"/>
            <a:ext cx="251314" cy="212230"/>
          </a:xfrm>
          <a:custGeom>
            <a:avLst/>
            <a:gdLst/>
            <a:ahLst/>
            <a:cxnLst/>
            <a:rect l="l" t="t" r="r" b="b"/>
            <a:pathLst>
              <a:path w="1659" h="1401" extrusionOk="0">
                <a:moveTo>
                  <a:pt x="1121" y="0"/>
                </a:moveTo>
                <a:cubicBezTo>
                  <a:pt x="1087" y="0"/>
                  <a:pt x="1055" y="15"/>
                  <a:pt x="1028" y="32"/>
                </a:cubicBezTo>
                <a:cubicBezTo>
                  <a:pt x="921" y="97"/>
                  <a:pt x="845" y="189"/>
                  <a:pt x="784" y="285"/>
                </a:cubicBezTo>
                <a:cubicBezTo>
                  <a:pt x="654" y="491"/>
                  <a:pt x="586" y="724"/>
                  <a:pt x="588" y="959"/>
                </a:cubicBezTo>
                <a:cubicBezTo>
                  <a:pt x="549" y="790"/>
                  <a:pt x="388" y="530"/>
                  <a:pt x="236" y="458"/>
                </a:cubicBezTo>
                <a:cubicBezTo>
                  <a:pt x="202" y="442"/>
                  <a:pt x="170" y="435"/>
                  <a:pt x="141" y="435"/>
                </a:cubicBezTo>
                <a:cubicBezTo>
                  <a:pt x="56" y="435"/>
                  <a:pt x="1" y="498"/>
                  <a:pt x="8" y="579"/>
                </a:cubicBezTo>
                <a:cubicBezTo>
                  <a:pt x="29" y="804"/>
                  <a:pt x="407" y="1170"/>
                  <a:pt x="619" y="1401"/>
                </a:cubicBezTo>
                <a:cubicBezTo>
                  <a:pt x="886" y="1284"/>
                  <a:pt x="1258" y="1136"/>
                  <a:pt x="1537" y="1001"/>
                </a:cubicBezTo>
                <a:cubicBezTo>
                  <a:pt x="1588" y="977"/>
                  <a:pt x="1639" y="944"/>
                  <a:pt x="1646" y="897"/>
                </a:cubicBezTo>
                <a:cubicBezTo>
                  <a:pt x="1658" y="816"/>
                  <a:pt x="1538" y="767"/>
                  <a:pt x="1439" y="763"/>
                </a:cubicBezTo>
                <a:cubicBezTo>
                  <a:pt x="1430" y="763"/>
                  <a:pt x="1421" y="763"/>
                  <a:pt x="1412" y="763"/>
                </a:cubicBezTo>
                <a:cubicBezTo>
                  <a:pt x="1173" y="763"/>
                  <a:pt x="939" y="878"/>
                  <a:pt x="825" y="1053"/>
                </a:cubicBezTo>
                <a:cubicBezTo>
                  <a:pt x="975" y="774"/>
                  <a:pt x="1125" y="494"/>
                  <a:pt x="1212" y="196"/>
                </a:cubicBezTo>
                <a:cubicBezTo>
                  <a:pt x="1222" y="159"/>
                  <a:pt x="1233" y="118"/>
                  <a:pt x="1222" y="80"/>
                </a:cubicBezTo>
                <a:cubicBezTo>
                  <a:pt x="1212" y="41"/>
                  <a:pt x="1177" y="5"/>
                  <a:pt x="1130" y="1"/>
                </a:cubicBezTo>
                <a:cubicBezTo>
                  <a:pt x="1127" y="0"/>
                  <a:pt x="1124" y="0"/>
                  <a:pt x="11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2" name="Google Shape;4672;p42">
            <a:extLst>
              <a:ext uri="{FF2B5EF4-FFF2-40B4-BE49-F238E27FC236}">
                <a16:creationId xmlns:a16="http://schemas.microsoft.com/office/drawing/2014/main" id="{A473C2DE-E7C0-F539-31A7-B1F840154AA3}"/>
              </a:ext>
            </a:extLst>
          </p:cNvPr>
          <p:cNvSpPr/>
          <p:nvPr/>
        </p:nvSpPr>
        <p:spPr>
          <a:xfrm>
            <a:off x="14300812" y="3795768"/>
            <a:ext cx="71501" cy="189205"/>
          </a:xfrm>
          <a:custGeom>
            <a:avLst/>
            <a:gdLst/>
            <a:ahLst/>
            <a:cxnLst/>
            <a:rect l="l" t="t" r="r" b="b"/>
            <a:pathLst>
              <a:path w="472" h="1249" fill="none" extrusionOk="0">
                <a:moveTo>
                  <a:pt x="472" y="1"/>
                </a:moveTo>
                <a:cubicBezTo>
                  <a:pt x="254" y="393"/>
                  <a:pt x="95" y="814"/>
                  <a:pt x="1" y="124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3" name="Google Shape;4673;p42">
            <a:extLst>
              <a:ext uri="{FF2B5EF4-FFF2-40B4-BE49-F238E27FC236}">
                <a16:creationId xmlns:a16="http://schemas.microsoft.com/office/drawing/2014/main" id="{EF133F6D-EA8E-1B76-A71D-9A68A7CFD9D9}"/>
              </a:ext>
            </a:extLst>
          </p:cNvPr>
          <p:cNvSpPr/>
          <p:nvPr/>
        </p:nvSpPr>
        <p:spPr>
          <a:xfrm>
            <a:off x="14299448" y="3910140"/>
            <a:ext cx="134216" cy="75440"/>
          </a:xfrm>
          <a:custGeom>
            <a:avLst/>
            <a:gdLst/>
            <a:ahLst/>
            <a:cxnLst/>
            <a:rect l="l" t="t" r="r" b="b"/>
            <a:pathLst>
              <a:path w="886" h="498" fill="none" extrusionOk="0">
                <a:moveTo>
                  <a:pt x="886" y="0"/>
                </a:moveTo>
                <a:cubicBezTo>
                  <a:pt x="547" y="76"/>
                  <a:pt x="233" y="251"/>
                  <a:pt x="0" y="4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4" name="Google Shape;4674;p42">
            <a:extLst>
              <a:ext uri="{FF2B5EF4-FFF2-40B4-BE49-F238E27FC236}">
                <a16:creationId xmlns:a16="http://schemas.microsoft.com/office/drawing/2014/main" id="{2985D388-1A8B-E467-A870-25095FACCBB0}"/>
              </a:ext>
            </a:extLst>
          </p:cNvPr>
          <p:cNvSpPr/>
          <p:nvPr/>
        </p:nvSpPr>
        <p:spPr>
          <a:xfrm>
            <a:off x="14228401" y="3863179"/>
            <a:ext cx="71804" cy="120734"/>
          </a:xfrm>
          <a:custGeom>
            <a:avLst/>
            <a:gdLst/>
            <a:ahLst/>
            <a:cxnLst/>
            <a:rect l="l" t="t" r="r" b="b"/>
            <a:pathLst>
              <a:path w="474" h="797" fill="none" extrusionOk="0">
                <a:moveTo>
                  <a:pt x="0" y="0"/>
                </a:moveTo>
                <a:cubicBezTo>
                  <a:pt x="172" y="259"/>
                  <a:pt x="392" y="501"/>
                  <a:pt x="473" y="7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5" name="Google Shape;4675;p42">
            <a:extLst>
              <a:ext uri="{FF2B5EF4-FFF2-40B4-BE49-F238E27FC236}">
                <a16:creationId xmlns:a16="http://schemas.microsoft.com/office/drawing/2014/main" id="{DB43F5B2-0069-7DB0-09C0-C0DDECF1BD1A}"/>
              </a:ext>
            </a:extLst>
          </p:cNvPr>
          <p:cNvSpPr/>
          <p:nvPr/>
        </p:nvSpPr>
        <p:spPr>
          <a:xfrm>
            <a:off x="14257032" y="3979369"/>
            <a:ext cx="93769" cy="44840"/>
          </a:xfrm>
          <a:custGeom>
            <a:avLst/>
            <a:gdLst/>
            <a:ahLst/>
            <a:cxnLst/>
            <a:rect l="l" t="t" r="r" b="b"/>
            <a:pathLst>
              <a:path w="619" h="296" extrusionOk="0">
                <a:moveTo>
                  <a:pt x="339" y="1"/>
                </a:moveTo>
                <a:cubicBezTo>
                  <a:pt x="296" y="1"/>
                  <a:pt x="252" y="4"/>
                  <a:pt x="209" y="11"/>
                </a:cubicBezTo>
                <a:cubicBezTo>
                  <a:pt x="153" y="22"/>
                  <a:pt x="95" y="38"/>
                  <a:pt x="58" y="75"/>
                </a:cubicBezTo>
                <a:cubicBezTo>
                  <a:pt x="6" y="124"/>
                  <a:pt x="1" y="196"/>
                  <a:pt x="0" y="262"/>
                </a:cubicBezTo>
                <a:cubicBezTo>
                  <a:pt x="133" y="283"/>
                  <a:pt x="273" y="296"/>
                  <a:pt x="415" y="296"/>
                </a:cubicBezTo>
                <a:cubicBezTo>
                  <a:pt x="466" y="296"/>
                  <a:pt x="518" y="294"/>
                  <a:pt x="570" y="290"/>
                </a:cubicBezTo>
                <a:cubicBezTo>
                  <a:pt x="589" y="252"/>
                  <a:pt x="608" y="213"/>
                  <a:pt x="613" y="170"/>
                </a:cubicBezTo>
                <a:cubicBezTo>
                  <a:pt x="618" y="128"/>
                  <a:pt x="607" y="83"/>
                  <a:pt x="572" y="53"/>
                </a:cubicBezTo>
                <a:cubicBezTo>
                  <a:pt x="540" y="25"/>
                  <a:pt x="493" y="14"/>
                  <a:pt x="448" y="7"/>
                </a:cubicBezTo>
                <a:cubicBezTo>
                  <a:pt x="412" y="3"/>
                  <a:pt x="376" y="1"/>
                  <a:pt x="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6" name="Google Shape;4676;p42">
            <a:extLst>
              <a:ext uri="{FF2B5EF4-FFF2-40B4-BE49-F238E27FC236}">
                <a16:creationId xmlns:a16="http://schemas.microsoft.com/office/drawing/2014/main" id="{ABBBEA2F-B7DC-F0FD-2289-8FE4B632C257}"/>
              </a:ext>
            </a:extLst>
          </p:cNvPr>
          <p:cNvSpPr/>
          <p:nvPr/>
        </p:nvSpPr>
        <p:spPr>
          <a:xfrm>
            <a:off x="14282330" y="4001940"/>
            <a:ext cx="108160" cy="30448"/>
          </a:xfrm>
          <a:custGeom>
            <a:avLst/>
            <a:gdLst/>
            <a:ahLst/>
            <a:cxnLst/>
            <a:rect l="l" t="t" r="r" b="b"/>
            <a:pathLst>
              <a:path w="714" h="201" extrusionOk="0">
                <a:moveTo>
                  <a:pt x="528" y="0"/>
                </a:moveTo>
                <a:cubicBezTo>
                  <a:pt x="450" y="0"/>
                  <a:pt x="405" y="99"/>
                  <a:pt x="405" y="99"/>
                </a:cubicBezTo>
                <a:cubicBezTo>
                  <a:pt x="405" y="99"/>
                  <a:pt x="408" y="45"/>
                  <a:pt x="358" y="38"/>
                </a:cubicBezTo>
                <a:cubicBezTo>
                  <a:pt x="355" y="38"/>
                  <a:pt x="352" y="37"/>
                  <a:pt x="349" y="37"/>
                </a:cubicBezTo>
                <a:cubicBezTo>
                  <a:pt x="305" y="37"/>
                  <a:pt x="284" y="77"/>
                  <a:pt x="284" y="77"/>
                </a:cubicBezTo>
                <a:cubicBezTo>
                  <a:pt x="284" y="77"/>
                  <a:pt x="272" y="7"/>
                  <a:pt x="194" y="7"/>
                </a:cubicBezTo>
                <a:cubicBezTo>
                  <a:pt x="187" y="7"/>
                  <a:pt x="179" y="8"/>
                  <a:pt x="171" y="9"/>
                </a:cubicBezTo>
                <a:cubicBezTo>
                  <a:pt x="73" y="24"/>
                  <a:pt x="103" y="138"/>
                  <a:pt x="103" y="138"/>
                </a:cubicBezTo>
                <a:cubicBezTo>
                  <a:pt x="103" y="138"/>
                  <a:pt x="86" y="128"/>
                  <a:pt x="66" y="128"/>
                </a:cubicBezTo>
                <a:cubicBezTo>
                  <a:pt x="55" y="128"/>
                  <a:pt x="44" y="131"/>
                  <a:pt x="33" y="138"/>
                </a:cubicBezTo>
                <a:cubicBezTo>
                  <a:pt x="1" y="160"/>
                  <a:pt x="9" y="195"/>
                  <a:pt x="9" y="195"/>
                </a:cubicBezTo>
                <a:cubicBezTo>
                  <a:pt x="83" y="199"/>
                  <a:pt x="161" y="201"/>
                  <a:pt x="237" y="201"/>
                </a:cubicBezTo>
                <a:cubicBezTo>
                  <a:pt x="478" y="201"/>
                  <a:pt x="699" y="185"/>
                  <a:pt x="698" y="185"/>
                </a:cubicBezTo>
                <a:cubicBezTo>
                  <a:pt x="713" y="107"/>
                  <a:pt x="671" y="93"/>
                  <a:pt x="640" y="93"/>
                </a:cubicBezTo>
                <a:cubicBezTo>
                  <a:pt x="625" y="93"/>
                  <a:pt x="612" y="97"/>
                  <a:pt x="612" y="97"/>
                </a:cubicBezTo>
                <a:cubicBezTo>
                  <a:pt x="612" y="97"/>
                  <a:pt x="635" y="19"/>
                  <a:pt x="545" y="2"/>
                </a:cubicBezTo>
                <a:cubicBezTo>
                  <a:pt x="539" y="1"/>
                  <a:pt x="533" y="0"/>
                  <a:pt x="5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42">
            <a:extLst>
              <a:ext uri="{FF2B5EF4-FFF2-40B4-BE49-F238E27FC236}">
                <a16:creationId xmlns:a16="http://schemas.microsoft.com/office/drawing/2014/main" id="{BA20F09A-9E4F-BB65-AEF2-356A72A1CFD5}"/>
              </a:ext>
            </a:extLst>
          </p:cNvPr>
          <p:cNvSpPr/>
          <p:nvPr/>
        </p:nvSpPr>
        <p:spPr>
          <a:xfrm>
            <a:off x="14199468" y="3995881"/>
            <a:ext cx="90740" cy="35902"/>
          </a:xfrm>
          <a:custGeom>
            <a:avLst/>
            <a:gdLst/>
            <a:ahLst/>
            <a:cxnLst/>
            <a:rect l="l" t="t" r="r" b="b"/>
            <a:pathLst>
              <a:path w="599" h="237" extrusionOk="0">
                <a:moveTo>
                  <a:pt x="360" y="0"/>
                </a:moveTo>
                <a:cubicBezTo>
                  <a:pt x="278" y="0"/>
                  <a:pt x="243" y="73"/>
                  <a:pt x="243" y="73"/>
                </a:cubicBezTo>
                <a:cubicBezTo>
                  <a:pt x="243" y="73"/>
                  <a:pt x="228" y="29"/>
                  <a:pt x="176" y="29"/>
                </a:cubicBezTo>
                <a:cubicBezTo>
                  <a:pt x="165" y="29"/>
                  <a:pt x="154" y="30"/>
                  <a:pt x="140" y="35"/>
                </a:cubicBezTo>
                <a:cubicBezTo>
                  <a:pt x="61" y="58"/>
                  <a:pt x="87" y="114"/>
                  <a:pt x="87" y="114"/>
                </a:cubicBezTo>
                <a:cubicBezTo>
                  <a:pt x="87" y="114"/>
                  <a:pt x="81" y="112"/>
                  <a:pt x="72" y="112"/>
                </a:cubicBezTo>
                <a:cubicBezTo>
                  <a:pt x="59" y="112"/>
                  <a:pt x="40" y="116"/>
                  <a:pt x="26" y="134"/>
                </a:cubicBezTo>
                <a:cubicBezTo>
                  <a:pt x="1" y="162"/>
                  <a:pt x="29" y="192"/>
                  <a:pt x="29" y="192"/>
                </a:cubicBezTo>
                <a:cubicBezTo>
                  <a:pt x="146" y="221"/>
                  <a:pt x="564" y="236"/>
                  <a:pt x="564" y="236"/>
                </a:cubicBezTo>
                <a:cubicBezTo>
                  <a:pt x="564" y="236"/>
                  <a:pt x="598" y="135"/>
                  <a:pt x="559" y="106"/>
                </a:cubicBezTo>
                <a:cubicBezTo>
                  <a:pt x="545" y="95"/>
                  <a:pt x="530" y="91"/>
                  <a:pt x="516" y="91"/>
                </a:cubicBezTo>
                <a:cubicBezTo>
                  <a:pt x="493" y="91"/>
                  <a:pt x="474" y="102"/>
                  <a:pt x="474" y="102"/>
                </a:cubicBezTo>
                <a:cubicBezTo>
                  <a:pt x="474" y="102"/>
                  <a:pt x="459" y="6"/>
                  <a:pt x="369" y="0"/>
                </a:cubicBezTo>
                <a:cubicBezTo>
                  <a:pt x="366" y="0"/>
                  <a:pt x="363" y="0"/>
                  <a:pt x="3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8" name="Google Shape;4678;p42">
            <a:extLst>
              <a:ext uri="{FF2B5EF4-FFF2-40B4-BE49-F238E27FC236}">
                <a16:creationId xmlns:a16="http://schemas.microsoft.com/office/drawing/2014/main" id="{12DA210C-2A86-0691-F875-CBC7154C0DB2}"/>
              </a:ext>
            </a:extLst>
          </p:cNvPr>
          <p:cNvSpPr/>
          <p:nvPr/>
        </p:nvSpPr>
        <p:spPr>
          <a:xfrm>
            <a:off x="14186288" y="4985539"/>
            <a:ext cx="131337" cy="57413"/>
          </a:xfrm>
          <a:custGeom>
            <a:avLst/>
            <a:gdLst/>
            <a:ahLst/>
            <a:cxnLst/>
            <a:rect l="l" t="t" r="r" b="b"/>
            <a:pathLst>
              <a:path w="867" h="379" extrusionOk="0">
                <a:moveTo>
                  <a:pt x="315" y="1"/>
                </a:moveTo>
                <a:cubicBezTo>
                  <a:pt x="204" y="1"/>
                  <a:pt x="173" y="107"/>
                  <a:pt x="173" y="107"/>
                </a:cubicBezTo>
                <a:cubicBezTo>
                  <a:pt x="173" y="107"/>
                  <a:pt x="138" y="65"/>
                  <a:pt x="98" y="65"/>
                </a:cubicBezTo>
                <a:cubicBezTo>
                  <a:pt x="84" y="65"/>
                  <a:pt x="69" y="70"/>
                  <a:pt x="55" y="85"/>
                </a:cubicBezTo>
                <a:cubicBezTo>
                  <a:pt x="0" y="138"/>
                  <a:pt x="55" y="173"/>
                  <a:pt x="55" y="173"/>
                </a:cubicBezTo>
                <a:lnTo>
                  <a:pt x="47" y="375"/>
                </a:lnTo>
                <a:cubicBezTo>
                  <a:pt x="105" y="377"/>
                  <a:pt x="164" y="379"/>
                  <a:pt x="223" y="379"/>
                </a:cubicBezTo>
                <a:cubicBezTo>
                  <a:pt x="431" y="379"/>
                  <a:pt x="647" y="364"/>
                  <a:pt x="866" y="340"/>
                </a:cubicBezTo>
                <a:cubicBezTo>
                  <a:pt x="847" y="229"/>
                  <a:pt x="767" y="217"/>
                  <a:pt x="734" y="217"/>
                </a:cubicBezTo>
                <a:cubicBezTo>
                  <a:pt x="724" y="217"/>
                  <a:pt x="718" y="218"/>
                  <a:pt x="718" y="218"/>
                </a:cubicBezTo>
                <a:cubicBezTo>
                  <a:pt x="718" y="218"/>
                  <a:pt x="737" y="107"/>
                  <a:pt x="628" y="85"/>
                </a:cubicBezTo>
                <a:cubicBezTo>
                  <a:pt x="612" y="81"/>
                  <a:pt x="596" y="79"/>
                  <a:pt x="581" y="79"/>
                </a:cubicBezTo>
                <a:cubicBezTo>
                  <a:pt x="496" y="79"/>
                  <a:pt x="438" y="128"/>
                  <a:pt x="438" y="128"/>
                </a:cubicBezTo>
                <a:cubicBezTo>
                  <a:pt x="438" y="128"/>
                  <a:pt x="428" y="1"/>
                  <a:pt x="3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42">
            <a:extLst>
              <a:ext uri="{FF2B5EF4-FFF2-40B4-BE49-F238E27FC236}">
                <a16:creationId xmlns:a16="http://schemas.microsoft.com/office/drawing/2014/main" id="{02EB3634-D5E7-2520-B7D5-A1539997F914}"/>
              </a:ext>
            </a:extLst>
          </p:cNvPr>
          <p:cNvSpPr/>
          <p:nvPr/>
        </p:nvSpPr>
        <p:spPr>
          <a:xfrm>
            <a:off x="13930428" y="4968724"/>
            <a:ext cx="131337" cy="63775"/>
          </a:xfrm>
          <a:custGeom>
            <a:avLst/>
            <a:gdLst/>
            <a:ahLst/>
            <a:cxnLst/>
            <a:rect l="l" t="t" r="r" b="b"/>
            <a:pathLst>
              <a:path w="867" h="421" extrusionOk="0">
                <a:moveTo>
                  <a:pt x="551" y="0"/>
                </a:moveTo>
                <a:cubicBezTo>
                  <a:pt x="439" y="0"/>
                  <a:pt x="428" y="128"/>
                  <a:pt x="428" y="128"/>
                </a:cubicBezTo>
                <a:cubicBezTo>
                  <a:pt x="428" y="128"/>
                  <a:pt x="370" y="79"/>
                  <a:pt x="284" y="79"/>
                </a:cubicBezTo>
                <a:cubicBezTo>
                  <a:pt x="269" y="79"/>
                  <a:pt x="254" y="81"/>
                  <a:pt x="238" y="84"/>
                </a:cubicBezTo>
                <a:cubicBezTo>
                  <a:pt x="130" y="108"/>
                  <a:pt x="148" y="217"/>
                  <a:pt x="148" y="217"/>
                </a:cubicBezTo>
                <a:cubicBezTo>
                  <a:pt x="148" y="217"/>
                  <a:pt x="142" y="216"/>
                  <a:pt x="133" y="216"/>
                </a:cubicBezTo>
                <a:cubicBezTo>
                  <a:pt x="99" y="216"/>
                  <a:pt x="19" y="228"/>
                  <a:pt x="0" y="340"/>
                </a:cubicBezTo>
                <a:cubicBezTo>
                  <a:pt x="222" y="384"/>
                  <a:pt x="413" y="420"/>
                  <a:pt x="598" y="420"/>
                </a:cubicBezTo>
                <a:cubicBezTo>
                  <a:pt x="672" y="420"/>
                  <a:pt x="745" y="414"/>
                  <a:pt x="819" y="401"/>
                </a:cubicBezTo>
                <a:lnTo>
                  <a:pt x="813" y="173"/>
                </a:lnTo>
                <a:cubicBezTo>
                  <a:pt x="813" y="173"/>
                  <a:pt x="866" y="139"/>
                  <a:pt x="813" y="84"/>
                </a:cubicBezTo>
                <a:cubicBezTo>
                  <a:pt x="799" y="70"/>
                  <a:pt x="784" y="65"/>
                  <a:pt x="770" y="65"/>
                </a:cubicBezTo>
                <a:cubicBezTo>
                  <a:pt x="730" y="65"/>
                  <a:pt x="695" y="108"/>
                  <a:pt x="695" y="108"/>
                </a:cubicBezTo>
                <a:cubicBezTo>
                  <a:pt x="695" y="108"/>
                  <a:pt x="664" y="0"/>
                  <a:pt x="5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0" name="Google Shape;4680;p42">
            <a:extLst>
              <a:ext uri="{FF2B5EF4-FFF2-40B4-BE49-F238E27FC236}">
                <a16:creationId xmlns:a16="http://schemas.microsoft.com/office/drawing/2014/main" id="{8B9A0313-D4F8-FD4E-F77C-FA5D146BC693}"/>
              </a:ext>
            </a:extLst>
          </p:cNvPr>
          <p:cNvSpPr/>
          <p:nvPr/>
        </p:nvSpPr>
        <p:spPr>
          <a:xfrm>
            <a:off x="13879075" y="4524113"/>
            <a:ext cx="509444" cy="434762"/>
          </a:xfrm>
          <a:custGeom>
            <a:avLst/>
            <a:gdLst/>
            <a:ahLst/>
            <a:cxnLst/>
            <a:rect l="l" t="t" r="r" b="b"/>
            <a:pathLst>
              <a:path w="3363" h="2870" extrusionOk="0">
                <a:moveTo>
                  <a:pt x="1662" y="1"/>
                </a:moveTo>
                <a:cubicBezTo>
                  <a:pt x="1658" y="1"/>
                  <a:pt x="1653" y="1"/>
                  <a:pt x="1649" y="1"/>
                </a:cubicBezTo>
                <a:cubicBezTo>
                  <a:pt x="1511" y="7"/>
                  <a:pt x="1395" y="110"/>
                  <a:pt x="1334" y="233"/>
                </a:cubicBezTo>
                <a:cubicBezTo>
                  <a:pt x="1272" y="354"/>
                  <a:pt x="1257" y="495"/>
                  <a:pt x="1248" y="632"/>
                </a:cubicBezTo>
                <a:cubicBezTo>
                  <a:pt x="1215" y="1155"/>
                  <a:pt x="1258" y="1681"/>
                  <a:pt x="1379" y="2190"/>
                </a:cubicBezTo>
                <a:cubicBezTo>
                  <a:pt x="1160" y="1798"/>
                  <a:pt x="837" y="1386"/>
                  <a:pt x="389" y="1376"/>
                </a:cubicBezTo>
                <a:cubicBezTo>
                  <a:pt x="386" y="1376"/>
                  <a:pt x="384" y="1376"/>
                  <a:pt x="381" y="1376"/>
                </a:cubicBezTo>
                <a:cubicBezTo>
                  <a:pt x="207" y="1376"/>
                  <a:pt x="0" y="1507"/>
                  <a:pt x="51" y="1673"/>
                </a:cubicBezTo>
                <a:cubicBezTo>
                  <a:pt x="63" y="1717"/>
                  <a:pt x="93" y="1753"/>
                  <a:pt x="124" y="1787"/>
                </a:cubicBezTo>
                <a:cubicBezTo>
                  <a:pt x="480" y="2177"/>
                  <a:pt x="1166" y="2553"/>
                  <a:pt x="1617" y="2869"/>
                </a:cubicBezTo>
                <a:cubicBezTo>
                  <a:pt x="2145" y="2514"/>
                  <a:pt x="3361" y="2373"/>
                  <a:pt x="3362" y="1659"/>
                </a:cubicBezTo>
                <a:cubicBezTo>
                  <a:pt x="3362" y="1531"/>
                  <a:pt x="3278" y="1469"/>
                  <a:pt x="3141" y="1469"/>
                </a:cubicBezTo>
                <a:cubicBezTo>
                  <a:pt x="2845" y="1469"/>
                  <a:pt x="2302" y="1763"/>
                  <a:pt x="1842" y="2322"/>
                </a:cubicBezTo>
                <a:cubicBezTo>
                  <a:pt x="2049" y="1824"/>
                  <a:pt x="2135" y="1151"/>
                  <a:pt x="2090" y="614"/>
                </a:cubicBezTo>
                <a:cubicBezTo>
                  <a:pt x="2079" y="475"/>
                  <a:pt x="2057" y="332"/>
                  <a:pt x="1987" y="211"/>
                </a:cubicBezTo>
                <a:cubicBezTo>
                  <a:pt x="1920" y="93"/>
                  <a:pt x="1796" y="1"/>
                  <a:pt x="16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1" name="Google Shape;4681;p42">
            <a:extLst>
              <a:ext uri="{FF2B5EF4-FFF2-40B4-BE49-F238E27FC236}">
                <a16:creationId xmlns:a16="http://schemas.microsoft.com/office/drawing/2014/main" id="{6176B5EC-0F67-13EA-AFB0-EBB452A215D1}"/>
              </a:ext>
            </a:extLst>
          </p:cNvPr>
          <p:cNvSpPr/>
          <p:nvPr/>
        </p:nvSpPr>
        <p:spPr>
          <a:xfrm>
            <a:off x="14124936" y="4561681"/>
            <a:ext cx="16966" cy="389922"/>
          </a:xfrm>
          <a:custGeom>
            <a:avLst/>
            <a:gdLst/>
            <a:ahLst/>
            <a:cxnLst/>
            <a:rect l="l" t="t" r="r" b="b"/>
            <a:pathLst>
              <a:path w="112" h="2574" fill="none" extrusionOk="0">
                <a:moveTo>
                  <a:pt x="10" y="0"/>
                </a:moveTo>
                <a:cubicBezTo>
                  <a:pt x="112" y="632"/>
                  <a:pt x="76" y="1277"/>
                  <a:pt x="38" y="1915"/>
                </a:cubicBezTo>
                <a:cubicBezTo>
                  <a:pt x="26" y="2134"/>
                  <a:pt x="12" y="2354"/>
                  <a:pt x="1" y="2574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2" name="Google Shape;4682;p42">
            <a:extLst>
              <a:ext uri="{FF2B5EF4-FFF2-40B4-BE49-F238E27FC236}">
                <a16:creationId xmlns:a16="http://schemas.microsoft.com/office/drawing/2014/main" id="{9CDC82A4-EE45-E9E0-93A2-4E05BFDA1921}"/>
              </a:ext>
            </a:extLst>
          </p:cNvPr>
          <p:cNvSpPr/>
          <p:nvPr/>
        </p:nvSpPr>
        <p:spPr>
          <a:xfrm>
            <a:off x="14124027" y="4779215"/>
            <a:ext cx="233741" cy="169663"/>
          </a:xfrm>
          <a:custGeom>
            <a:avLst/>
            <a:gdLst/>
            <a:ahLst/>
            <a:cxnLst/>
            <a:rect l="l" t="t" r="r" b="b"/>
            <a:pathLst>
              <a:path w="1543" h="1120" fill="none" extrusionOk="0">
                <a:moveTo>
                  <a:pt x="1543" y="1"/>
                </a:moveTo>
                <a:cubicBezTo>
                  <a:pt x="1185" y="532"/>
                  <a:pt x="442" y="657"/>
                  <a:pt x="1" y="11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3" name="Google Shape;4683;p42">
            <a:extLst>
              <a:ext uri="{FF2B5EF4-FFF2-40B4-BE49-F238E27FC236}">
                <a16:creationId xmlns:a16="http://schemas.microsoft.com/office/drawing/2014/main" id="{0FFABA64-2804-F478-4759-6BB33D147806}"/>
              </a:ext>
            </a:extLst>
          </p:cNvPr>
          <p:cNvSpPr/>
          <p:nvPr/>
        </p:nvSpPr>
        <p:spPr>
          <a:xfrm>
            <a:off x="13933004" y="4771338"/>
            <a:ext cx="198142" cy="179964"/>
          </a:xfrm>
          <a:custGeom>
            <a:avLst/>
            <a:gdLst/>
            <a:ahLst/>
            <a:cxnLst/>
            <a:rect l="l" t="t" r="r" b="b"/>
            <a:pathLst>
              <a:path w="1308" h="1188" fill="none" extrusionOk="0">
                <a:moveTo>
                  <a:pt x="1" y="0"/>
                </a:moveTo>
                <a:cubicBezTo>
                  <a:pt x="201" y="63"/>
                  <a:pt x="369" y="201"/>
                  <a:pt x="525" y="340"/>
                </a:cubicBezTo>
                <a:cubicBezTo>
                  <a:pt x="811" y="598"/>
                  <a:pt x="1073" y="883"/>
                  <a:pt x="1307" y="118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42">
            <a:extLst>
              <a:ext uri="{FF2B5EF4-FFF2-40B4-BE49-F238E27FC236}">
                <a16:creationId xmlns:a16="http://schemas.microsoft.com/office/drawing/2014/main" id="{6FDFD3D6-3501-8FD0-006A-A20C13BF86C0}"/>
              </a:ext>
            </a:extLst>
          </p:cNvPr>
          <p:cNvSpPr/>
          <p:nvPr/>
        </p:nvSpPr>
        <p:spPr>
          <a:xfrm>
            <a:off x="14022229" y="4945396"/>
            <a:ext cx="186478" cy="100889"/>
          </a:xfrm>
          <a:custGeom>
            <a:avLst/>
            <a:gdLst/>
            <a:ahLst/>
            <a:cxnLst/>
            <a:rect l="l" t="t" r="r" b="b"/>
            <a:pathLst>
              <a:path w="1231" h="666" extrusionOk="0">
                <a:moveTo>
                  <a:pt x="680" y="1"/>
                </a:moveTo>
                <a:cubicBezTo>
                  <a:pt x="592" y="1"/>
                  <a:pt x="505" y="9"/>
                  <a:pt x="419" y="26"/>
                </a:cubicBezTo>
                <a:cubicBezTo>
                  <a:pt x="307" y="48"/>
                  <a:pt x="193" y="87"/>
                  <a:pt x="117" y="169"/>
                </a:cubicBezTo>
                <a:cubicBezTo>
                  <a:pt x="12" y="279"/>
                  <a:pt x="3" y="443"/>
                  <a:pt x="0" y="592"/>
                </a:cubicBezTo>
                <a:cubicBezTo>
                  <a:pt x="266" y="638"/>
                  <a:pt x="549" y="665"/>
                  <a:pt x="833" y="665"/>
                </a:cubicBezTo>
                <a:cubicBezTo>
                  <a:pt x="933" y="665"/>
                  <a:pt x="1033" y="662"/>
                  <a:pt x="1133" y="654"/>
                </a:cubicBezTo>
                <a:cubicBezTo>
                  <a:pt x="1171" y="567"/>
                  <a:pt x="1210" y="477"/>
                  <a:pt x="1221" y="383"/>
                </a:cubicBezTo>
                <a:cubicBezTo>
                  <a:pt x="1231" y="290"/>
                  <a:pt x="1209" y="187"/>
                  <a:pt x="1139" y="119"/>
                </a:cubicBezTo>
                <a:cubicBezTo>
                  <a:pt x="1076" y="56"/>
                  <a:pt x="983" y="31"/>
                  <a:pt x="894" y="17"/>
                </a:cubicBezTo>
                <a:cubicBezTo>
                  <a:pt x="823" y="6"/>
                  <a:pt x="752" y="1"/>
                  <a:pt x="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42">
            <a:extLst>
              <a:ext uri="{FF2B5EF4-FFF2-40B4-BE49-F238E27FC236}">
                <a16:creationId xmlns:a16="http://schemas.microsoft.com/office/drawing/2014/main" id="{243D12E0-CEA3-8772-33EE-8E5F87FFFAF3}"/>
              </a:ext>
            </a:extLst>
          </p:cNvPr>
          <p:cNvSpPr/>
          <p:nvPr/>
        </p:nvSpPr>
        <p:spPr>
          <a:xfrm>
            <a:off x="14101305" y="5012504"/>
            <a:ext cx="180116" cy="50596"/>
          </a:xfrm>
          <a:custGeom>
            <a:avLst/>
            <a:gdLst/>
            <a:ahLst/>
            <a:cxnLst/>
            <a:rect l="l" t="t" r="r" b="b"/>
            <a:pathLst>
              <a:path w="1189" h="334" extrusionOk="0">
                <a:moveTo>
                  <a:pt x="881" y="0"/>
                </a:moveTo>
                <a:cubicBezTo>
                  <a:pt x="749" y="0"/>
                  <a:pt x="674" y="166"/>
                  <a:pt x="674" y="166"/>
                </a:cubicBezTo>
                <a:cubicBezTo>
                  <a:pt x="674" y="166"/>
                  <a:pt x="680" y="77"/>
                  <a:pt x="597" y="65"/>
                </a:cubicBezTo>
                <a:cubicBezTo>
                  <a:pt x="592" y="64"/>
                  <a:pt x="586" y="64"/>
                  <a:pt x="581" y="64"/>
                </a:cubicBezTo>
                <a:cubicBezTo>
                  <a:pt x="509" y="64"/>
                  <a:pt x="473" y="130"/>
                  <a:pt x="473" y="130"/>
                </a:cubicBezTo>
                <a:cubicBezTo>
                  <a:pt x="473" y="130"/>
                  <a:pt x="452" y="12"/>
                  <a:pt x="323" y="12"/>
                </a:cubicBezTo>
                <a:cubicBezTo>
                  <a:pt x="311" y="12"/>
                  <a:pt x="299" y="13"/>
                  <a:pt x="285" y="15"/>
                </a:cubicBezTo>
                <a:cubicBezTo>
                  <a:pt x="122" y="40"/>
                  <a:pt x="171" y="229"/>
                  <a:pt x="171" y="229"/>
                </a:cubicBezTo>
                <a:cubicBezTo>
                  <a:pt x="171" y="229"/>
                  <a:pt x="144" y="212"/>
                  <a:pt x="109" y="212"/>
                </a:cubicBezTo>
                <a:cubicBezTo>
                  <a:pt x="92" y="212"/>
                  <a:pt x="73" y="217"/>
                  <a:pt x="55" y="229"/>
                </a:cubicBezTo>
                <a:cubicBezTo>
                  <a:pt x="1" y="267"/>
                  <a:pt x="13" y="325"/>
                  <a:pt x="13" y="325"/>
                </a:cubicBezTo>
                <a:cubicBezTo>
                  <a:pt x="132" y="331"/>
                  <a:pt x="258" y="333"/>
                  <a:pt x="382" y="333"/>
                </a:cubicBezTo>
                <a:cubicBezTo>
                  <a:pt x="788" y="333"/>
                  <a:pt x="1164" y="308"/>
                  <a:pt x="1164" y="308"/>
                </a:cubicBezTo>
                <a:cubicBezTo>
                  <a:pt x="1189" y="177"/>
                  <a:pt x="1118" y="155"/>
                  <a:pt x="1068" y="155"/>
                </a:cubicBezTo>
                <a:cubicBezTo>
                  <a:pt x="1042" y="155"/>
                  <a:pt x="1021" y="161"/>
                  <a:pt x="1021" y="161"/>
                </a:cubicBezTo>
                <a:cubicBezTo>
                  <a:pt x="1021" y="161"/>
                  <a:pt x="1057" y="31"/>
                  <a:pt x="909" y="3"/>
                </a:cubicBezTo>
                <a:cubicBezTo>
                  <a:pt x="900" y="1"/>
                  <a:pt x="890" y="0"/>
                  <a:pt x="8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42">
            <a:extLst>
              <a:ext uri="{FF2B5EF4-FFF2-40B4-BE49-F238E27FC236}">
                <a16:creationId xmlns:a16="http://schemas.microsoft.com/office/drawing/2014/main" id="{B0C52AB8-BA1D-68BC-810F-3A9F88F8006F}"/>
              </a:ext>
            </a:extLst>
          </p:cNvPr>
          <p:cNvSpPr/>
          <p:nvPr/>
        </p:nvSpPr>
        <p:spPr>
          <a:xfrm>
            <a:off x="13963452" y="5002203"/>
            <a:ext cx="150425" cy="59685"/>
          </a:xfrm>
          <a:custGeom>
            <a:avLst/>
            <a:gdLst/>
            <a:ahLst/>
            <a:cxnLst/>
            <a:rect l="l" t="t" r="r" b="b"/>
            <a:pathLst>
              <a:path w="993" h="394" extrusionOk="0">
                <a:moveTo>
                  <a:pt x="597" y="1"/>
                </a:moveTo>
                <a:cubicBezTo>
                  <a:pt x="459" y="1"/>
                  <a:pt x="401" y="121"/>
                  <a:pt x="401" y="121"/>
                </a:cubicBezTo>
                <a:cubicBezTo>
                  <a:pt x="401" y="121"/>
                  <a:pt x="377" y="48"/>
                  <a:pt x="291" y="48"/>
                </a:cubicBezTo>
                <a:cubicBezTo>
                  <a:pt x="274" y="48"/>
                  <a:pt x="255" y="50"/>
                  <a:pt x="233" y="57"/>
                </a:cubicBezTo>
                <a:cubicBezTo>
                  <a:pt x="99" y="99"/>
                  <a:pt x="142" y="192"/>
                  <a:pt x="142" y="192"/>
                </a:cubicBezTo>
                <a:cubicBezTo>
                  <a:pt x="142" y="192"/>
                  <a:pt x="132" y="189"/>
                  <a:pt x="117" y="189"/>
                </a:cubicBezTo>
                <a:cubicBezTo>
                  <a:pt x="96" y="189"/>
                  <a:pt x="65" y="195"/>
                  <a:pt x="41" y="224"/>
                </a:cubicBezTo>
                <a:cubicBezTo>
                  <a:pt x="0" y="273"/>
                  <a:pt x="45" y="322"/>
                  <a:pt x="45" y="322"/>
                </a:cubicBezTo>
                <a:cubicBezTo>
                  <a:pt x="241" y="368"/>
                  <a:pt x="937" y="393"/>
                  <a:pt x="937" y="393"/>
                </a:cubicBezTo>
                <a:cubicBezTo>
                  <a:pt x="937" y="393"/>
                  <a:pt x="993" y="226"/>
                  <a:pt x="927" y="176"/>
                </a:cubicBezTo>
                <a:cubicBezTo>
                  <a:pt x="904" y="157"/>
                  <a:pt x="878" y="151"/>
                  <a:pt x="855" y="151"/>
                </a:cubicBezTo>
                <a:cubicBezTo>
                  <a:pt x="817" y="151"/>
                  <a:pt x="786" y="168"/>
                  <a:pt x="786" y="168"/>
                </a:cubicBezTo>
                <a:cubicBezTo>
                  <a:pt x="786" y="168"/>
                  <a:pt x="761" y="11"/>
                  <a:pt x="612" y="1"/>
                </a:cubicBezTo>
                <a:cubicBezTo>
                  <a:pt x="607" y="1"/>
                  <a:pt x="602" y="1"/>
                  <a:pt x="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42">
            <a:extLst>
              <a:ext uri="{FF2B5EF4-FFF2-40B4-BE49-F238E27FC236}">
                <a16:creationId xmlns:a16="http://schemas.microsoft.com/office/drawing/2014/main" id="{F9EE0261-10A9-5F42-3197-A97CCCDCFE5B}"/>
              </a:ext>
            </a:extLst>
          </p:cNvPr>
          <p:cNvSpPr/>
          <p:nvPr/>
        </p:nvSpPr>
        <p:spPr>
          <a:xfrm>
            <a:off x="14074037" y="5815683"/>
            <a:ext cx="162089" cy="71046"/>
          </a:xfrm>
          <a:custGeom>
            <a:avLst/>
            <a:gdLst/>
            <a:ahLst/>
            <a:cxnLst/>
            <a:rect l="l" t="t" r="r" b="b"/>
            <a:pathLst>
              <a:path w="1070" h="469" extrusionOk="0">
                <a:moveTo>
                  <a:pt x="390" y="0"/>
                </a:moveTo>
                <a:cubicBezTo>
                  <a:pt x="250" y="0"/>
                  <a:pt x="213" y="133"/>
                  <a:pt x="213" y="133"/>
                </a:cubicBezTo>
                <a:cubicBezTo>
                  <a:pt x="213" y="133"/>
                  <a:pt x="170" y="80"/>
                  <a:pt x="120" y="80"/>
                </a:cubicBezTo>
                <a:cubicBezTo>
                  <a:pt x="103" y="80"/>
                  <a:pt x="85" y="87"/>
                  <a:pt x="67" y="105"/>
                </a:cubicBezTo>
                <a:cubicBezTo>
                  <a:pt x="0" y="174"/>
                  <a:pt x="67" y="216"/>
                  <a:pt x="67" y="216"/>
                </a:cubicBezTo>
                <a:lnTo>
                  <a:pt x="56" y="464"/>
                </a:lnTo>
                <a:cubicBezTo>
                  <a:pt x="129" y="467"/>
                  <a:pt x="203" y="469"/>
                  <a:pt x="277" y="469"/>
                </a:cubicBezTo>
                <a:cubicBezTo>
                  <a:pt x="534" y="469"/>
                  <a:pt x="799" y="451"/>
                  <a:pt x="1070" y="421"/>
                </a:cubicBezTo>
                <a:cubicBezTo>
                  <a:pt x="1046" y="283"/>
                  <a:pt x="944" y="269"/>
                  <a:pt x="903" y="269"/>
                </a:cubicBezTo>
                <a:cubicBezTo>
                  <a:pt x="892" y="269"/>
                  <a:pt x="886" y="270"/>
                  <a:pt x="886" y="270"/>
                </a:cubicBezTo>
                <a:cubicBezTo>
                  <a:pt x="886" y="270"/>
                  <a:pt x="910" y="133"/>
                  <a:pt x="775" y="105"/>
                </a:cubicBezTo>
                <a:cubicBezTo>
                  <a:pt x="756" y="100"/>
                  <a:pt x="737" y="99"/>
                  <a:pt x="719" y="99"/>
                </a:cubicBezTo>
                <a:cubicBezTo>
                  <a:pt x="614" y="99"/>
                  <a:pt x="541" y="159"/>
                  <a:pt x="541" y="159"/>
                </a:cubicBezTo>
                <a:cubicBezTo>
                  <a:pt x="541" y="159"/>
                  <a:pt x="529" y="0"/>
                  <a:pt x="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42">
            <a:extLst>
              <a:ext uri="{FF2B5EF4-FFF2-40B4-BE49-F238E27FC236}">
                <a16:creationId xmlns:a16="http://schemas.microsoft.com/office/drawing/2014/main" id="{5DF680B0-3E1E-1713-1616-BFD1460AC45E}"/>
              </a:ext>
            </a:extLst>
          </p:cNvPr>
          <p:cNvSpPr/>
          <p:nvPr/>
        </p:nvSpPr>
        <p:spPr>
          <a:xfrm>
            <a:off x="13757583" y="5794778"/>
            <a:ext cx="162240" cy="78924"/>
          </a:xfrm>
          <a:custGeom>
            <a:avLst/>
            <a:gdLst/>
            <a:ahLst/>
            <a:cxnLst/>
            <a:rect l="l" t="t" r="r" b="b"/>
            <a:pathLst>
              <a:path w="1071" h="521" extrusionOk="0">
                <a:moveTo>
                  <a:pt x="679" y="1"/>
                </a:moveTo>
                <a:cubicBezTo>
                  <a:pt x="540" y="1"/>
                  <a:pt x="529" y="160"/>
                  <a:pt x="529" y="160"/>
                </a:cubicBezTo>
                <a:cubicBezTo>
                  <a:pt x="529" y="160"/>
                  <a:pt x="457" y="100"/>
                  <a:pt x="353" y="100"/>
                </a:cubicBezTo>
                <a:cubicBezTo>
                  <a:pt x="334" y="100"/>
                  <a:pt x="315" y="102"/>
                  <a:pt x="295" y="106"/>
                </a:cubicBezTo>
                <a:cubicBezTo>
                  <a:pt x="161" y="134"/>
                  <a:pt x="183" y="271"/>
                  <a:pt x="183" y="271"/>
                </a:cubicBezTo>
                <a:cubicBezTo>
                  <a:pt x="183" y="271"/>
                  <a:pt x="176" y="270"/>
                  <a:pt x="165" y="270"/>
                </a:cubicBezTo>
                <a:cubicBezTo>
                  <a:pt x="123" y="270"/>
                  <a:pt x="23" y="285"/>
                  <a:pt x="0" y="422"/>
                </a:cubicBezTo>
                <a:cubicBezTo>
                  <a:pt x="274" y="476"/>
                  <a:pt x="509" y="521"/>
                  <a:pt x="739" y="521"/>
                </a:cubicBezTo>
                <a:cubicBezTo>
                  <a:pt x="830" y="521"/>
                  <a:pt x="921" y="514"/>
                  <a:pt x="1012" y="497"/>
                </a:cubicBezTo>
                <a:lnTo>
                  <a:pt x="1003" y="217"/>
                </a:lnTo>
                <a:cubicBezTo>
                  <a:pt x="1003" y="217"/>
                  <a:pt x="1070" y="174"/>
                  <a:pt x="1003" y="106"/>
                </a:cubicBezTo>
                <a:cubicBezTo>
                  <a:pt x="985" y="88"/>
                  <a:pt x="967" y="81"/>
                  <a:pt x="949" y="81"/>
                </a:cubicBezTo>
                <a:cubicBezTo>
                  <a:pt x="899" y="81"/>
                  <a:pt x="856" y="134"/>
                  <a:pt x="856" y="134"/>
                </a:cubicBezTo>
                <a:cubicBezTo>
                  <a:pt x="856" y="134"/>
                  <a:pt x="819" y="1"/>
                  <a:pt x="6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9" name="Google Shape;4689;p42">
            <a:extLst>
              <a:ext uri="{FF2B5EF4-FFF2-40B4-BE49-F238E27FC236}">
                <a16:creationId xmlns:a16="http://schemas.microsoft.com/office/drawing/2014/main" id="{2E064B3B-D62D-DB94-FCF2-87298050A382}"/>
              </a:ext>
            </a:extLst>
          </p:cNvPr>
          <p:cNvSpPr/>
          <p:nvPr/>
        </p:nvSpPr>
        <p:spPr>
          <a:xfrm>
            <a:off x="13737284" y="5177927"/>
            <a:ext cx="689408" cy="631692"/>
          </a:xfrm>
          <a:custGeom>
            <a:avLst/>
            <a:gdLst/>
            <a:ahLst/>
            <a:cxnLst/>
            <a:rect l="l" t="t" r="r" b="b"/>
            <a:pathLst>
              <a:path w="4551" h="4170" extrusionOk="0">
                <a:moveTo>
                  <a:pt x="3075" y="1"/>
                </a:moveTo>
                <a:cubicBezTo>
                  <a:pt x="2983" y="1"/>
                  <a:pt x="2896" y="45"/>
                  <a:pt x="2820" y="93"/>
                </a:cubicBezTo>
                <a:cubicBezTo>
                  <a:pt x="2529" y="284"/>
                  <a:pt x="2318" y="560"/>
                  <a:pt x="2151" y="847"/>
                </a:cubicBezTo>
                <a:cubicBezTo>
                  <a:pt x="1791" y="1462"/>
                  <a:pt x="1604" y="2157"/>
                  <a:pt x="1610" y="2851"/>
                </a:cubicBezTo>
                <a:cubicBezTo>
                  <a:pt x="1503" y="2350"/>
                  <a:pt x="1061" y="1576"/>
                  <a:pt x="647" y="1361"/>
                </a:cubicBezTo>
                <a:cubicBezTo>
                  <a:pt x="554" y="1312"/>
                  <a:pt x="466" y="1290"/>
                  <a:pt x="387" y="1290"/>
                </a:cubicBezTo>
                <a:cubicBezTo>
                  <a:pt x="154" y="1290"/>
                  <a:pt x="1" y="1481"/>
                  <a:pt x="22" y="1724"/>
                </a:cubicBezTo>
                <a:cubicBezTo>
                  <a:pt x="79" y="2387"/>
                  <a:pt x="1117" y="3481"/>
                  <a:pt x="1697" y="4170"/>
                </a:cubicBezTo>
                <a:cubicBezTo>
                  <a:pt x="2432" y="3819"/>
                  <a:pt x="3453" y="3379"/>
                  <a:pt x="4219" y="2976"/>
                </a:cubicBezTo>
                <a:cubicBezTo>
                  <a:pt x="4354" y="2906"/>
                  <a:pt x="4497" y="2808"/>
                  <a:pt x="4516" y="2668"/>
                </a:cubicBezTo>
                <a:cubicBezTo>
                  <a:pt x="4550" y="2427"/>
                  <a:pt x="4220" y="2283"/>
                  <a:pt x="3950" y="2271"/>
                </a:cubicBezTo>
                <a:cubicBezTo>
                  <a:pt x="3924" y="2270"/>
                  <a:pt x="3897" y="2270"/>
                  <a:pt x="3871" y="2270"/>
                </a:cubicBezTo>
                <a:cubicBezTo>
                  <a:pt x="3217" y="2270"/>
                  <a:pt x="2575" y="2614"/>
                  <a:pt x="2266" y="3133"/>
                </a:cubicBezTo>
                <a:cubicBezTo>
                  <a:pt x="2678" y="2303"/>
                  <a:pt x="3091" y="1467"/>
                  <a:pt x="3325" y="584"/>
                </a:cubicBezTo>
                <a:cubicBezTo>
                  <a:pt x="3355" y="470"/>
                  <a:pt x="3382" y="351"/>
                  <a:pt x="3355" y="238"/>
                </a:cubicBezTo>
                <a:cubicBezTo>
                  <a:pt x="3327" y="124"/>
                  <a:pt x="3231" y="15"/>
                  <a:pt x="3103" y="2"/>
                </a:cubicBezTo>
                <a:cubicBezTo>
                  <a:pt x="3093" y="1"/>
                  <a:pt x="3084" y="1"/>
                  <a:pt x="3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42">
            <a:extLst>
              <a:ext uri="{FF2B5EF4-FFF2-40B4-BE49-F238E27FC236}">
                <a16:creationId xmlns:a16="http://schemas.microsoft.com/office/drawing/2014/main" id="{DF3E15DE-6D63-1505-E515-F99461CDA8B7}"/>
              </a:ext>
            </a:extLst>
          </p:cNvPr>
          <p:cNvSpPr/>
          <p:nvPr/>
        </p:nvSpPr>
        <p:spPr>
          <a:xfrm>
            <a:off x="13992689" y="5233825"/>
            <a:ext cx="196173" cy="563070"/>
          </a:xfrm>
          <a:custGeom>
            <a:avLst/>
            <a:gdLst/>
            <a:ahLst/>
            <a:cxnLst/>
            <a:rect l="l" t="t" r="r" b="b"/>
            <a:pathLst>
              <a:path w="1295" h="3717" fill="none" extrusionOk="0">
                <a:moveTo>
                  <a:pt x="1295" y="1"/>
                </a:moveTo>
                <a:cubicBezTo>
                  <a:pt x="697" y="1170"/>
                  <a:pt x="260" y="2424"/>
                  <a:pt x="1" y="371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42">
            <a:extLst>
              <a:ext uri="{FF2B5EF4-FFF2-40B4-BE49-F238E27FC236}">
                <a16:creationId xmlns:a16="http://schemas.microsoft.com/office/drawing/2014/main" id="{3C01BF7F-FD15-50DE-62C6-9B6F15F16EE0}"/>
              </a:ext>
            </a:extLst>
          </p:cNvPr>
          <p:cNvSpPr/>
          <p:nvPr/>
        </p:nvSpPr>
        <p:spPr>
          <a:xfrm>
            <a:off x="13988902" y="5574517"/>
            <a:ext cx="368714" cy="224501"/>
          </a:xfrm>
          <a:custGeom>
            <a:avLst/>
            <a:gdLst/>
            <a:ahLst/>
            <a:cxnLst/>
            <a:rect l="l" t="t" r="r" b="b"/>
            <a:pathLst>
              <a:path w="2434" h="1482" fill="none" extrusionOk="0">
                <a:moveTo>
                  <a:pt x="2434" y="1"/>
                </a:moveTo>
                <a:cubicBezTo>
                  <a:pt x="1501" y="226"/>
                  <a:pt x="640" y="750"/>
                  <a:pt x="1" y="148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42">
            <a:extLst>
              <a:ext uri="{FF2B5EF4-FFF2-40B4-BE49-F238E27FC236}">
                <a16:creationId xmlns:a16="http://schemas.microsoft.com/office/drawing/2014/main" id="{5C04D3F5-F9D9-4DF4-9E3A-745BCAE58165}"/>
              </a:ext>
            </a:extLst>
          </p:cNvPr>
          <p:cNvSpPr/>
          <p:nvPr/>
        </p:nvSpPr>
        <p:spPr>
          <a:xfrm>
            <a:off x="13794091" y="5434999"/>
            <a:ext cx="197082" cy="359777"/>
          </a:xfrm>
          <a:custGeom>
            <a:avLst/>
            <a:gdLst/>
            <a:ahLst/>
            <a:cxnLst/>
            <a:rect l="l" t="t" r="r" b="b"/>
            <a:pathLst>
              <a:path w="1301" h="2375" fill="none" extrusionOk="0">
                <a:moveTo>
                  <a:pt x="0" y="1"/>
                </a:moveTo>
                <a:cubicBezTo>
                  <a:pt x="475" y="773"/>
                  <a:pt x="1074" y="1493"/>
                  <a:pt x="1300" y="237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3" name="Google Shape;4693;p42">
            <a:extLst>
              <a:ext uri="{FF2B5EF4-FFF2-40B4-BE49-F238E27FC236}">
                <a16:creationId xmlns:a16="http://schemas.microsoft.com/office/drawing/2014/main" id="{354CDA4D-7437-2C87-F447-5B1F2F1A050D}"/>
              </a:ext>
            </a:extLst>
          </p:cNvPr>
          <p:cNvSpPr/>
          <p:nvPr/>
        </p:nvSpPr>
        <p:spPr>
          <a:xfrm>
            <a:off x="13868470" y="5752362"/>
            <a:ext cx="261312" cy="144365"/>
          </a:xfrm>
          <a:custGeom>
            <a:avLst/>
            <a:gdLst/>
            <a:ahLst/>
            <a:cxnLst/>
            <a:rect l="l" t="t" r="r" b="b"/>
            <a:pathLst>
              <a:path w="1725" h="953" extrusionOk="0">
                <a:moveTo>
                  <a:pt x="954" y="1"/>
                </a:moveTo>
                <a:cubicBezTo>
                  <a:pt x="830" y="1"/>
                  <a:pt x="707" y="13"/>
                  <a:pt x="586" y="37"/>
                </a:cubicBezTo>
                <a:cubicBezTo>
                  <a:pt x="429" y="68"/>
                  <a:pt x="270" y="124"/>
                  <a:pt x="164" y="240"/>
                </a:cubicBezTo>
                <a:cubicBezTo>
                  <a:pt x="19" y="400"/>
                  <a:pt x="5" y="632"/>
                  <a:pt x="0" y="847"/>
                </a:cubicBezTo>
                <a:cubicBezTo>
                  <a:pt x="377" y="912"/>
                  <a:pt x="778" y="953"/>
                  <a:pt x="1181" y="953"/>
                </a:cubicBezTo>
                <a:cubicBezTo>
                  <a:pt x="1317" y="953"/>
                  <a:pt x="1454" y="948"/>
                  <a:pt x="1590" y="938"/>
                </a:cubicBezTo>
                <a:cubicBezTo>
                  <a:pt x="1642" y="811"/>
                  <a:pt x="1697" y="683"/>
                  <a:pt x="1711" y="548"/>
                </a:cubicBezTo>
                <a:cubicBezTo>
                  <a:pt x="1725" y="413"/>
                  <a:pt x="1694" y="267"/>
                  <a:pt x="1597" y="170"/>
                </a:cubicBezTo>
                <a:cubicBezTo>
                  <a:pt x="1508" y="81"/>
                  <a:pt x="1378" y="44"/>
                  <a:pt x="1253" y="24"/>
                </a:cubicBezTo>
                <a:cubicBezTo>
                  <a:pt x="1154" y="9"/>
                  <a:pt x="1054" y="1"/>
                  <a:pt x="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4" name="Google Shape;4694;p42">
            <a:extLst>
              <a:ext uri="{FF2B5EF4-FFF2-40B4-BE49-F238E27FC236}">
                <a16:creationId xmlns:a16="http://schemas.microsoft.com/office/drawing/2014/main" id="{9486FB79-79F8-7B48-A6FD-0D2926C512CE}"/>
              </a:ext>
            </a:extLst>
          </p:cNvPr>
          <p:cNvSpPr/>
          <p:nvPr/>
        </p:nvSpPr>
        <p:spPr>
          <a:xfrm>
            <a:off x="13968906" y="5849313"/>
            <a:ext cx="222986" cy="62563"/>
          </a:xfrm>
          <a:custGeom>
            <a:avLst/>
            <a:gdLst/>
            <a:ahLst/>
            <a:cxnLst/>
            <a:rect l="l" t="t" r="r" b="b"/>
            <a:pathLst>
              <a:path w="1472" h="413" extrusionOk="0">
                <a:moveTo>
                  <a:pt x="1087" y="1"/>
                </a:moveTo>
                <a:cubicBezTo>
                  <a:pt x="925" y="1"/>
                  <a:pt x="834" y="205"/>
                  <a:pt x="834" y="205"/>
                </a:cubicBezTo>
                <a:cubicBezTo>
                  <a:pt x="834" y="205"/>
                  <a:pt x="840" y="93"/>
                  <a:pt x="737" y="79"/>
                </a:cubicBezTo>
                <a:cubicBezTo>
                  <a:pt x="731" y="78"/>
                  <a:pt x="724" y="78"/>
                  <a:pt x="718" y="78"/>
                </a:cubicBezTo>
                <a:cubicBezTo>
                  <a:pt x="629" y="78"/>
                  <a:pt x="584" y="159"/>
                  <a:pt x="584" y="159"/>
                </a:cubicBezTo>
                <a:cubicBezTo>
                  <a:pt x="584" y="159"/>
                  <a:pt x="557" y="13"/>
                  <a:pt x="397" y="13"/>
                </a:cubicBezTo>
                <a:cubicBezTo>
                  <a:pt x="383" y="13"/>
                  <a:pt x="367" y="14"/>
                  <a:pt x="351" y="17"/>
                </a:cubicBezTo>
                <a:cubicBezTo>
                  <a:pt x="149" y="48"/>
                  <a:pt x="210" y="283"/>
                  <a:pt x="210" y="283"/>
                </a:cubicBezTo>
                <a:cubicBezTo>
                  <a:pt x="210" y="283"/>
                  <a:pt x="176" y="263"/>
                  <a:pt x="133" y="263"/>
                </a:cubicBezTo>
                <a:cubicBezTo>
                  <a:pt x="112" y="263"/>
                  <a:pt x="88" y="268"/>
                  <a:pt x="66" y="283"/>
                </a:cubicBezTo>
                <a:cubicBezTo>
                  <a:pt x="1" y="330"/>
                  <a:pt x="16" y="402"/>
                  <a:pt x="16" y="402"/>
                </a:cubicBezTo>
                <a:cubicBezTo>
                  <a:pt x="163" y="410"/>
                  <a:pt x="319" y="413"/>
                  <a:pt x="471" y="413"/>
                </a:cubicBezTo>
                <a:cubicBezTo>
                  <a:pt x="973" y="413"/>
                  <a:pt x="1440" y="382"/>
                  <a:pt x="1439" y="382"/>
                </a:cubicBezTo>
                <a:cubicBezTo>
                  <a:pt x="1471" y="220"/>
                  <a:pt x="1384" y="193"/>
                  <a:pt x="1321" y="193"/>
                </a:cubicBezTo>
                <a:cubicBezTo>
                  <a:pt x="1289" y="193"/>
                  <a:pt x="1264" y="200"/>
                  <a:pt x="1264" y="200"/>
                </a:cubicBezTo>
                <a:cubicBezTo>
                  <a:pt x="1264" y="200"/>
                  <a:pt x="1307" y="38"/>
                  <a:pt x="1124" y="4"/>
                </a:cubicBezTo>
                <a:cubicBezTo>
                  <a:pt x="1111" y="2"/>
                  <a:pt x="1099" y="1"/>
                  <a:pt x="1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5" name="Google Shape;4695;p42">
            <a:extLst>
              <a:ext uri="{FF2B5EF4-FFF2-40B4-BE49-F238E27FC236}">
                <a16:creationId xmlns:a16="http://schemas.microsoft.com/office/drawing/2014/main" id="{AF1478AB-A645-4459-15B8-98BA6A9D7839}"/>
              </a:ext>
            </a:extLst>
          </p:cNvPr>
          <p:cNvSpPr/>
          <p:nvPr/>
        </p:nvSpPr>
        <p:spPr>
          <a:xfrm>
            <a:off x="13797878" y="5836588"/>
            <a:ext cx="186175" cy="73622"/>
          </a:xfrm>
          <a:custGeom>
            <a:avLst/>
            <a:gdLst/>
            <a:ahLst/>
            <a:cxnLst/>
            <a:rect l="l" t="t" r="r" b="b"/>
            <a:pathLst>
              <a:path w="1229" h="486" extrusionOk="0">
                <a:moveTo>
                  <a:pt x="739" y="0"/>
                </a:moveTo>
                <a:cubicBezTo>
                  <a:pt x="567" y="0"/>
                  <a:pt x="496" y="149"/>
                  <a:pt x="496" y="149"/>
                </a:cubicBezTo>
                <a:cubicBezTo>
                  <a:pt x="496" y="149"/>
                  <a:pt x="466" y="57"/>
                  <a:pt x="359" y="57"/>
                </a:cubicBezTo>
                <a:cubicBezTo>
                  <a:pt x="338" y="57"/>
                  <a:pt x="314" y="60"/>
                  <a:pt x="287" y="69"/>
                </a:cubicBezTo>
                <a:cubicBezTo>
                  <a:pt x="122" y="120"/>
                  <a:pt x="176" y="235"/>
                  <a:pt x="176" y="235"/>
                </a:cubicBezTo>
                <a:cubicBezTo>
                  <a:pt x="176" y="235"/>
                  <a:pt x="164" y="232"/>
                  <a:pt x="146" y="232"/>
                </a:cubicBezTo>
                <a:cubicBezTo>
                  <a:pt x="121" y="232"/>
                  <a:pt x="83" y="239"/>
                  <a:pt x="52" y="276"/>
                </a:cubicBezTo>
                <a:cubicBezTo>
                  <a:pt x="0" y="336"/>
                  <a:pt x="57" y="397"/>
                  <a:pt x="57" y="397"/>
                </a:cubicBezTo>
                <a:cubicBezTo>
                  <a:pt x="300" y="455"/>
                  <a:pt x="1159" y="485"/>
                  <a:pt x="1159" y="485"/>
                </a:cubicBezTo>
                <a:cubicBezTo>
                  <a:pt x="1159" y="485"/>
                  <a:pt x="1229" y="279"/>
                  <a:pt x="1148" y="217"/>
                </a:cubicBezTo>
                <a:cubicBezTo>
                  <a:pt x="1119" y="193"/>
                  <a:pt x="1087" y="186"/>
                  <a:pt x="1059" y="186"/>
                </a:cubicBezTo>
                <a:cubicBezTo>
                  <a:pt x="1010" y="186"/>
                  <a:pt x="972" y="207"/>
                  <a:pt x="972" y="207"/>
                </a:cubicBezTo>
                <a:cubicBezTo>
                  <a:pt x="972" y="207"/>
                  <a:pt x="942" y="12"/>
                  <a:pt x="758" y="1"/>
                </a:cubicBezTo>
                <a:cubicBezTo>
                  <a:pt x="751" y="0"/>
                  <a:pt x="745" y="0"/>
                  <a:pt x="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6" name="Google Shape;4696;p42">
            <a:extLst>
              <a:ext uri="{FF2B5EF4-FFF2-40B4-BE49-F238E27FC236}">
                <a16:creationId xmlns:a16="http://schemas.microsoft.com/office/drawing/2014/main" id="{31A8A45B-B7C2-4272-4256-AB4D6849F569}"/>
              </a:ext>
            </a:extLst>
          </p:cNvPr>
          <p:cNvSpPr/>
          <p:nvPr/>
        </p:nvSpPr>
        <p:spPr>
          <a:xfrm>
            <a:off x="12344218" y="3801524"/>
            <a:ext cx="54080" cy="23783"/>
          </a:xfrm>
          <a:custGeom>
            <a:avLst/>
            <a:gdLst/>
            <a:ahLst/>
            <a:cxnLst/>
            <a:rect l="l" t="t" r="r" b="b"/>
            <a:pathLst>
              <a:path w="357" h="157" extrusionOk="0">
                <a:moveTo>
                  <a:pt x="130" y="1"/>
                </a:moveTo>
                <a:cubicBezTo>
                  <a:pt x="83" y="1"/>
                  <a:pt x="71" y="44"/>
                  <a:pt x="71" y="44"/>
                </a:cubicBezTo>
                <a:cubicBezTo>
                  <a:pt x="71" y="44"/>
                  <a:pt x="57" y="27"/>
                  <a:pt x="41" y="27"/>
                </a:cubicBezTo>
                <a:cubicBezTo>
                  <a:pt x="35" y="27"/>
                  <a:pt x="28" y="30"/>
                  <a:pt x="22" y="36"/>
                </a:cubicBezTo>
                <a:cubicBezTo>
                  <a:pt x="1" y="58"/>
                  <a:pt x="22" y="72"/>
                  <a:pt x="22" y="72"/>
                </a:cubicBezTo>
                <a:lnTo>
                  <a:pt x="19" y="155"/>
                </a:lnTo>
                <a:cubicBezTo>
                  <a:pt x="43" y="156"/>
                  <a:pt x="68" y="157"/>
                  <a:pt x="92" y="157"/>
                </a:cubicBezTo>
                <a:cubicBezTo>
                  <a:pt x="178" y="157"/>
                  <a:pt x="265" y="150"/>
                  <a:pt x="356" y="140"/>
                </a:cubicBezTo>
                <a:cubicBezTo>
                  <a:pt x="349" y="94"/>
                  <a:pt x="314" y="89"/>
                  <a:pt x="301" y="89"/>
                </a:cubicBezTo>
                <a:cubicBezTo>
                  <a:pt x="297" y="89"/>
                  <a:pt x="295" y="90"/>
                  <a:pt x="295" y="90"/>
                </a:cubicBezTo>
                <a:cubicBezTo>
                  <a:pt x="295" y="90"/>
                  <a:pt x="301" y="44"/>
                  <a:pt x="258" y="36"/>
                </a:cubicBezTo>
                <a:cubicBezTo>
                  <a:pt x="251" y="35"/>
                  <a:pt x="245" y="34"/>
                  <a:pt x="239" y="34"/>
                </a:cubicBezTo>
                <a:cubicBezTo>
                  <a:pt x="204" y="34"/>
                  <a:pt x="180" y="54"/>
                  <a:pt x="180" y="54"/>
                </a:cubicBezTo>
                <a:cubicBezTo>
                  <a:pt x="180" y="54"/>
                  <a:pt x="176" y="1"/>
                  <a:pt x="1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7" name="Google Shape;4697;p42">
            <a:extLst>
              <a:ext uri="{FF2B5EF4-FFF2-40B4-BE49-F238E27FC236}">
                <a16:creationId xmlns:a16="http://schemas.microsoft.com/office/drawing/2014/main" id="{1E42342A-55C2-A8AA-8388-DDAF431004BA}"/>
              </a:ext>
            </a:extLst>
          </p:cNvPr>
          <p:cNvSpPr/>
          <p:nvPr/>
        </p:nvSpPr>
        <p:spPr>
          <a:xfrm>
            <a:off x="12249388" y="3796374"/>
            <a:ext cx="53929" cy="26358"/>
          </a:xfrm>
          <a:custGeom>
            <a:avLst/>
            <a:gdLst/>
            <a:ahLst/>
            <a:cxnLst/>
            <a:rect l="l" t="t" r="r" b="b"/>
            <a:pathLst>
              <a:path w="356" h="174" extrusionOk="0">
                <a:moveTo>
                  <a:pt x="227" y="1"/>
                </a:moveTo>
                <a:cubicBezTo>
                  <a:pt x="180" y="1"/>
                  <a:pt x="176" y="55"/>
                  <a:pt x="176" y="55"/>
                </a:cubicBezTo>
                <a:cubicBezTo>
                  <a:pt x="176" y="55"/>
                  <a:pt x="151" y="34"/>
                  <a:pt x="116" y="34"/>
                </a:cubicBezTo>
                <a:cubicBezTo>
                  <a:pt x="111" y="34"/>
                  <a:pt x="105" y="35"/>
                  <a:pt x="99" y="36"/>
                </a:cubicBezTo>
                <a:cubicBezTo>
                  <a:pt x="53" y="45"/>
                  <a:pt x="61" y="91"/>
                  <a:pt x="61" y="91"/>
                </a:cubicBezTo>
                <a:cubicBezTo>
                  <a:pt x="61" y="91"/>
                  <a:pt x="59" y="90"/>
                  <a:pt x="55" y="90"/>
                </a:cubicBezTo>
                <a:cubicBezTo>
                  <a:pt x="40" y="90"/>
                  <a:pt x="8" y="95"/>
                  <a:pt x="0" y="140"/>
                </a:cubicBezTo>
                <a:cubicBezTo>
                  <a:pt x="90" y="158"/>
                  <a:pt x="169" y="173"/>
                  <a:pt x="245" y="173"/>
                </a:cubicBezTo>
                <a:cubicBezTo>
                  <a:pt x="276" y="173"/>
                  <a:pt x="306" y="171"/>
                  <a:pt x="336" y="165"/>
                </a:cubicBezTo>
                <a:lnTo>
                  <a:pt x="333" y="72"/>
                </a:lnTo>
                <a:cubicBezTo>
                  <a:pt x="333" y="72"/>
                  <a:pt x="356" y="59"/>
                  <a:pt x="333" y="36"/>
                </a:cubicBezTo>
                <a:cubicBezTo>
                  <a:pt x="327" y="30"/>
                  <a:pt x="321" y="28"/>
                  <a:pt x="316" y="28"/>
                </a:cubicBezTo>
                <a:cubicBezTo>
                  <a:pt x="300" y="28"/>
                  <a:pt x="286" y="45"/>
                  <a:pt x="286" y="45"/>
                </a:cubicBezTo>
                <a:cubicBezTo>
                  <a:pt x="286" y="45"/>
                  <a:pt x="273" y="1"/>
                  <a:pt x="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8" name="Google Shape;4698;p42">
            <a:extLst>
              <a:ext uri="{FF2B5EF4-FFF2-40B4-BE49-F238E27FC236}">
                <a16:creationId xmlns:a16="http://schemas.microsoft.com/office/drawing/2014/main" id="{C815879D-1DA2-B3D8-E1F1-BC48FB6DA8D4}"/>
              </a:ext>
            </a:extLst>
          </p:cNvPr>
          <p:cNvSpPr/>
          <p:nvPr/>
        </p:nvSpPr>
        <p:spPr>
          <a:xfrm>
            <a:off x="12239086" y="3618226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4"/>
                  <a:pt x="886" y="28"/>
                </a:cubicBezTo>
                <a:cubicBezTo>
                  <a:pt x="794" y="83"/>
                  <a:pt x="728" y="163"/>
                  <a:pt x="675" y="246"/>
                </a:cubicBezTo>
                <a:cubicBezTo>
                  <a:pt x="562" y="423"/>
                  <a:pt x="503" y="625"/>
                  <a:pt x="505" y="826"/>
                </a:cubicBezTo>
                <a:cubicBezTo>
                  <a:pt x="472" y="682"/>
                  <a:pt x="334" y="458"/>
                  <a:pt x="204" y="394"/>
                </a:cubicBezTo>
                <a:cubicBezTo>
                  <a:pt x="174" y="380"/>
                  <a:pt x="147" y="374"/>
                  <a:pt x="122" y="374"/>
                </a:cubicBezTo>
                <a:cubicBezTo>
                  <a:pt x="48" y="374"/>
                  <a:pt x="0" y="430"/>
                  <a:pt x="7" y="501"/>
                </a:cubicBezTo>
                <a:cubicBezTo>
                  <a:pt x="24" y="692"/>
                  <a:pt x="349" y="1008"/>
                  <a:pt x="532" y="1207"/>
                </a:cubicBezTo>
                <a:cubicBezTo>
                  <a:pt x="763" y="1105"/>
                  <a:pt x="1083" y="978"/>
                  <a:pt x="1324" y="863"/>
                </a:cubicBezTo>
                <a:cubicBezTo>
                  <a:pt x="1366" y="842"/>
                  <a:pt x="1412" y="813"/>
                  <a:pt x="1417" y="773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3" y="658"/>
                  <a:pt x="1226" y="658"/>
                  <a:pt x="1218" y="658"/>
                </a:cubicBezTo>
                <a:cubicBezTo>
                  <a:pt x="1012" y="658"/>
                  <a:pt x="809" y="756"/>
                  <a:pt x="711" y="907"/>
                </a:cubicBezTo>
                <a:cubicBezTo>
                  <a:pt x="840" y="667"/>
                  <a:pt x="972" y="425"/>
                  <a:pt x="1044" y="170"/>
                </a:cubicBezTo>
                <a:cubicBezTo>
                  <a:pt x="1052" y="136"/>
                  <a:pt x="1061" y="103"/>
                  <a:pt x="1052" y="69"/>
                </a:cubicBezTo>
                <a:cubicBezTo>
                  <a:pt x="1044" y="36"/>
                  <a:pt x="1014" y="5"/>
                  <a:pt x="974" y="1"/>
                </a:cubicBezTo>
                <a:cubicBezTo>
                  <a:pt x="971" y="0"/>
                  <a:pt x="968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42">
            <a:extLst>
              <a:ext uri="{FF2B5EF4-FFF2-40B4-BE49-F238E27FC236}">
                <a16:creationId xmlns:a16="http://schemas.microsoft.com/office/drawing/2014/main" id="{2E9DE4D7-70B2-37C4-2E09-D6F89D95B0EA}"/>
              </a:ext>
            </a:extLst>
          </p:cNvPr>
          <p:cNvSpPr/>
          <p:nvPr/>
        </p:nvSpPr>
        <p:spPr>
          <a:xfrm>
            <a:off x="12319223" y="3634587"/>
            <a:ext cx="61654" cy="162695"/>
          </a:xfrm>
          <a:custGeom>
            <a:avLst/>
            <a:gdLst/>
            <a:ahLst/>
            <a:cxnLst/>
            <a:rect l="l" t="t" r="r" b="b"/>
            <a:pathLst>
              <a:path w="407" h="1074" fill="none" extrusionOk="0">
                <a:moveTo>
                  <a:pt x="406" y="0"/>
                </a:moveTo>
                <a:cubicBezTo>
                  <a:pt x="218" y="338"/>
                  <a:pt x="81" y="701"/>
                  <a:pt x="0" y="107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0" name="Google Shape;4700;p42">
            <a:extLst>
              <a:ext uri="{FF2B5EF4-FFF2-40B4-BE49-F238E27FC236}">
                <a16:creationId xmlns:a16="http://schemas.microsoft.com/office/drawing/2014/main" id="{F69BACC8-0A6D-C7DE-5E3A-6CD3D659C694}"/>
              </a:ext>
            </a:extLst>
          </p:cNvPr>
          <p:cNvSpPr/>
          <p:nvPr/>
        </p:nvSpPr>
        <p:spPr>
          <a:xfrm>
            <a:off x="12318162" y="3733204"/>
            <a:ext cx="115583" cy="65139"/>
          </a:xfrm>
          <a:custGeom>
            <a:avLst/>
            <a:gdLst/>
            <a:ahLst/>
            <a:cxnLst/>
            <a:rect l="l" t="t" r="r" b="b"/>
            <a:pathLst>
              <a:path w="763" h="430" fill="none" extrusionOk="0">
                <a:moveTo>
                  <a:pt x="763" y="0"/>
                </a:moveTo>
                <a:cubicBezTo>
                  <a:pt x="470" y="65"/>
                  <a:pt x="199" y="217"/>
                  <a:pt x="0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42">
            <a:extLst>
              <a:ext uri="{FF2B5EF4-FFF2-40B4-BE49-F238E27FC236}">
                <a16:creationId xmlns:a16="http://schemas.microsoft.com/office/drawing/2014/main" id="{B70DF962-F9C8-E2C2-F0AD-FE02DC12DB35}"/>
              </a:ext>
            </a:extLst>
          </p:cNvPr>
          <p:cNvSpPr/>
          <p:nvPr/>
        </p:nvSpPr>
        <p:spPr>
          <a:xfrm>
            <a:off x="12256659" y="3692606"/>
            <a:ext cx="62109" cy="104222"/>
          </a:xfrm>
          <a:custGeom>
            <a:avLst/>
            <a:gdLst/>
            <a:ahLst/>
            <a:cxnLst/>
            <a:rect l="l" t="t" r="r" b="b"/>
            <a:pathLst>
              <a:path w="410" h="688" fill="none" extrusionOk="0">
                <a:moveTo>
                  <a:pt x="1" y="1"/>
                </a:moveTo>
                <a:cubicBezTo>
                  <a:pt x="150" y="224"/>
                  <a:pt x="339" y="432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2" name="Google Shape;4702;p42">
            <a:extLst>
              <a:ext uri="{FF2B5EF4-FFF2-40B4-BE49-F238E27FC236}">
                <a16:creationId xmlns:a16="http://schemas.microsoft.com/office/drawing/2014/main" id="{34CECC0C-4D5E-B403-7602-0E1AA6D9B2B1}"/>
              </a:ext>
            </a:extLst>
          </p:cNvPr>
          <p:cNvSpPr/>
          <p:nvPr/>
        </p:nvSpPr>
        <p:spPr>
          <a:xfrm>
            <a:off x="12281503" y="3792890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9" y="0"/>
                </a:moveTo>
                <a:cubicBezTo>
                  <a:pt x="259" y="0"/>
                  <a:pt x="220" y="4"/>
                  <a:pt x="181" y="10"/>
                </a:cubicBezTo>
                <a:cubicBezTo>
                  <a:pt x="133" y="18"/>
                  <a:pt x="84" y="33"/>
                  <a:pt x="51" y="64"/>
                </a:cubicBezTo>
                <a:cubicBezTo>
                  <a:pt x="5" y="108"/>
                  <a:pt x="1" y="170"/>
                  <a:pt x="0" y="226"/>
                </a:cubicBezTo>
                <a:cubicBezTo>
                  <a:pt x="114" y="243"/>
                  <a:pt x="235" y="254"/>
                  <a:pt x="356" y="254"/>
                </a:cubicBezTo>
                <a:cubicBezTo>
                  <a:pt x="401" y="254"/>
                  <a:pt x="445" y="252"/>
                  <a:pt x="489" y="249"/>
                </a:cubicBezTo>
                <a:cubicBezTo>
                  <a:pt x="507" y="216"/>
                  <a:pt x="523" y="182"/>
                  <a:pt x="527" y="146"/>
                </a:cubicBezTo>
                <a:cubicBezTo>
                  <a:pt x="532" y="110"/>
                  <a:pt x="522" y="71"/>
                  <a:pt x="492" y="46"/>
                </a:cubicBezTo>
                <a:cubicBezTo>
                  <a:pt x="465" y="22"/>
                  <a:pt x="425" y="11"/>
                  <a:pt x="387" y="6"/>
                </a:cubicBezTo>
                <a:cubicBezTo>
                  <a:pt x="358" y="2"/>
                  <a:pt x="328" y="0"/>
                  <a:pt x="2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3" name="Google Shape;4703;p42">
            <a:extLst>
              <a:ext uri="{FF2B5EF4-FFF2-40B4-BE49-F238E27FC236}">
                <a16:creationId xmlns:a16="http://schemas.microsoft.com/office/drawing/2014/main" id="{BA3D8928-0DD4-DBAD-27C7-60E8C3205944}"/>
              </a:ext>
            </a:extLst>
          </p:cNvPr>
          <p:cNvSpPr/>
          <p:nvPr/>
        </p:nvSpPr>
        <p:spPr>
          <a:xfrm>
            <a:off x="12309225" y="3812734"/>
            <a:ext cx="74076" cy="20753"/>
          </a:xfrm>
          <a:custGeom>
            <a:avLst/>
            <a:gdLst/>
            <a:ahLst/>
            <a:cxnLst/>
            <a:rect l="l" t="t" r="r" b="b"/>
            <a:pathLst>
              <a:path w="489" h="137" extrusionOk="0">
                <a:moveTo>
                  <a:pt x="478" y="127"/>
                </a:moveTo>
                <a:cubicBezTo>
                  <a:pt x="478" y="127"/>
                  <a:pt x="478" y="127"/>
                  <a:pt x="478" y="127"/>
                </a:cubicBezTo>
                <a:cubicBezTo>
                  <a:pt x="478" y="127"/>
                  <a:pt x="478" y="127"/>
                  <a:pt x="478" y="127"/>
                </a:cubicBezTo>
                <a:close/>
                <a:moveTo>
                  <a:pt x="361" y="0"/>
                </a:moveTo>
                <a:cubicBezTo>
                  <a:pt x="306" y="0"/>
                  <a:pt x="276" y="68"/>
                  <a:pt x="276" y="68"/>
                </a:cubicBezTo>
                <a:cubicBezTo>
                  <a:pt x="276" y="68"/>
                  <a:pt x="278" y="33"/>
                  <a:pt x="245" y="27"/>
                </a:cubicBezTo>
                <a:cubicBezTo>
                  <a:pt x="242" y="27"/>
                  <a:pt x="240" y="27"/>
                  <a:pt x="237" y="27"/>
                </a:cubicBezTo>
                <a:cubicBezTo>
                  <a:pt x="208" y="27"/>
                  <a:pt x="194" y="53"/>
                  <a:pt x="194" y="53"/>
                </a:cubicBezTo>
                <a:cubicBezTo>
                  <a:pt x="194" y="53"/>
                  <a:pt x="186" y="6"/>
                  <a:pt x="134" y="6"/>
                </a:cubicBezTo>
                <a:cubicBezTo>
                  <a:pt x="129" y="6"/>
                  <a:pt x="123" y="6"/>
                  <a:pt x="117" y="8"/>
                </a:cubicBezTo>
                <a:cubicBezTo>
                  <a:pt x="50" y="18"/>
                  <a:pt x="70" y="95"/>
                  <a:pt x="70" y="95"/>
                </a:cubicBezTo>
                <a:cubicBezTo>
                  <a:pt x="70" y="95"/>
                  <a:pt x="59" y="88"/>
                  <a:pt x="45" y="88"/>
                </a:cubicBezTo>
                <a:cubicBezTo>
                  <a:pt x="38" y="88"/>
                  <a:pt x="30" y="90"/>
                  <a:pt x="23" y="95"/>
                </a:cubicBezTo>
                <a:cubicBezTo>
                  <a:pt x="0" y="109"/>
                  <a:pt x="5" y="134"/>
                  <a:pt x="5" y="134"/>
                </a:cubicBezTo>
                <a:cubicBezTo>
                  <a:pt x="53" y="136"/>
                  <a:pt x="104" y="137"/>
                  <a:pt x="154" y="137"/>
                </a:cubicBezTo>
                <a:cubicBezTo>
                  <a:pt x="316" y="137"/>
                  <a:pt x="467" y="127"/>
                  <a:pt x="477" y="127"/>
                </a:cubicBezTo>
                <a:cubicBezTo>
                  <a:pt x="477" y="127"/>
                  <a:pt x="478" y="127"/>
                  <a:pt x="478" y="127"/>
                </a:cubicBezTo>
                <a:lnTo>
                  <a:pt x="478" y="127"/>
                </a:lnTo>
                <a:cubicBezTo>
                  <a:pt x="489" y="73"/>
                  <a:pt x="459" y="64"/>
                  <a:pt x="438" y="64"/>
                </a:cubicBezTo>
                <a:cubicBezTo>
                  <a:pt x="427" y="64"/>
                  <a:pt x="419" y="66"/>
                  <a:pt x="419" y="66"/>
                </a:cubicBezTo>
                <a:cubicBezTo>
                  <a:pt x="419" y="66"/>
                  <a:pt x="433" y="14"/>
                  <a:pt x="372" y="1"/>
                </a:cubicBezTo>
                <a:cubicBezTo>
                  <a:pt x="368" y="1"/>
                  <a:pt x="364" y="0"/>
                  <a:pt x="3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4" name="Google Shape;4704;p42">
            <a:extLst>
              <a:ext uri="{FF2B5EF4-FFF2-40B4-BE49-F238E27FC236}">
                <a16:creationId xmlns:a16="http://schemas.microsoft.com/office/drawing/2014/main" id="{BC0CCE1B-81F0-1367-1033-7B2297C29BDC}"/>
              </a:ext>
            </a:extLst>
          </p:cNvPr>
          <p:cNvSpPr/>
          <p:nvPr/>
        </p:nvSpPr>
        <p:spPr>
          <a:xfrm>
            <a:off x="12252417" y="3808644"/>
            <a:ext cx="62109" cy="24389"/>
          </a:xfrm>
          <a:custGeom>
            <a:avLst/>
            <a:gdLst/>
            <a:ahLst/>
            <a:cxnLst/>
            <a:rect l="l" t="t" r="r" b="b"/>
            <a:pathLst>
              <a:path w="410" h="161" extrusionOk="0">
                <a:moveTo>
                  <a:pt x="248" y="0"/>
                </a:moveTo>
                <a:cubicBezTo>
                  <a:pt x="191" y="0"/>
                  <a:pt x="167" y="50"/>
                  <a:pt x="167" y="50"/>
                </a:cubicBezTo>
                <a:cubicBezTo>
                  <a:pt x="167" y="50"/>
                  <a:pt x="157" y="18"/>
                  <a:pt x="121" y="18"/>
                </a:cubicBezTo>
                <a:cubicBezTo>
                  <a:pt x="114" y="18"/>
                  <a:pt x="107" y="20"/>
                  <a:pt x="98" y="22"/>
                </a:cubicBezTo>
                <a:cubicBezTo>
                  <a:pt x="42" y="40"/>
                  <a:pt x="60" y="78"/>
                  <a:pt x="60" y="78"/>
                </a:cubicBezTo>
                <a:cubicBezTo>
                  <a:pt x="60" y="78"/>
                  <a:pt x="56" y="77"/>
                  <a:pt x="50" y="77"/>
                </a:cubicBezTo>
                <a:cubicBezTo>
                  <a:pt x="41" y="77"/>
                  <a:pt x="29" y="79"/>
                  <a:pt x="19" y="91"/>
                </a:cubicBezTo>
                <a:cubicBezTo>
                  <a:pt x="1" y="112"/>
                  <a:pt x="21" y="131"/>
                  <a:pt x="21" y="131"/>
                </a:cubicBezTo>
                <a:cubicBezTo>
                  <a:pt x="100" y="150"/>
                  <a:pt x="388" y="161"/>
                  <a:pt x="388" y="161"/>
                </a:cubicBezTo>
                <a:cubicBezTo>
                  <a:pt x="388" y="161"/>
                  <a:pt x="409" y="92"/>
                  <a:pt x="383" y="72"/>
                </a:cubicBezTo>
                <a:cubicBezTo>
                  <a:pt x="374" y="64"/>
                  <a:pt x="363" y="62"/>
                  <a:pt x="354" y="62"/>
                </a:cubicBezTo>
                <a:cubicBezTo>
                  <a:pt x="338" y="62"/>
                  <a:pt x="325" y="69"/>
                  <a:pt x="325" y="69"/>
                </a:cubicBezTo>
                <a:cubicBezTo>
                  <a:pt x="325" y="69"/>
                  <a:pt x="315" y="5"/>
                  <a:pt x="254" y="0"/>
                </a:cubicBezTo>
                <a:cubicBezTo>
                  <a:pt x="252" y="0"/>
                  <a:pt x="250" y="0"/>
                  <a:pt x="2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5" name="Google Shape;4705;p42">
            <a:extLst>
              <a:ext uri="{FF2B5EF4-FFF2-40B4-BE49-F238E27FC236}">
                <a16:creationId xmlns:a16="http://schemas.microsoft.com/office/drawing/2014/main" id="{FA65A2BF-E711-3CA1-8E15-151836BB4BA7}"/>
              </a:ext>
            </a:extLst>
          </p:cNvPr>
          <p:cNvSpPr/>
          <p:nvPr/>
        </p:nvSpPr>
        <p:spPr>
          <a:xfrm>
            <a:off x="8290451" y="5904302"/>
            <a:ext cx="242830" cy="106645"/>
          </a:xfrm>
          <a:custGeom>
            <a:avLst/>
            <a:gdLst/>
            <a:ahLst/>
            <a:cxnLst/>
            <a:rect l="l" t="t" r="r" b="b"/>
            <a:pathLst>
              <a:path w="1603" h="704" extrusionOk="0">
                <a:moveTo>
                  <a:pt x="583" y="0"/>
                </a:moveTo>
                <a:cubicBezTo>
                  <a:pt x="376" y="0"/>
                  <a:pt x="319" y="200"/>
                  <a:pt x="319" y="200"/>
                </a:cubicBezTo>
                <a:cubicBezTo>
                  <a:pt x="319" y="200"/>
                  <a:pt x="255" y="121"/>
                  <a:pt x="182" y="121"/>
                </a:cubicBezTo>
                <a:cubicBezTo>
                  <a:pt x="155" y="121"/>
                  <a:pt x="128" y="130"/>
                  <a:pt x="102" y="157"/>
                </a:cubicBezTo>
                <a:cubicBezTo>
                  <a:pt x="1" y="260"/>
                  <a:pt x="102" y="324"/>
                  <a:pt x="102" y="324"/>
                </a:cubicBezTo>
                <a:lnTo>
                  <a:pt x="83" y="697"/>
                </a:lnTo>
                <a:cubicBezTo>
                  <a:pt x="194" y="701"/>
                  <a:pt x="306" y="704"/>
                  <a:pt x="418" y="704"/>
                </a:cubicBezTo>
                <a:cubicBezTo>
                  <a:pt x="803" y="704"/>
                  <a:pt x="1199" y="677"/>
                  <a:pt x="1603" y="633"/>
                </a:cubicBezTo>
                <a:cubicBezTo>
                  <a:pt x="1569" y="425"/>
                  <a:pt x="1418" y="404"/>
                  <a:pt x="1356" y="404"/>
                </a:cubicBezTo>
                <a:cubicBezTo>
                  <a:pt x="1339" y="404"/>
                  <a:pt x="1329" y="405"/>
                  <a:pt x="1329" y="405"/>
                </a:cubicBezTo>
                <a:cubicBezTo>
                  <a:pt x="1329" y="405"/>
                  <a:pt x="1364" y="201"/>
                  <a:pt x="1162" y="157"/>
                </a:cubicBezTo>
                <a:cubicBezTo>
                  <a:pt x="1132" y="151"/>
                  <a:pt x="1103" y="148"/>
                  <a:pt x="1076" y="148"/>
                </a:cubicBezTo>
                <a:cubicBezTo>
                  <a:pt x="919" y="148"/>
                  <a:pt x="811" y="238"/>
                  <a:pt x="811" y="238"/>
                </a:cubicBezTo>
                <a:cubicBezTo>
                  <a:pt x="811" y="238"/>
                  <a:pt x="794" y="0"/>
                  <a:pt x="585" y="0"/>
                </a:cubicBezTo>
                <a:cubicBezTo>
                  <a:pt x="584" y="0"/>
                  <a:pt x="583" y="0"/>
                  <a:pt x="5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42">
            <a:extLst>
              <a:ext uri="{FF2B5EF4-FFF2-40B4-BE49-F238E27FC236}">
                <a16:creationId xmlns:a16="http://schemas.microsoft.com/office/drawing/2014/main" id="{C864CCCF-6EC8-30E4-9F73-B842F74B3A64}"/>
              </a:ext>
            </a:extLst>
          </p:cNvPr>
          <p:cNvSpPr/>
          <p:nvPr/>
        </p:nvSpPr>
        <p:spPr>
          <a:xfrm>
            <a:off x="7862654" y="5881276"/>
            <a:ext cx="242830" cy="118158"/>
          </a:xfrm>
          <a:custGeom>
            <a:avLst/>
            <a:gdLst/>
            <a:ahLst/>
            <a:cxnLst/>
            <a:rect l="l" t="t" r="r" b="b"/>
            <a:pathLst>
              <a:path w="1603" h="780" extrusionOk="0">
                <a:moveTo>
                  <a:pt x="1020" y="0"/>
                </a:moveTo>
                <a:cubicBezTo>
                  <a:pt x="1019" y="0"/>
                  <a:pt x="1019" y="0"/>
                  <a:pt x="1018" y="0"/>
                </a:cubicBezTo>
                <a:cubicBezTo>
                  <a:pt x="808" y="0"/>
                  <a:pt x="792" y="238"/>
                  <a:pt x="792" y="238"/>
                </a:cubicBezTo>
                <a:cubicBezTo>
                  <a:pt x="792" y="238"/>
                  <a:pt x="683" y="147"/>
                  <a:pt x="525" y="147"/>
                </a:cubicBezTo>
                <a:cubicBezTo>
                  <a:pt x="498" y="147"/>
                  <a:pt x="470" y="150"/>
                  <a:pt x="441" y="156"/>
                </a:cubicBezTo>
                <a:cubicBezTo>
                  <a:pt x="239" y="201"/>
                  <a:pt x="274" y="404"/>
                  <a:pt x="274" y="404"/>
                </a:cubicBezTo>
                <a:cubicBezTo>
                  <a:pt x="274" y="404"/>
                  <a:pt x="264" y="403"/>
                  <a:pt x="247" y="403"/>
                </a:cubicBezTo>
                <a:cubicBezTo>
                  <a:pt x="185" y="403"/>
                  <a:pt x="34" y="425"/>
                  <a:pt x="0" y="632"/>
                </a:cubicBezTo>
                <a:cubicBezTo>
                  <a:pt x="411" y="712"/>
                  <a:pt x="764" y="780"/>
                  <a:pt x="1108" y="780"/>
                </a:cubicBezTo>
                <a:cubicBezTo>
                  <a:pt x="1244" y="780"/>
                  <a:pt x="1380" y="769"/>
                  <a:pt x="1516" y="744"/>
                </a:cubicBezTo>
                <a:lnTo>
                  <a:pt x="1501" y="323"/>
                </a:lnTo>
                <a:cubicBezTo>
                  <a:pt x="1501" y="323"/>
                  <a:pt x="1602" y="260"/>
                  <a:pt x="1501" y="156"/>
                </a:cubicBezTo>
                <a:cubicBezTo>
                  <a:pt x="1475" y="129"/>
                  <a:pt x="1447" y="120"/>
                  <a:pt x="1421" y="120"/>
                </a:cubicBezTo>
                <a:cubicBezTo>
                  <a:pt x="1348" y="120"/>
                  <a:pt x="1284" y="199"/>
                  <a:pt x="1284" y="199"/>
                </a:cubicBezTo>
                <a:cubicBezTo>
                  <a:pt x="1284" y="199"/>
                  <a:pt x="1227" y="0"/>
                  <a:pt x="10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42">
            <a:extLst>
              <a:ext uri="{FF2B5EF4-FFF2-40B4-BE49-F238E27FC236}">
                <a16:creationId xmlns:a16="http://schemas.microsoft.com/office/drawing/2014/main" id="{FA156235-073B-16BD-F208-0EEA1EB6B986}"/>
              </a:ext>
            </a:extLst>
          </p:cNvPr>
          <p:cNvSpPr/>
          <p:nvPr/>
        </p:nvSpPr>
        <p:spPr>
          <a:xfrm>
            <a:off x="7804181" y="5110667"/>
            <a:ext cx="872251" cy="805749"/>
          </a:xfrm>
          <a:custGeom>
            <a:avLst/>
            <a:gdLst/>
            <a:ahLst/>
            <a:cxnLst/>
            <a:rect l="l" t="t" r="r" b="b"/>
            <a:pathLst>
              <a:path w="5758" h="5319" extrusionOk="0">
                <a:moveTo>
                  <a:pt x="2870" y="0"/>
                </a:moveTo>
                <a:cubicBezTo>
                  <a:pt x="2857" y="0"/>
                  <a:pt x="2844" y="1"/>
                  <a:pt x="2831" y="3"/>
                </a:cubicBezTo>
                <a:cubicBezTo>
                  <a:pt x="2660" y="22"/>
                  <a:pt x="2534" y="168"/>
                  <a:pt x="2451" y="315"/>
                </a:cubicBezTo>
                <a:cubicBezTo>
                  <a:pt x="2214" y="735"/>
                  <a:pt x="2172" y="1228"/>
                  <a:pt x="2167" y="1707"/>
                </a:cubicBezTo>
                <a:cubicBezTo>
                  <a:pt x="2157" y="2494"/>
                  <a:pt x="2232" y="3284"/>
                  <a:pt x="2388" y="4056"/>
                </a:cubicBezTo>
                <a:cubicBezTo>
                  <a:pt x="2239" y="3657"/>
                  <a:pt x="2064" y="3260"/>
                  <a:pt x="1786" y="2933"/>
                </a:cubicBezTo>
                <a:cubicBezTo>
                  <a:pt x="1509" y="2606"/>
                  <a:pt x="1114" y="2353"/>
                  <a:pt x="679" y="2316"/>
                </a:cubicBezTo>
                <a:cubicBezTo>
                  <a:pt x="650" y="2314"/>
                  <a:pt x="621" y="2313"/>
                  <a:pt x="592" y="2313"/>
                </a:cubicBezTo>
                <a:cubicBezTo>
                  <a:pt x="461" y="2313"/>
                  <a:pt x="328" y="2340"/>
                  <a:pt x="225" y="2418"/>
                </a:cubicBezTo>
                <a:cubicBezTo>
                  <a:pt x="1" y="2590"/>
                  <a:pt x="17" y="2938"/>
                  <a:pt x="152" y="3181"/>
                </a:cubicBezTo>
                <a:cubicBezTo>
                  <a:pt x="337" y="3517"/>
                  <a:pt x="681" y="3740"/>
                  <a:pt x="1010" y="3947"/>
                </a:cubicBezTo>
                <a:cubicBezTo>
                  <a:pt x="1626" y="4334"/>
                  <a:pt x="2580" y="5319"/>
                  <a:pt x="2580" y="5319"/>
                </a:cubicBezTo>
                <a:cubicBezTo>
                  <a:pt x="2580" y="5319"/>
                  <a:pt x="4518" y="4079"/>
                  <a:pt x="5269" y="3608"/>
                </a:cubicBezTo>
                <a:cubicBezTo>
                  <a:pt x="5412" y="3518"/>
                  <a:pt x="5560" y="3424"/>
                  <a:pt x="5650" y="3284"/>
                </a:cubicBezTo>
                <a:cubicBezTo>
                  <a:pt x="5741" y="3144"/>
                  <a:pt x="5757" y="2945"/>
                  <a:pt x="5642" y="2823"/>
                </a:cubicBezTo>
                <a:cubicBezTo>
                  <a:pt x="5551" y="2727"/>
                  <a:pt x="5409" y="2703"/>
                  <a:pt x="5272" y="2703"/>
                </a:cubicBezTo>
                <a:cubicBezTo>
                  <a:pt x="5254" y="2703"/>
                  <a:pt x="5236" y="2703"/>
                  <a:pt x="5219" y="2704"/>
                </a:cubicBezTo>
                <a:cubicBezTo>
                  <a:pt x="4321" y="2733"/>
                  <a:pt x="3461" y="3265"/>
                  <a:pt x="3054" y="4042"/>
                </a:cubicBezTo>
                <a:cubicBezTo>
                  <a:pt x="3333" y="3280"/>
                  <a:pt x="3502" y="2480"/>
                  <a:pt x="3554" y="1673"/>
                </a:cubicBezTo>
                <a:cubicBezTo>
                  <a:pt x="3585" y="1191"/>
                  <a:pt x="3566" y="675"/>
                  <a:pt x="3290" y="273"/>
                </a:cubicBezTo>
                <a:cubicBezTo>
                  <a:pt x="3192" y="132"/>
                  <a:pt x="3041" y="0"/>
                  <a:pt x="28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42">
            <a:extLst>
              <a:ext uri="{FF2B5EF4-FFF2-40B4-BE49-F238E27FC236}">
                <a16:creationId xmlns:a16="http://schemas.microsoft.com/office/drawing/2014/main" id="{828FBF87-3511-55DE-106F-9F2B7174AD77}"/>
              </a:ext>
            </a:extLst>
          </p:cNvPr>
          <p:cNvSpPr/>
          <p:nvPr/>
        </p:nvSpPr>
        <p:spPr>
          <a:xfrm>
            <a:off x="8197893" y="5221252"/>
            <a:ext cx="44234" cy="686227"/>
          </a:xfrm>
          <a:custGeom>
            <a:avLst/>
            <a:gdLst/>
            <a:ahLst/>
            <a:cxnLst/>
            <a:rect l="l" t="t" r="r" b="b"/>
            <a:pathLst>
              <a:path w="292" h="4530" fill="none" extrusionOk="0">
                <a:moveTo>
                  <a:pt x="263" y="0"/>
                </a:moveTo>
                <a:cubicBezTo>
                  <a:pt x="291" y="1514"/>
                  <a:pt x="203" y="3030"/>
                  <a:pt x="1" y="453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9" name="Google Shape;4709;p42">
            <a:extLst>
              <a:ext uri="{FF2B5EF4-FFF2-40B4-BE49-F238E27FC236}">
                <a16:creationId xmlns:a16="http://schemas.microsoft.com/office/drawing/2014/main" id="{F30257BC-AE24-3D21-AC9D-EBF06AB6BF88}"/>
              </a:ext>
            </a:extLst>
          </p:cNvPr>
          <p:cNvSpPr/>
          <p:nvPr/>
        </p:nvSpPr>
        <p:spPr>
          <a:xfrm>
            <a:off x="8196075" y="5579819"/>
            <a:ext cx="408252" cy="327662"/>
          </a:xfrm>
          <a:custGeom>
            <a:avLst/>
            <a:gdLst/>
            <a:ahLst/>
            <a:cxnLst/>
            <a:rect l="l" t="t" r="r" b="b"/>
            <a:pathLst>
              <a:path w="2695" h="2163" fill="none" extrusionOk="0">
                <a:moveTo>
                  <a:pt x="2695" y="1"/>
                </a:moveTo>
                <a:cubicBezTo>
                  <a:pt x="1671" y="523"/>
                  <a:pt x="748" y="1264"/>
                  <a:pt x="1" y="21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0" name="Google Shape;4710;p42">
            <a:extLst>
              <a:ext uri="{FF2B5EF4-FFF2-40B4-BE49-F238E27FC236}">
                <a16:creationId xmlns:a16="http://schemas.microsoft.com/office/drawing/2014/main" id="{AFEEBF43-7F75-4BB4-26FB-FECF3C235D3C}"/>
              </a:ext>
            </a:extLst>
          </p:cNvPr>
          <p:cNvSpPr/>
          <p:nvPr/>
        </p:nvSpPr>
        <p:spPr>
          <a:xfrm>
            <a:off x="7894921" y="5527708"/>
            <a:ext cx="298122" cy="383409"/>
          </a:xfrm>
          <a:custGeom>
            <a:avLst/>
            <a:gdLst/>
            <a:ahLst/>
            <a:cxnLst/>
            <a:rect l="l" t="t" r="r" b="b"/>
            <a:pathLst>
              <a:path w="1968" h="2531" fill="none" extrusionOk="0">
                <a:moveTo>
                  <a:pt x="0" y="1"/>
                </a:moveTo>
                <a:cubicBezTo>
                  <a:pt x="416" y="345"/>
                  <a:pt x="834" y="688"/>
                  <a:pt x="1191" y="1099"/>
                </a:cubicBezTo>
                <a:cubicBezTo>
                  <a:pt x="1547" y="1508"/>
                  <a:pt x="1841" y="1992"/>
                  <a:pt x="1968" y="253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42">
            <a:extLst>
              <a:ext uri="{FF2B5EF4-FFF2-40B4-BE49-F238E27FC236}">
                <a16:creationId xmlns:a16="http://schemas.microsoft.com/office/drawing/2014/main" id="{E8C9E84E-8417-C6CF-465B-0D4B9FE5F911}"/>
              </a:ext>
            </a:extLst>
          </p:cNvPr>
          <p:cNvSpPr/>
          <p:nvPr/>
        </p:nvSpPr>
        <p:spPr>
          <a:xfrm>
            <a:off x="8074886" y="5875368"/>
            <a:ext cx="242225" cy="143759"/>
          </a:xfrm>
          <a:custGeom>
            <a:avLst/>
            <a:gdLst/>
            <a:ahLst/>
            <a:cxnLst/>
            <a:rect l="l" t="t" r="r" b="b"/>
            <a:pathLst>
              <a:path w="1599" h="949" extrusionOk="0">
                <a:moveTo>
                  <a:pt x="887" y="1"/>
                </a:moveTo>
                <a:cubicBezTo>
                  <a:pt x="772" y="1"/>
                  <a:pt x="656" y="13"/>
                  <a:pt x="543" y="38"/>
                </a:cubicBezTo>
                <a:cubicBezTo>
                  <a:pt x="399" y="69"/>
                  <a:pt x="251" y="124"/>
                  <a:pt x="153" y="241"/>
                </a:cubicBezTo>
                <a:cubicBezTo>
                  <a:pt x="17" y="400"/>
                  <a:pt x="6" y="632"/>
                  <a:pt x="1" y="844"/>
                </a:cubicBezTo>
                <a:cubicBezTo>
                  <a:pt x="347" y="908"/>
                  <a:pt x="715" y="948"/>
                  <a:pt x="1087" y="948"/>
                </a:cubicBezTo>
                <a:cubicBezTo>
                  <a:pt x="1216" y="948"/>
                  <a:pt x="1345" y="943"/>
                  <a:pt x="1473" y="933"/>
                </a:cubicBezTo>
                <a:cubicBezTo>
                  <a:pt x="1522" y="809"/>
                  <a:pt x="1572" y="681"/>
                  <a:pt x="1586" y="547"/>
                </a:cubicBezTo>
                <a:cubicBezTo>
                  <a:pt x="1598" y="412"/>
                  <a:pt x="1570" y="267"/>
                  <a:pt x="1479" y="169"/>
                </a:cubicBezTo>
                <a:cubicBezTo>
                  <a:pt x="1398" y="80"/>
                  <a:pt x="1277" y="44"/>
                  <a:pt x="1160" y="25"/>
                </a:cubicBezTo>
                <a:cubicBezTo>
                  <a:pt x="1070" y="9"/>
                  <a:pt x="979" y="1"/>
                  <a:pt x="8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2" name="Google Shape;4712;p42">
            <a:extLst>
              <a:ext uri="{FF2B5EF4-FFF2-40B4-BE49-F238E27FC236}">
                <a16:creationId xmlns:a16="http://schemas.microsoft.com/office/drawing/2014/main" id="{0D29EFE3-6A3F-6A8D-45F6-2D43446A4E78}"/>
              </a:ext>
            </a:extLst>
          </p:cNvPr>
          <p:cNvSpPr/>
          <p:nvPr/>
        </p:nvSpPr>
        <p:spPr>
          <a:xfrm>
            <a:off x="8133208" y="5945507"/>
            <a:ext cx="334176" cy="93315"/>
          </a:xfrm>
          <a:custGeom>
            <a:avLst/>
            <a:gdLst/>
            <a:ahLst/>
            <a:cxnLst/>
            <a:rect l="l" t="t" r="r" b="b"/>
            <a:pathLst>
              <a:path w="2206" h="616" extrusionOk="0">
                <a:moveTo>
                  <a:pt x="1631" y="0"/>
                </a:moveTo>
                <a:cubicBezTo>
                  <a:pt x="1388" y="0"/>
                  <a:pt x="1249" y="306"/>
                  <a:pt x="1249" y="306"/>
                </a:cubicBezTo>
                <a:cubicBezTo>
                  <a:pt x="1249" y="306"/>
                  <a:pt x="1261" y="139"/>
                  <a:pt x="1108" y="119"/>
                </a:cubicBezTo>
                <a:cubicBezTo>
                  <a:pt x="1097" y="117"/>
                  <a:pt x="1086" y="116"/>
                  <a:pt x="1076" y="116"/>
                </a:cubicBezTo>
                <a:cubicBezTo>
                  <a:pt x="943" y="116"/>
                  <a:pt x="877" y="238"/>
                  <a:pt x="877" y="238"/>
                </a:cubicBezTo>
                <a:cubicBezTo>
                  <a:pt x="877" y="238"/>
                  <a:pt x="838" y="19"/>
                  <a:pt x="599" y="19"/>
                </a:cubicBezTo>
                <a:cubicBezTo>
                  <a:pt x="577" y="19"/>
                  <a:pt x="554" y="21"/>
                  <a:pt x="529" y="25"/>
                </a:cubicBezTo>
                <a:cubicBezTo>
                  <a:pt x="226" y="72"/>
                  <a:pt x="317" y="424"/>
                  <a:pt x="317" y="424"/>
                </a:cubicBezTo>
                <a:cubicBezTo>
                  <a:pt x="317" y="424"/>
                  <a:pt x="266" y="393"/>
                  <a:pt x="202" y="393"/>
                </a:cubicBezTo>
                <a:cubicBezTo>
                  <a:pt x="170" y="393"/>
                  <a:pt x="135" y="401"/>
                  <a:pt x="101" y="424"/>
                </a:cubicBezTo>
                <a:cubicBezTo>
                  <a:pt x="0" y="492"/>
                  <a:pt x="25" y="600"/>
                  <a:pt x="25" y="600"/>
                </a:cubicBezTo>
                <a:cubicBezTo>
                  <a:pt x="242" y="611"/>
                  <a:pt x="473" y="615"/>
                  <a:pt x="699" y="615"/>
                </a:cubicBezTo>
                <a:cubicBezTo>
                  <a:pt x="1448" y="615"/>
                  <a:pt x="2146" y="569"/>
                  <a:pt x="2158" y="569"/>
                </a:cubicBezTo>
                <a:cubicBezTo>
                  <a:pt x="2158" y="569"/>
                  <a:pt x="2158" y="569"/>
                  <a:pt x="2158" y="569"/>
                </a:cubicBezTo>
                <a:cubicBezTo>
                  <a:pt x="2206" y="327"/>
                  <a:pt x="2074" y="286"/>
                  <a:pt x="1980" y="286"/>
                </a:cubicBezTo>
                <a:cubicBezTo>
                  <a:pt x="1933" y="286"/>
                  <a:pt x="1894" y="296"/>
                  <a:pt x="1894" y="296"/>
                </a:cubicBezTo>
                <a:cubicBezTo>
                  <a:pt x="1894" y="296"/>
                  <a:pt x="1961" y="56"/>
                  <a:pt x="1685" y="5"/>
                </a:cubicBezTo>
                <a:cubicBezTo>
                  <a:pt x="1666" y="2"/>
                  <a:pt x="1648" y="0"/>
                  <a:pt x="1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3" name="Google Shape;4713;p42">
            <a:extLst>
              <a:ext uri="{FF2B5EF4-FFF2-40B4-BE49-F238E27FC236}">
                <a16:creationId xmlns:a16="http://schemas.microsoft.com/office/drawing/2014/main" id="{6E3D0CF0-0E79-2E10-3797-D170F868524E}"/>
              </a:ext>
            </a:extLst>
          </p:cNvPr>
          <p:cNvSpPr/>
          <p:nvPr/>
        </p:nvSpPr>
        <p:spPr>
          <a:xfrm>
            <a:off x="7877197" y="5926722"/>
            <a:ext cx="278581" cy="110433"/>
          </a:xfrm>
          <a:custGeom>
            <a:avLst/>
            <a:gdLst/>
            <a:ahLst/>
            <a:cxnLst/>
            <a:rect l="l" t="t" r="r" b="b"/>
            <a:pathLst>
              <a:path w="1839" h="729" extrusionOk="0">
                <a:moveTo>
                  <a:pt x="1108" y="0"/>
                </a:moveTo>
                <a:cubicBezTo>
                  <a:pt x="851" y="0"/>
                  <a:pt x="744" y="223"/>
                  <a:pt x="744" y="223"/>
                </a:cubicBezTo>
                <a:cubicBezTo>
                  <a:pt x="744" y="223"/>
                  <a:pt x="699" y="86"/>
                  <a:pt x="539" y="86"/>
                </a:cubicBezTo>
                <a:cubicBezTo>
                  <a:pt x="507" y="86"/>
                  <a:pt x="472" y="91"/>
                  <a:pt x="431" y="103"/>
                </a:cubicBezTo>
                <a:cubicBezTo>
                  <a:pt x="183" y="179"/>
                  <a:pt x="264" y="351"/>
                  <a:pt x="264" y="351"/>
                </a:cubicBezTo>
                <a:cubicBezTo>
                  <a:pt x="264" y="351"/>
                  <a:pt x="246" y="346"/>
                  <a:pt x="219" y="346"/>
                </a:cubicBezTo>
                <a:cubicBezTo>
                  <a:pt x="181" y="346"/>
                  <a:pt x="124" y="357"/>
                  <a:pt x="78" y="410"/>
                </a:cubicBezTo>
                <a:cubicBezTo>
                  <a:pt x="0" y="501"/>
                  <a:pt x="86" y="591"/>
                  <a:pt x="86" y="591"/>
                </a:cubicBezTo>
                <a:cubicBezTo>
                  <a:pt x="449" y="678"/>
                  <a:pt x="1737" y="728"/>
                  <a:pt x="1737" y="728"/>
                </a:cubicBezTo>
                <a:cubicBezTo>
                  <a:pt x="1737" y="728"/>
                  <a:pt x="1839" y="418"/>
                  <a:pt x="1720" y="325"/>
                </a:cubicBezTo>
                <a:cubicBezTo>
                  <a:pt x="1676" y="291"/>
                  <a:pt x="1628" y="280"/>
                  <a:pt x="1585" y="280"/>
                </a:cubicBezTo>
                <a:cubicBezTo>
                  <a:pt x="1514" y="280"/>
                  <a:pt x="1457" y="311"/>
                  <a:pt x="1457" y="311"/>
                </a:cubicBezTo>
                <a:cubicBezTo>
                  <a:pt x="1457" y="311"/>
                  <a:pt x="1411" y="17"/>
                  <a:pt x="1135" y="1"/>
                </a:cubicBezTo>
                <a:cubicBezTo>
                  <a:pt x="1126" y="0"/>
                  <a:pt x="1117" y="0"/>
                  <a:pt x="11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5" name="Google Shape;4715;p42">
            <a:extLst>
              <a:ext uri="{FF2B5EF4-FFF2-40B4-BE49-F238E27FC236}">
                <a16:creationId xmlns:a16="http://schemas.microsoft.com/office/drawing/2014/main" id="{CEC82081-2A87-8F86-D3CF-3983CAF9AE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548" y="295943"/>
            <a:ext cx="7993726" cy="36523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Our</a:t>
            </a:r>
            <a:br>
              <a:rPr lang="en" b="1" dirty="0">
                <a:solidFill>
                  <a:srgbClr val="06A227"/>
                </a:solidFill>
              </a:rPr>
            </a:br>
            <a:r>
              <a:rPr lang="en" b="1" dirty="0">
                <a:solidFill>
                  <a:srgbClr val="06A227"/>
                </a:solidFill>
              </a:rPr>
              <a:t> Solutions</a:t>
            </a:r>
            <a:endParaRPr b="1" dirty="0">
              <a:solidFill>
                <a:srgbClr val="06A227"/>
              </a:solidFill>
            </a:endParaRPr>
          </a:p>
        </p:txBody>
      </p:sp>
      <p:sp>
        <p:nvSpPr>
          <p:cNvPr id="6" name="Google Shape;4765;p43">
            <a:extLst>
              <a:ext uri="{FF2B5EF4-FFF2-40B4-BE49-F238E27FC236}">
                <a16:creationId xmlns:a16="http://schemas.microsoft.com/office/drawing/2014/main" id="{A8DC7346-B607-23D2-4906-9F7E60A51F36}"/>
              </a:ext>
            </a:extLst>
          </p:cNvPr>
          <p:cNvSpPr txBox="1">
            <a:spLocks/>
          </p:cNvSpPr>
          <p:nvPr/>
        </p:nvSpPr>
        <p:spPr>
          <a:xfrm>
            <a:off x="-3721273" y="-3185698"/>
            <a:ext cx="35448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123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</a:t>
            </a:r>
            <a:endParaRPr lang="en-US" sz="6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oogle Shape;4720;p43">
            <a:extLst>
              <a:ext uri="{FF2B5EF4-FFF2-40B4-BE49-F238E27FC236}">
                <a16:creationId xmlns:a16="http://schemas.microsoft.com/office/drawing/2014/main" id="{06F598E5-BC95-4EBC-CC70-70C82BD9AEB4}"/>
              </a:ext>
            </a:extLst>
          </p:cNvPr>
          <p:cNvGrpSpPr/>
          <p:nvPr/>
        </p:nvGrpSpPr>
        <p:grpSpPr>
          <a:xfrm>
            <a:off x="-4471287" y="972830"/>
            <a:ext cx="3438979" cy="4608499"/>
            <a:chOff x="-620737" y="306400"/>
            <a:chExt cx="3438979" cy="4608499"/>
          </a:xfrm>
        </p:grpSpPr>
        <p:sp>
          <p:nvSpPr>
            <p:cNvPr id="8" name="Google Shape;4721;p43">
              <a:extLst>
                <a:ext uri="{FF2B5EF4-FFF2-40B4-BE49-F238E27FC236}">
                  <a16:creationId xmlns:a16="http://schemas.microsoft.com/office/drawing/2014/main" id="{48576600-655F-D0E9-9BF9-8A514C62C174}"/>
                </a:ext>
              </a:extLst>
            </p:cNvPr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22;p43">
              <a:extLst>
                <a:ext uri="{FF2B5EF4-FFF2-40B4-BE49-F238E27FC236}">
                  <a16:creationId xmlns:a16="http://schemas.microsoft.com/office/drawing/2014/main" id="{DAB4CC0C-BB77-9915-77D5-C6D3BDF31BCB}"/>
                </a:ext>
              </a:extLst>
            </p:cNvPr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23;p43">
              <a:extLst>
                <a:ext uri="{FF2B5EF4-FFF2-40B4-BE49-F238E27FC236}">
                  <a16:creationId xmlns:a16="http://schemas.microsoft.com/office/drawing/2014/main" id="{5F44B03E-B065-A25D-F7F6-EF21D8F63F1D}"/>
                </a:ext>
              </a:extLst>
            </p:cNvPr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24;p43">
              <a:extLst>
                <a:ext uri="{FF2B5EF4-FFF2-40B4-BE49-F238E27FC236}">
                  <a16:creationId xmlns:a16="http://schemas.microsoft.com/office/drawing/2014/main" id="{CCE83B7B-3623-78AF-7796-40706D3E39E0}"/>
                </a:ext>
              </a:extLst>
            </p:cNvPr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5;p43">
              <a:extLst>
                <a:ext uri="{FF2B5EF4-FFF2-40B4-BE49-F238E27FC236}">
                  <a16:creationId xmlns:a16="http://schemas.microsoft.com/office/drawing/2014/main" id="{C4AA1A9F-88C4-A634-8D55-FCDC52017348}"/>
                </a:ext>
              </a:extLst>
            </p:cNvPr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26;p43">
              <a:extLst>
                <a:ext uri="{FF2B5EF4-FFF2-40B4-BE49-F238E27FC236}">
                  <a16:creationId xmlns:a16="http://schemas.microsoft.com/office/drawing/2014/main" id="{D0547901-0787-4AF0-E1F1-DD3ECB9E5EDF}"/>
                </a:ext>
              </a:extLst>
            </p:cNvPr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7;p43">
              <a:extLst>
                <a:ext uri="{FF2B5EF4-FFF2-40B4-BE49-F238E27FC236}">
                  <a16:creationId xmlns:a16="http://schemas.microsoft.com/office/drawing/2014/main" id="{BA96FE9F-2F2B-EFA4-8459-2805CA3540A5}"/>
                </a:ext>
              </a:extLst>
            </p:cNvPr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8;p43">
              <a:extLst>
                <a:ext uri="{FF2B5EF4-FFF2-40B4-BE49-F238E27FC236}">
                  <a16:creationId xmlns:a16="http://schemas.microsoft.com/office/drawing/2014/main" id="{832EC785-897C-B124-EBC7-F1540CE23E34}"/>
                </a:ext>
              </a:extLst>
            </p:cNvPr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29;p43">
              <a:extLst>
                <a:ext uri="{FF2B5EF4-FFF2-40B4-BE49-F238E27FC236}">
                  <a16:creationId xmlns:a16="http://schemas.microsoft.com/office/drawing/2014/main" id="{B0A06A27-FBE7-17F9-674E-13EB8562425A}"/>
                </a:ext>
              </a:extLst>
            </p:cNvPr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30;p43">
              <a:extLst>
                <a:ext uri="{FF2B5EF4-FFF2-40B4-BE49-F238E27FC236}">
                  <a16:creationId xmlns:a16="http://schemas.microsoft.com/office/drawing/2014/main" id="{2A3EEC40-C427-C9E0-A2A4-F185861AF3BE}"/>
                </a:ext>
              </a:extLst>
            </p:cNvPr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4731;p43">
              <a:extLst>
                <a:ext uri="{FF2B5EF4-FFF2-40B4-BE49-F238E27FC236}">
                  <a16:creationId xmlns:a16="http://schemas.microsoft.com/office/drawing/2014/main" id="{8C073D3C-8AF1-67E7-C9F4-083C22D035E8}"/>
                </a:ext>
              </a:extLst>
            </p:cNvPr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50" name="Google Shape;4732;p43">
                <a:extLst>
                  <a:ext uri="{FF2B5EF4-FFF2-40B4-BE49-F238E27FC236}">
                    <a16:creationId xmlns:a16="http://schemas.microsoft.com/office/drawing/2014/main" id="{83B3D028-6E21-D163-C375-95DCEB0FCDCE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33;p43">
                <a:extLst>
                  <a:ext uri="{FF2B5EF4-FFF2-40B4-BE49-F238E27FC236}">
                    <a16:creationId xmlns:a16="http://schemas.microsoft.com/office/drawing/2014/main" id="{2F314A4B-1432-2E4F-BDC1-B27571D2A9E5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4734;p43">
              <a:extLst>
                <a:ext uri="{FF2B5EF4-FFF2-40B4-BE49-F238E27FC236}">
                  <a16:creationId xmlns:a16="http://schemas.microsoft.com/office/drawing/2014/main" id="{EC816F76-6118-0B79-2C7F-80C094CE4F46}"/>
                </a:ext>
              </a:extLst>
            </p:cNvPr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35;p43">
              <a:extLst>
                <a:ext uri="{FF2B5EF4-FFF2-40B4-BE49-F238E27FC236}">
                  <a16:creationId xmlns:a16="http://schemas.microsoft.com/office/drawing/2014/main" id="{DBADA8E6-8EBD-FBF8-A094-5EC0562F0BAE}"/>
                </a:ext>
              </a:extLst>
            </p:cNvPr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36;p43">
              <a:extLst>
                <a:ext uri="{FF2B5EF4-FFF2-40B4-BE49-F238E27FC236}">
                  <a16:creationId xmlns:a16="http://schemas.microsoft.com/office/drawing/2014/main" id="{1048D19C-3A68-71B0-588D-8B93B97D91F0}"/>
                </a:ext>
              </a:extLst>
            </p:cNvPr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37;p43">
              <a:extLst>
                <a:ext uri="{FF2B5EF4-FFF2-40B4-BE49-F238E27FC236}">
                  <a16:creationId xmlns:a16="http://schemas.microsoft.com/office/drawing/2014/main" id="{76A73D52-3C71-E97E-F232-D966FB760A79}"/>
                </a:ext>
              </a:extLst>
            </p:cNvPr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38;p43">
              <a:extLst>
                <a:ext uri="{FF2B5EF4-FFF2-40B4-BE49-F238E27FC236}">
                  <a16:creationId xmlns:a16="http://schemas.microsoft.com/office/drawing/2014/main" id="{4530F5A7-A2CF-F42E-F493-54E3F656E22C}"/>
                </a:ext>
              </a:extLst>
            </p:cNvPr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39;p43">
              <a:extLst>
                <a:ext uri="{FF2B5EF4-FFF2-40B4-BE49-F238E27FC236}">
                  <a16:creationId xmlns:a16="http://schemas.microsoft.com/office/drawing/2014/main" id="{29BFEDEA-08D8-C025-B65D-09BA39957D55}"/>
                </a:ext>
              </a:extLst>
            </p:cNvPr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0;p43">
              <a:extLst>
                <a:ext uri="{FF2B5EF4-FFF2-40B4-BE49-F238E27FC236}">
                  <a16:creationId xmlns:a16="http://schemas.microsoft.com/office/drawing/2014/main" id="{1F39B271-22FA-E79E-B396-A2D7D6653F88}"/>
                </a:ext>
              </a:extLst>
            </p:cNvPr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1;p43">
              <a:extLst>
                <a:ext uri="{FF2B5EF4-FFF2-40B4-BE49-F238E27FC236}">
                  <a16:creationId xmlns:a16="http://schemas.microsoft.com/office/drawing/2014/main" id="{B6E9648A-DF69-2D54-64EA-EF1D0A1730F9}"/>
                </a:ext>
              </a:extLst>
            </p:cNvPr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2;p43">
              <a:extLst>
                <a:ext uri="{FF2B5EF4-FFF2-40B4-BE49-F238E27FC236}">
                  <a16:creationId xmlns:a16="http://schemas.microsoft.com/office/drawing/2014/main" id="{387E9339-2E42-9649-AEB3-8EAC323B838A}"/>
                </a:ext>
              </a:extLst>
            </p:cNvPr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3;p43">
              <a:extLst>
                <a:ext uri="{FF2B5EF4-FFF2-40B4-BE49-F238E27FC236}">
                  <a16:creationId xmlns:a16="http://schemas.microsoft.com/office/drawing/2014/main" id="{10E3C299-0BF1-9D56-CC4C-12A2675CF458}"/>
                </a:ext>
              </a:extLst>
            </p:cNvPr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4;p43">
              <a:extLst>
                <a:ext uri="{FF2B5EF4-FFF2-40B4-BE49-F238E27FC236}">
                  <a16:creationId xmlns:a16="http://schemas.microsoft.com/office/drawing/2014/main" id="{A1B1E5BE-111E-CE7F-D311-121B3E244C6A}"/>
                </a:ext>
              </a:extLst>
            </p:cNvPr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5;p43">
              <a:extLst>
                <a:ext uri="{FF2B5EF4-FFF2-40B4-BE49-F238E27FC236}">
                  <a16:creationId xmlns:a16="http://schemas.microsoft.com/office/drawing/2014/main" id="{3B4205D9-358A-ABF4-8831-EDBA92DB078A}"/>
                </a:ext>
              </a:extLst>
            </p:cNvPr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6;p43">
              <a:extLst>
                <a:ext uri="{FF2B5EF4-FFF2-40B4-BE49-F238E27FC236}">
                  <a16:creationId xmlns:a16="http://schemas.microsoft.com/office/drawing/2014/main" id="{EB16BE17-37E4-9B97-18A4-157D826AD4AE}"/>
                </a:ext>
              </a:extLst>
            </p:cNvPr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47;p43">
              <a:extLst>
                <a:ext uri="{FF2B5EF4-FFF2-40B4-BE49-F238E27FC236}">
                  <a16:creationId xmlns:a16="http://schemas.microsoft.com/office/drawing/2014/main" id="{28834F60-ECB2-96F3-A879-ABE218A9DD04}"/>
                </a:ext>
              </a:extLst>
            </p:cNvPr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48;p43">
              <a:extLst>
                <a:ext uri="{FF2B5EF4-FFF2-40B4-BE49-F238E27FC236}">
                  <a16:creationId xmlns:a16="http://schemas.microsoft.com/office/drawing/2014/main" id="{7BA796C2-A21E-6820-0D0F-03941499D465}"/>
                </a:ext>
              </a:extLst>
            </p:cNvPr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9;p43">
              <a:extLst>
                <a:ext uri="{FF2B5EF4-FFF2-40B4-BE49-F238E27FC236}">
                  <a16:creationId xmlns:a16="http://schemas.microsoft.com/office/drawing/2014/main" id="{2A8958B3-1024-CDFB-41BE-6B7E122E96CF}"/>
                </a:ext>
              </a:extLst>
            </p:cNvPr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50;p43">
              <a:extLst>
                <a:ext uri="{FF2B5EF4-FFF2-40B4-BE49-F238E27FC236}">
                  <a16:creationId xmlns:a16="http://schemas.microsoft.com/office/drawing/2014/main" id="{ACF22904-2187-FF0B-40FC-15A735AC93BD}"/>
                </a:ext>
              </a:extLst>
            </p:cNvPr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51;p43">
              <a:extLst>
                <a:ext uri="{FF2B5EF4-FFF2-40B4-BE49-F238E27FC236}">
                  <a16:creationId xmlns:a16="http://schemas.microsoft.com/office/drawing/2014/main" id="{CEADA07F-71ED-48C3-8EA3-942C02ACFD65}"/>
                </a:ext>
              </a:extLst>
            </p:cNvPr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52;p43">
              <a:extLst>
                <a:ext uri="{FF2B5EF4-FFF2-40B4-BE49-F238E27FC236}">
                  <a16:creationId xmlns:a16="http://schemas.microsoft.com/office/drawing/2014/main" id="{E3206E8C-14AA-54F0-2059-23747E23E92E}"/>
                </a:ext>
              </a:extLst>
            </p:cNvPr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53;p43">
              <a:extLst>
                <a:ext uri="{FF2B5EF4-FFF2-40B4-BE49-F238E27FC236}">
                  <a16:creationId xmlns:a16="http://schemas.microsoft.com/office/drawing/2014/main" id="{2D6B73A5-09F4-31BB-AD40-0C6D1BEF0D89}"/>
                </a:ext>
              </a:extLst>
            </p:cNvPr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4;p43">
              <a:extLst>
                <a:ext uri="{FF2B5EF4-FFF2-40B4-BE49-F238E27FC236}">
                  <a16:creationId xmlns:a16="http://schemas.microsoft.com/office/drawing/2014/main" id="{2FEB74AF-038F-86F1-BC38-E51B7285C972}"/>
                </a:ext>
              </a:extLst>
            </p:cNvPr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55;p43">
              <a:extLst>
                <a:ext uri="{FF2B5EF4-FFF2-40B4-BE49-F238E27FC236}">
                  <a16:creationId xmlns:a16="http://schemas.microsoft.com/office/drawing/2014/main" id="{15F52D0B-C2F1-DD19-9AB0-51BF251C9363}"/>
                </a:ext>
              </a:extLst>
            </p:cNvPr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56;p43">
              <a:extLst>
                <a:ext uri="{FF2B5EF4-FFF2-40B4-BE49-F238E27FC236}">
                  <a16:creationId xmlns:a16="http://schemas.microsoft.com/office/drawing/2014/main" id="{CE0A160B-A0BB-63E9-F3E4-83EFE2D2E859}"/>
                </a:ext>
              </a:extLst>
            </p:cNvPr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57;p43">
              <a:extLst>
                <a:ext uri="{FF2B5EF4-FFF2-40B4-BE49-F238E27FC236}">
                  <a16:creationId xmlns:a16="http://schemas.microsoft.com/office/drawing/2014/main" id="{71BCC2FA-2CB4-A66A-F516-AE3AE8BA2329}"/>
                </a:ext>
              </a:extLst>
            </p:cNvPr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58;p43">
              <a:extLst>
                <a:ext uri="{FF2B5EF4-FFF2-40B4-BE49-F238E27FC236}">
                  <a16:creationId xmlns:a16="http://schemas.microsoft.com/office/drawing/2014/main" id="{49B3EC5C-6BF8-5EE2-48ED-1115E4434CEF}"/>
                </a:ext>
              </a:extLst>
            </p:cNvPr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59;p43">
              <a:extLst>
                <a:ext uri="{FF2B5EF4-FFF2-40B4-BE49-F238E27FC236}">
                  <a16:creationId xmlns:a16="http://schemas.microsoft.com/office/drawing/2014/main" id="{22D8EF68-F17B-6691-E4E6-8807514C7A4B}"/>
                </a:ext>
              </a:extLst>
            </p:cNvPr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0;p43">
              <a:extLst>
                <a:ext uri="{FF2B5EF4-FFF2-40B4-BE49-F238E27FC236}">
                  <a16:creationId xmlns:a16="http://schemas.microsoft.com/office/drawing/2014/main" id="{142E67A1-4A2E-BC0E-2E2B-75E203C2EEF8}"/>
                </a:ext>
              </a:extLst>
            </p:cNvPr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1;p43">
              <a:extLst>
                <a:ext uri="{FF2B5EF4-FFF2-40B4-BE49-F238E27FC236}">
                  <a16:creationId xmlns:a16="http://schemas.microsoft.com/office/drawing/2014/main" id="{FA5BFCFB-5E2C-A0A7-4AC4-157B572ABC1E}"/>
                </a:ext>
              </a:extLst>
            </p:cNvPr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62;p43">
              <a:extLst>
                <a:ext uri="{FF2B5EF4-FFF2-40B4-BE49-F238E27FC236}">
                  <a16:creationId xmlns:a16="http://schemas.microsoft.com/office/drawing/2014/main" id="{DCDE40C7-89EF-2006-035E-E780E1325B08}"/>
                </a:ext>
              </a:extLst>
            </p:cNvPr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63;p43">
              <a:extLst>
                <a:ext uri="{FF2B5EF4-FFF2-40B4-BE49-F238E27FC236}">
                  <a16:creationId xmlns:a16="http://schemas.microsoft.com/office/drawing/2014/main" id="{BEF8348E-1500-98A1-68C0-3DF5F2A5D7A3}"/>
                </a:ext>
              </a:extLst>
            </p:cNvPr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64;p43">
              <a:extLst>
                <a:ext uri="{FF2B5EF4-FFF2-40B4-BE49-F238E27FC236}">
                  <a16:creationId xmlns:a16="http://schemas.microsoft.com/office/drawing/2014/main" id="{5DDEAB95-4DD8-F097-8E1B-B327A2ACD305}"/>
                </a:ext>
              </a:extLst>
            </p:cNvPr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B8E6891-6598-38DE-1ADB-7964A97C4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24" y="-3506271"/>
            <a:ext cx="855133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Systemic Inefficiency: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fragmented supply chain leads to inflated consumer prices and frustrated farmers who cannot sell their produce fairly.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Farmer Protest: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58A2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sheer frustration of these issues is evidenced by the frequent farmer protests in Nepal, highlighting a broken system in urgent need of a solution.</a:t>
            </a:r>
          </a:p>
        </p:txBody>
      </p:sp>
      <p:sp>
        <p:nvSpPr>
          <p:cNvPr id="3" name="Google Shape;4715;p42">
            <a:extLst>
              <a:ext uri="{FF2B5EF4-FFF2-40B4-BE49-F238E27FC236}">
                <a16:creationId xmlns:a16="http://schemas.microsoft.com/office/drawing/2014/main" id="{6960F484-EF3B-9D5C-7F56-9F3CC9645BFD}"/>
              </a:ext>
            </a:extLst>
          </p:cNvPr>
          <p:cNvSpPr txBox="1">
            <a:spLocks/>
          </p:cNvSpPr>
          <p:nvPr/>
        </p:nvSpPr>
        <p:spPr>
          <a:xfrm>
            <a:off x="11174647" y="471301"/>
            <a:ext cx="3475891" cy="784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123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</a:rPr>
              <a:t>Our</a:t>
            </a:r>
            <a:r>
              <a:rPr lang="en-US" sz="4000" b="1">
                <a:solidFill>
                  <a:srgbClr val="06A227"/>
                </a:solidFill>
              </a:rPr>
              <a:t>  Soluions</a:t>
            </a:r>
            <a:endParaRPr lang="en-US" sz="4000" b="1" dirty="0">
              <a:solidFill>
                <a:srgbClr val="06A2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06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>
          <a:extLst>
            <a:ext uri="{FF2B5EF4-FFF2-40B4-BE49-F238E27FC236}">
              <a16:creationId xmlns:a16="http://schemas.microsoft.com/office/drawing/2014/main" id="{0C9EF331-4D07-B326-E3DC-9A4DDA4C2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40;p39">
            <a:extLst>
              <a:ext uri="{FF2B5EF4-FFF2-40B4-BE49-F238E27FC236}">
                <a16:creationId xmlns:a16="http://schemas.microsoft.com/office/drawing/2014/main" id="{F200E200-0F9B-8D98-2B3D-E88F82B18B78}"/>
              </a:ext>
            </a:extLst>
          </p:cNvPr>
          <p:cNvSpPr/>
          <p:nvPr/>
        </p:nvSpPr>
        <p:spPr>
          <a:xfrm rot="10596593">
            <a:off x="7478598" y="-161387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10" name="Google Shape;4440;p39">
            <a:extLst>
              <a:ext uri="{FF2B5EF4-FFF2-40B4-BE49-F238E27FC236}">
                <a16:creationId xmlns:a16="http://schemas.microsoft.com/office/drawing/2014/main" id="{01742E2E-E9DF-C4FE-DACF-F9DC21B5402B}"/>
              </a:ext>
            </a:extLst>
          </p:cNvPr>
          <p:cNvSpPr/>
          <p:nvPr/>
        </p:nvSpPr>
        <p:spPr>
          <a:xfrm rot="20284061">
            <a:off x="9544955" y="482943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4" name="Google Shape;4715;p42">
            <a:extLst>
              <a:ext uri="{FF2B5EF4-FFF2-40B4-BE49-F238E27FC236}">
                <a16:creationId xmlns:a16="http://schemas.microsoft.com/office/drawing/2014/main" id="{7200887E-EF49-89C4-D27B-0DDD38367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9308" y="82296"/>
            <a:ext cx="3475891" cy="7845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tx1"/>
                </a:solidFill>
              </a:rPr>
              <a:t>Our</a:t>
            </a:r>
            <a:r>
              <a:rPr lang="en" sz="4000" b="1" dirty="0">
                <a:solidFill>
                  <a:srgbClr val="06A227"/>
                </a:solidFill>
              </a:rPr>
              <a:t>  Soluions</a:t>
            </a:r>
            <a:endParaRPr sz="4000" b="1" dirty="0">
              <a:solidFill>
                <a:srgbClr val="06A227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319682-02C0-3727-EFD0-7B4ECB0A027B}"/>
              </a:ext>
            </a:extLst>
          </p:cNvPr>
          <p:cNvSpPr/>
          <p:nvPr/>
        </p:nvSpPr>
        <p:spPr>
          <a:xfrm>
            <a:off x="2658871" y="914349"/>
            <a:ext cx="3191256" cy="949761"/>
          </a:xfrm>
          <a:custGeom>
            <a:avLst/>
            <a:gdLst>
              <a:gd name="connsiteX0" fmla="*/ 0 w 3191256"/>
              <a:gd name="connsiteY0" fmla="*/ 158297 h 949761"/>
              <a:gd name="connsiteX1" fmla="*/ 158297 w 3191256"/>
              <a:gd name="connsiteY1" fmla="*/ 0 h 949761"/>
              <a:gd name="connsiteX2" fmla="*/ 3032959 w 3191256"/>
              <a:gd name="connsiteY2" fmla="*/ 0 h 949761"/>
              <a:gd name="connsiteX3" fmla="*/ 3191256 w 3191256"/>
              <a:gd name="connsiteY3" fmla="*/ 158297 h 949761"/>
              <a:gd name="connsiteX4" fmla="*/ 3191256 w 3191256"/>
              <a:gd name="connsiteY4" fmla="*/ 791464 h 949761"/>
              <a:gd name="connsiteX5" fmla="*/ 3032959 w 3191256"/>
              <a:gd name="connsiteY5" fmla="*/ 949761 h 949761"/>
              <a:gd name="connsiteX6" fmla="*/ 158297 w 3191256"/>
              <a:gd name="connsiteY6" fmla="*/ 949761 h 949761"/>
              <a:gd name="connsiteX7" fmla="*/ 0 w 3191256"/>
              <a:gd name="connsiteY7" fmla="*/ 791464 h 949761"/>
              <a:gd name="connsiteX8" fmla="*/ 0 w 3191256"/>
              <a:gd name="connsiteY8" fmla="*/ 158297 h 94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1256" h="949761">
                <a:moveTo>
                  <a:pt x="0" y="158297"/>
                </a:moveTo>
                <a:cubicBezTo>
                  <a:pt x="0" y="70872"/>
                  <a:pt x="70872" y="0"/>
                  <a:pt x="158297" y="0"/>
                </a:cubicBezTo>
                <a:lnTo>
                  <a:pt x="3032959" y="0"/>
                </a:lnTo>
                <a:cubicBezTo>
                  <a:pt x="3120384" y="0"/>
                  <a:pt x="3191256" y="70872"/>
                  <a:pt x="3191256" y="158297"/>
                </a:cubicBezTo>
                <a:lnTo>
                  <a:pt x="3191256" y="791464"/>
                </a:lnTo>
                <a:cubicBezTo>
                  <a:pt x="3191256" y="878889"/>
                  <a:pt x="3120384" y="949761"/>
                  <a:pt x="3032959" y="949761"/>
                </a:cubicBezTo>
                <a:lnTo>
                  <a:pt x="158297" y="949761"/>
                </a:lnTo>
                <a:cubicBezTo>
                  <a:pt x="70872" y="949761"/>
                  <a:pt x="0" y="878889"/>
                  <a:pt x="0" y="791464"/>
                </a:cubicBezTo>
                <a:lnTo>
                  <a:pt x="0" y="15829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1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1134" tIns="78749" rIns="111134" bIns="78749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i="0" kern="1200" baseline="0" dirty="0"/>
              <a:t>An all-in-one platform for modern farmers.</a:t>
            </a:r>
            <a:endParaRPr lang="en-US" sz="17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CFD4DD7-6402-A50B-074D-B677374F2D06}"/>
              </a:ext>
            </a:extLst>
          </p:cNvPr>
          <p:cNvSpPr/>
          <p:nvPr/>
        </p:nvSpPr>
        <p:spPr>
          <a:xfrm>
            <a:off x="2658871" y="2035844"/>
            <a:ext cx="3191256" cy="949761"/>
          </a:xfrm>
          <a:custGeom>
            <a:avLst/>
            <a:gdLst>
              <a:gd name="connsiteX0" fmla="*/ 0 w 3191256"/>
              <a:gd name="connsiteY0" fmla="*/ 158297 h 949761"/>
              <a:gd name="connsiteX1" fmla="*/ 158297 w 3191256"/>
              <a:gd name="connsiteY1" fmla="*/ 0 h 949761"/>
              <a:gd name="connsiteX2" fmla="*/ 3032959 w 3191256"/>
              <a:gd name="connsiteY2" fmla="*/ 0 h 949761"/>
              <a:gd name="connsiteX3" fmla="*/ 3191256 w 3191256"/>
              <a:gd name="connsiteY3" fmla="*/ 158297 h 949761"/>
              <a:gd name="connsiteX4" fmla="*/ 3191256 w 3191256"/>
              <a:gd name="connsiteY4" fmla="*/ 791464 h 949761"/>
              <a:gd name="connsiteX5" fmla="*/ 3032959 w 3191256"/>
              <a:gd name="connsiteY5" fmla="*/ 949761 h 949761"/>
              <a:gd name="connsiteX6" fmla="*/ 158297 w 3191256"/>
              <a:gd name="connsiteY6" fmla="*/ 949761 h 949761"/>
              <a:gd name="connsiteX7" fmla="*/ 0 w 3191256"/>
              <a:gd name="connsiteY7" fmla="*/ 791464 h 949761"/>
              <a:gd name="connsiteX8" fmla="*/ 0 w 3191256"/>
              <a:gd name="connsiteY8" fmla="*/ 158297 h 94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1256" h="949761">
                <a:moveTo>
                  <a:pt x="0" y="158297"/>
                </a:moveTo>
                <a:cubicBezTo>
                  <a:pt x="0" y="70872"/>
                  <a:pt x="70872" y="0"/>
                  <a:pt x="158297" y="0"/>
                </a:cubicBezTo>
                <a:lnTo>
                  <a:pt x="3032959" y="0"/>
                </a:lnTo>
                <a:cubicBezTo>
                  <a:pt x="3120384" y="0"/>
                  <a:pt x="3191256" y="70872"/>
                  <a:pt x="3191256" y="158297"/>
                </a:cubicBezTo>
                <a:lnTo>
                  <a:pt x="3191256" y="791464"/>
                </a:lnTo>
                <a:cubicBezTo>
                  <a:pt x="3191256" y="878889"/>
                  <a:pt x="3120384" y="949761"/>
                  <a:pt x="3032959" y="949761"/>
                </a:cubicBezTo>
                <a:lnTo>
                  <a:pt x="158297" y="949761"/>
                </a:lnTo>
                <a:cubicBezTo>
                  <a:pt x="70872" y="949761"/>
                  <a:pt x="0" y="878889"/>
                  <a:pt x="0" y="791464"/>
                </a:cubicBezTo>
                <a:lnTo>
                  <a:pt x="0" y="15829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shade val="80000"/>
              <a:hueOff val="-179190"/>
              <a:satOff val="-20025"/>
              <a:lumOff val="12412"/>
              <a:alphaOff val="0"/>
            </a:schemeClr>
          </a:fillRef>
          <a:effectRef idx="1">
            <a:schemeClr val="accent5">
              <a:shade val="80000"/>
              <a:hueOff val="-179190"/>
              <a:satOff val="-20025"/>
              <a:lumOff val="12412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1134" tIns="78749" rIns="111134" bIns="78749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i="0" kern="1200" baseline="0"/>
              <a:t>Uses AI, satellite data, and machine learning to provide real-time insights.</a:t>
            </a:r>
            <a:endParaRPr lang="en-US" sz="17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1150EFC-850B-2D7D-ABAC-9C5D01B44167}"/>
              </a:ext>
            </a:extLst>
          </p:cNvPr>
          <p:cNvSpPr/>
          <p:nvPr/>
        </p:nvSpPr>
        <p:spPr>
          <a:xfrm>
            <a:off x="2658871" y="3132497"/>
            <a:ext cx="3191256" cy="949761"/>
          </a:xfrm>
          <a:custGeom>
            <a:avLst/>
            <a:gdLst>
              <a:gd name="connsiteX0" fmla="*/ 0 w 3191256"/>
              <a:gd name="connsiteY0" fmla="*/ 158297 h 949761"/>
              <a:gd name="connsiteX1" fmla="*/ 158297 w 3191256"/>
              <a:gd name="connsiteY1" fmla="*/ 0 h 949761"/>
              <a:gd name="connsiteX2" fmla="*/ 3032959 w 3191256"/>
              <a:gd name="connsiteY2" fmla="*/ 0 h 949761"/>
              <a:gd name="connsiteX3" fmla="*/ 3191256 w 3191256"/>
              <a:gd name="connsiteY3" fmla="*/ 158297 h 949761"/>
              <a:gd name="connsiteX4" fmla="*/ 3191256 w 3191256"/>
              <a:gd name="connsiteY4" fmla="*/ 791464 h 949761"/>
              <a:gd name="connsiteX5" fmla="*/ 3032959 w 3191256"/>
              <a:gd name="connsiteY5" fmla="*/ 949761 h 949761"/>
              <a:gd name="connsiteX6" fmla="*/ 158297 w 3191256"/>
              <a:gd name="connsiteY6" fmla="*/ 949761 h 949761"/>
              <a:gd name="connsiteX7" fmla="*/ 0 w 3191256"/>
              <a:gd name="connsiteY7" fmla="*/ 791464 h 949761"/>
              <a:gd name="connsiteX8" fmla="*/ 0 w 3191256"/>
              <a:gd name="connsiteY8" fmla="*/ 158297 h 94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1256" h="949761">
                <a:moveTo>
                  <a:pt x="0" y="158297"/>
                </a:moveTo>
                <a:cubicBezTo>
                  <a:pt x="0" y="70872"/>
                  <a:pt x="70872" y="0"/>
                  <a:pt x="158297" y="0"/>
                </a:cubicBezTo>
                <a:lnTo>
                  <a:pt x="3032959" y="0"/>
                </a:lnTo>
                <a:cubicBezTo>
                  <a:pt x="3120384" y="0"/>
                  <a:pt x="3191256" y="70872"/>
                  <a:pt x="3191256" y="158297"/>
                </a:cubicBezTo>
                <a:lnTo>
                  <a:pt x="3191256" y="791464"/>
                </a:lnTo>
                <a:cubicBezTo>
                  <a:pt x="3191256" y="878889"/>
                  <a:pt x="3120384" y="949761"/>
                  <a:pt x="3032959" y="949761"/>
                </a:cubicBezTo>
                <a:lnTo>
                  <a:pt x="158297" y="949761"/>
                </a:lnTo>
                <a:cubicBezTo>
                  <a:pt x="70872" y="949761"/>
                  <a:pt x="0" y="878889"/>
                  <a:pt x="0" y="791464"/>
                </a:cubicBezTo>
                <a:lnTo>
                  <a:pt x="0" y="15829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shade val="80000"/>
              <a:hueOff val="-358380"/>
              <a:satOff val="-40049"/>
              <a:lumOff val="24825"/>
              <a:alphaOff val="0"/>
            </a:schemeClr>
          </a:fillRef>
          <a:effectRef idx="1">
            <a:schemeClr val="accent5">
              <a:shade val="80000"/>
              <a:hueOff val="-358380"/>
              <a:satOff val="-40049"/>
              <a:lumOff val="24825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1134" tIns="78749" rIns="111134" bIns="78749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0" i="0" kern="1200" baseline="0" dirty="0"/>
              <a:t>Empowers farmers to make data-driven decisions.</a:t>
            </a:r>
            <a:endParaRPr lang="en-US" sz="1700" kern="1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5CABBA5-9C56-12EF-DADF-49C1A529E6D2}"/>
              </a:ext>
            </a:extLst>
          </p:cNvPr>
          <p:cNvSpPr/>
          <p:nvPr/>
        </p:nvSpPr>
        <p:spPr>
          <a:xfrm>
            <a:off x="2658871" y="4229151"/>
            <a:ext cx="3191256" cy="949761"/>
          </a:xfrm>
          <a:custGeom>
            <a:avLst/>
            <a:gdLst>
              <a:gd name="connsiteX0" fmla="*/ 0 w 3191256"/>
              <a:gd name="connsiteY0" fmla="*/ 158297 h 949761"/>
              <a:gd name="connsiteX1" fmla="*/ 158297 w 3191256"/>
              <a:gd name="connsiteY1" fmla="*/ 0 h 949761"/>
              <a:gd name="connsiteX2" fmla="*/ 3032959 w 3191256"/>
              <a:gd name="connsiteY2" fmla="*/ 0 h 949761"/>
              <a:gd name="connsiteX3" fmla="*/ 3191256 w 3191256"/>
              <a:gd name="connsiteY3" fmla="*/ 158297 h 949761"/>
              <a:gd name="connsiteX4" fmla="*/ 3191256 w 3191256"/>
              <a:gd name="connsiteY4" fmla="*/ 791464 h 949761"/>
              <a:gd name="connsiteX5" fmla="*/ 3032959 w 3191256"/>
              <a:gd name="connsiteY5" fmla="*/ 949761 h 949761"/>
              <a:gd name="connsiteX6" fmla="*/ 158297 w 3191256"/>
              <a:gd name="connsiteY6" fmla="*/ 949761 h 949761"/>
              <a:gd name="connsiteX7" fmla="*/ 0 w 3191256"/>
              <a:gd name="connsiteY7" fmla="*/ 791464 h 949761"/>
              <a:gd name="connsiteX8" fmla="*/ 0 w 3191256"/>
              <a:gd name="connsiteY8" fmla="*/ 158297 h 94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1256" h="949761">
                <a:moveTo>
                  <a:pt x="0" y="158297"/>
                </a:moveTo>
                <a:cubicBezTo>
                  <a:pt x="0" y="70872"/>
                  <a:pt x="70872" y="0"/>
                  <a:pt x="158297" y="0"/>
                </a:cubicBezTo>
                <a:lnTo>
                  <a:pt x="3032959" y="0"/>
                </a:lnTo>
                <a:cubicBezTo>
                  <a:pt x="3120384" y="0"/>
                  <a:pt x="3191256" y="70872"/>
                  <a:pt x="3191256" y="158297"/>
                </a:cubicBezTo>
                <a:lnTo>
                  <a:pt x="3191256" y="791464"/>
                </a:lnTo>
                <a:cubicBezTo>
                  <a:pt x="3191256" y="878889"/>
                  <a:pt x="3120384" y="949761"/>
                  <a:pt x="3032959" y="949761"/>
                </a:cubicBezTo>
                <a:lnTo>
                  <a:pt x="158297" y="949761"/>
                </a:lnTo>
                <a:cubicBezTo>
                  <a:pt x="70872" y="949761"/>
                  <a:pt x="0" y="878889"/>
                  <a:pt x="0" y="791464"/>
                </a:cubicBezTo>
                <a:lnTo>
                  <a:pt x="0" y="158297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5">
              <a:shade val="80000"/>
              <a:hueOff val="-537570"/>
              <a:satOff val="-60074"/>
              <a:lumOff val="37237"/>
              <a:alphaOff val="0"/>
            </a:schemeClr>
          </a:fillRef>
          <a:effectRef idx="1">
            <a:schemeClr val="accent5">
              <a:shade val="80000"/>
              <a:hueOff val="-537570"/>
              <a:satOff val="-60074"/>
              <a:lumOff val="37237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11134" tIns="78749" rIns="111134" bIns="78749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b="1" i="0" kern="1200" baseline="0" dirty="0"/>
              <a:t>Our goal:</a:t>
            </a:r>
            <a:r>
              <a:rPr lang="en-US" sz="1700" b="0" i="0" kern="1200" baseline="0" dirty="0"/>
              <a:t> Increase crop yield, prevent losses, and connect farmers to a fair market.</a:t>
            </a:r>
            <a:endParaRPr lang="en-US" sz="1700" kern="1200" dirty="0"/>
          </a:p>
        </p:txBody>
      </p:sp>
      <p:sp>
        <p:nvSpPr>
          <p:cNvPr id="3" name="Google Shape;4715;p42">
            <a:extLst>
              <a:ext uri="{FF2B5EF4-FFF2-40B4-BE49-F238E27FC236}">
                <a16:creationId xmlns:a16="http://schemas.microsoft.com/office/drawing/2014/main" id="{EC1DFBF4-D98D-71E0-8673-7EF84CC7B72B}"/>
              </a:ext>
            </a:extLst>
          </p:cNvPr>
          <p:cNvSpPr txBox="1">
            <a:spLocks/>
          </p:cNvSpPr>
          <p:nvPr/>
        </p:nvSpPr>
        <p:spPr>
          <a:xfrm>
            <a:off x="-11900481" y="-436926"/>
            <a:ext cx="7993726" cy="365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si"/>
              <a:buNone/>
              <a:defRPr sz="3000" b="0" i="0" u="none" strike="noStrike" cap="none">
                <a:solidFill>
                  <a:schemeClr val="dk1"/>
                </a:solidFill>
                <a:latin typeface="Alatsi"/>
                <a:ea typeface="Alatsi"/>
                <a:cs typeface="Alatsi"/>
                <a:sym typeface="Alatsi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Our</a:t>
            </a:r>
            <a:br>
              <a:rPr lang="en-US" b="1">
                <a:solidFill>
                  <a:srgbClr val="06A227"/>
                </a:solidFill>
              </a:rPr>
            </a:br>
            <a:r>
              <a:rPr lang="en-US" b="1">
                <a:solidFill>
                  <a:srgbClr val="06A227"/>
                </a:solidFill>
              </a:rPr>
              <a:t> Solutions</a:t>
            </a:r>
            <a:endParaRPr lang="en-US" b="1" dirty="0">
              <a:solidFill>
                <a:srgbClr val="06A2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7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0">
          <a:extLst>
            <a:ext uri="{FF2B5EF4-FFF2-40B4-BE49-F238E27FC236}">
              <a16:creationId xmlns:a16="http://schemas.microsoft.com/office/drawing/2014/main" id="{2CEBA42B-6B5B-D71E-47C9-BA0F0944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p42">
            <a:extLst>
              <a:ext uri="{FF2B5EF4-FFF2-40B4-BE49-F238E27FC236}">
                <a16:creationId xmlns:a16="http://schemas.microsoft.com/office/drawing/2014/main" id="{F3C93D35-E376-6D92-0FD9-0D5916AB1DF2}"/>
              </a:ext>
            </a:extLst>
          </p:cNvPr>
          <p:cNvSpPr/>
          <p:nvPr/>
        </p:nvSpPr>
        <p:spPr>
          <a:xfrm>
            <a:off x="4956697" y="5563762"/>
            <a:ext cx="212836" cy="93466"/>
          </a:xfrm>
          <a:custGeom>
            <a:avLst/>
            <a:gdLst/>
            <a:ahLst/>
            <a:cxnLst/>
            <a:rect l="l" t="t" r="r" b="b"/>
            <a:pathLst>
              <a:path w="1405" h="617" extrusionOk="0">
                <a:moveTo>
                  <a:pt x="893" y="0"/>
                </a:moveTo>
                <a:cubicBezTo>
                  <a:pt x="711" y="0"/>
                  <a:pt x="695" y="209"/>
                  <a:pt x="695" y="209"/>
                </a:cubicBezTo>
                <a:cubicBezTo>
                  <a:pt x="695" y="209"/>
                  <a:pt x="599" y="130"/>
                  <a:pt x="461" y="130"/>
                </a:cubicBezTo>
                <a:cubicBezTo>
                  <a:pt x="438" y="130"/>
                  <a:pt x="413" y="132"/>
                  <a:pt x="387" y="138"/>
                </a:cubicBezTo>
                <a:cubicBezTo>
                  <a:pt x="210" y="175"/>
                  <a:pt x="241" y="355"/>
                  <a:pt x="241" y="355"/>
                </a:cubicBezTo>
                <a:cubicBezTo>
                  <a:pt x="241" y="355"/>
                  <a:pt x="232" y="353"/>
                  <a:pt x="217" y="353"/>
                </a:cubicBezTo>
                <a:cubicBezTo>
                  <a:pt x="163" y="353"/>
                  <a:pt x="31" y="373"/>
                  <a:pt x="1" y="553"/>
                </a:cubicBezTo>
                <a:cubicBezTo>
                  <a:pt x="356" y="592"/>
                  <a:pt x="703" y="616"/>
                  <a:pt x="1041" y="616"/>
                </a:cubicBezTo>
                <a:cubicBezTo>
                  <a:pt x="1139" y="616"/>
                  <a:pt x="1236" y="614"/>
                  <a:pt x="1332" y="610"/>
                </a:cubicBezTo>
                <a:lnTo>
                  <a:pt x="1317" y="285"/>
                </a:lnTo>
                <a:cubicBezTo>
                  <a:pt x="1317" y="285"/>
                  <a:pt x="1405" y="230"/>
                  <a:pt x="1317" y="139"/>
                </a:cubicBezTo>
                <a:cubicBezTo>
                  <a:pt x="1294" y="116"/>
                  <a:pt x="1270" y="107"/>
                  <a:pt x="1247" y="107"/>
                </a:cubicBezTo>
                <a:cubicBezTo>
                  <a:pt x="1182" y="107"/>
                  <a:pt x="1126" y="175"/>
                  <a:pt x="1126" y="175"/>
                </a:cubicBezTo>
                <a:cubicBezTo>
                  <a:pt x="1126" y="175"/>
                  <a:pt x="1077" y="0"/>
                  <a:pt x="8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2" name="Google Shape;4542;p42">
            <a:extLst>
              <a:ext uri="{FF2B5EF4-FFF2-40B4-BE49-F238E27FC236}">
                <a16:creationId xmlns:a16="http://schemas.microsoft.com/office/drawing/2014/main" id="{938E31C8-CCC9-F56C-44B5-B8060451A655}"/>
              </a:ext>
            </a:extLst>
          </p:cNvPr>
          <p:cNvSpPr/>
          <p:nvPr/>
        </p:nvSpPr>
        <p:spPr>
          <a:xfrm>
            <a:off x="5023503" y="5179896"/>
            <a:ext cx="220865" cy="403405"/>
          </a:xfrm>
          <a:custGeom>
            <a:avLst/>
            <a:gdLst/>
            <a:ahLst/>
            <a:cxnLst/>
            <a:rect l="l" t="t" r="r" b="b"/>
            <a:pathLst>
              <a:path w="1458" h="2663" fill="none" extrusionOk="0">
                <a:moveTo>
                  <a:pt x="1" y="0"/>
                </a:moveTo>
                <a:cubicBezTo>
                  <a:pt x="531" y="865"/>
                  <a:pt x="1205" y="1675"/>
                  <a:pt x="1458" y="266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42">
            <a:extLst>
              <a:ext uri="{FF2B5EF4-FFF2-40B4-BE49-F238E27FC236}">
                <a16:creationId xmlns:a16="http://schemas.microsoft.com/office/drawing/2014/main" id="{E621676C-69FB-7EBD-1EC3-77DD3CF1F983}"/>
              </a:ext>
            </a:extLst>
          </p:cNvPr>
          <p:cNvSpPr/>
          <p:nvPr/>
        </p:nvSpPr>
        <p:spPr>
          <a:xfrm>
            <a:off x="5008051" y="5610268"/>
            <a:ext cx="244194" cy="96496"/>
          </a:xfrm>
          <a:custGeom>
            <a:avLst/>
            <a:gdLst/>
            <a:ahLst/>
            <a:cxnLst/>
            <a:rect l="l" t="t" r="r" b="b"/>
            <a:pathLst>
              <a:path w="1612" h="637" extrusionOk="0">
                <a:moveTo>
                  <a:pt x="970" y="1"/>
                </a:moveTo>
                <a:cubicBezTo>
                  <a:pt x="744" y="1"/>
                  <a:pt x="652" y="197"/>
                  <a:pt x="652" y="197"/>
                </a:cubicBezTo>
                <a:cubicBezTo>
                  <a:pt x="652" y="197"/>
                  <a:pt x="611" y="75"/>
                  <a:pt x="470" y="75"/>
                </a:cubicBezTo>
                <a:cubicBezTo>
                  <a:pt x="443" y="75"/>
                  <a:pt x="412" y="79"/>
                  <a:pt x="377" y="90"/>
                </a:cubicBezTo>
                <a:cubicBezTo>
                  <a:pt x="160" y="157"/>
                  <a:pt x="230" y="308"/>
                  <a:pt x="230" y="308"/>
                </a:cubicBezTo>
                <a:cubicBezTo>
                  <a:pt x="230" y="308"/>
                  <a:pt x="215" y="304"/>
                  <a:pt x="192" y="304"/>
                </a:cubicBezTo>
                <a:cubicBezTo>
                  <a:pt x="159" y="304"/>
                  <a:pt x="109" y="314"/>
                  <a:pt x="68" y="362"/>
                </a:cubicBezTo>
                <a:cubicBezTo>
                  <a:pt x="1" y="442"/>
                  <a:pt x="74" y="520"/>
                  <a:pt x="74" y="520"/>
                </a:cubicBezTo>
                <a:cubicBezTo>
                  <a:pt x="392" y="597"/>
                  <a:pt x="1521" y="637"/>
                  <a:pt x="1521" y="637"/>
                </a:cubicBezTo>
                <a:cubicBezTo>
                  <a:pt x="1521" y="637"/>
                  <a:pt x="1612" y="365"/>
                  <a:pt x="1506" y="283"/>
                </a:cubicBezTo>
                <a:cubicBezTo>
                  <a:pt x="1468" y="254"/>
                  <a:pt x="1426" y="244"/>
                  <a:pt x="1390" y="244"/>
                </a:cubicBezTo>
                <a:cubicBezTo>
                  <a:pt x="1326" y="244"/>
                  <a:pt x="1276" y="272"/>
                  <a:pt x="1276" y="272"/>
                </a:cubicBezTo>
                <a:cubicBezTo>
                  <a:pt x="1276" y="272"/>
                  <a:pt x="1237" y="17"/>
                  <a:pt x="994" y="1"/>
                </a:cubicBezTo>
                <a:cubicBezTo>
                  <a:pt x="986" y="1"/>
                  <a:pt x="978" y="1"/>
                  <a:pt x="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42">
            <a:extLst>
              <a:ext uri="{FF2B5EF4-FFF2-40B4-BE49-F238E27FC236}">
                <a16:creationId xmlns:a16="http://schemas.microsoft.com/office/drawing/2014/main" id="{1A85EA8B-8BE7-5472-31F8-EA65F8173315}"/>
              </a:ext>
            </a:extLst>
          </p:cNvPr>
          <p:cNvSpPr/>
          <p:nvPr/>
        </p:nvSpPr>
        <p:spPr>
          <a:xfrm>
            <a:off x="14339744" y="3565206"/>
            <a:ext cx="316907" cy="2400280"/>
          </a:xfrm>
          <a:custGeom>
            <a:avLst/>
            <a:gdLst/>
            <a:ahLst/>
            <a:cxnLst/>
            <a:rect l="l" t="t" r="r" b="b"/>
            <a:pathLst>
              <a:path w="2092" h="15845" extrusionOk="0">
                <a:moveTo>
                  <a:pt x="1256" y="0"/>
                </a:moveTo>
                <a:cubicBezTo>
                  <a:pt x="838" y="5281"/>
                  <a:pt x="419" y="10563"/>
                  <a:pt x="1" y="15844"/>
                </a:cubicBezTo>
                <a:lnTo>
                  <a:pt x="2092" y="15844"/>
                </a:lnTo>
                <a:lnTo>
                  <a:pt x="2092" y="144"/>
                </a:lnTo>
                <a:cubicBezTo>
                  <a:pt x="1817" y="94"/>
                  <a:pt x="1539" y="47"/>
                  <a:pt x="12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42">
            <a:extLst>
              <a:ext uri="{FF2B5EF4-FFF2-40B4-BE49-F238E27FC236}">
                <a16:creationId xmlns:a16="http://schemas.microsoft.com/office/drawing/2014/main" id="{C06FA674-2B01-A807-F446-9B7BBAEF8E61}"/>
              </a:ext>
            </a:extLst>
          </p:cNvPr>
          <p:cNvSpPr/>
          <p:nvPr/>
        </p:nvSpPr>
        <p:spPr>
          <a:xfrm>
            <a:off x="12330281" y="3513549"/>
            <a:ext cx="1960670" cy="2451936"/>
          </a:xfrm>
          <a:custGeom>
            <a:avLst/>
            <a:gdLst/>
            <a:ahLst/>
            <a:cxnLst/>
            <a:rect l="l" t="t" r="r" b="b"/>
            <a:pathLst>
              <a:path w="12943" h="16186" extrusionOk="0">
                <a:moveTo>
                  <a:pt x="12267" y="0"/>
                </a:moveTo>
                <a:cubicBezTo>
                  <a:pt x="11722" y="397"/>
                  <a:pt x="11166" y="946"/>
                  <a:pt x="10645" y="1490"/>
                </a:cubicBezTo>
                <a:cubicBezTo>
                  <a:pt x="6451" y="5873"/>
                  <a:pt x="2858" y="10835"/>
                  <a:pt x="1" y="16185"/>
                </a:cubicBezTo>
                <a:lnTo>
                  <a:pt x="8141" y="16185"/>
                </a:lnTo>
                <a:cubicBezTo>
                  <a:pt x="9541" y="10765"/>
                  <a:pt x="11144" y="5396"/>
                  <a:pt x="12942" y="94"/>
                </a:cubicBezTo>
                <a:lnTo>
                  <a:pt x="122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42">
            <a:extLst>
              <a:ext uri="{FF2B5EF4-FFF2-40B4-BE49-F238E27FC236}">
                <a16:creationId xmlns:a16="http://schemas.microsoft.com/office/drawing/2014/main" id="{C1B067C6-077B-472D-16A9-CFDB721CE586}"/>
              </a:ext>
            </a:extLst>
          </p:cNvPr>
          <p:cNvSpPr/>
          <p:nvPr/>
        </p:nvSpPr>
        <p:spPr>
          <a:xfrm>
            <a:off x="9065757" y="3451137"/>
            <a:ext cx="4821616" cy="2514348"/>
          </a:xfrm>
          <a:custGeom>
            <a:avLst/>
            <a:gdLst/>
            <a:ahLst/>
            <a:cxnLst/>
            <a:rect l="l" t="t" r="r" b="b"/>
            <a:pathLst>
              <a:path w="31829" h="16598" extrusionOk="0">
                <a:moveTo>
                  <a:pt x="30302" y="0"/>
                </a:moveTo>
                <a:cubicBezTo>
                  <a:pt x="24758" y="1382"/>
                  <a:pt x="19117" y="3937"/>
                  <a:pt x="13834" y="7032"/>
                </a:cubicBezTo>
                <a:cubicBezTo>
                  <a:pt x="8992" y="9867"/>
                  <a:pt x="4434" y="13153"/>
                  <a:pt x="0" y="16597"/>
                </a:cubicBezTo>
                <a:lnTo>
                  <a:pt x="8001" y="16597"/>
                </a:lnTo>
                <a:cubicBezTo>
                  <a:pt x="15577" y="10612"/>
                  <a:pt x="23542" y="5118"/>
                  <a:pt x="31828" y="162"/>
                </a:cubicBezTo>
                <a:lnTo>
                  <a:pt x="3030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42">
            <a:extLst>
              <a:ext uri="{FF2B5EF4-FFF2-40B4-BE49-F238E27FC236}">
                <a16:creationId xmlns:a16="http://schemas.microsoft.com/office/drawing/2014/main" id="{DF673F5D-D7E1-A6A6-AB49-C8FE134C68F1}"/>
              </a:ext>
            </a:extLst>
          </p:cNvPr>
          <p:cNvSpPr/>
          <p:nvPr/>
        </p:nvSpPr>
        <p:spPr>
          <a:xfrm>
            <a:off x="5369951" y="5583909"/>
            <a:ext cx="212988" cy="93466"/>
          </a:xfrm>
          <a:custGeom>
            <a:avLst/>
            <a:gdLst/>
            <a:ahLst/>
            <a:cxnLst/>
            <a:rect l="l" t="t" r="r" b="b"/>
            <a:pathLst>
              <a:path w="1406" h="617" extrusionOk="0">
                <a:moveTo>
                  <a:pt x="512" y="1"/>
                </a:moveTo>
                <a:cubicBezTo>
                  <a:pt x="329" y="1"/>
                  <a:pt x="280" y="175"/>
                  <a:pt x="280" y="175"/>
                </a:cubicBezTo>
                <a:cubicBezTo>
                  <a:pt x="280" y="175"/>
                  <a:pt x="224" y="107"/>
                  <a:pt x="159" y="107"/>
                </a:cubicBezTo>
                <a:cubicBezTo>
                  <a:pt x="136" y="107"/>
                  <a:pt x="112" y="116"/>
                  <a:pt x="89" y="139"/>
                </a:cubicBezTo>
                <a:cubicBezTo>
                  <a:pt x="1" y="229"/>
                  <a:pt x="89" y="285"/>
                  <a:pt x="89" y="285"/>
                </a:cubicBezTo>
                <a:lnTo>
                  <a:pt x="74" y="609"/>
                </a:lnTo>
                <a:cubicBezTo>
                  <a:pt x="174" y="614"/>
                  <a:pt x="274" y="616"/>
                  <a:pt x="375" y="616"/>
                </a:cubicBezTo>
                <a:cubicBezTo>
                  <a:pt x="710" y="616"/>
                  <a:pt x="1054" y="592"/>
                  <a:pt x="1405" y="554"/>
                </a:cubicBezTo>
                <a:cubicBezTo>
                  <a:pt x="1376" y="373"/>
                  <a:pt x="1244" y="354"/>
                  <a:pt x="1189" y="354"/>
                </a:cubicBezTo>
                <a:cubicBezTo>
                  <a:pt x="1174" y="354"/>
                  <a:pt x="1164" y="355"/>
                  <a:pt x="1164" y="355"/>
                </a:cubicBezTo>
                <a:cubicBezTo>
                  <a:pt x="1164" y="355"/>
                  <a:pt x="1197" y="175"/>
                  <a:pt x="1019" y="138"/>
                </a:cubicBezTo>
                <a:cubicBezTo>
                  <a:pt x="992" y="132"/>
                  <a:pt x="967" y="130"/>
                  <a:pt x="943" y="130"/>
                </a:cubicBezTo>
                <a:cubicBezTo>
                  <a:pt x="806" y="130"/>
                  <a:pt x="712" y="208"/>
                  <a:pt x="712" y="208"/>
                </a:cubicBezTo>
                <a:cubicBezTo>
                  <a:pt x="712" y="208"/>
                  <a:pt x="696" y="1"/>
                  <a:pt x="5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42">
            <a:extLst>
              <a:ext uri="{FF2B5EF4-FFF2-40B4-BE49-F238E27FC236}">
                <a16:creationId xmlns:a16="http://schemas.microsoft.com/office/drawing/2014/main" id="{53724D09-4795-3341-0F77-57C21CA0EC09}"/>
              </a:ext>
            </a:extLst>
          </p:cNvPr>
          <p:cNvSpPr/>
          <p:nvPr/>
        </p:nvSpPr>
        <p:spPr>
          <a:xfrm>
            <a:off x="5246187" y="4954333"/>
            <a:ext cx="220108" cy="631238"/>
          </a:xfrm>
          <a:custGeom>
            <a:avLst/>
            <a:gdLst/>
            <a:ahLst/>
            <a:cxnLst/>
            <a:rect l="l" t="t" r="r" b="b"/>
            <a:pathLst>
              <a:path w="1453" h="4167" fill="none" extrusionOk="0">
                <a:moveTo>
                  <a:pt x="1452" y="0"/>
                </a:moveTo>
                <a:cubicBezTo>
                  <a:pt x="782" y="1311"/>
                  <a:pt x="291" y="2718"/>
                  <a:pt x="0" y="416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42">
            <a:extLst>
              <a:ext uri="{FF2B5EF4-FFF2-40B4-BE49-F238E27FC236}">
                <a16:creationId xmlns:a16="http://schemas.microsoft.com/office/drawing/2014/main" id="{A98EE4EF-AB79-07E0-ED6D-804E15A60052}"/>
              </a:ext>
            </a:extLst>
          </p:cNvPr>
          <p:cNvSpPr/>
          <p:nvPr/>
        </p:nvSpPr>
        <p:spPr>
          <a:xfrm>
            <a:off x="5242097" y="5336533"/>
            <a:ext cx="413403" cy="251920"/>
          </a:xfrm>
          <a:custGeom>
            <a:avLst/>
            <a:gdLst/>
            <a:ahLst/>
            <a:cxnLst/>
            <a:rect l="l" t="t" r="r" b="b"/>
            <a:pathLst>
              <a:path w="2729" h="1663" fill="none" extrusionOk="0">
                <a:moveTo>
                  <a:pt x="2729" y="1"/>
                </a:moveTo>
                <a:cubicBezTo>
                  <a:pt x="1682" y="253"/>
                  <a:pt x="716" y="842"/>
                  <a:pt x="1" y="16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42">
            <a:extLst>
              <a:ext uri="{FF2B5EF4-FFF2-40B4-BE49-F238E27FC236}">
                <a16:creationId xmlns:a16="http://schemas.microsoft.com/office/drawing/2014/main" id="{FF9DEACC-E02D-CD65-496E-B84AA008AB03}"/>
              </a:ext>
            </a:extLst>
          </p:cNvPr>
          <p:cNvSpPr/>
          <p:nvPr/>
        </p:nvSpPr>
        <p:spPr>
          <a:xfrm>
            <a:off x="5106971" y="5535585"/>
            <a:ext cx="293275" cy="161937"/>
          </a:xfrm>
          <a:custGeom>
            <a:avLst/>
            <a:gdLst/>
            <a:ahLst/>
            <a:cxnLst/>
            <a:rect l="l" t="t" r="r" b="b"/>
            <a:pathLst>
              <a:path w="1936" h="1069" extrusionOk="0">
                <a:moveTo>
                  <a:pt x="1076" y="1"/>
                </a:moveTo>
                <a:cubicBezTo>
                  <a:pt x="936" y="1"/>
                  <a:pt x="796" y="14"/>
                  <a:pt x="659" y="42"/>
                </a:cubicBezTo>
                <a:cubicBezTo>
                  <a:pt x="483" y="78"/>
                  <a:pt x="304" y="140"/>
                  <a:pt x="186" y="271"/>
                </a:cubicBezTo>
                <a:cubicBezTo>
                  <a:pt x="21" y="450"/>
                  <a:pt x="8" y="711"/>
                  <a:pt x="1" y="951"/>
                </a:cubicBezTo>
                <a:cubicBezTo>
                  <a:pt x="411" y="1023"/>
                  <a:pt x="848" y="1068"/>
                  <a:pt x="1289" y="1068"/>
                </a:cubicBezTo>
                <a:cubicBezTo>
                  <a:pt x="1453" y="1068"/>
                  <a:pt x="1618" y="1062"/>
                  <a:pt x="1782" y="1048"/>
                </a:cubicBezTo>
                <a:cubicBezTo>
                  <a:pt x="1843" y="908"/>
                  <a:pt x="1902" y="764"/>
                  <a:pt x="1920" y="613"/>
                </a:cubicBezTo>
                <a:cubicBezTo>
                  <a:pt x="1935" y="462"/>
                  <a:pt x="1900" y="298"/>
                  <a:pt x="1792" y="189"/>
                </a:cubicBezTo>
                <a:cubicBezTo>
                  <a:pt x="1692" y="90"/>
                  <a:pt x="1546" y="49"/>
                  <a:pt x="1405" y="26"/>
                </a:cubicBezTo>
                <a:cubicBezTo>
                  <a:pt x="1296" y="9"/>
                  <a:pt x="1186" y="1"/>
                  <a:pt x="10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42">
            <a:extLst>
              <a:ext uri="{FF2B5EF4-FFF2-40B4-BE49-F238E27FC236}">
                <a16:creationId xmlns:a16="http://schemas.microsoft.com/office/drawing/2014/main" id="{942C2D0E-D44D-2A1E-2B44-72835A611D06}"/>
              </a:ext>
            </a:extLst>
          </p:cNvPr>
          <p:cNvSpPr/>
          <p:nvPr/>
        </p:nvSpPr>
        <p:spPr>
          <a:xfrm>
            <a:off x="5232250" y="5626931"/>
            <a:ext cx="293123" cy="81953"/>
          </a:xfrm>
          <a:custGeom>
            <a:avLst/>
            <a:gdLst/>
            <a:ahLst/>
            <a:cxnLst/>
            <a:rect l="l" t="t" r="r" b="b"/>
            <a:pathLst>
              <a:path w="1935" h="541" extrusionOk="0">
                <a:moveTo>
                  <a:pt x="1430" y="1"/>
                </a:moveTo>
                <a:cubicBezTo>
                  <a:pt x="1216" y="1"/>
                  <a:pt x="1095" y="269"/>
                  <a:pt x="1095" y="269"/>
                </a:cubicBezTo>
                <a:cubicBezTo>
                  <a:pt x="1095" y="269"/>
                  <a:pt x="1105" y="122"/>
                  <a:pt x="971" y="104"/>
                </a:cubicBezTo>
                <a:cubicBezTo>
                  <a:pt x="962" y="103"/>
                  <a:pt x="953" y="102"/>
                  <a:pt x="945" y="102"/>
                </a:cubicBezTo>
                <a:cubicBezTo>
                  <a:pt x="828" y="102"/>
                  <a:pt x="769" y="209"/>
                  <a:pt x="769" y="209"/>
                </a:cubicBezTo>
                <a:cubicBezTo>
                  <a:pt x="769" y="209"/>
                  <a:pt x="735" y="18"/>
                  <a:pt x="525" y="18"/>
                </a:cubicBezTo>
                <a:cubicBezTo>
                  <a:pt x="506" y="18"/>
                  <a:pt x="485" y="19"/>
                  <a:pt x="463" y="23"/>
                </a:cubicBezTo>
                <a:cubicBezTo>
                  <a:pt x="199" y="63"/>
                  <a:pt x="278" y="372"/>
                  <a:pt x="278" y="372"/>
                </a:cubicBezTo>
                <a:cubicBezTo>
                  <a:pt x="278" y="372"/>
                  <a:pt x="233" y="345"/>
                  <a:pt x="177" y="345"/>
                </a:cubicBezTo>
                <a:cubicBezTo>
                  <a:pt x="148" y="345"/>
                  <a:pt x="118" y="352"/>
                  <a:pt x="88" y="372"/>
                </a:cubicBezTo>
                <a:cubicBezTo>
                  <a:pt x="0" y="431"/>
                  <a:pt x="21" y="527"/>
                  <a:pt x="21" y="527"/>
                </a:cubicBezTo>
                <a:cubicBezTo>
                  <a:pt x="215" y="537"/>
                  <a:pt x="420" y="541"/>
                  <a:pt x="621" y="541"/>
                </a:cubicBezTo>
                <a:cubicBezTo>
                  <a:pt x="1279" y="541"/>
                  <a:pt x="1890" y="500"/>
                  <a:pt x="1892" y="500"/>
                </a:cubicBezTo>
                <a:cubicBezTo>
                  <a:pt x="1934" y="287"/>
                  <a:pt x="1818" y="251"/>
                  <a:pt x="1736" y="251"/>
                </a:cubicBezTo>
                <a:cubicBezTo>
                  <a:pt x="1694" y="251"/>
                  <a:pt x="1661" y="260"/>
                  <a:pt x="1661" y="260"/>
                </a:cubicBezTo>
                <a:cubicBezTo>
                  <a:pt x="1661" y="260"/>
                  <a:pt x="1719" y="48"/>
                  <a:pt x="1477" y="5"/>
                </a:cubicBezTo>
                <a:cubicBezTo>
                  <a:pt x="1461" y="2"/>
                  <a:pt x="1445" y="1"/>
                  <a:pt x="1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42">
            <a:extLst>
              <a:ext uri="{FF2B5EF4-FFF2-40B4-BE49-F238E27FC236}">
                <a16:creationId xmlns:a16="http://schemas.microsoft.com/office/drawing/2014/main" id="{E0872DC2-A57A-93EE-BC97-0E02518AEFCC}"/>
              </a:ext>
            </a:extLst>
          </p:cNvPr>
          <p:cNvSpPr/>
          <p:nvPr/>
        </p:nvSpPr>
        <p:spPr>
          <a:xfrm>
            <a:off x="9996638" y="3918169"/>
            <a:ext cx="100283" cy="44234"/>
          </a:xfrm>
          <a:custGeom>
            <a:avLst/>
            <a:gdLst/>
            <a:ahLst/>
            <a:cxnLst/>
            <a:rect l="l" t="t" r="r" b="b"/>
            <a:pathLst>
              <a:path w="662" h="292" extrusionOk="0">
                <a:moveTo>
                  <a:pt x="242" y="1"/>
                </a:moveTo>
                <a:cubicBezTo>
                  <a:pt x="155" y="1"/>
                  <a:pt x="131" y="83"/>
                  <a:pt x="131" y="83"/>
                </a:cubicBezTo>
                <a:cubicBezTo>
                  <a:pt x="131" y="83"/>
                  <a:pt x="105" y="51"/>
                  <a:pt x="75" y="51"/>
                </a:cubicBezTo>
                <a:cubicBezTo>
                  <a:pt x="64" y="51"/>
                  <a:pt x="52" y="55"/>
                  <a:pt x="41" y="67"/>
                </a:cubicBezTo>
                <a:cubicBezTo>
                  <a:pt x="0" y="109"/>
                  <a:pt x="41" y="135"/>
                  <a:pt x="41" y="135"/>
                </a:cubicBezTo>
                <a:lnTo>
                  <a:pt x="33" y="289"/>
                </a:lnTo>
                <a:cubicBezTo>
                  <a:pt x="74" y="291"/>
                  <a:pt x="115" y="291"/>
                  <a:pt x="157" y="291"/>
                </a:cubicBezTo>
                <a:cubicBezTo>
                  <a:pt x="320" y="291"/>
                  <a:pt x="489" y="280"/>
                  <a:pt x="662" y="262"/>
                </a:cubicBezTo>
                <a:cubicBezTo>
                  <a:pt x="647" y="175"/>
                  <a:pt x="583" y="167"/>
                  <a:pt x="558" y="167"/>
                </a:cubicBezTo>
                <a:cubicBezTo>
                  <a:pt x="552" y="167"/>
                  <a:pt x="548" y="167"/>
                  <a:pt x="548" y="167"/>
                </a:cubicBezTo>
                <a:cubicBezTo>
                  <a:pt x="548" y="167"/>
                  <a:pt x="563" y="83"/>
                  <a:pt x="480" y="66"/>
                </a:cubicBezTo>
                <a:cubicBezTo>
                  <a:pt x="467" y="63"/>
                  <a:pt x="455" y="62"/>
                  <a:pt x="443" y="62"/>
                </a:cubicBezTo>
                <a:cubicBezTo>
                  <a:pt x="379" y="62"/>
                  <a:pt x="335" y="99"/>
                  <a:pt x="335" y="99"/>
                </a:cubicBezTo>
                <a:cubicBezTo>
                  <a:pt x="335" y="99"/>
                  <a:pt x="328" y="1"/>
                  <a:pt x="2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3" name="Google Shape;4553;p42">
            <a:extLst>
              <a:ext uri="{FF2B5EF4-FFF2-40B4-BE49-F238E27FC236}">
                <a16:creationId xmlns:a16="http://schemas.microsoft.com/office/drawing/2014/main" id="{6892AF91-7F04-AF0D-5EC5-94282B4FB3E9}"/>
              </a:ext>
            </a:extLst>
          </p:cNvPr>
          <p:cNvSpPr/>
          <p:nvPr/>
        </p:nvSpPr>
        <p:spPr>
          <a:xfrm>
            <a:off x="9819854" y="3908776"/>
            <a:ext cx="100283" cy="48930"/>
          </a:xfrm>
          <a:custGeom>
            <a:avLst/>
            <a:gdLst/>
            <a:ahLst/>
            <a:cxnLst/>
            <a:rect l="l" t="t" r="r" b="b"/>
            <a:pathLst>
              <a:path w="662" h="323" extrusionOk="0">
                <a:moveTo>
                  <a:pt x="420" y="1"/>
                </a:moveTo>
                <a:cubicBezTo>
                  <a:pt x="334" y="1"/>
                  <a:pt x="327" y="99"/>
                  <a:pt x="327" y="99"/>
                </a:cubicBezTo>
                <a:cubicBezTo>
                  <a:pt x="327" y="99"/>
                  <a:pt x="282" y="62"/>
                  <a:pt x="218" y="62"/>
                </a:cubicBezTo>
                <a:cubicBezTo>
                  <a:pt x="207" y="62"/>
                  <a:pt x="195" y="63"/>
                  <a:pt x="182" y="66"/>
                </a:cubicBezTo>
                <a:cubicBezTo>
                  <a:pt x="99" y="83"/>
                  <a:pt x="114" y="167"/>
                  <a:pt x="114" y="167"/>
                </a:cubicBezTo>
                <a:cubicBezTo>
                  <a:pt x="114" y="167"/>
                  <a:pt x="110" y="167"/>
                  <a:pt x="104" y="167"/>
                </a:cubicBezTo>
                <a:cubicBezTo>
                  <a:pt x="79" y="167"/>
                  <a:pt x="15" y="175"/>
                  <a:pt x="0" y="262"/>
                </a:cubicBezTo>
                <a:cubicBezTo>
                  <a:pt x="170" y="296"/>
                  <a:pt x="316" y="323"/>
                  <a:pt x="459" y="323"/>
                </a:cubicBezTo>
                <a:cubicBezTo>
                  <a:pt x="515" y="323"/>
                  <a:pt x="571" y="318"/>
                  <a:pt x="627" y="309"/>
                </a:cubicBezTo>
                <a:lnTo>
                  <a:pt x="620" y="135"/>
                </a:lnTo>
                <a:cubicBezTo>
                  <a:pt x="620" y="135"/>
                  <a:pt x="662" y="109"/>
                  <a:pt x="620" y="67"/>
                </a:cubicBezTo>
                <a:cubicBezTo>
                  <a:pt x="609" y="56"/>
                  <a:pt x="598" y="52"/>
                  <a:pt x="587" y="52"/>
                </a:cubicBezTo>
                <a:cubicBezTo>
                  <a:pt x="557" y="52"/>
                  <a:pt x="531" y="83"/>
                  <a:pt x="531" y="83"/>
                </a:cubicBezTo>
                <a:cubicBezTo>
                  <a:pt x="531" y="83"/>
                  <a:pt x="507" y="1"/>
                  <a:pt x="4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42">
            <a:extLst>
              <a:ext uri="{FF2B5EF4-FFF2-40B4-BE49-F238E27FC236}">
                <a16:creationId xmlns:a16="http://schemas.microsoft.com/office/drawing/2014/main" id="{7CFFDC29-2CE7-8876-6145-1D83996A5A59}"/>
              </a:ext>
            </a:extLst>
          </p:cNvPr>
          <p:cNvSpPr/>
          <p:nvPr/>
        </p:nvSpPr>
        <p:spPr>
          <a:xfrm>
            <a:off x="9734416" y="3531122"/>
            <a:ext cx="465362" cy="368866"/>
          </a:xfrm>
          <a:custGeom>
            <a:avLst/>
            <a:gdLst/>
            <a:ahLst/>
            <a:cxnLst/>
            <a:rect l="l" t="t" r="r" b="b"/>
            <a:pathLst>
              <a:path w="3072" h="2435" extrusionOk="0">
                <a:moveTo>
                  <a:pt x="1518" y="1"/>
                </a:moveTo>
                <a:cubicBezTo>
                  <a:pt x="1514" y="1"/>
                  <a:pt x="1510" y="1"/>
                  <a:pt x="1506" y="1"/>
                </a:cubicBezTo>
                <a:cubicBezTo>
                  <a:pt x="1381" y="6"/>
                  <a:pt x="1273" y="92"/>
                  <a:pt x="1217" y="198"/>
                </a:cubicBezTo>
                <a:cubicBezTo>
                  <a:pt x="1161" y="301"/>
                  <a:pt x="1148" y="420"/>
                  <a:pt x="1140" y="535"/>
                </a:cubicBezTo>
                <a:cubicBezTo>
                  <a:pt x="1111" y="979"/>
                  <a:pt x="1152" y="1425"/>
                  <a:pt x="1261" y="1857"/>
                </a:cubicBezTo>
                <a:cubicBezTo>
                  <a:pt x="1060" y="1525"/>
                  <a:pt x="765" y="1176"/>
                  <a:pt x="357" y="1167"/>
                </a:cubicBezTo>
                <a:cubicBezTo>
                  <a:pt x="354" y="1167"/>
                  <a:pt x="352" y="1167"/>
                  <a:pt x="350" y="1167"/>
                </a:cubicBezTo>
                <a:cubicBezTo>
                  <a:pt x="190" y="1167"/>
                  <a:pt x="1" y="1279"/>
                  <a:pt x="47" y="1419"/>
                </a:cubicBezTo>
                <a:cubicBezTo>
                  <a:pt x="59" y="1456"/>
                  <a:pt x="87" y="1487"/>
                  <a:pt x="115" y="1516"/>
                </a:cubicBezTo>
                <a:cubicBezTo>
                  <a:pt x="440" y="1847"/>
                  <a:pt x="1067" y="2166"/>
                  <a:pt x="1478" y="2435"/>
                </a:cubicBezTo>
                <a:cubicBezTo>
                  <a:pt x="1961" y="2133"/>
                  <a:pt x="3071" y="2014"/>
                  <a:pt x="3071" y="1408"/>
                </a:cubicBezTo>
                <a:cubicBezTo>
                  <a:pt x="3071" y="1299"/>
                  <a:pt x="2994" y="1246"/>
                  <a:pt x="2869" y="1246"/>
                </a:cubicBezTo>
                <a:cubicBezTo>
                  <a:pt x="2598" y="1246"/>
                  <a:pt x="2103" y="1495"/>
                  <a:pt x="1684" y="1971"/>
                </a:cubicBezTo>
                <a:cubicBezTo>
                  <a:pt x="1873" y="1548"/>
                  <a:pt x="1950" y="976"/>
                  <a:pt x="1911" y="520"/>
                </a:cubicBezTo>
                <a:cubicBezTo>
                  <a:pt x="1901" y="402"/>
                  <a:pt x="1881" y="281"/>
                  <a:pt x="1816" y="178"/>
                </a:cubicBezTo>
                <a:cubicBezTo>
                  <a:pt x="1754" y="79"/>
                  <a:pt x="1640" y="1"/>
                  <a:pt x="15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5" name="Google Shape;4555;p42">
            <a:extLst>
              <a:ext uri="{FF2B5EF4-FFF2-40B4-BE49-F238E27FC236}">
                <a16:creationId xmlns:a16="http://schemas.microsoft.com/office/drawing/2014/main" id="{73A976F8-B049-8333-BEE8-807D08C55E7B}"/>
              </a:ext>
            </a:extLst>
          </p:cNvPr>
          <p:cNvSpPr/>
          <p:nvPr/>
        </p:nvSpPr>
        <p:spPr>
          <a:xfrm>
            <a:off x="9959373" y="3562934"/>
            <a:ext cx="15603" cy="331146"/>
          </a:xfrm>
          <a:custGeom>
            <a:avLst/>
            <a:gdLst/>
            <a:ahLst/>
            <a:cxnLst/>
            <a:rect l="l" t="t" r="r" b="b"/>
            <a:pathLst>
              <a:path w="103" h="2186" fill="none" extrusionOk="0">
                <a:moveTo>
                  <a:pt x="9" y="1"/>
                </a:moveTo>
                <a:cubicBezTo>
                  <a:pt x="102" y="537"/>
                  <a:pt x="69" y="1085"/>
                  <a:pt x="35" y="1627"/>
                </a:cubicBezTo>
                <a:cubicBezTo>
                  <a:pt x="24" y="1813"/>
                  <a:pt x="13" y="1999"/>
                  <a:pt x="0" y="218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42">
            <a:extLst>
              <a:ext uri="{FF2B5EF4-FFF2-40B4-BE49-F238E27FC236}">
                <a16:creationId xmlns:a16="http://schemas.microsoft.com/office/drawing/2014/main" id="{AE1E05DD-2637-7E78-9015-6C28481BB1CE}"/>
              </a:ext>
            </a:extLst>
          </p:cNvPr>
          <p:cNvSpPr/>
          <p:nvPr/>
        </p:nvSpPr>
        <p:spPr>
          <a:xfrm>
            <a:off x="9958161" y="3747595"/>
            <a:ext cx="213745" cy="144062"/>
          </a:xfrm>
          <a:custGeom>
            <a:avLst/>
            <a:gdLst/>
            <a:ahLst/>
            <a:cxnLst/>
            <a:rect l="l" t="t" r="r" b="b"/>
            <a:pathLst>
              <a:path w="1411" h="951" fill="none" extrusionOk="0">
                <a:moveTo>
                  <a:pt x="1411" y="0"/>
                </a:moveTo>
                <a:cubicBezTo>
                  <a:pt x="1083" y="451"/>
                  <a:pt x="405" y="557"/>
                  <a:pt x="1" y="95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7" name="Google Shape;4557;p42">
            <a:extLst>
              <a:ext uri="{FF2B5EF4-FFF2-40B4-BE49-F238E27FC236}">
                <a16:creationId xmlns:a16="http://schemas.microsoft.com/office/drawing/2014/main" id="{E9187DB4-1C79-86E8-CE82-21AA11B37B07}"/>
              </a:ext>
            </a:extLst>
          </p:cNvPr>
          <p:cNvSpPr/>
          <p:nvPr/>
        </p:nvSpPr>
        <p:spPr>
          <a:xfrm>
            <a:off x="9783800" y="3740627"/>
            <a:ext cx="180722" cy="153151"/>
          </a:xfrm>
          <a:custGeom>
            <a:avLst/>
            <a:gdLst/>
            <a:ahLst/>
            <a:cxnLst/>
            <a:rect l="l" t="t" r="r" b="b"/>
            <a:pathLst>
              <a:path w="1193" h="1011" fill="none" extrusionOk="0">
                <a:moveTo>
                  <a:pt x="1" y="1"/>
                </a:moveTo>
                <a:cubicBezTo>
                  <a:pt x="183" y="56"/>
                  <a:pt x="337" y="170"/>
                  <a:pt x="479" y="290"/>
                </a:cubicBezTo>
                <a:cubicBezTo>
                  <a:pt x="740" y="509"/>
                  <a:pt x="978" y="750"/>
                  <a:pt x="1192" y="10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8" name="Google Shape;4558;p42">
            <a:extLst>
              <a:ext uri="{FF2B5EF4-FFF2-40B4-BE49-F238E27FC236}">
                <a16:creationId xmlns:a16="http://schemas.microsoft.com/office/drawing/2014/main" id="{960C2613-E50E-9582-9A69-28EE4F659E02}"/>
              </a:ext>
            </a:extLst>
          </p:cNvPr>
          <p:cNvSpPr/>
          <p:nvPr/>
        </p:nvSpPr>
        <p:spPr>
          <a:xfrm>
            <a:off x="9865451" y="3888477"/>
            <a:ext cx="170724" cy="85741"/>
          </a:xfrm>
          <a:custGeom>
            <a:avLst/>
            <a:gdLst/>
            <a:ahLst/>
            <a:cxnLst/>
            <a:rect l="l" t="t" r="r" b="b"/>
            <a:pathLst>
              <a:path w="1127" h="566" extrusionOk="0">
                <a:moveTo>
                  <a:pt x="622" y="1"/>
                </a:moveTo>
                <a:cubicBezTo>
                  <a:pt x="541" y="1"/>
                  <a:pt x="461" y="8"/>
                  <a:pt x="382" y="22"/>
                </a:cubicBezTo>
                <a:cubicBezTo>
                  <a:pt x="281" y="42"/>
                  <a:pt x="178" y="74"/>
                  <a:pt x="108" y="144"/>
                </a:cubicBezTo>
                <a:cubicBezTo>
                  <a:pt x="12" y="238"/>
                  <a:pt x="4" y="377"/>
                  <a:pt x="0" y="503"/>
                </a:cubicBezTo>
                <a:cubicBezTo>
                  <a:pt x="245" y="541"/>
                  <a:pt x="505" y="565"/>
                  <a:pt x="767" y="565"/>
                </a:cubicBezTo>
                <a:cubicBezTo>
                  <a:pt x="857" y="565"/>
                  <a:pt x="947" y="563"/>
                  <a:pt x="1037" y="556"/>
                </a:cubicBezTo>
                <a:cubicBezTo>
                  <a:pt x="1072" y="482"/>
                  <a:pt x="1108" y="406"/>
                  <a:pt x="1116" y="326"/>
                </a:cubicBezTo>
                <a:cubicBezTo>
                  <a:pt x="1127" y="245"/>
                  <a:pt x="1106" y="160"/>
                  <a:pt x="1043" y="102"/>
                </a:cubicBezTo>
                <a:cubicBezTo>
                  <a:pt x="985" y="48"/>
                  <a:pt x="901" y="26"/>
                  <a:pt x="819" y="15"/>
                </a:cubicBezTo>
                <a:cubicBezTo>
                  <a:pt x="753" y="6"/>
                  <a:pt x="688" y="1"/>
                  <a:pt x="6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9" name="Google Shape;4559;p42">
            <a:extLst>
              <a:ext uri="{FF2B5EF4-FFF2-40B4-BE49-F238E27FC236}">
                <a16:creationId xmlns:a16="http://schemas.microsoft.com/office/drawing/2014/main" id="{D8A4AFE1-7028-7FDE-5327-AAC905927104}"/>
              </a:ext>
            </a:extLst>
          </p:cNvPr>
          <p:cNvSpPr/>
          <p:nvPr/>
        </p:nvSpPr>
        <p:spPr>
          <a:xfrm>
            <a:off x="9931651" y="3940437"/>
            <a:ext cx="137851" cy="38629"/>
          </a:xfrm>
          <a:custGeom>
            <a:avLst/>
            <a:gdLst/>
            <a:ahLst/>
            <a:cxnLst/>
            <a:rect l="l" t="t" r="r" b="b"/>
            <a:pathLst>
              <a:path w="910" h="255" extrusionOk="0">
                <a:moveTo>
                  <a:pt x="673" y="1"/>
                </a:moveTo>
                <a:cubicBezTo>
                  <a:pt x="573" y="1"/>
                  <a:pt x="516" y="127"/>
                  <a:pt x="516" y="127"/>
                </a:cubicBezTo>
                <a:cubicBezTo>
                  <a:pt x="516" y="127"/>
                  <a:pt x="521" y="58"/>
                  <a:pt x="457" y="49"/>
                </a:cubicBezTo>
                <a:cubicBezTo>
                  <a:pt x="452" y="48"/>
                  <a:pt x="448" y="48"/>
                  <a:pt x="443" y="48"/>
                </a:cubicBezTo>
                <a:cubicBezTo>
                  <a:pt x="390" y="48"/>
                  <a:pt x="363" y="98"/>
                  <a:pt x="363" y="98"/>
                </a:cubicBezTo>
                <a:cubicBezTo>
                  <a:pt x="363" y="98"/>
                  <a:pt x="346" y="8"/>
                  <a:pt x="246" y="8"/>
                </a:cubicBezTo>
                <a:cubicBezTo>
                  <a:pt x="238" y="8"/>
                  <a:pt x="228" y="8"/>
                  <a:pt x="218" y="10"/>
                </a:cubicBezTo>
                <a:cubicBezTo>
                  <a:pt x="93" y="30"/>
                  <a:pt x="130" y="174"/>
                  <a:pt x="130" y="174"/>
                </a:cubicBezTo>
                <a:cubicBezTo>
                  <a:pt x="130" y="174"/>
                  <a:pt x="109" y="162"/>
                  <a:pt x="83" y="162"/>
                </a:cubicBezTo>
                <a:cubicBezTo>
                  <a:pt x="70" y="162"/>
                  <a:pt x="55" y="165"/>
                  <a:pt x="42" y="174"/>
                </a:cubicBezTo>
                <a:cubicBezTo>
                  <a:pt x="0" y="203"/>
                  <a:pt x="11" y="248"/>
                  <a:pt x="11" y="248"/>
                </a:cubicBezTo>
                <a:cubicBezTo>
                  <a:pt x="103" y="252"/>
                  <a:pt x="202" y="254"/>
                  <a:pt x="298" y="254"/>
                </a:cubicBezTo>
                <a:cubicBezTo>
                  <a:pt x="606" y="254"/>
                  <a:pt x="891" y="235"/>
                  <a:pt x="890" y="235"/>
                </a:cubicBezTo>
                <a:cubicBezTo>
                  <a:pt x="910" y="135"/>
                  <a:pt x="856" y="118"/>
                  <a:pt x="817" y="118"/>
                </a:cubicBezTo>
                <a:cubicBezTo>
                  <a:pt x="797" y="118"/>
                  <a:pt x="782" y="123"/>
                  <a:pt x="782" y="123"/>
                </a:cubicBezTo>
                <a:cubicBezTo>
                  <a:pt x="782" y="123"/>
                  <a:pt x="808" y="23"/>
                  <a:pt x="695" y="3"/>
                </a:cubicBezTo>
                <a:cubicBezTo>
                  <a:pt x="687" y="1"/>
                  <a:pt x="680" y="1"/>
                  <a:pt x="6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0" name="Google Shape;4560;p42">
            <a:extLst>
              <a:ext uri="{FF2B5EF4-FFF2-40B4-BE49-F238E27FC236}">
                <a16:creationId xmlns:a16="http://schemas.microsoft.com/office/drawing/2014/main" id="{D5FAB380-2312-41D3-10AE-64ED2E445CC1}"/>
              </a:ext>
            </a:extLst>
          </p:cNvPr>
          <p:cNvSpPr/>
          <p:nvPr/>
        </p:nvSpPr>
        <p:spPr>
          <a:xfrm>
            <a:off x="9825914" y="3932711"/>
            <a:ext cx="115129" cy="45597"/>
          </a:xfrm>
          <a:custGeom>
            <a:avLst/>
            <a:gdLst/>
            <a:ahLst/>
            <a:cxnLst/>
            <a:rect l="l" t="t" r="r" b="b"/>
            <a:pathLst>
              <a:path w="760" h="301" extrusionOk="0">
                <a:moveTo>
                  <a:pt x="454" y="0"/>
                </a:moveTo>
                <a:cubicBezTo>
                  <a:pt x="349" y="0"/>
                  <a:pt x="307" y="92"/>
                  <a:pt x="307" y="92"/>
                </a:cubicBezTo>
                <a:cubicBezTo>
                  <a:pt x="307" y="92"/>
                  <a:pt x="288" y="34"/>
                  <a:pt x="222" y="34"/>
                </a:cubicBezTo>
                <a:cubicBezTo>
                  <a:pt x="209" y="34"/>
                  <a:pt x="194" y="37"/>
                  <a:pt x="177" y="42"/>
                </a:cubicBezTo>
                <a:cubicBezTo>
                  <a:pt x="75" y="74"/>
                  <a:pt x="109" y="146"/>
                  <a:pt x="109" y="146"/>
                </a:cubicBezTo>
                <a:cubicBezTo>
                  <a:pt x="109" y="146"/>
                  <a:pt x="101" y="143"/>
                  <a:pt x="90" y="143"/>
                </a:cubicBezTo>
                <a:cubicBezTo>
                  <a:pt x="74" y="143"/>
                  <a:pt x="51" y="148"/>
                  <a:pt x="33" y="169"/>
                </a:cubicBezTo>
                <a:cubicBezTo>
                  <a:pt x="1" y="208"/>
                  <a:pt x="36" y="245"/>
                  <a:pt x="36" y="245"/>
                </a:cubicBezTo>
                <a:cubicBezTo>
                  <a:pt x="186" y="281"/>
                  <a:pt x="716" y="301"/>
                  <a:pt x="716" y="301"/>
                </a:cubicBezTo>
                <a:cubicBezTo>
                  <a:pt x="716" y="301"/>
                  <a:pt x="759" y="171"/>
                  <a:pt x="710" y="133"/>
                </a:cubicBezTo>
                <a:cubicBezTo>
                  <a:pt x="692" y="120"/>
                  <a:pt x="672" y="115"/>
                  <a:pt x="655" y="115"/>
                </a:cubicBezTo>
                <a:cubicBezTo>
                  <a:pt x="625" y="115"/>
                  <a:pt x="601" y="128"/>
                  <a:pt x="601" y="128"/>
                </a:cubicBezTo>
                <a:cubicBezTo>
                  <a:pt x="601" y="128"/>
                  <a:pt x="581" y="7"/>
                  <a:pt x="468" y="1"/>
                </a:cubicBezTo>
                <a:cubicBezTo>
                  <a:pt x="463" y="1"/>
                  <a:pt x="459" y="0"/>
                  <a:pt x="4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1" name="Google Shape;4561;p42">
            <a:extLst>
              <a:ext uri="{FF2B5EF4-FFF2-40B4-BE49-F238E27FC236}">
                <a16:creationId xmlns:a16="http://schemas.microsoft.com/office/drawing/2014/main" id="{6999D4AB-7C8C-99F4-FB54-DA0D4E068D90}"/>
              </a:ext>
            </a:extLst>
          </p:cNvPr>
          <p:cNvSpPr/>
          <p:nvPr/>
        </p:nvSpPr>
        <p:spPr>
          <a:xfrm>
            <a:off x="10978268" y="3663672"/>
            <a:ext cx="63775" cy="28025"/>
          </a:xfrm>
          <a:custGeom>
            <a:avLst/>
            <a:gdLst/>
            <a:ahLst/>
            <a:cxnLst/>
            <a:rect l="l" t="t" r="r" b="b"/>
            <a:pathLst>
              <a:path w="421" h="185" extrusionOk="0">
                <a:moveTo>
                  <a:pt x="154" y="0"/>
                </a:moveTo>
                <a:cubicBezTo>
                  <a:pt x="99" y="0"/>
                  <a:pt x="83" y="53"/>
                  <a:pt x="83" y="53"/>
                </a:cubicBezTo>
                <a:cubicBezTo>
                  <a:pt x="83" y="53"/>
                  <a:pt x="67" y="32"/>
                  <a:pt x="47" y="32"/>
                </a:cubicBezTo>
                <a:cubicBezTo>
                  <a:pt x="40" y="32"/>
                  <a:pt x="33" y="35"/>
                  <a:pt x="27" y="42"/>
                </a:cubicBezTo>
                <a:cubicBezTo>
                  <a:pt x="1" y="69"/>
                  <a:pt x="27" y="85"/>
                  <a:pt x="27" y="85"/>
                </a:cubicBezTo>
                <a:lnTo>
                  <a:pt x="21" y="182"/>
                </a:lnTo>
                <a:cubicBezTo>
                  <a:pt x="51" y="184"/>
                  <a:pt x="81" y="184"/>
                  <a:pt x="112" y="184"/>
                </a:cubicBezTo>
                <a:cubicBezTo>
                  <a:pt x="212" y="184"/>
                  <a:pt x="316" y="178"/>
                  <a:pt x="420" y="166"/>
                </a:cubicBezTo>
                <a:cubicBezTo>
                  <a:pt x="411" y="111"/>
                  <a:pt x="370" y="106"/>
                  <a:pt x="354" y="106"/>
                </a:cubicBezTo>
                <a:cubicBezTo>
                  <a:pt x="350" y="106"/>
                  <a:pt x="348" y="106"/>
                  <a:pt x="348" y="106"/>
                </a:cubicBezTo>
                <a:cubicBezTo>
                  <a:pt x="348" y="106"/>
                  <a:pt x="357" y="53"/>
                  <a:pt x="305" y="42"/>
                </a:cubicBezTo>
                <a:cubicBezTo>
                  <a:pt x="297" y="40"/>
                  <a:pt x="289" y="39"/>
                  <a:pt x="282" y="39"/>
                </a:cubicBezTo>
                <a:cubicBezTo>
                  <a:pt x="241" y="39"/>
                  <a:pt x="213" y="62"/>
                  <a:pt x="213" y="62"/>
                </a:cubicBezTo>
                <a:cubicBezTo>
                  <a:pt x="213" y="62"/>
                  <a:pt x="209" y="0"/>
                  <a:pt x="1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2" name="Google Shape;4562;p42">
            <a:extLst>
              <a:ext uri="{FF2B5EF4-FFF2-40B4-BE49-F238E27FC236}">
                <a16:creationId xmlns:a16="http://schemas.microsoft.com/office/drawing/2014/main" id="{39042930-DAF7-C3BD-9635-04398870FBA9}"/>
              </a:ext>
            </a:extLst>
          </p:cNvPr>
          <p:cNvSpPr/>
          <p:nvPr/>
        </p:nvSpPr>
        <p:spPr>
          <a:xfrm>
            <a:off x="10865714" y="3657613"/>
            <a:ext cx="63927" cy="31054"/>
          </a:xfrm>
          <a:custGeom>
            <a:avLst/>
            <a:gdLst/>
            <a:ahLst/>
            <a:cxnLst/>
            <a:rect l="l" t="t" r="r" b="b"/>
            <a:pathLst>
              <a:path w="422" h="205" extrusionOk="0">
                <a:moveTo>
                  <a:pt x="268" y="0"/>
                </a:moveTo>
                <a:cubicBezTo>
                  <a:pt x="213" y="0"/>
                  <a:pt x="210" y="62"/>
                  <a:pt x="210" y="62"/>
                </a:cubicBezTo>
                <a:cubicBezTo>
                  <a:pt x="210" y="62"/>
                  <a:pt x="181" y="39"/>
                  <a:pt x="140" y="39"/>
                </a:cubicBezTo>
                <a:cubicBezTo>
                  <a:pt x="133" y="39"/>
                  <a:pt x="125" y="40"/>
                  <a:pt x="118" y="41"/>
                </a:cubicBezTo>
                <a:cubicBezTo>
                  <a:pt x="65" y="53"/>
                  <a:pt x="73" y="107"/>
                  <a:pt x="73" y="107"/>
                </a:cubicBezTo>
                <a:cubicBezTo>
                  <a:pt x="73" y="107"/>
                  <a:pt x="70" y="106"/>
                  <a:pt x="66" y="106"/>
                </a:cubicBezTo>
                <a:cubicBezTo>
                  <a:pt x="50" y="106"/>
                  <a:pt x="11" y="112"/>
                  <a:pt x="1" y="165"/>
                </a:cubicBezTo>
                <a:cubicBezTo>
                  <a:pt x="110" y="187"/>
                  <a:pt x="203" y="204"/>
                  <a:pt x="294" y="204"/>
                </a:cubicBezTo>
                <a:cubicBezTo>
                  <a:pt x="329" y="204"/>
                  <a:pt x="365" y="202"/>
                  <a:pt x="401" y="195"/>
                </a:cubicBezTo>
                <a:lnTo>
                  <a:pt x="396" y="86"/>
                </a:lnTo>
                <a:cubicBezTo>
                  <a:pt x="396" y="86"/>
                  <a:pt x="421" y="68"/>
                  <a:pt x="396" y="41"/>
                </a:cubicBezTo>
                <a:cubicBezTo>
                  <a:pt x="389" y="34"/>
                  <a:pt x="382" y="32"/>
                  <a:pt x="375" y="32"/>
                </a:cubicBezTo>
                <a:cubicBezTo>
                  <a:pt x="356" y="32"/>
                  <a:pt x="339" y="53"/>
                  <a:pt x="339" y="53"/>
                </a:cubicBezTo>
                <a:cubicBezTo>
                  <a:pt x="339" y="53"/>
                  <a:pt x="323" y="0"/>
                  <a:pt x="2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3" name="Google Shape;4563;p42">
            <a:extLst>
              <a:ext uri="{FF2B5EF4-FFF2-40B4-BE49-F238E27FC236}">
                <a16:creationId xmlns:a16="http://schemas.microsoft.com/office/drawing/2014/main" id="{0980158B-93EC-4A92-D337-C01BC81EDF09}"/>
              </a:ext>
            </a:extLst>
          </p:cNvPr>
          <p:cNvSpPr/>
          <p:nvPr/>
        </p:nvSpPr>
        <p:spPr>
          <a:xfrm>
            <a:off x="10811482" y="3417053"/>
            <a:ext cx="296608" cy="234953"/>
          </a:xfrm>
          <a:custGeom>
            <a:avLst/>
            <a:gdLst/>
            <a:ahLst/>
            <a:cxnLst/>
            <a:rect l="l" t="t" r="r" b="b"/>
            <a:pathLst>
              <a:path w="1958" h="1551" extrusionOk="0">
                <a:moveTo>
                  <a:pt x="967" y="1"/>
                </a:moveTo>
                <a:cubicBezTo>
                  <a:pt x="964" y="1"/>
                  <a:pt x="961" y="1"/>
                  <a:pt x="958" y="1"/>
                </a:cubicBezTo>
                <a:cubicBezTo>
                  <a:pt x="879" y="4"/>
                  <a:pt x="811" y="60"/>
                  <a:pt x="775" y="126"/>
                </a:cubicBezTo>
                <a:cubicBezTo>
                  <a:pt x="739" y="192"/>
                  <a:pt x="731" y="268"/>
                  <a:pt x="726" y="342"/>
                </a:cubicBezTo>
                <a:cubicBezTo>
                  <a:pt x="707" y="623"/>
                  <a:pt x="733" y="907"/>
                  <a:pt x="802" y="1182"/>
                </a:cubicBezTo>
                <a:cubicBezTo>
                  <a:pt x="676" y="972"/>
                  <a:pt x="487" y="748"/>
                  <a:pt x="228" y="743"/>
                </a:cubicBezTo>
                <a:cubicBezTo>
                  <a:pt x="226" y="743"/>
                  <a:pt x="225" y="743"/>
                  <a:pt x="223" y="743"/>
                </a:cubicBezTo>
                <a:cubicBezTo>
                  <a:pt x="121" y="743"/>
                  <a:pt x="1" y="814"/>
                  <a:pt x="30" y="903"/>
                </a:cubicBezTo>
                <a:cubicBezTo>
                  <a:pt x="37" y="928"/>
                  <a:pt x="54" y="947"/>
                  <a:pt x="73" y="966"/>
                </a:cubicBezTo>
                <a:cubicBezTo>
                  <a:pt x="280" y="1176"/>
                  <a:pt x="679" y="1380"/>
                  <a:pt x="941" y="1551"/>
                </a:cubicBezTo>
                <a:cubicBezTo>
                  <a:pt x="1248" y="1360"/>
                  <a:pt x="1955" y="1283"/>
                  <a:pt x="1958" y="897"/>
                </a:cubicBezTo>
                <a:cubicBezTo>
                  <a:pt x="1958" y="828"/>
                  <a:pt x="1908" y="794"/>
                  <a:pt x="1828" y="794"/>
                </a:cubicBezTo>
                <a:cubicBezTo>
                  <a:pt x="1655" y="794"/>
                  <a:pt x="1339" y="953"/>
                  <a:pt x="1072" y="1255"/>
                </a:cubicBezTo>
                <a:cubicBezTo>
                  <a:pt x="1193" y="985"/>
                  <a:pt x="1242" y="622"/>
                  <a:pt x="1217" y="331"/>
                </a:cubicBezTo>
                <a:cubicBezTo>
                  <a:pt x="1209" y="256"/>
                  <a:pt x="1198" y="179"/>
                  <a:pt x="1157" y="113"/>
                </a:cubicBezTo>
                <a:cubicBezTo>
                  <a:pt x="1117" y="51"/>
                  <a:pt x="1045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42">
            <a:extLst>
              <a:ext uri="{FF2B5EF4-FFF2-40B4-BE49-F238E27FC236}">
                <a16:creationId xmlns:a16="http://schemas.microsoft.com/office/drawing/2014/main" id="{3552C33A-7070-0159-6D58-3A5A0A97466C}"/>
              </a:ext>
            </a:extLst>
          </p:cNvPr>
          <p:cNvSpPr/>
          <p:nvPr/>
        </p:nvSpPr>
        <p:spPr>
          <a:xfrm>
            <a:off x="10954636" y="3437503"/>
            <a:ext cx="9847" cy="210867"/>
          </a:xfrm>
          <a:custGeom>
            <a:avLst/>
            <a:gdLst/>
            <a:ahLst/>
            <a:cxnLst/>
            <a:rect l="l" t="t" r="r" b="b"/>
            <a:pathLst>
              <a:path w="65" h="1392" fill="none" extrusionOk="0">
                <a:moveTo>
                  <a:pt x="6" y="0"/>
                </a:moveTo>
                <a:cubicBezTo>
                  <a:pt x="65" y="341"/>
                  <a:pt x="43" y="689"/>
                  <a:pt x="22" y="1035"/>
                </a:cubicBezTo>
                <a:cubicBezTo>
                  <a:pt x="15" y="1153"/>
                  <a:pt x="8" y="1272"/>
                  <a:pt x="1" y="139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42">
            <a:extLst>
              <a:ext uri="{FF2B5EF4-FFF2-40B4-BE49-F238E27FC236}">
                <a16:creationId xmlns:a16="http://schemas.microsoft.com/office/drawing/2014/main" id="{8BAD1827-48B4-1CE7-A2C8-49C58A1A8896}"/>
              </a:ext>
            </a:extLst>
          </p:cNvPr>
          <p:cNvSpPr/>
          <p:nvPr/>
        </p:nvSpPr>
        <p:spPr>
          <a:xfrm>
            <a:off x="10954030" y="3555057"/>
            <a:ext cx="136034" cy="91648"/>
          </a:xfrm>
          <a:custGeom>
            <a:avLst/>
            <a:gdLst/>
            <a:ahLst/>
            <a:cxnLst/>
            <a:rect l="l" t="t" r="r" b="b"/>
            <a:pathLst>
              <a:path w="898" h="605" fill="none" extrusionOk="0">
                <a:moveTo>
                  <a:pt x="898" y="0"/>
                </a:moveTo>
                <a:cubicBezTo>
                  <a:pt x="689" y="288"/>
                  <a:pt x="258" y="355"/>
                  <a:pt x="1" y="60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6" name="Google Shape;4566;p42">
            <a:extLst>
              <a:ext uri="{FF2B5EF4-FFF2-40B4-BE49-F238E27FC236}">
                <a16:creationId xmlns:a16="http://schemas.microsoft.com/office/drawing/2014/main" id="{54F35D3C-5AAD-8973-019D-A58D913F1BEF}"/>
              </a:ext>
            </a:extLst>
          </p:cNvPr>
          <p:cNvSpPr/>
          <p:nvPr/>
        </p:nvSpPr>
        <p:spPr>
          <a:xfrm>
            <a:off x="10842839" y="3550512"/>
            <a:ext cx="115129" cy="97556"/>
          </a:xfrm>
          <a:custGeom>
            <a:avLst/>
            <a:gdLst/>
            <a:ahLst/>
            <a:cxnLst/>
            <a:rect l="l" t="t" r="r" b="b"/>
            <a:pathLst>
              <a:path w="760" h="644" fill="none" extrusionOk="0">
                <a:moveTo>
                  <a:pt x="1" y="0"/>
                </a:moveTo>
                <a:cubicBezTo>
                  <a:pt x="118" y="35"/>
                  <a:pt x="214" y="108"/>
                  <a:pt x="306" y="184"/>
                </a:cubicBezTo>
                <a:cubicBezTo>
                  <a:pt x="472" y="324"/>
                  <a:pt x="624" y="478"/>
                  <a:pt x="759" y="6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7" name="Google Shape;4567;p42">
            <a:extLst>
              <a:ext uri="{FF2B5EF4-FFF2-40B4-BE49-F238E27FC236}">
                <a16:creationId xmlns:a16="http://schemas.microsoft.com/office/drawing/2014/main" id="{2BAE6A5A-E2D0-3A2C-14F1-FF0993AE3E14}"/>
              </a:ext>
            </a:extLst>
          </p:cNvPr>
          <p:cNvSpPr/>
          <p:nvPr/>
        </p:nvSpPr>
        <p:spPr>
          <a:xfrm>
            <a:off x="10894648" y="3644736"/>
            <a:ext cx="108766" cy="54535"/>
          </a:xfrm>
          <a:custGeom>
            <a:avLst/>
            <a:gdLst/>
            <a:ahLst/>
            <a:cxnLst/>
            <a:rect l="l" t="t" r="r" b="b"/>
            <a:pathLst>
              <a:path w="718" h="360" extrusionOk="0">
                <a:moveTo>
                  <a:pt x="397" y="0"/>
                </a:moveTo>
                <a:cubicBezTo>
                  <a:pt x="345" y="0"/>
                  <a:pt x="294" y="5"/>
                  <a:pt x="244" y="14"/>
                </a:cubicBezTo>
                <a:cubicBezTo>
                  <a:pt x="180" y="27"/>
                  <a:pt x="114" y="48"/>
                  <a:pt x="70" y="91"/>
                </a:cubicBezTo>
                <a:cubicBezTo>
                  <a:pt x="9" y="152"/>
                  <a:pt x="4" y="240"/>
                  <a:pt x="1" y="321"/>
                </a:cubicBezTo>
                <a:cubicBezTo>
                  <a:pt x="154" y="344"/>
                  <a:pt x="317" y="359"/>
                  <a:pt x="481" y="359"/>
                </a:cubicBezTo>
                <a:cubicBezTo>
                  <a:pt x="541" y="359"/>
                  <a:pt x="601" y="357"/>
                  <a:pt x="661" y="353"/>
                </a:cubicBezTo>
                <a:cubicBezTo>
                  <a:pt x="683" y="306"/>
                  <a:pt x="706" y="258"/>
                  <a:pt x="712" y="206"/>
                </a:cubicBezTo>
                <a:cubicBezTo>
                  <a:pt x="717" y="154"/>
                  <a:pt x="704" y="101"/>
                  <a:pt x="664" y="63"/>
                </a:cubicBezTo>
                <a:cubicBezTo>
                  <a:pt x="626" y="31"/>
                  <a:pt x="573" y="17"/>
                  <a:pt x="521" y="9"/>
                </a:cubicBezTo>
                <a:cubicBezTo>
                  <a:pt x="480" y="3"/>
                  <a:pt x="438" y="0"/>
                  <a:pt x="3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8" name="Google Shape;4568;p42">
            <a:extLst>
              <a:ext uri="{FF2B5EF4-FFF2-40B4-BE49-F238E27FC236}">
                <a16:creationId xmlns:a16="http://schemas.microsoft.com/office/drawing/2014/main" id="{37054EC2-FE32-97FC-EAD2-2349D57119B5}"/>
              </a:ext>
            </a:extLst>
          </p:cNvPr>
          <p:cNvSpPr/>
          <p:nvPr/>
        </p:nvSpPr>
        <p:spPr>
          <a:xfrm>
            <a:off x="10936761" y="3677609"/>
            <a:ext cx="88316" cy="24844"/>
          </a:xfrm>
          <a:custGeom>
            <a:avLst/>
            <a:gdLst/>
            <a:ahLst/>
            <a:cxnLst/>
            <a:rect l="l" t="t" r="r" b="b"/>
            <a:pathLst>
              <a:path w="583" h="164" extrusionOk="0">
                <a:moveTo>
                  <a:pt x="430" y="1"/>
                </a:moveTo>
                <a:cubicBezTo>
                  <a:pt x="366" y="1"/>
                  <a:pt x="331" y="81"/>
                  <a:pt x="331" y="81"/>
                </a:cubicBezTo>
                <a:cubicBezTo>
                  <a:pt x="331" y="81"/>
                  <a:pt x="333" y="38"/>
                  <a:pt x="293" y="32"/>
                </a:cubicBezTo>
                <a:cubicBezTo>
                  <a:pt x="290" y="32"/>
                  <a:pt x="287" y="32"/>
                  <a:pt x="284" y="32"/>
                </a:cubicBezTo>
                <a:cubicBezTo>
                  <a:pt x="250" y="32"/>
                  <a:pt x="232" y="63"/>
                  <a:pt x="232" y="63"/>
                </a:cubicBezTo>
                <a:cubicBezTo>
                  <a:pt x="232" y="63"/>
                  <a:pt x="221" y="6"/>
                  <a:pt x="158" y="6"/>
                </a:cubicBezTo>
                <a:cubicBezTo>
                  <a:pt x="152" y="6"/>
                  <a:pt x="147" y="7"/>
                  <a:pt x="140" y="8"/>
                </a:cubicBezTo>
                <a:cubicBezTo>
                  <a:pt x="62" y="19"/>
                  <a:pt x="85" y="112"/>
                  <a:pt x="85" y="112"/>
                </a:cubicBezTo>
                <a:cubicBezTo>
                  <a:pt x="85" y="112"/>
                  <a:pt x="71" y="104"/>
                  <a:pt x="54" y="104"/>
                </a:cubicBezTo>
                <a:cubicBezTo>
                  <a:pt x="46" y="104"/>
                  <a:pt x="36" y="106"/>
                  <a:pt x="28" y="112"/>
                </a:cubicBezTo>
                <a:cubicBezTo>
                  <a:pt x="1" y="131"/>
                  <a:pt x="7" y="159"/>
                  <a:pt x="7" y="159"/>
                </a:cubicBezTo>
                <a:cubicBezTo>
                  <a:pt x="69" y="162"/>
                  <a:pt x="134" y="163"/>
                  <a:pt x="197" y="163"/>
                </a:cubicBezTo>
                <a:cubicBezTo>
                  <a:pt x="392" y="163"/>
                  <a:pt x="570" y="151"/>
                  <a:pt x="570" y="151"/>
                </a:cubicBezTo>
                <a:cubicBezTo>
                  <a:pt x="583" y="87"/>
                  <a:pt x="548" y="76"/>
                  <a:pt x="524" y="76"/>
                </a:cubicBezTo>
                <a:cubicBezTo>
                  <a:pt x="511" y="76"/>
                  <a:pt x="501" y="79"/>
                  <a:pt x="501" y="79"/>
                </a:cubicBezTo>
                <a:cubicBezTo>
                  <a:pt x="501" y="79"/>
                  <a:pt x="518" y="16"/>
                  <a:pt x="445" y="2"/>
                </a:cubicBezTo>
                <a:cubicBezTo>
                  <a:pt x="440" y="1"/>
                  <a:pt x="435" y="1"/>
                  <a:pt x="4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9" name="Google Shape;4569;p42">
            <a:extLst>
              <a:ext uri="{FF2B5EF4-FFF2-40B4-BE49-F238E27FC236}">
                <a16:creationId xmlns:a16="http://schemas.microsoft.com/office/drawing/2014/main" id="{CD420A6B-9073-5FA8-B3B5-3959ECB812BD}"/>
              </a:ext>
            </a:extLst>
          </p:cNvPr>
          <p:cNvSpPr/>
          <p:nvPr/>
        </p:nvSpPr>
        <p:spPr>
          <a:xfrm>
            <a:off x="10869652" y="3672913"/>
            <a:ext cx="73470" cy="29085"/>
          </a:xfrm>
          <a:custGeom>
            <a:avLst/>
            <a:gdLst/>
            <a:ahLst/>
            <a:cxnLst/>
            <a:rect l="l" t="t" r="r" b="b"/>
            <a:pathLst>
              <a:path w="485" h="192" extrusionOk="0">
                <a:moveTo>
                  <a:pt x="291" y="0"/>
                </a:moveTo>
                <a:cubicBezTo>
                  <a:pt x="225" y="0"/>
                  <a:pt x="197" y="58"/>
                  <a:pt x="197" y="58"/>
                </a:cubicBezTo>
                <a:cubicBezTo>
                  <a:pt x="197" y="58"/>
                  <a:pt x="185" y="21"/>
                  <a:pt x="143" y="21"/>
                </a:cubicBezTo>
                <a:cubicBezTo>
                  <a:pt x="135" y="21"/>
                  <a:pt x="125" y="23"/>
                  <a:pt x="114" y="26"/>
                </a:cubicBezTo>
                <a:cubicBezTo>
                  <a:pt x="50" y="47"/>
                  <a:pt x="71" y="91"/>
                  <a:pt x="71" y="91"/>
                </a:cubicBezTo>
                <a:cubicBezTo>
                  <a:pt x="71" y="91"/>
                  <a:pt x="67" y="90"/>
                  <a:pt x="60" y="90"/>
                </a:cubicBezTo>
                <a:cubicBezTo>
                  <a:pt x="50" y="90"/>
                  <a:pt x="34" y="93"/>
                  <a:pt x="21" y="107"/>
                </a:cubicBezTo>
                <a:cubicBezTo>
                  <a:pt x="1" y="132"/>
                  <a:pt x="23" y="155"/>
                  <a:pt x="23" y="155"/>
                </a:cubicBezTo>
                <a:cubicBezTo>
                  <a:pt x="118" y="178"/>
                  <a:pt x="457" y="192"/>
                  <a:pt x="457" y="192"/>
                </a:cubicBezTo>
                <a:cubicBezTo>
                  <a:pt x="457" y="192"/>
                  <a:pt x="484" y="110"/>
                  <a:pt x="453" y="85"/>
                </a:cubicBezTo>
                <a:cubicBezTo>
                  <a:pt x="442" y="76"/>
                  <a:pt x="429" y="73"/>
                  <a:pt x="417" y="73"/>
                </a:cubicBezTo>
                <a:cubicBezTo>
                  <a:pt x="398" y="73"/>
                  <a:pt x="383" y="81"/>
                  <a:pt x="383" y="81"/>
                </a:cubicBezTo>
                <a:cubicBezTo>
                  <a:pt x="383" y="81"/>
                  <a:pt x="372" y="4"/>
                  <a:pt x="299" y="0"/>
                </a:cubicBezTo>
                <a:cubicBezTo>
                  <a:pt x="296" y="0"/>
                  <a:pt x="294" y="0"/>
                  <a:pt x="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42">
            <a:extLst>
              <a:ext uri="{FF2B5EF4-FFF2-40B4-BE49-F238E27FC236}">
                <a16:creationId xmlns:a16="http://schemas.microsoft.com/office/drawing/2014/main" id="{1CE0F93E-E292-5601-1FCB-CBED09D1E7E4}"/>
              </a:ext>
            </a:extLst>
          </p:cNvPr>
          <p:cNvSpPr/>
          <p:nvPr/>
        </p:nvSpPr>
        <p:spPr>
          <a:xfrm>
            <a:off x="9992094" y="3448865"/>
            <a:ext cx="51959" cy="23026"/>
          </a:xfrm>
          <a:custGeom>
            <a:avLst/>
            <a:gdLst/>
            <a:ahLst/>
            <a:cxnLst/>
            <a:rect l="l" t="t" r="r" b="b"/>
            <a:pathLst>
              <a:path w="343" h="152" extrusionOk="0">
                <a:moveTo>
                  <a:pt x="125" y="1"/>
                </a:moveTo>
                <a:cubicBezTo>
                  <a:pt x="81" y="1"/>
                  <a:pt x="68" y="44"/>
                  <a:pt x="68" y="44"/>
                </a:cubicBezTo>
                <a:cubicBezTo>
                  <a:pt x="68" y="44"/>
                  <a:pt x="55" y="27"/>
                  <a:pt x="39" y="27"/>
                </a:cubicBezTo>
                <a:cubicBezTo>
                  <a:pt x="34" y="27"/>
                  <a:pt x="28" y="29"/>
                  <a:pt x="22" y="35"/>
                </a:cubicBezTo>
                <a:cubicBezTo>
                  <a:pt x="0" y="55"/>
                  <a:pt x="22" y="70"/>
                  <a:pt x="22" y="70"/>
                </a:cubicBezTo>
                <a:lnTo>
                  <a:pt x="19" y="150"/>
                </a:lnTo>
                <a:cubicBezTo>
                  <a:pt x="42" y="151"/>
                  <a:pt x="66" y="152"/>
                  <a:pt x="90" y="152"/>
                </a:cubicBezTo>
                <a:cubicBezTo>
                  <a:pt x="172" y="152"/>
                  <a:pt x="257" y="147"/>
                  <a:pt x="342" y="137"/>
                </a:cubicBezTo>
                <a:cubicBezTo>
                  <a:pt x="336" y="92"/>
                  <a:pt x="303" y="87"/>
                  <a:pt x="290" y="87"/>
                </a:cubicBezTo>
                <a:cubicBezTo>
                  <a:pt x="286" y="87"/>
                  <a:pt x="284" y="87"/>
                  <a:pt x="284" y="87"/>
                </a:cubicBezTo>
                <a:cubicBezTo>
                  <a:pt x="284" y="87"/>
                  <a:pt x="291" y="44"/>
                  <a:pt x="248" y="35"/>
                </a:cubicBezTo>
                <a:cubicBezTo>
                  <a:pt x="241" y="33"/>
                  <a:pt x="235" y="32"/>
                  <a:pt x="229" y="32"/>
                </a:cubicBezTo>
                <a:cubicBezTo>
                  <a:pt x="196" y="32"/>
                  <a:pt x="174" y="51"/>
                  <a:pt x="174" y="51"/>
                </a:cubicBezTo>
                <a:cubicBezTo>
                  <a:pt x="174" y="51"/>
                  <a:pt x="171" y="1"/>
                  <a:pt x="12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1" name="Google Shape;4571;p42">
            <a:extLst>
              <a:ext uri="{FF2B5EF4-FFF2-40B4-BE49-F238E27FC236}">
                <a16:creationId xmlns:a16="http://schemas.microsoft.com/office/drawing/2014/main" id="{60B7911B-F440-B474-1914-416AE2649EC7}"/>
              </a:ext>
            </a:extLst>
          </p:cNvPr>
          <p:cNvSpPr/>
          <p:nvPr/>
        </p:nvSpPr>
        <p:spPr>
          <a:xfrm>
            <a:off x="9900596" y="3444017"/>
            <a:ext cx="52111" cy="25449"/>
          </a:xfrm>
          <a:custGeom>
            <a:avLst/>
            <a:gdLst/>
            <a:ahLst/>
            <a:cxnLst/>
            <a:rect l="l" t="t" r="r" b="b"/>
            <a:pathLst>
              <a:path w="344" h="168" extrusionOk="0">
                <a:moveTo>
                  <a:pt x="218" y="1"/>
                </a:moveTo>
                <a:cubicBezTo>
                  <a:pt x="173" y="1"/>
                  <a:pt x="170" y="51"/>
                  <a:pt x="170" y="51"/>
                </a:cubicBezTo>
                <a:cubicBezTo>
                  <a:pt x="170" y="51"/>
                  <a:pt x="148" y="32"/>
                  <a:pt x="115" y="32"/>
                </a:cubicBezTo>
                <a:cubicBezTo>
                  <a:pt x="109" y="32"/>
                  <a:pt x="103" y="33"/>
                  <a:pt x="96" y="35"/>
                </a:cubicBezTo>
                <a:cubicBezTo>
                  <a:pt x="52" y="43"/>
                  <a:pt x="60" y="87"/>
                  <a:pt x="60" y="87"/>
                </a:cubicBezTo>
                <a:cubicBezTo>
                  <a:pt x="60" y="87"/>
                  <a:pt x="57" y="87"/>
                  <a:pt x="53" y="87"/>
                </a:cubicBezTo>
                <a:cubicBezTo>
                  <a:pt x="39" y="87"/>
                  <a:pt x="8" y="92"/>
                  <a:pt x="1" y="136"/>
                </a:cubicBezTo>
                <a:cubicBezTo>
                  <a:pt x="88" y="153"/>
                  <a:pt x="163" y="168"/>
                  <a:pt x="237" y="168"/>
                </a:cubicBezTo>
                <a:cubicBezTo>
                  <a:pt x="266" y="168"/>
                  <a:pt x="295" y="165"/>
                  <a:pt x="325" y="160"/>
                </a:cubicBezTo>
                <a:lnTo>
                  <a:pt x="321" y="70"/>
                </a:lnTo>
                <a:cubicBezTo>
                  <a:pt x="321" y="70"/>
                  <a:pt x="344" y="55"/>
                  <a:pt x="321" y="35"/>
                </a:cubicBezTo>
                <a:cubicBezTo>
                  <a:pt x="315" y="29"/>
                  <a:pt x="310" y="27"/>
                  <a:pt x="304" y="27"/>
                </a:cubicBezTo>
                <a:cubicBezTo>
                  <a:pt x="288" y="27"/>
                  <a:pt x="274" y="44"/>
                  <a:pt x="274" y="44"/>
                </a:cubicBezTo>
                <a:cubicBezTo>
                  <a:pt x="274" y="44"/>
                  <a:pt x="263" y="1"/>
                  <a:pt x="2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42">
            <a:extLst>
              <a:ext uri="{FF2B5EF4-FFF2-40B4-BE49-F238E27FC236}">
                <a16:creationId xmlns:a16="http://schemas.microsoft.com/office/drawing/2014/main" id="{2F6FE6C7-0B74-ECDF-8174-955628167FBD}"/>
              </a:ext>
            </a:extLst>
          </p:cNvPr>
          <p:cNvSpPr/>
          <p:nvPr/>
        </p:nvSpPr>
        <p:spPr>
          <a:xfrm>
            <a:off x="9892416" y="3261174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3"/>
                  <a:pt x="886" y="27"/>
                </a:cubicBezTo>
                <a:cubicBezTo>
                  <a:pt x="794" y="83"/>
                  <a:pt x="728" y="163"/>
                  <a:pt x="675" y="245"/>
                </a:cubicBezTo>
                <a:cubicBezTo>
                  <a:pt x="562" y="422"/>
                  <a:pt x="503" y="624"/>
                  <a:pt x="505" y="825"/>
                </a:cubicBezTo>
                <a:cubicBezTo>
                  <a:pt x="472" y="680"/>
                  <a:pt x="334" y="457"/>
                  <a:pt x="203" y="394"/>
                </a:cubicBezTo>
                <a:cubicBezTo>
                  <a:pt x="174" y="380"/>
                  <a:pt x="146" y="374"/>
                  <a:pt x="122" y="374"/>
                </a:cubicBezTo>
                <a:cubicBezTo>
                  <a:pt x="48" y="374"/>
                  <a:pt x="0" y="429"/>
                  <a:pt x="7" y="500"/>
                </a:cubicBezTo>
                <a:cubicBezTo>
                  <a:pt x="23" y="691"/>
                  <a:pt x="349" y="1006"/>
                  <a:pt x="532" y="1206"/>
                </a:cubicBezTo>
                <a:cubicBezTo>
                  <a:pt x="763" y="1104"/>
                  <a:pt x="1083" y="978"/>
                  <a:pt x="1324" y="861"/>
                </a:cubicBezTo>
                <a:cubicBezTo>
                  <a:pt x="1366" y="841"/>
                  <a:pt x="1412" y="813"/>
                  <a:pt x="1417" y="772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2" y="657"/>
                  <a:pt x="1224" y="657"/>
                  <a:pt x="1216" y="657"/>
                </a:cubicBezTo>
                <a:cubicBezTo>
                  <a:pt x="1010" y="657"/>
                  <a:pt x="808" y="757"/>
                  <a:pt x="711" y="907"/>
                </a:cubicBezTo>
                <a:cubicBezTo>
                  <a:pt x="840" y="667"/>
                  <a:pt x="971" y="425"/>
                  <a:pt x="1044" y="169"/>
                </a:cubicBezTo>
                <a:cubicBezTo>
                  <a:pt x="1052" y="136"/>
                  <a:pt x="1061" y="102"/>
                  <a:pt x="1052" y="69"/>
                </a:cubicBezTo>
                <a:cubicBezTo>
                  <a:pt x="1044" y="35"/>
                  <a:pt x="1014" y="4"/>
                  <a:pt x="973" y="0"/>
                </a:cubicBezTo>
                <a:cubicBezTo>
                  <a:pt x="970" y="0"/>
                  <a:pt x="967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42">
            <a:extLst>
              <a:ext uri="{FF2B5EF4-FFF2-40B4-BE49-F238E27FC236}">
                <a16:creationId xmlns:a16="http://schemas.microsoft.com/office/drawing/2014/main" id="{70AA155B-5109-0CC2-D7E7-932A07DCDAFA}"/>
              </a:ext>
            </a:extLst>
          </p:cNvPr>
          <p:cNvSpPr/>
          <p:nvPr/>
        </p:nvSpPr>
        <p:spPr>
          <a:xfrm>
            <a:off x="9972401" y="3277080"/>
            <a:ext cx="61806" cy="162998"/>
          </a:xfrm>
          <a:custGeom>
            <a:avLst/>
            <a:gdLst/>
            <a:ahLst/>
            <a:cxnLst/>
            <a:rect l="l" t="t" r="r" b="b"/>
            <a:pathLst>
              <a:path w="408" h="1076" fill="none" extrusionOk="0">
                <a:moveTo>
                  <a:pt x="407" y="1"/>
                </a:moveTo>
                <a:cubicBezTo>
                  <a:pt x="219" y="340"/>
                  <a:pt x="82" y="703"/>
                  <a:pt x="1" y="1076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4" name="Google Shape;4574;p42">
            <a:extLst>
              <a:ext uri="{FF2B5EF4-FFF2-40B4-BE49-F238E27FC236}">
                <a16:creationId xmlns:a16="http://schemas.microsoft.com/office/drawing/2014/main" id="{A8C3A790-D69F-1199-C746-91765AD16F2B}"/>
              </a:ext>
            </a:extLst>
          </p:cNvPr>
          <p:cNvSpPr/>
          <p:nvPr/>
        </p:nvSpPr>
        <p:spPr>
          <a:xfrm>
            <a:off x="9971340" y="3375697"/>
            <a:ext cx="115735" cy="65139"/>
          </a:xfrm>
          <a:custGeom>
            <a:avLst/>
            <a:gdLst/>
            <a:ahLst/>
            <a:cxnLst/>
            <a:rect l="l" t="t" r="r" b="b"/>
            <a:pathLst>
              <a:path w="764" h="430" fill="none" extrusionOk="0">
                <a:moveTo>
                  <a:pt x="763" y="1"/>
                </a:moveTo>
                <a:cubicBezTo>
                  <a:pt x="471" y="67"/>
                  <a:pt x="200" y="218"/>
                  <a:pt x="1" y="430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5" name="Google Shape;4575;p42">
            <a:extLst>
              <a:ext uri="{FF2B5EF4-FFF2-40B4-BE49-F238E27FC236}">
                <a16:creationId xmlns:a16="http://schemas.microsoft.com/office/drawing/2014/main" id="{FD62C342-8DBA-E3DB-18B9-AD9C7B346A48}"/>
              </a:ext>
            </a:extLst>
          </p:cNvPr>
          <p:cNvSpPr/>
          <p:nvPr/>
        </p:nvSpPr>
        <p:spPr>
          <a:xfrm>
            <a:off x="9909837" y="3335553"/>
            <a:ext cx="61957" cy="104222"/>
          </a:xfrm>
          <a:custGeom>
            <a:avLst/>
            <a:gdLst/>
            <a:ahLst/>
            <a:cxnLst/>
            <a:rect l="l" t="t" r="r" b="b"/>
            <a:pathLst>
              <a:path w="409" h="688" fill="none" extrusionOk="0">
                <a:moveTo>
                  <a:pt x="1" y="0"/>
                </a:moveTo>
                <a:cubicBezTo>
                  <a:pt x="149" y="224"/>
                  <a:pt x="337" y="431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6" name="Google Shape;4576;p42">
            <a:extLst>
              <a:ext uri="{FF2B5EF4-FFF2-40B4-BE49-F238E27FC236}">
                <a16:creationId xmlns:a16="http://schemas.microsoft.com/office/drawing/2014/main" id="{67FB0169-7E0E-C545-06CD-0055BF01FEC6}"/>
              </a:ext>
            </a:extLst>
          </p:cNvPr>
          <p:cNvSpPr/>
          <p:nvPr/>
        </p:nvSpPr>
        <p:spPr>
          <a:xfrm>
            <a:off x="9934529" y="3435686"/>
            <a:ext cx="80893" cy="38477"/>
          </a:xfrm>
          <a:custGeom>
            <a:avLst/>
            <a:gdLst/>
            <a:ahLst/>
            <a:cxnLst/>
            <a:rect l="l" t="t" r="r" b="b"/>
            <a:pathLst>
              <a:path w="534" h="254" extrusionOk="0">
                <a:moveTo>
                  <a:pt x="296" y="1"/>
                </a:moveTo>
                <a:cubicBezTo>
                  <a:pt x="258" y="1"/>
                  <a:pt x="219" y="4"/>
                  <a:pt x="182" y="11"/>
                </a:cubicBezTo>
                <a:cubicBezTo>
                  <a:pt x="133" y="18"/>
                  <a:pt x="85" y="34"/>
                  <a:pt x="50" y="65"/>
                </a:cubicBezTo>
                <a:cubicBezTo>
                  <a:pt x="6" y="107"/>
                  <a:pt x="2" y="169"/>
                  <a:pt x="1" y="226"/>
                </a:cubicBezTo>
                <a:cubicBezTo>
                  <a:pt x="117" y="243"/>
                  <a:pt x="240" y="254"/>
                  <a:pt x="364" y="254"/>
                </a:cubicBezTo>
                <a:cubicBezTo>
                  <a:pt x="406" y="254"/>
                  <a:pt x="448" y="252"/>
                  <a:pt x="490" y="250"/>
                </a:cubicBezTo>
                <a:cubicBezTo>
                  <a:pt x="507" y="216"/>
                  <a:pt x="524" y="183"/>
                  <a:pt x="528" y="146"/>
                </a:cubicBezTo>
                <a:cubicBezTo>
                  <a:pt x="533" y="110"/>
                  <a:pt x="523" y="71"/>
                  <a:pt x="493" y="45"/>
                </a:cubicBezTo>
                <a:cubicBezTo>
                  <a:pt x="466" y="22"/>
                  <a:pt x="426" y="12"/>
                  <a:pt x="386" y="7"/>
                </a:cubicBezTo>
                <a:cubicBezTo>
                  <a:pt x="357" y="3"/>
                  <a:pt x="327" y="1"/>
                  <a:pt x="2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7" name="Google Shape;4577;p42">
            <a:extLst>
              <a:ext uri="{FF2B5EF4-FFF2-40B4-BE49-F238E27FC236}">
                <a16:creationId xmlns:a16="http://schemas.microsoft.com/office/drawing/2014/main" id="{A28A645E-4DB6-D439-BFF2-4F6F9A434C5F}"/>
              </a:ext>
            </a:extLst>
          </p:cNvPr>
          <p:cNvSpPr/>
          <p:nvPr/>
        </p:nvSpPr>
        <p:spPr>
          <a:xfrm>
            <a:off x="9958312" y="3457500"/>
            <a:ext cx="72107" cy="20148"/>
          </a:xfrm>
          <a:custGeom>
            <a:avLst/>
            <a:gdLst/>
            <a:ahLst/>
            <a:cxnLst/>
            <a:rect l="l" t="t" r="r" b="b"/>
            <a:pathLst>
              <a:path w="476" h="133" extrusionOk="0">
                <a:moveTo>
                  <a:pt x="351" y="0"/>
                </a:moveTo>
                <a:cubicBezTo>
                  <a:pt x="299" y="0"/>
                  <a:pt x="270" y="66"/>
                  <a:pt x="270" y="66"/>
                </a:cubicBezTo>
                <a:cubicBezTo>
                  <a:pt x="270" y="66"/>
                  <a:pt x="271" y="30"/>
                  <a:pt x="239" y="25"/>
                </a:cubicBezTo>
                <a:cubicBezTo>
                  <a:pt x="237" y="25"/>
                  <a:pt x="235" y="25"/>
                  <a:pt x="233" y="25"/>
                </a:cubicBezTo>
                <a:cubicBezTo>
                  <a:pt x="205" y="25"/>
                  <a:pt x="190" y="51"/>
                  <a:pt x="190" y="51"/>
                </a:cubicBezTo>
                <a:cubicBezTo>
                  <a:pt x="190" y="51"/>
                  <a:pt x="182" y="5"/>
                  <a:pt x="131" y="5"/>
                </a:cubicBezTo>
                <a:cubicBezTo>
                  <a:pt x="126" y="5"/>
                  <a:pt x="121" y="6"/>
                  <a:pt x="115" y="7"/>
                </a:cubicBezTo>
                <a:cubicBezTo>
                  <a:pt x="51" y="16"/>
                  <a:pt x="69" y="91"/>
                  <a:pt x="69" y="91"/>
                </a:cubicBezTo>
                <a:cubicBezTo>
                  <a:pt x="69" y="91"/>
                  <a:pt x="59" y="85"/>
                  <a:pt x="45" y="85"/>
                </a:cubicBezTo>
                <a:cubicBezTo>
                  <a:pt x="38" y="85"/>
                  <a:pt x="30" y="87"/>
                  <a:pt x="23" y="91"/>
                </a:cubicBezTo>
                <a:cubicBezTo>
                  <a:pt x="1" y="106"/>
                  <a:pt x="6" y="129"/>
                  <a:pt x="6" y="129"/>
                </a:cubicBezTo>
                <a:cubicBezTo>
                  <a:pt x="56" y="132"/>
                  <a:pt x="110" y="133"/>
                  <a:pt x="162" y="133"/>
                </a:cubicBezTo>
                <a:cubicBezTo>
                  <a:pt x="319" y="133"/>
                  <a:pt x="463" y="122"/>
                  <a:pt x="465" y="121"/>
                </a:cubicBezTo>
                <a:cubicBezTo>
                  <a:pt x="475" y="70"/>
                  <a:pt x="447" y="61"/>
                  <a:pt x="427" y="61"/>
                </a:cubicBezTo>
                <a:cubicBezTo>
                  <a:pt x="416" y="61"/>
                  <a:pt x="408" y="63"/>
                  <a:pt x="408" y="63"/>
                </a:cubicBezTo>
                <a:cubicBezTo>
                  <a:pt x="408" y="63"/>
                  <a:pt x="423" y="12"/>
                  <a:pt x="363" y="1"/>
                </a:cubicBezTo>
                <a:cubicBezTo>
                  <a:pt x="359" y="1"/>
                  <a:pt x="355" y="0"/>
                  <a:pt x="3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42">
            <a:extLst>
              <a:ext uri="{FF2B5EF4-FFF2-40B4-BE49-F238E27FC236}">
                <a16:creationId xmlns:a16="http://schemas.microsoft.com/office/drawing/2014/main" id="{30626825-3A5A-5C22-FF1D-8B2AF95A1261}"/>
              </a:ext>
            </a:extLst>
          </p:cNvPr>
          <p:cNvSpPr/>
          <p:nvPr/>
        </p:nvSpPr>
        <p:spPr>
          <a:xfrm>
            <a:off x="9903777" y="3453712"/>
            <a:ext cx="60140" cy="23632"/>
          </a:xfrm>
          <a:custGeom>
            <a:avLst/>
            <a:gdLst/>
            <a:ahLst/>
            <a:cxnLst/>
            <a:rect l="l" t="t" r="r" b="b"/>
            <a:pathLst>
              <a:path w="397" h="156" extrusionOk="0">
                <a:moveTo>
                  <a:pt x="238" y="0"/>
                </a:moveTo>
                <a:cubicBezTo>
                  <a:pt x="183" y="0"/>
                  <a:pt x="160" y="48"/>
                  <a:pt x="160" y="48"/>
                </a:cubicBezTo>
                <a:cubicBezTo>
                  <a:pt x="160" y="48"/>
                  <a:pt x="151" y="18"/>
                  <a:pt x="117" y="18"/>
                </a:cubicBezTo>
                <a:cubicBezTo>
                  <a:pt x="110" y="18"/>
                  <a:pt x="102" y="20"/>
                  <a:pt x="93" y="22"/>
                </a:cubicBezTo>
                <a:cubicBezTo>
                  <a:pt x="41" y="39"/>
                  <a:pt x="57" y="75"/>
                  <a:pt x="57" y="75"/>
                </a:cubicBezTo>
                <a:cubicBezTo>
                  <a:pt x="57" y="75"/>
                  <a:pt x="54" y="74"/>
                  <a:pt x="49" y="74"/>
                </a:cubicBezTo>
                <a:cubicBezTo>
                  <a:pt x="40" y="74"/>
                  <a:pt x="28" y="76"/>
                  <a:pt x="18" y="88"/>
                </a:cubicBezTo>
                <a:cubicBezTo>
                  <a:pt x="0" y="107"/>
                  <a:pt x="19" y="127"/>
                  <a:pt x="19" y="127"/>
                </a:cubicBezTo>
                <a:cubicBezTo>
                  <a:pt x="96" y="145"/>
                  <a:pt x="374" y="156"/>
                  <a:pt x="374" y="156"/>
                </a:cubicBezTo>
                <a:cubicBezTo>
                  <a:pt x="374" y="156"/>
                  <a:pt x="396" y="88"/>
                  <a:pt x="370" y="69"/>
                </a:cubicBezTo>
                <a:cubicBezTo>
                  <a:pt x="361" y="61"/>
                  <a:pt x="350" y="59"/>
                  <a:pt x="341" y="59"/>
                </a:cubicBezTo>
                <a:cubicBezTo>
                  <a:pt x="326" y="59"/>
                  <a:pt x="313" y="66"/>
                  <a:pt x="313" y="66"/>
                </a:cubicBezTo>
                <a:cubicBezTo>
                  <a:pt x="313" y="66"/>
                  <a:pt x="304" y="4"/>
                  <a:pt x="245" y="1"/>
                </a:cubicBezTo>
                <a:cubicBezTo>
                  <a:pt x="243" y="0"/>
                  <a:pt x="241" y="0"/>
                  <a:pt x="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42">
            <a:extLst>
              <a:ext uri="{FF2B5EF4-FFF2-40B4-BE49-F238E27FC236}">
                <a16:creationId xmlns:a16="http://schemas.microsoft.com/office/drawing/2014/main" id="{6A142A3C-479D-B72A-5D72-EFCDC8249F3C}"/>
              </a:ext>
            </a:extLst>
          </p:cNvPr>
          <p:cNvSpPr/>
          <p:nvPr/>
        </p:nvSpPr>
        <p:spPr>
          <a:xfrm>
            <a:off x="10710289" y="4423223"/>
            <a:ext cx="144062" cy="63169"/>
          </a:xfrm>
          <a:custGeom>
            <a:avLst/>
            <a:gdLst/>
            <a:ahLst/>
            <a:cxnLst/>
            <a:rect l="l" t="t" r="r" b="b"/>
            <a:pathLst>
              <a:path w="951" h="417" extrusionOk="0">
                <a:moveTo>
                  <a:pt x="345" y="1"/>
                </a:moveTo>
                <a:cubicBezTo>
                  <a:pt x="222" y="1"/>
                  <a:pt x="189" y="119"/>
                  <a:pt x="189" y="119"/>
                </a:cubicBezTo>
                <a:cubicBezTo>
                  <a:pt x="189" y="119"/>
                  <a:pt x="151" y="72"/>
                  <a:pt x="107" y="72"/>
                </a:cubicBezTo>
                <a:cubicBezTo>
                  <a:pt x="91" y="72"/>
                  <a:pt x="75" y="78"/>
                  <a:pt x="59" y="94"/>
                </a:cubicBezTo>
                <a:cubicBezTo>
                  <a:pt x="1" y="155"/>
                  <a:pt x="59" y="192"/>
                  <a:pt x="59" y="192"/>
                </a:cubicBezTo>
                <a:lnTo>
                  <a:pt x="50" y="412"/>
                </a:lnTo>
                <a:cubicBezTo>
                  <a:pt x="115" y="415"/>
                  <a:pt x="181" y="416"/>
                  <a:pt x="248" y="416"/>
                </a:cubicBezTo>
                <a:cubicBezTo>
                  <a:pt x="476" y="416"/>
                  <a:pt x="712" y="400"/>
                  <a:pt x="950" y="375"/>
                </a:cubicBezTo>
                <a:cubicBezTo>
                  <a:pt x="930" y="252"/>
                  <a:pt x="841" y="240"/>
                  <a:pt x="804" y="240"/>
                </a:cubicBezTo>
                <a:cubicBezTo>
                  <a:pt x="794" y="240"/>
                  <a:pt x="788" y="240"/>
                  <a:pt x="788" y="240"/>
                </a:cubicBezTo>
                <a:cubicBezTo>
                  <a:pt x="788" y="240"/>
                  <a:pt x="809" y="120"/>
                  <a:pt x="689" y="94"/>
                </a:cubicBezTo>
                <a:cubicBezTo>
                  <a:pt x="671" y="90"/>
                  <a:pt x="654" y="88"/>
                  <a:pt x="638" y="88"/>
                </a:cubicBezTo>
                <a:cubicBezTo>
                  <a:pt x="545" y="88"/>
                  <a:pt x="481" y="142"/>
                  <a:pt x="481" y="142"/>
                </a:cubicBezTo>
                <a:cubicBezTo>
                  <a:pt x="481" y="142"/>
                  <a:pt x="471" y="1"/>
                  <a:pt x="347" y="1"/>
                </a:cubicBezTo>
                <a:cubicBezTo>
                  <a:pt x="346" y="1"/>
                  <a:pt x="346" y="1"/>
                  <a:pt x="3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42">
            <a:extLst>
              <a:ext uri="{FF2B5EF4-FFF2-40B4-BE49-F238E27FC236}">
                <a16:creationId xmlns:a16="http://schemas.microsoft.com/office/drawing/2014/main" id="{DEE11104-5244-0262-6FDE-860FF0328CF1}"/>
              </a:ext>
            </a:extLst>
          </p:cNvPr>
          <p:cNvSpPr/>
          <p:nvPr/>
        </p:nvSpPr>
        <p:spPr>
          <a:xfrm>
            <a:off x="10456399" y="4409741"/>
            <a:ext cx="144214" cy="69986"/>
          </a:xfrm>
          <a:custGeom>
            <a:avLst/>
            <a:gdLst/>
            <a:ahLst/>
            <a:cxnLst/>
            <a:rect l="l" t="t" r="r" b="b"/>
            <a:pathLst>
              <a:path w="952" h="462" extrusionOk="0">
                <a:moveTo>
                  <a:pt x="606" y="1"/>
                </a:moveTo>
                <a:cubicBezTo>
                  <a:pt x="606" y="1"/>
                  <a:pt x="605" y="1"/>
                  <a:pt x="605" y="1"/>
                </a:cubicBezTo>
                <a:cubicBezTo>
                  <a:pt x="481" y="1"/>
                  <a:pt x="471" y="141"/>
                  <a:pt x="471" y="141"/>
                </a:cubicBezTo>
                <a:cubicBezTo>
                  <a:pt x="471" y="141"/>
                  <a:pt x="407" y="88"/>
                  <a:pt x="314" y="88"/>
                </a:cubicBezTo>
                <a:cubicBezTo>
                  <a:pt x="298" y="88"/>
                  <a:pt x="281" y="90"/>
                  <a:pt x="263" y="94"/>
                </a:cubicBezTo>
                <a:cubicBezTo>
                  <a:pt x="143" y="120"/>
                  <a:pt x="164" y="240"/>
                  <a:pt x="164" y="240"/>
                </a:cubicBezTo>
                <a:cubicBezTo>
                  <a:pt x="164" y="240"/>
                  <a:pt x="158" y="239"/>
                  <a:pt x="148" y="239"/>
                </a:cubicBezTo>
                <a:cubicBezTo>
                  <a:pt x="111" y="239"/>
                  <a:pt x="21" y="252"/>
                  <a:pt x="0" y="374"/>
                </a:cubicBezTo>
                <a:cubicBezTo>
                  <a:pt x="243" y="421"/>
                  <a:pt x="453" y="461"/>
                  <a:pt x="656" y="461"/>
                </a:cubicBezTo>
                <a:cubicBezTo>
                  <a:pt x="737" y="461"/>
                  <a:pt x="817" y="455"/>
                  <a:pt x="898" y="440"/>
                </a:cubicBezTo>
                <a:lnTo>
                  <a:pt x="892" y="192"/>
                </a:lnTo>
                <a:cubicBezTo>
                  <a:pt x="892" y="192"/>
                  <a:pt x="951" y="155"/>
                  <a:pt x="892" y="94"/>
                </a:cubicBezTo>
                <a:cubicBezTo>
                  <a:pt x="876" y="78"/>
                  <a:pt x="860" y="72"/>
                  <a:pt x="845" y="72"/>
                </a:cubicBezTo>
                <a:cubicBezTo>
                  <a:pt x="801" y="72"/>
                  <a:pt x="763" y="119"/>
                  <a:pt x="763" y="119"/>
                </a:cubicBezTo>
                <a:cubicBezTo>
                  <a:pt x="763" y="119"/>
                  <a:pt x="729" y="1"/>
                  <a:pt x="6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2">
            <a:extLst>
              <a:ext uri="{FF2B5EF4-FFF2-40B4-BE49-F238E27FC236}">
                <a16:creationId xmlns:a16="http://schemas.microsoft.com/office/drawing/2014/main" id="{970D1AC7-7EE2-92E7-8184-DBDFF3D1158A}"/>
              </a:ext>
            </a:extLst>
          </p:cNvPr>
          <p:cNvSpPr/>
          <p:nvPr/>
        </p:nvSpPr>
        <p:spPr>
          <a:xfrm>
            <a:off x="10452460" y="4006939"/>
            <a:ext cx="518988" cy="431278"/>
          </a:xfrm>
          <a:custGeom>
            <a:avLst/>
            <a:gdLst/>
            <a:ahLst/>
            <a:cxnLst/>
            <a:rect l="l" t="t" r="r" b="b"/>
            <a:pathLst>
              <a:path w="3426" h="2847" extrusionOk="0">
                <a:moveTo>
                  <a:pt x="2314" y="1"/>
                </a:moveTo>
                <a:cubicBezTo>
                  <a:pt x="2245" y="1"/>
                  <a:pt x="2179" y="31"/>
                  <a:pt x="2123" y="65"/>
                </a:cubicBezTo>
                <a:cubicBezTo>
                  <a:pt x="1904" y="195"/>
                  <a:pt x="1745" y="382"/>
                  <a:pt x="1618" y="578"/>
                </a:cubicBezTo>
                <a:cubicBezTo>
                  <a:pt x="1348" y="997"/>
                  <a:pt x="1208" y="1472"/>
                  <a:pt x="1212" y="1947"/>
                </a:cubicBezTo>
                <a:cubicBezTo>
                  <a:pt x="1131" y="1605"/>
                  <a:pt x="798" y="1078"/>
                  <a:pt x="486" y="930"/>
                </a:cubicBezTo>
                <a:cubicBezTo>
                  <a:pt x="416" y="897"/>
                  <a:pt x="350" y="882"/>
                  <a:pt x="291" y="882"/>
                </a:cubicBezTo>
                <a:cubicBezTo>
                  <a:pt x="115" y="882"/>
                  <a:pt x="1" y="1012"/>
                  <a:pt x="16" y="1178"/>
                </a:cubicBezTo>
                <a:cubicBezTo>
                  <a:pt x="60" y="1632"/>
                  <a:pt x="842" y="2377"/>
                  <a:pt x="1279" y="2847"/>
                </a:cubicBezTo>
                <a:cubicBezTo>
                  <a:pt x="1832" y="2608"/>
                  <a:pt x="2600" y="2307"/>
                  <a:pt x="3176" y="2034"/>
                </a:cubicBezTo>
                <a:cubicBezTo>
                  <a:pt x="3279" y="1984"/>
                  <a:pt x="3385" y="1919"/>
                  <a:pt x="3399" y="1822"/>
                </a:cubicBezTo>
                <a:cubicBezTo>
                  <a:pt x="3425" y="1657"/>
                  <a:pt x="3177" y="1558"/>
                  <a:pt x="2975" y="1550"/>
                </a:cubicBezTo>
                <a:cubicBezTo>
                  <a:pt x="2956" y="1549"/>
                  <a:pt x="2937" y="1549"/>
                  <a:pt x="2919" y="1549"/>
                </a:cubicBezTo>
                <a:cubicBezTo>
                  <a:pt x="2426" y="1549"/>
                  <a:pt x="1940" y="1783"/>
                  <a:pt x="1708" y="2138"/>
                </a:cubicBezTo>
                <a:cubicBezTo>
                  <a:pt x="2018" y="1573"/>
                  <a:pt x="2328" y="1002"/>
                  <a:pt x="2503" y="400"/>
                </a:cubicBezTo>
                <a:cubicBezTo>
                  <a:pt x="2525" y="322"/>
                  <a:pt x="2546" y="242"/>
                  <a:pt x="2525" y="163"/>
                </a:cubicBezTo>
                <a:cubicBezTo>
                  <a:pt x="2505" y="83"/>
                  <a:pt x="2432" y="10"/>
                  <a:pt x="2335" y="2"/>
                </a:cubicBezTo>
                <a:cubicBezTo>
                  <a:pt x="2328" y="1"/>
                  <a:pt x="2321" y="1"/>
                  <a:pt x="23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2">
            <a:extLst>
              <a:ext uri="{FF2B5EF4-FFF2-40B4-BE49-F238E27FC236}">
                <a16:creationId xmlns:a16="http://schemas.microsoft.com/office/drawing/2014/main" id="{88CBA8B7-4D2B-75DF-1C32-198ED21905EE}"/>
              </a:ext>
            </a:extLst>
          </p:cNvPr>
          <p:cNvSpPr/>
          <p:nvPr/>
        </p:nvSpPr>
        <p:spPr>
          <a:xfrm>
            <a:off x="10644847" y="4045568"/>
            <a:ext cx="147849" cy="384166"/>
          </a:xfrm>
          <a:custGeom>
            <a:avLst/>
            <a:gdLst/>
            <a:ahLst/>
            <a:cxnLst/>
            <a:rect l="l" t="t" r="r" b="b"/>
            <a:pathLst>
              <a:path w="976" h="2536" fill="none" extrusionOk="0">
                <a:moveTo>
                  <a:pt x="975" y="0"/>
                </a:moveTo>
                <a:cubicBezTo>
                  <a:pt x="526" y="797"/>
                  <a:pt x="196" y="1654"/>
                  <a:pt x="1" y="253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2">
            <a:extLst>
              <a:ext uri="{FF2B5EF4-FFF2-40B4-BE49-F238E27FC236}">
                <a16:creationId xmlns:a16="http://schemas.microsoft.com/office/drawing/2014/main" id="{CA8072BE-CDB3-23E9-29CF-62F94F55FA18}"/>
              </a:ext>
            </a:extLst>
          </p:cNvPr>
          <p:cNvSpPr/>
          <p:nvPr/>
        </p:nvSpPr>
        <p:spPr>
          <a:xfrm>
            <a:off x="10642272" y="4277948"/>
            <a:ext cx="277369" cy="153151"/>
          </a:xfrm>
          <a:custGeom>
            <a:avLst/>
            <a:gdLst/>
            <a:ahLst/>
            <a:cxnLst/>
            <a:rect l="l" t="t" r="r" b="b"/>
            <a:pathLst>
              <a:path w="1831" h="1011" fill="none" extrusionOk="0">
                <a:moveTo>
                  <a:pt x="1830" y="1"/>
                </a:moveTo>
                <a:cubicBezTo>
                  <a:pt x="1128" y="154"/>
                  <a:pt x="481" y="512"/>
                  <a:pt x="0" y="101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2">
            <a:extLst>
              <a:ext uri="{FF2B5EF4-FFF2-40B4-BE49-F238E27FC236}">
                <a16:creationId xmlns:a16="http://schemas.microsoft.com/office/drawing/2014/main" id="{F7B93291-E91B-4FE9-F981-3C9152A05FC5}"/>
              </a:ext>
            </a:extLst>
          </p:cNvPr>
          <p:cNvSpPr/>
          <p:nvPr/>
        </p:nvSpPr>
        <p:spPr>
          <a:xfrm>
            <a:off x="10495482" y="4182663"/>
            <a:ext cx="148455" cy="245406"/>
          </a:xfrm>
          <a:custGeom>
            <a:avLst/>
            <a:gdLst/>
            <a:ahLst/>
            <a:cxnLst/>
            <a:rect l="l" t="t" r="r" b="b"/>
            <a:pathLst>
              <a:path w="980" h="1620" fill="none" extrusionOk="0">
                <a:moveTo>
                  <a:pt x="1" y="0"/>
                </a:moveTo>
                <a:cubicBezTo>
                  <a:pt x="357" y="527"/>
                  <a:pt x="809" y="1018"/>
                  <a:pt x="979" y="16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2">
            <a:extLst>
              <a:ext uri="{FF2B5EF4-FFF2-40B4-BE49-F238E27FC236}">
                <a16:creationId xmlns:a16="http://schemas.microsoft.com/office/drawing/2014/main" id="{746D5AC6-2110-8F89-5AA5-34D647EDA1D2}"/>
              </a:ext>
            </a:extLst>
          </p:cNvPr>
          <p:cNvSpPr/>
          <p:nvPr/>
        </p:nvSpPr>
        <p:spPr>
          <a:xfrm>
            <a:off x="10551532" y="4398985"/>
            <a:ext cx="196779" cy="98617"/>
          </a:xfrm>
          <a:custGeom>
            <a:avLst/>
            <a:gdLst/>
            <a:ahLst/>
            <a:cxnLst/>
            <a:rect l="l" t="t" r="r" b="b"/>
            <a:pathLst>
              <a:path w="1299" h="651" extrusionOk="0">
                <a:moveTo>
                  <a:pt x="720" y="0"/>
                </a:moveTo>
                <a:cubicBezTo>
                  <a:pt x="626" y="0"/>
                  <a:pt x="533" y="9"/>
                  <a:pt x="441" y="25"/>
                </a:cubicBezTo>
                <a:cubicBezTo>
                  <a:pt x="323" y="47"/>
                  <a:pt x="204" y="85"/>
                  <a:pt x="125" y="165"/>
                </a:cubicBezTo>
                <a:cubicBezTo>
                  <a:pt x="15" y="274"/>
                  <a:pt x="5" y="434"/>
                  <a:pt x="1" y="579"/>
                </a:cubicBezTo>
                <a:cubicBezTo>
                  <a:pt x="278" y="623"/>
                  <a:pt x="572" y="651"/>
                  <a:pt x="869" y="651"/>
                </a:cubicBezTo>
                <a:cubicBezTo>
                  <a:pt x="978" y="651"/>
                  <a:pt x="1087" y="647"/>
                  <a:pt x="1195" y="639"/>
                </a:cubicBezTo>
                <a:cubicBezTo>
                  <a:pt x="1236" y="553"/>
                  <a:pt x="1277" y="466"/>
                  <a:pt x="1287" y="375"/>
                </a:cubicBezTo>
                <a:cubicBezTo>
                  <a:pt x="1299" y="283"/>
                  <a:pt x="1275" y="181"/>
                  <a:pt x="1202" y="116"/>
                </a:cubicBezTo>
                <a:cubicBezTo>
                  <a:pt x="1134" y="55"/>
                  <a:pt x="1036" y="30"/>
                  <a:pt x="942" y="16"/>
                </a:cubicBezTo>
                <a:cubicBezTo>
                  <a:pt x="869" y="6"/>
                  <a:pt x="795" y="0"/>
                  <a:pt x="7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2">
            <a:extLst>
              <a:ext uri="{FF2B5EF4-FFF2-40B4-BE49-F238E27FC236}">
                <a16:creationId xmlns:a16="http://schemas.microsoft.com/office/drawing/2014/main" id="{17F64959-8558-D21C-665B-82AF58C2D633}"/>
              </a:ext>
            </a:extLst>
          </p:cNvPr>
          <p:cNvSpPr/>
          <p:nvPr/>
        </p:nvSpPr>
        <p:spPr>
          <a:xfrm>
            <a:off x="10617125" y="4447764"/>
            <a:ext cx="197839" cy="55292"/>
          </a:xfrm>
          <a:custGeom>
            <a:avLst/>
            <a:gdLst/>
            <a:ahLst/>
            <a:cxnLst/>
            <a:rect l="l" t="t" r="r" b="b"/>
            <a:pathLst>
              <a:path w="1306" h="365" extrusionOk="0">
                <a:moveTo>
                  <a:pt x="966" y="0"/>
                </a:moveTo>
                <a:cubicBezTo>
                  <a:pt x="821" y="0"/>
                  <a:pt x="740" y="182"/>
                  <a:pt x="740" y="182"/>
                </a:cubicBezTo>
                <a:cubicBezTo>
                  <a:pt x="740" y="182"/>
                  <a:pt x="746" y="84"/>
                  <a:pt x="655" y="70"/>
                </a:cubicBezTo>
                <a:cubicBezTo>
                  <a:pt x="649" y="69"/>
                  <a:pt x="643" y="69"/>
                  <a:pt x="638" y="69"/>
                </a:cubicBezTo>
                <a:cubicBezTo>
                  <a:pt x="559" y="69"/>
                  <a:pt x="519" y="142"/>
                  <a:pt x="519" y="142"/>
                </a:cubicBezTo>
                <a:cubicBezTo>
                  <a:pt x="519" y="142"/>
                  <a:pt x="497" y="11"/>
                  <a:pt x="354" y="11"/>
                </a:cubicBezTo>
                <a:cubicBezTo>
                  <a:pt x="341" y="11"/>
                  <a:pt x="328" y="12"/>
                  <a:pt x="313" y="14"/>
                </a:cubicBezTo>
                <a:cubicBezTo>
                  <a:pt x="133" y="43"/>
                  <a:pt x="188" y="251"/>
                  <a:pt x="188" y="251"/>
                </a:cubicBezTo>
                <a:cubicBezTo>
                  <a:pt x="188" y="251"/>
                  <a:pt x="157" y="233"/>
                  <a:pt x="119" y="233"/>
                </a:cubicBezTo>
                <a:cubicBezTo>
                  <a:pt x="100" y="233"/>
                  <a:pt x="80" y="238"/>
                  <a:pt x="60" y="251"/>
                </a:cubicBezTo>
                <a:cubicBezTo>
                  <a:pt x="1" y="291"/>
                  <a:pt x="14" y="355"/>
                  <a:pt x="14" y="355"/>
                </a:cubicBezTo>
                <a:cubicBezTo>
                  <a:pt x="145" y="362"/>
                  <a:pt x="284" y="365"/>
                  <a:pt x="420" y="365"/>
                </a:cubicBezTo>
                <a:cubicBezTo>
                  <a:pt x="859" y="365"/>
                  <a:pt x="1266" y="338"/>
                  <a:pt x="1278" y="338"/>
                </a:cubicBezTo>
                <a:cubicBezTo>
                  <a:pt x="1278" y="338"/>
                  <a:pt x="1278" y="338"/>
                  <a:pt x="1278" y="338"/>
                </a:cubicBezTo>
                <a:cubicBezTo>
                  <a:pt x="1306" y="195"/>
                  <a:pt x="1229" y="170"/>
                  <a:pt x="1173" y="170"/>
                </a:cubicBezTo>
                <a:cubicBezTo>
                  <a:pt x="1145" y="170"/>
                  <a:pt x="1122" y="177"/>
                  <a:pt x="1122" y="177"/>
                </a:cubicBezTo>
                <a:cubicBezTo>
                  <a:pt x="1122" y="177"/>
                  <a:pt x="1160" y="33"/>
                  <a:pt x="998" y="3"/>
                </a:cubicBezTo>
                <a:cubicBezTo>
                  <a:pt x="987" y="1"/>
                  <a:pt x="976" y="0"/>
                  <a:pt x="9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7" name="Google Shape;4587;p42">
            <a:extLst>
              <a:ext uri="{FF2B5EF4-FFF2-40B4-BE49-F238E27FC236}">
                <a16:creationId xmlns:a16="http://schemas.microsoft.com/office/drawing/2014/main" id="{F260AA08-0549-A29F-F6E7-CE0A6A1DCE7D}"/>
              </a:ext>
            </a:extLst>
          </p:cNvPr>
          <p:cNvSpPr/>
          <p:nvPr/>
        </p:nvSpPr>
        <p:spPr>
          <a:xfrm>
            <a:off x="10465488" y="4436251"/>
            <a:ext cx="164967" cy="65442"/>
          </a:xfrm>
          <a:custGeom>
            <a:avLst/>
            <a:gdLst/>
            <a:ahLst/>
            <a:cxnLst/>
            <a:rect l="l" t="t" r="r" b="b"/>
            <a:pathLst>
              <a:path w="1089" h="432" extrusionOk="0">
                <a:moveTo>
                  <a:pt x="656" y="1"/>
                </a:moveTo>
                <a:cubicBezTo>
                  <a:pt x="504" y="1"/>
                  <a:pt x="442" y="133"/>
                  <a:pt x="442" y="133"/>
                </a:cubicBezTo>
                <a:cubicBezTo>
                  <a:pt x="442" y="133"/>
                  <a:pt x="415" y="52"/>
                  <a:pt x="320" y="52"/>
                </a:cubicBezTo>
                <a:cubicBezTo>
                  <a:pt x="301" y="52"/>
                  <a:pt x="280" y="55"/>
                  <a:pt x="256" y="62"/>
                </a:cubicBezTo>
                <a:cubicBezTo>
                  <a:pt x="109" y="107"/>
                  <a:pt x="156" y="209"/>
                  <a:pt x="156" y="209"/>
                </a:cubicBezTo>
                <a:cubicBezTo>
                  <a:pt x="156" y="209"/>
                  <a:pt x="146" y="206"/>
                  <a:pt x="132" y="206"/>
                </a:cubicBezTo>
                <a:cubicBezTo>
                  <a:pt x="109" y="206"/>
                  <a:pt x="75" y="213"/>
                  <a:pt x="47" y="245"/>
                </a:cubicBezTo>
                <a:cubicBezTo>
                  <a:pt x="0" y="300"/>
                  <a:pt x="51" y="353"/>
                  <a:pt x="51" y="353"/>
                </a:cubicBezTo>
                <a:cubicBezTo>
                  <a:pt x="266" y="405"/>
                  <a:pt x="1029" y="431"/>
                  <a:pt x="1029" y="431"/>
                </a:cubicBezTo>
                <a:cubicBezTo>
                  <a:pt x="1029" y="431"/>
                  <a:pt x="1088" y="246"/>
                  <a:pt x="1019" y="193"/>
                </a:cubicBezTo>
                <a:cubicBezTo>
                  <a:pt x="993" y="172"/>
                  <a:pt x="965" y="166"/>
                  <a:pt x="940" y="166"/>
                </a:cubicBezTo>
                <a:cubicBezTo>
                  <a:pt x="897" y="166"/>
                  <a:pt x="863" y="184"/>
                  <a:pt x="863" y="184"/>
                </a:cubicBezTo>
                <a:cubicBezTo>
                  <a:pt x="863" y="184"/>
                  <a:pt x="837" y="12"/>
                  <a:pt x="673" y="2"/>
                </a:cubicBezTo>
                <a:cubicBezTo>
                  <a:pt x="667" y="1"/>
                  <a:pt x="662" y="1"/>
                  <a:pt x="6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8" name="Google Shape;4588;p42">
            <a:extLst>
              <a:ext uri="{FF2B5EF4-FFF2-40B4-BE49-F238E27FC236}">
                <a16:creationId xmlns:a16="http://schemas.microsoft.com/office/drawing/2014/main" id="{1436D4FE-DF4F-641A-BC4A-B278FD848C55}"/>
              </a:ext>
            </a:extLst>
          </p:cNvPr>
          <p:cNvSpPr/>
          <p:nvPr/>
        </p:nvSpPr>
        <p:spPr>
          <a:xfrm>
            <a:off x="9559904" y="5087792"/>
            <a:ext cx="218744" cy="96041"/>
          </a:xfrm>
          <a:custGeom>
            <a:avLst/>
            <a:gdLst/>
            <a:ahLst/>
            <a:cxnLst/>
            <a:rect l="l" t="t" r="r" b="b"/>
            <a:pathLst>
              <a:path w="1444" h="634" extrusionOk="0">
                <a:moveTo>
                  <a:pt x="527" y="1"/>
                </a:moveTo>
                <a:cubicBezTo>
                  <a:pt x="338" y="1"/>
                  <a:pt x="288" y="180"/>
                  <a:pt x="288" y="180"/>
                </a:cubicBezTo>
                <a:cubicBezTo>
                  <a:pt x="288" y="180"/>
                  <a:pt x="230" y="110"/>
                  <a:pt x="164" y="110"/>
                </a:cubicBezTo>
                <a:cubicBezTo>
                  <a:pt x="140" y="110"/>
                  <a:pt x="115" y="119"/>
                  <a:pt x="92" y="143"/>
                </a:cubicBezTo>
                <a:cubicBezTo>
                  <a:pt x="1" y="236"/>
                  <a:pt x="92" y="293"/>
                  <a:pt x="92" y="293"/>
                </a:cubicBezTo>
                <a:lnTo>
                  <a:pt x="75" y="627"/>
                </a:lnTo>
                <a:cubicBezTo>
                  <a:pt x="174" y="631"/>
                  <a:pt x="273" y="633"/>
                  <a:pt x="373" y="633"/>
                </a:cubicBezTo>
                <a:cubicBezTo>
                  <a:pt x="721" y="633"/>
                  <a:pt x="1079" y="609"/>
                  <a:pt x="1444" y="569"/>
                </a:cubicBezTo>
                <a:cubicBezTo>
                  <a:pt x="1414" y="384"/>
                  <a:pt x="1280" y="364"/>
                  <a:pt x="1223" y="364"/>
                </a:cubicBezTo>
                <a:cubicBezTo>
                  <a:pt x="1207" y="364"/>
                  <a:pt x="1198" y="365"/>
                  <a:pt x="1198" y="365"/>
                </a:cubicBezTo>
                <a:cubicBezTo>
                  <a:pt x="1198" y="365"/>
                  <a:pt x="1230" y="182"/>
                  <a:pt x="1048" y="143"/>
                </a:cubicBezTo>
                <a:cubicBezTo>
                  <a:pt x="1020" y="137"/>
                  <a:pt x="993" y="135"/>
                  <a:pt x="968" y="135"/>
                </a:cubicBezTo>
                <a:cubicBezTo>
                  <a:pt x="827" y="135"/>
                  <a:pt x="730" y="216"/>
                  <a:pt x="730" y="216"/>
                </a:cubicBezTo>
                <a:cubicBezTo>
                  <a:pt x="730" y="216"/>
                  <a:pt x="715" y="1"/>
                  <a:pt x="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9" name="Google Shape;4589;p42">
            <a:extLst>
              <a:ext uri="{FF2B5EF4-FFF2-40B4-BE49-F238E27FC236}">
                <a16:creationId xmlns:a16="http://schemas.microsoft.com/office/drawing/2014/main" id="{81F89C4A-3899-A1DB-059C-040EC7D1B62E}"/>
              </a:ext>
            </a:extLst>
          </p:cNvPr>
          <p:cNvSpPr/>
          <p:nvPr/>
        </p:nvSpPr>
        <p:spPr>
          <a:xfrm>
            <a:off x="9174675" y="5067190"/>
            <a:ext cx="218744" cy="106191"/>
          </a:xfrm>
          <a:custGeom>
            <a:avLst/>
            <a:gdLst/>
            <a:ahLst/>
            <a:cxnLst/>
            <a:rect l="l" t="t" r="r" b="b"/>
            <a:pathLst>
              <a:path w="1444" h="701" extrusionOk="0">
                <a:moveTo>
                  <a:pt x="917" y="0"/>
                </a:moveTo>
                <a:cubicBezTo>
                  <a:pt x="729" y="0"/>
                  <a:pt x="714" y="214"/>
                  <a:pt x="714" y="214"/>
                </a:cubicBezTo>
                <a:cubicBezTo>
                  <a:pt x="714" y="214"/>
                  <a:pt x="616" y="133"/>
                  <a:pt x="476" y="133"/>
                </a:cubicBezTo>
                <a:cubicBezTo>
                  <a:pt x="451" y="133"/>
                  <a:pt x="425" y="136"/>
                  <a:pt x="397" y="142"/>
                </a:cubicBezTo>
                <a:cubicBezTo>
                  <a:pt x="214" y="181"/>
                  <a:pt x="248" y="364"/>
                  <a:pt x="248" y="364"/>
                </a:cubicBezTo>
                <a:cubicBezTo>
                  <a:pt x="248" y="364"/>
                  <a:pt x="238" y="363"/>
                  <a:pt x="223" y="363"/>
                </a:cubicBezTo>
                <a:cubicBezTo>
                  <a:pt x="166" y="363"/>
                  <a:pt x="31" y="382"/>
                  <a:pt x="1" y="569"/>
                </a:cubicBezTo>
                <a:cubicBezTo>
                  <a:pt x="370" y="640"/>
                  <a:pt x="688" y="700"/>
                  <a:pt x="998" y="700"/>
                </a:cubicBezTo>
                <a:cubicBezTo>
                  <a:pt x="1121" y="700"/>
                  <a:pt x="1243" y="691"/>
                  <a:pt x="1366" y="669"/>
                </a:cubicBezTo>
                <a:lnTo>
                  <a:pt x="1353" y="292"/>
                </a:lnTo>
                <a:cubicBezTo>
                  <a:pt x="1353" y="292"/>
                  <a:pt x="1443" y="235"/>
                  <a:pt x="1353" y="142"/>
                </a:cubicBezTo>
                <a:cubicBezTo>
                  <a:pt x="1329" y="118"/>
                  <a:pt x="1305" y="109"/>
                  <a:pt x="1281" y="109"/>
                </a:cubicBezTo>
                <a:cubicBezTo>
                  <a:pt x="1214" y="109"/>
                  <a:pt x="1157" y="179"/>
                  <a:pt x="1157" y="179"/>
                </a:cubicBezTo>
                <a:cubicBezTo>
                  <a:pt x="1157" y="179"/>
                  <a:pt x="1106" y="0"/>
                  <a:pt x="9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42">
            <a:extLst>
              <a:ext uri="{FF2B5EF4-FFF2-40B4-BE49-F238E27FC236}">
                <a16:creationId xmlns:a16="http://schemas.microsoft.com/office/drawing/2014/main" id="{9228FF91-3DD6-07A8-9E75-DB3A79541E9A}"/>
              </a:ext>
            </a:extLst>
          </p:cNvPr>
          <p:cNvSpPr/>
          <p:nvPr/>
        </p:nvSpPr>
        <p:spPr>
          <a:xfrm>
            <a:off x="9215122" y="4502753"/>
            <a:ext cx="651234" cy="597002"/>
          </a:xfrm>
          <a:custGeom>
            <a:avLst/>
            <a:gdLst/>
            <a:ahLst/>
            <a:cxnLst/>
            <a:rect l="l" t="t" r="r" b="b"/>
            <a:pathLst>
              <a:path w="4299" h="3941" extrusionOk="0">
                <a:moveTo>
                  <a:pt x="2904" y="0"/>
                </a:moveTo>
                <a:cubicBezTo>
                  <a:pt x="2818" y="0"/>
                  <a:pt x="2735" y="43"/>
                  <a:pt x="2664" y="89"/>
                </a:cubicBezTo>
                <a:cubicBezTo>
                  <a:pt x="2389" y="269"/>
                  <a:pt x="2189" y="529"/>
                  <a:pt x="2030" y="802"/>
                </a:cubicBezTo>
                <a:cubicBezTo>
                  <a:pt x="1691" y="1381"/>
                  <a:pt x="1513" y="2038"/>
                  <a:pt x="1520" y="2694"/>
                </a:cubicBezTo>
                <a:cubicBezTo>
                  <a:pt x="1419" y="2219"/>
                  <a:pt x="1002" y="1489"/>
                  <a:pt x="611" y="1285"/>
                </a:cubicBezTo>
                <a:cubicBezTo>
                  <a:pt x="523" y="1239"/>
                  <a:pt x="440" y="1219"/>
                  <a:pt x="365" y="1219"/>
                </a:cubicBezTo>
                <a:cubicBezTo>
                  <a:pt x="145" y="1219"/>
                  <a:pt x="0" y="1399"/>
                  <a:pt x="20" y="1629"/>
                </a:cubicBezTo>
                <a:cubicBezTo>
                  <a:pt x="74" y="2258"/>
                  <a:pt x="1053" y="3289"/>
                  <a:pt x="1603" y="3940"/>
                </a:cubicBezTo>
                <a:cubicBezTo>
                  <a:pt x="2298" y="3609"/>
                  <a:pt x="3262" y="3194"/>
                  <a:pt x="3985" y="2813"/>
                </a:cubicBezTo>
                <a:cubicBezTo>
                  <a:pt x="4114" y="2746"/>
                  <a:pt x="4247" y="2653"/>
                  <a:pt x="4266" y="2520"/>
                </a:cubicBezTo>
                <a:cubicBezTo>
                  <a:pt x="4298" y="2293"/>
                  <a:pt x="3986" y="2156"/>
                  <a:pt x="3732" y="2146"/>
                </a:cubicBezTo>
                <a:cubicBezTo>
                  <a:pt x="3708" y="2145"/>
                  <a:pt x="3683" y="2145"/>
                  <a:pt x="3659" y="2145"/>
                </a:cubicBezTo>
                <a:cubicBezTo>
                  <a:pt x="3040" y="2145"/>
                  <a:pt x="2432" y="2469"/>
                  <a:pt x="2141" y="2959"/>
                </a:cubicBezTo>
                <a:cubicBezTo>
                  <a:pt x="2530" y="2177"/>
                  <a:pt x="2921" y="1388"/>
                  <a:pt x="3140" y="552"/>
                </a:cubicBezTo>
                <a:cubicBezTo>
                  <a:pt x="3169" y="445"/>
                  <a:pt x="3192" y="332"/>
                  <a:pt x="3169" y="225"/>
                </a:cubicBezTo>
                <a:cubicBezTo>
                  <a:pt x="3143" y="117"/>
                  <a:pt x="3051" y="14"/>
                  <a:pt x="2931" y="2"/>
                </a:cubicBezTo>
                <a:cubicBezTo>
                  <a:pt x="2922" y="1"/>
                  <a:pt x="2913" y="0"/>
                  <a:pt x="29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1" name="Google Shape;4591;p42">
            <a:extLst>
              <a:ext uri="{FF2B5EF4-FFF2-40B4-BE49-F238E27FC236}">
                <a16:creationId xmlns:a16="http://schemas.microsoft.com/office/drawing/2014/main" id="{A50D109C-77E2-8F84-D40C-2ABA6D89795C}"/>
              </a:ext>
            </a:extLst>
          </p:cNvPr>
          <p:cNvSpPr/>
          <p:nvPr/>
        </p:nvSpPr>
        <p:spPr>
          <a:xfrm>
            <a:off x="9456288" y="4555925"/>
            <a:ext cx="185418" cy="531864"/>
          </a:xfrm>
          <a:custGeom>
            <a:avLst/>
            <a:gdLst/>
            <a:ahLst/>
            <a:cxnLst/>
            <a:rect l="l" t="t" r="r" b="b"/>
            <a:pathLst>
              <a:path w="1224" h="3511" fill="none" extrusionOk="0">
                <a:moveTo>
                  <a:pt x="1223" y="0"/>
                </a:moveTo>
                <a:cubicBezTo>
                  <a:pt x="658" y="1104"/>
                  <a:pt x="246" y="2289"/>
                  <a:pt x="1" y="351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42">
            <a:extLst>
              <a:ext uri="{FF2B5EF4-FFF2-40B4-BE49-F238E27FC236}">
                <a16:creationId xmlns:a16="http://schemas.microsoft.com/office/drawing/2014/main" id="{98E288AF-7808-B537-A1D8-E3653EEFA9A2}"/>
              </a:ext>
            </a:extLst>
          </p:cNvPr>
          <p:cNvSpPr/>
          <p:nvPr/>
        </p:nvSpPr>
        <p:spPr>
          <a:xfrm>
            <a:off x="9452803" y="4877681"/>
            <a:ext cx="348415" cy="212230"/>
          </a:xfrm>
          <a:custGeom>
            <a:avLst/>
            <a:gdLst/>
            <a:ahLst/>
            <a:cxnLst/>
            <a:rect l="l" t="t" r="r" b="b"/>
            <a:pathLst>
              <a:path w="2300" h="1401" fill="none" extrusionOk="0">
                <a:moveTo>
                  <a:pt x="2299" y="1"/>
                </a:moveTo>
                <a:cubicBezTo>
                  <a:pt x="1419" y="214"/>
                  <a:pt x="603" y="709"/>
                  <a:pt x="1" y="14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3" name="Google Shape;4593;p42">
            <a:extLst>
              <a:ext uri="{FF2B5EF4-FFF2-40B4-BE49-F238E27FC236}">
                <a16:creationId xmlns:a16="http://schemas.microsoft.com/office/drawing/2014/main" id="{CA1C70A7-0DA5-F3C6-F9FB-601E40931506}"/>
              </a:ext>
            </a:extLst>
          </p:cNvPr>
          <p:cNvSpPr/>
          <p:nvPr/>
        </p:nvSpPr>
        <p:spPr>
          <a:xfrm>
            <a:off x="9268748" y="4745737"/>
            <a:ext cx="186327" cy="339932"/>
          </a:xfrm>
          <a:custGeom>
            <a:avLst/>
            <a:gdLst/>
            <a:ahLst/>
            <a:cxnLst/>
            <a:rect l="l" t="t" r="r" b="b"/>
            <a:pathLst>
              <a:path w="1230" h="2244" fill="none" extrusionOk="0">
                <a:moveTo>
                  <a:pt x="1" y="1"/>
                </a:moveTo>
                <a:cubicBezTo>
                  <a:pt x="449" y="731"/>
                  <a:pt x="1014" y="1411"/>
                  <a:pt x="1229" y="224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42">
            <a:extLst>
              <a:ext uri="{FF2B5EF4-FFF2-40B4-BE49-F238E27FC236}">
                <a16:creationId xmlns:a16="http://schemas.microsoft.com/office/drawing/2014/main" id="{76839219-2F53-9C67-2C2F-D96242514D35}"/>
              </a:ext>
            </a:extLst>
          </p:cNvPr>
          <p:cNvSpPr/>
          <p:nvPr/>
        </p:nvSpPr>
        <p:spPr>
          <a:xfrm>
            <a:off x="9339037" y="5045528"/>
            <a:ext cx="246921" cy="136336"/>
          </a:xfrm>
          <a:custGeom>
            <a:avLst/>
            <a:gdLst/>
            <a:ahLst/>
            <a:cxnLst/>
            <a:rect l="l" t="t" r="r" b="b"/>
            <a:pathLst>
              <a:path w="1630" h="900" extrusionOk="0">
                <a:moveTo>
                  <a:pt x="905" y="0"/>
                </a:moveTo>
                <a:cubicBezTo>
                  <a:pt x="787" y="0"/>
                  <a:pt x="669" y="12"/>
                  <a:pt x="554" y="35"/>
                </a:cubicBezTo>
                <a:cubicBezTo>
                  <a:pt x="406" y="65"/>
                  <a:pt x="256" y="117"/>
                  <a:pt x="156" y="227"/>
                </a:cubicBezTo>
                <a:cubicBezTo>
                  <a:pt x="17" y="378"/>
                  <a:pt x="6" y="599"/>
                  <a:pt x="1" y="801"/>
                </a:cubicBezTo>
                <a:cubicBezTo>
                  <a:pt x="349" y="861"/>
                  <a:pt x="718" y="899"/>
                  <a:pt x="1091" y="899"/>
                </a:cubicBezTo>
                <a:cubicBezTo>
                  <a:pt x="1227" y="899"/>
                  <a:pt x="1364" y="894"/>
                  <a:pt x="1500" y="883"/>
                </a:cubicBezTo>
                <a:cubicBezTo>
                  <a:pt x="1551" y="764"/>
                  <a:pt x="1601" y="644"/>
                  <a:pt x="1615" y="516"/>
                </a:cubicBezTo>
                <a:cubicBezTo>
                  <a:pt x="1629" y="388"/>
                  <a:pt x="1599" y="251"/>
                  <a:pt x="1507" y="159"/>
                </a:cubicBezTo>
                <a:cubicBezTo>
                  <a:pt x="1424" y="75"/>
                  <a:pt x="1301" y="41"/>
                  <a:pt x="1183" y="21"/>
                </a:cubicBezTo>
                <a:cubicBezTo>
                  <a:pt x="1091" y="7"/>
                  <a:pt x="998" y="0"/>
                  <a:pt x="9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5" name="Google Shape;4595;p42">
            <a:extLst>
              <a:ext uri="{FF2B5EF4-FFF2-40B4-BE49-F238E27FC236}">
                <a16:creationId xmlns:a16="http://schemas.microsoft.com/office/drawing/2014/main" id="{DDECB619-956A-AE35-5E49-A7BBBB13530B}"/>
              </a:ext>
            </a:extLst>
          </p:cNvPr>
          <p:cNvSpPr/>
          <p:nvPr/>
        </p:nvSpPr>
        <p:spPr>
          <a:xfrm>
            <a:off x="9418265" y="5124755"/>
            <a:ext cx="301001" cy="84377"/>
          </a:xfrm>
          <a:custGeom>
            <a:avLst/>
            <a:gdLst/>
            <a:ahLst/>
            <a:cxnLst/>
            <a:rect l="l" t="t" r="r" b="b"/>
            <a:pathLst>
              <a:path w="1987" h="557" extrusionOk="0">
                <a:moveTo>
                  <a:pt x="1469" y="0"/>
                </a:moveTo>
                <a:cubicBezTo>
                  <a:pt x="1249" y="0"/>
                  <a:pt x="1125" y="276"/>
                  <a:pt x="1125" y="276"/>
                </a:cubicBezTo>
                <a:cubicBezTo>
                  <a:pt x="1125" y="276"/>
                  <a:pt x="1135" y="128"/>
                  <a:pt x="997" y="108"/>
                </a:cubicBezTo>
                <a:cubicBezTo>
                  <a:pt x="987" y="107"/>
                  <a:pt x="977" y="106"/>
                  <a:pt x="968" y="106"/>
                </a:cubicBezTo>
                <a:cubicBezTo>
                  <a:pt x="849" y="106"/>
                  <a:pt x="790" y="216"/>
                  <a:pt x="790" y="216"/>
                </a:cubicBezTo>
                <a:cubicBezTo>
                  <a:pt x="790" y="216"/>
                  <a:pt x="755" y="19"/>
                  <a:pt x="539" y="19"/>
                </a:cubicBezTo>
                <a:cubicBezTo>
                  <a:pt x="520" y="19"/>
                  <a:pt x="499" y="21"/>
                  <a:pt x="476" y="24"/>
                </a:cubicBezTo>
                <a:cubicBezTo>
                  <a:pt x="205" y="67"/>
                  <a:pt x="286" y="383"/>
                  <a:pt x="286" y="383"/>
                </a:cubicBezTo>
                <a:cubicBezTo>
                  <a:pt x="286" y="383"/>
                  <a:pt x="239" y="355"/>
                  <a:pt x="182" y="355"/>
                </a:cubicBezTo>
                <a:cubicBezTo>
                  <a:pt x="153" y="355"/>
                  <a:pt x="121" y="362"/>
                  <a:pt x="92" y="383"/>
                </a:cubicBezTo>
                <a:cubicBezTo>
                  <a:pt x="1" y="444"/>
                  <a:pt x="22" y="542"/>
                  <a:pt x="22" y="542"/>
                </a:cubicBezTo>
                <a:cubicBezTo>
                  <a:pt x="223" y="553"/>
                  <a:pt x="437" y="557"/>
                  <a:pt x="645" y="557"/>
                </a:cubicBezTo>
                <a:cubicBezTo>
                  <a:pt x="1319" y="557"/>
                  <a:pt x="1943" y="514"/>
                  <a:pt x="1943" y="512"/>
                </a:cubicBezTo>
                <a:cubicBezTo>
                  <a:pt x="1987" y="294"/>
                  <a:pt x="1868" y="258"/>
                  <a:pt x="1783" y="258"/>
                </a:cubicBezTo>
                <a:cubicBezTo>
                  <a:pt x="1740" y="258"/>
                  <a:pt x="1706" y="267"/>
                  <a:pt x="1706" y="267"/>
                </a:cubicBezTo>
                <a:cubicBezTo>
                  <a:pt x="1706" y="267"/>
                  <a:pt x="1766" y="50"/>
                  <a:pt x="1518" y="5"/>
                </a:cubicBezTo>
                <a:cubicBezTo>
                  <a:pt x="1501" y="2"/>
                  <a:pt x="1485" y="0"/>
                  <a:pt x="14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42">
            <a:extLst>
              <a:ext uri="{FF2B5EF4-FFF2-40B4-BE49-F238E27FC236}">
                <a16:creationId xmlns:a16="http://schemas.microsoft.com/office/drawing/2014/main" id="{0E4EA263-0158-AE8B-8B3A-6514D9FE52F4}"/>
              </a:ext>
            </a:extLst>
          </p:cNvPr>
          <p:cNvSpPr/>
          <p:nvPr/>
        </p:nvSpPr>
        <p:spPr>
          <a:xfrm>
            <a:off x="9188006" y="5108092"/>
            <a:ext cx="250708" cy="99526"/>
          </a:xfrm>
          <a:custGeom>
            <a:avLst/>
            <a:gdLst/>
            <a:ahLst/>
            <a:cxnLst/>
            <a:rect l="l" t="t" r="r" b="b"/>
            <a:pathLst>
              <a:path w="1655" h="657" extrusionOk="0">
                <a:moveTo>
                  <a:pt x="995" y="0"/>
                </a:moveTo>
                <a:cubicBezTo>
                  <a:pt x="764" y="0"/>
                  <a:pt x="669" y="202"/>
                  <a:pt x="669" y="202"/>
                </a:cubicBezTo>
                <a:cubicBezTo>
                  <a:pt x="669" y="202"/>
                  <a:pt x="627" y="77"/>
                  <a:pt x="482" y="77"/>
                </a:cubicBezTo>
                <a:cubicBezTo>
                  <a:pt x="455" y="77"/>
                  <a:pt x="423" y="82"/>
                  <a:pt x="387" y="93"/>
                </a:cubicBezTo>
                <a:cubicBezTo>
                  <a:pt x="165" y="161"/>
                  <a:pt x="237" y="316"/>
                  <a:pt x="237" y="316"/>
                </a:cubicBezTo>
                <a:cubicBezTo>
                  <a:pt x="237" y="316"/>
                  <a:pt x="222" y="312"/>
                  <a:pt x="199" y="312"/>
                </a:cubicBezTo>
                <a:cubicBezTo>
                  <a:pt x="164" y="312"/>
                  <a:pt x="112" y="322"/>
                  <a:pt x="70" y="371"/>
                </a:cubicBezTo>
                <a:cubicBezTo>
                  <a:pt x="0" y="453"/>
                  <a:pt x="77" y="533"/>
                  <a:pt x="77" y="533"/>
                </a:cubicBezTo>
                <a:cubicBezTo>
                  <a:pt x="403" y="611"/>
                  <a:pt x="1562" y="656"/>
                  <a:pt x="1562" y="656"/>
                </a:cubicBezTo>
                <a:cubicBezTo>
                  <a:pt x="1562" y="656"/>
                  <a:pt x="1655" y="377"/>
                  <a:pt x="1547" y="293"/>
                </a:cubicBezTo>
                <a:cubicBezTo>
                  <a:pt x="1508" y="262"/>
                  <a:pt x="1465" y="252"/>
                  <a:pt x="1426" y="252"/>
                </a:cubicBezTo>
                <a:cubicBezTo>
                  <a:pt x="1361" y="252"/>
                  <a:pt x="1310" y="280"/>
                  <a:pt x="1310" y="280"/>
                </a:cubicBezTo>
                <a:cubicBezTo>
                  <a:pt x="1310" y="280"/>
                  <a:pt x="1270" y="17"/>
                  <a:pt x="1020" y="1"/>
                </a:cubicBezTo>
                <a:cubicBezTo>
                  <a:pt x="1012" y="0"/>
                  <a:pt x="1003" y="0"/>
                  <a:pt x="9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7" name="Google Shape;4597;p42">
            <a:extLst>
              <a:ext uri="{FF2B5EF4-FFF2-40B4-BE49-F238E27FC236}">
                <a16:creationId xmlns:a16="http://schemas.microsoft.com/office/drawing/2014/main" id="{A4B662EE-1DDF-1713-70D0-D3BCE5A9B5E4}"/>
              </a:ext>
            </a:extLst>
          </p:cNvPr>
          <p:cNvSpPr/>
          <p:nvPr/>
        </p:nvSpPr>
        <p:spPr>
          <a:xfrm>
            <a:off x="11187773" y="5973683"/>
            <a:ext cx="271007" cy="109978"/>
          </a:xfrm>
          <a:custGeom>
            <a:avLst/>
            <a:gdLst/>
            <a:ahLst/>
            <a:cxnLst/>
            <a:rect l="l" t="t" r="r" b="b"/>
            <a:pathLst>
              <a:path w="1789" h="726" extrusionOk="0">
                <a:moveTo>
                  <a:pt x="652" y="1"/>
                </a:moveTo>
                <a:cubicBezTo>
                  <a:pt x="419" y="1"/>
                  <a:pt x="355" y="207"/>
                  <a:pt x="355" y="207"/>
                </a:cubicBezTo>
                <a:cubicBezTo>
                  <a:pt x="355" y="207"/>
                  <a:pt x="284" y="125"/>
                  <a:pt x="201" y="125"/>
                </a:cubicBezTo>
                <a:cubicBezTo>
                  <a:pt x="172" y="125"/>
                  <a:pt x="141" y="135"/>
                  <a:pt x="112" y="162"/>
                </a:cubicBezTo>
                <a:cubicBezTo>
                  <a:pt x="1" y="269"/>
                  <a:pt x="112" y="334"/>
                  <a:pt x="112" y="334"/>
                </a:cubicBezTo>
                <a:lnTo>
                  <a:pt x="92" y="718"/>
                </a:lnTo>
                <a:cubicBezTo>
                  <a:pt x="216" y="723"/>
                  <a:pt x="341" y="725"/>
                  <a:pt x="468" y="725"/>
                </a:cubicBezTo>
                <a:cubicBezTo>
                  <a:pt x="897" y="725"/>
                  <a:pt x="1338" y="698"/>
                  <a:pt x="1788" y="652"/>
                </a:cubicBezTo>
                <a:cubicBezTo>
                  <a:pt x="1750" y="439"/>
                  <a:pt x="1581" y="417"/>
                  <a:pt x="1512" y="417"/>
                </a:cubicBezTo>
                <a:cubicBezTo>
                  <a:pt x="1493" y="417"/>
                  <a:pt x="1481" y="418"/>
                  <a:pt x="1481" y="418"/>
                </a:cubicBezTo>
                <a:cubicBezTo>
                  <a:pt x="1481" y="418"/>
                  <a:pt x="1521" y="208"/>
                  <a:pt x="1295" y="162"/>
                </a:cubicBezTo>
                <a:cubicBezTo>
                  <a:pt x="1263" y="156"/>
                  <a:pt x="1231" y="153"/>
                  <a:pt x="1201" y="153"/>
                </a:cubicBezTo>
                <a:cubicBezTo>
                  <a:pt x="1026" y="153"/>
                  <a:pt x="905" y="246"/>
                  <a:pt x="905" y="246"/>
                </a:cubicBezTo>
                <a:cubicBezTo>
                  <a:pt x="905" y="246"/>
                  <a:pt x="885" y="1"/>
                  <a:pt x="6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8" name="Google Shape;4598;p42">
            <a:extLst>
              <a:ext uri="{FF2B5EF4-FFF2-40B4-BE49-F238E27FC236}">
                <a16:creationId xmlns:a16="http://schemas.microsoft.com/office/drawing/2014/main" id="{C6CE95FF-ED56-BCF0-2A7E-59AEFD72F59E}"/>
              </a:ext>
            </a:extLst>
          </p:cNvPr>
          <p:cNvSpPr/>
          <p:nvPr/>
        </p:nvSpPr>
        <p:spPr>
          <a:xfrm>
            <a:off x="10710289" y="5949748"/>
            <a:ext cx="271007" cy="121794"/>
          </a:xfrm>
          <a:custGeom>
            <a:avLst/>
            <a:gdLst/>
            <a:ahLst/>
            <a:cxnLst/>
            <a:rect l="l" t="t" r="r" b="b"/>
            <a:pathLst>
              <a:path w="1789" h="804" extrusionOk="0">
                <a:moveTo>
                  <a:pt x="1137" y="1"/>
                </a:moveTo>
                <a:cubicBezTo>
                  <a:pt x="903" y="1"/>
                  <a:pt x="884" y="247"/>
                  <a:pt x="884" y="247"/>
                </a:cubicBezTo>
                <a:cubicBezTo>
                  <a:pt x="884" y="247"/>
                  <a:pt x="763" y="154"/>
                  <a:pt x="588" y="154"/>
                </a:cubicBezTo>
                <a:cubicBezTo>
                  <a:pt x="558" y="154"/>
                  <a:pt x="526" y="156"/>
                  <a:pt x="492" y="163"/>
                </a:cubicBezTo>
                <a:cubicBezTo>
                  <a:pt x="267" y="207"/>
                  <a:pt x="306" y="418"/>
                  <a:pt x="306" y="418"/>
                </a:cubicBezTo>
                <a:cubicBezTo>
                  <a:pt x="306" y="418"/>
                  <a:pt x="295" y="417"/>
                  <a:pt x="276" y="417"/>
                </a:cubicBezTo>
                <a:cubicBezTo>
                  <a:pt x="207" y="417"/>
                  <a:pt x="38" y="439"/>
                  <a:pt x="1" y="653"/>
                </a:cubicBezTo>
                <a:cubicBezTo>
                  <a:pt x="458" y="735"/>
                  <a:pt x="852" y="804"/>
                  <a:pt x="1236" y="804"/>
                </a:cubicBezTo>
                <a:cubicBezTo>
                  <a:pt x="1389" y="804"/>
                  <a:pt x="1540" y="793"/>
                  <a:pt x="1693" y="768"/>
                </a:cubicBezTo>
                <a:lnTo>
                  <a:pt x="1676" y="335"/>
                </a:lnTo>
                <a:cubicBezTo>
                  <a:pt x="1676" y="335"/>
                  <a:pt x="1788" y="268"/>
                  <a:pt x="1676" y="163"/>
                </a:cubicBezTo>
                <a:cubicBezTo>
                  <a:pt x="1646" y="135"/>
                  <a:pt x="1616" y="125"/>
                  <a:pt x="1586" y="125"/>
                </a:cubicBezTo>
                <a:cubicBezTo>
                  <a:pt x="1504" y="125"/>
                  <a:pt x="1433" y="206"/>
                  <a:pt x="1433" y="206"/>
                </a:cubicBezTo>
                <a:cubicBezTo>
                  <a:pt x="1433" y="206"/>
                  <a:pt x="1370" y="1"/>
                  <a:pt x="113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9" name="Google Shape;4599;p42">
            <a:extLst>
              <a:ext uri="{FF2B5EF4-FFF2-40B4-BE49-F238E27FC236}">
                <a16:creationId xmlns:a16="http://schemas.microsoft.com/office/drawing/2014/main" id="{0C693B67-1019-E10A-DA14-17945C5E0E3F}"/>
              </a:ext>
            </a:extLst>
          </p:cNvPr>
          <p:cNvSpPr/>
          <p:nvPr/>
        </p:nvSpPr>
        <p:spPr>
          <a:xfrm>
            <a:off x="10752554" y="5272908"/>
            <a:ext cx="860435" cy="716676"/>
          </a:xfrm>
          <a:custGeom>
            <a:avLst/>
            <a:gdLst/>
            <a:ahLst/>
            <a:cxnLst/>
            <a:rect l="l" t="t" r="r" b="b"/>
            <a:pathLst>
              <a:path w="5680" h="4731" extrusionOk="0">
                <a:moveTo>
                  <a:pt x="3838" y="1"/>
                </a:moveTo>
                <a:cubicBezTo>
                  <a:pt x="3724" y="1"/>
                  <a:pt x="3615" y="52"/>
                  <a:pt x="3520" y="107"/>
                </a:cubicBezTo>
                <a:cubicBezTo>
                  <a:pt x="3156" y="324"/>
                  <a:pt x="2894" y="637"/>
                  <a:pt x="2683" y="962"/>
                </a:cubicBezTo>
                <a:cubicBezTo>
                  <a:pt x="2235" y="1659"/>
                  <a:pt x="2001" y="2446"/>
                  <a:pt x="2009" y="3233"/>
                </a:cubicBezTo>
                <a:cubicBezTo>
                  <a:pt x="1874" y="2664"/>
                  <a:pt x="1324" y="1786"/>
                  <a:pt x="807" y="1542"/>
                </a:cubicBezTo>
                <a:cubicBezTo>
                  <a:pt x="690" y="1487"/>
                  <a:pt x="581" y="1463"/>
                  <a:pt x="483" y="1463"/>
                </a:cubicBezTo>
                <a:cubicBezTo>
                  <a:pt x="191" y="1463"/>
                  <a:pt x="0" y="1679"/>
                  <a:pt x="26" y="1954"/>
                </a:cubicBezTo>
                <a:cubicBezTo>
                  <a:pt x="96" y="2709"/>
                  <a:pt x="1392" y="3948"/>
                  <a:pt x="2116" y="4730"/>
                </a:cubicBezTo>
                <a:cubicBezTo>
                  <a:pt x="3034" y="4333"/>
                  <a:pt x="4307" y="3834"/>
                  <a:pt x="5263" y="3377"/>
                </a:cubicBezTo>
                <a:cubicBezTo>
                  <a:pt x="5432" y="3297"/>
                  <a:pt x="5609" y="3185"/>
                  <a:pt x="5635" y="3026"/>
                </a:cubicBezTo>
                <a:cubicBezTo>
                  <a:pt x="5679" y="2754"/>
                  <a:pt x="5266" y="2590"/>
                  <a:pt x="4930" y="2576"/>
                </a:cubicBezTo>
                <a:cubicBezTo>
                  <a:pt x="4898" y="2574"/>
                  <a:pt x="4866" y="2574"/>
                  <a:pt x="4834" y="2574"/>
                </a:cubicBezTo>
                <a:cubicBezTo>
                  <a:pt x="4017" y="2574"/>
                  <a:pt x="3213" y="2963"/>
                  <a:pt x="2829" y="3553"/>
                </a:cubicBezTo>
                <a:cubicBezTo>
                  <a:pt x="3342" y="2613"/>
                  <a:pt x="3858" y="1666"/>
                  <a:pt x="4150" y="664"/>
                </a:cubicBezTo>
                <a:cubicBezTo>
                  <a:pt x="4187" y="534"/>
                  <a:pt x="4220" y="400"/>
                  <a:pt x="4187" y="271"/>
                </a:cubicBezTo>
                <a:cubicBezTo>
                  <a:pt x="4153" y="142"/>
                  <a:pt x="4032" y="19"/>
                  <a:pt x="3872" y="2"/>
                </a:cubicBezTo>
                <a:cubicBezTo>
                  <a:pt x="3861" y="1"/>
                  <a:pt x="3849" y="1"/>
                  <a:pt x="3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0" name="Google Shape;4600;p42">
            <a:extLst>
              <a:ext uri="{FF2B5EF4-FFF2-40B4-BE49-F238E27FC236}">
                <a16:creationId xmlns:a16="http://schemas.microsoft.com/office/drawing/2014/main" id="{9416E996-D811-D69F-0C95-D327A23D414A}"/>
              </a:ext>
            </a:extLst>
          </p:cNvPr>
          <p:cNvSpPr/>
          <p:nvPr/>
        </p:nvSpPr>
        <p:spPr>
          <a:xfrm>
            <a:off x="11071129" y="5336533"/>
            <a:ext cx="244648" cy="638661"/>
          </a:xfrm>
          <a:custGeom>
            <a:avLst/>
            <a:gdLst/>
            <a:ahLst/>
            <a:cxnLst/>
            <a:rect l="l" t="t" r="r" b="b"/>
            <a:pathLst>
              <a:path w="1615" h="4216" fill="none" extrusionOk="0">
                <a:moveTo>
                  <a:pt x="1615" y="1"/>
                </a:moveTo>
                <a:cubicBezTo>
                  <a:pt x="868" y="1327"/>
                  <a:pt x="323" y="2749"/>
                  <a:pt x="1" y="421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42">
            <a:extLst>
              <a:ext uri="{FF2B5EF4-FFF2-40B4-BE49-F238E27FC236}">
                <a16:creationId xmlns:a16="http://schemas.microsoft.com/office/drawing/2014/main" id="{C718A3C7-BA1E-051A-2914-067C8832DA8E}"/>
              </a:ext>
            </a:extLst>
          </p:cNvPr>
          <p:cNvSpPr/>
          <p:nvPr/>
        </p:nvSpPr>
        <p:spPr>
          <a:xfrm>
            <a:off x="11066433" y="5723125"/>
            <a:ext cx="459908" cy="254495"/>
          </a:xfrm>
          <a:custGeom>
            <a:avLst/>
            <a:gdLst/>
            <a:ahLst/>
            <a:cxnLst/>
            <a:rect l="l" t="t" r="r" b="b"/>
            <a:pathLst>
              <a:path w="3036" h="1680" fill="none" extrusionOk="0">
                <a:moveTo>
                  <a:pt x="3036" y="0"/>
                </a:moveTo>
                <a:cubicBezTo>
                  <a:pt x="1872" y="255"/>
                  <a:pt x="796" y="850"/>
                  <a:pt x="1" y="168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42">
            <a:extLst>
              <a:ext uri="{FF2B5EF4-FFF2-40B4-BE49-F238E27FC236}">
                <a16:creationId xmlns:a16="http://schemas.microsoft.com/office/drawing/2014/main" id="{745158E4-94CE-C026-761D-E6CA37EF3EA2}"/>
              </a:ext>
            </a:extLst>
          </p:cNvPr>
          <p:cNvSpPr/>
          <p:nvPr/>
        </p:nvSpPr>
        <p:spPr>
          <a:xfrm>
            <a:off x="10823298" y="5564519"/>
            <a:ext cx="245860" cy="407949"/>
          </a:xfrm>
          <a:custGeom>
            <a:avLst/>
            <a:gdLst/>
            <a:ahLst/>
            <a:cxnLst/>
            <a:rect l="l" t="t" r="r" b="b"/>
            <a:pathLst>
              <a:path w="1623" h="2693" fill="none" extrusionOk="0">
                <a:moveTo>
                  <a:pt x="1" y="0"/>
                </a:moveTo>
                <a:cubicBezTo>
                  <a:pt x="593" y="876"/>
                  <a:pt x="1340" y="1693"/>
                  <a:pt x="1622" y="269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3" name="Google Shape;4603;p42">
            <a:extLst>
              <a:ext uri="{FF2B5EF4-FFF2-40B4-BE49-F238E27FC236}">
                <a16:creationId xmlns:a16="http://schemas.microsoft.com/office/drawing/2014/main" id="{A85D9160-A895-C1F6-65AB-CD7889324AAD}"/>
              </a:ext>
            </a:extLst>
          </p:cNvPr>
          <p:cNvSpPr/>
          <p:nvPr/>
        </p:nvSpPr>
        <p:spPr>
          <a:xfrm>
            <a:off x="10916159" y="5924601"/>
            <a:ext cx="326147" cy="163452"/>
          </a:xfrm>
          <a:custGeom>
            <a:avLst/>
            <a:gdLst/>
            <a:ahLst/>
            <a:cxnLst/>
            <a:rect l="l" t="t" r="r" b="b"/>
            <a:pathLst>
              <a:path w="2153" h="1079" extrusionOk="0">
                <a:moveTo>
                  <a:pt x="1195" y="0"/>
                </a:moveTo>
                <a:cubicBezTo>
                  <a:pt x="1040" y="0"/>
                  <a:pt x="884" y="14"/>
                  <a:pt x="731" y="42"/>
                </a:cubicBezTo>
                <a:cubicBezTo>
                  <a:pt x="536" y="78"/>
                  <a:pt x="337" y="142"/>
                  <a:pt x="205" y="273"/>
                </a:cubicBezTo>
                <a:cubicBezTo>
                  <a:pt x="23" y="454"/>
                  <a:pt x="8" y="718"/>
                  <a:pt x="1" y="960"/>
                </a:cubicBezTo>
                <a:cubicBezTo>
                  <a:pt x="460" y="1033"/>
                  <a:pt x="949" y="1079"/>
                  <a:pt x="1442" y="1079"/>
                </a:cubicBezTo>
                <a:cubicBezTo>
                  <a:pt x="1622" y="1079"/>
                  <a:pt x="1803" y="1073"/>
                  <a:pt x="1983" y="1060"/>
                </a:cubicBezTo>
                <a:cubicBezTo>
                  <a:pt x="2049" y="919"/>
                  <a:pt x="2116" y="774"/>
                  <a:pt x="2135" y="620"/>
                </a:cubicBezTo>
                <a:cubicBezTo>
                  <a:pt x="2152" y="469"/>
                  <a:pt x="2114" y="303"/>
                  <a:pt x="1992" y="192"/>
                </a:cubicBezTo>
                <a:cubicBezTo>
                  <a:pt x="1881" y="90"/>
                  <a:pt x="1718" y="50"/>
                  <a:pt x="1562" y="26"/>
                </a:cubicBezTo>
                <a:cubicBezTo>
                  <a:pt x="1441" y="9"/>
                  <a:pt x="1318" y="0"/>
                  <a:pt x="11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4" name="Google Shape;4604;p42">
            <a:extLst>
              <a:ext uri="{FF2B5EF4-FFF2-40B4-BE49-F238E27FC236}">
                <a16:creationId xmlns:a16="http://schemas.microsoft.com/office/drawing/2014/main" id="{ABEE71C8-CE24-BB66-B00F-4F95924A6482}"/>
              </a:ext>
            </a:extLst>
          </p:cNvPr>
          <p:cNvSpPr/>
          <p:nvPr/>
        </p:nvSpPr>
        <p:spPr>
          <a:xfrm>
            <a:off x="11012201" y="6016251"/>
            <a:ext cx="372956" cy="96344"/>
          </a:xfrm>
          <a:custGeom>
            <a:avLst/>
            <a:gdLst/>
            <a:ahLst/>
            <a:cxnLst/>
            <a:rect l="l" t="t" r="r" b="b"/>
            <a:pathLst>
              <a:path w="2462" h="636" extrusionOk="0">
                <a:moveTo>
                  <a:pt x="1821" y="0"/>
                </a:moveTo>
                <a:cubicBezTo>
                  <a:pt x="1550" y="0"/>
                  <a:pt x="1394" y="315"/>
                  <a:pt x="1394" y="315"/>
                </a:cubicBezTo>
                <a:cubicBezTo>
                  <a:pt x="1394" y="315"/>
                  <a:pt x="1406" y="145"/>
                  <a:pt x="1235" y="123"/>
                </a:cubicBezTo>
                <a:cubicBezTo>
                  <a:pt x="1223" y="121"/>
                  <a:pt x="1212" y="121"/>
                  <a:pt x="1201" y="121"/>
                </a:cubicBezTo>
                <a:cubicBezTo>
                  <a:pt x="1053" y="121"/>
                  <a:pt x="980" y="246"/>
                  <a:pt x="980" y="246"/>
                </a:cubicBezTo>
                <a:cubicBezTo>
                  <a:pt x="980" y="246"/>
                  <a:pt x="936" y="20"/>
                  <a:pt x="668" y="20"/>
                </a:cubicBezTo>
                <a:cubicBezTo>
                  <a:pt x="644" y="20"/>
                  <a:pt x="619" y="22"/>
                  <a:pt x="591" y="26"/>
                </a:cubicBezTo>
                <a:cubicBezTo>
                  <a:pt x="253" y="73"/>
                  <a:pt x="355" y="437"/>
                  <a:pt x="355" y="437"/>
                </a:cubicBezTo>
                <a:cubicBezTo>
                  <a:pt x="355" y="437"/>
                  <a:pt x="297" y="405"/>
                  <a:pt x="225" y="405"/>
                </a:cubicBezTo>
                <a:cubicBezTo>
                  <a:pt x="190" y="405"/>
                  <a:pt x="150" y="413"/>
                  <a:pt x="113" y="437"/>
                </a:cubicBezTo>
                <a:cubicBezTo>
                  <a:pt x="0" y="506"/>
                  <a:pt x="28" y="619"/>
                  <a:pt x="28" y="619"/>
                </a:cubicBezTo>
                <a:cubicBezTo>
                  <a:pt x="274" y="631"/>
                  <a:pt x="535" y="635"/>
                  <a:pt x="790" y="635"/>
                </a:cubicBezTo>
                <a:cubicBezTo>
                  <a:pt x="1622" y="635"/>
                  <a:pt x="2395" y="588"/>
                  <a:pt x="2408" y="588"/>
                </a:cubicBezTo>
                <a:cubicBezTo>
                  <a:pt x="2408" y="588"/>
                  <a:pt x="2408" y="588"/>
                  <a:pt x="2408" y="588"/>
                </a:cubicBezTo>
                <a:cubicBezTo>
                  <a:pt x="2462" y="337"/>
                  <a:pt x="2314" y="295"/>
                  <a:pt x="2209" y="295"/>
                </a:cubicBezTo>
                <a:cubicBezTo>
                  <a:pt x="2156" y="295"/>
                  <a:pt x="2113" y="306"/>
                  <a:pt x="2113" y="306"/>
                </a:cubicBezTo>
                <a:cubicBezTo>
                  <a:pt x="2113" y="306"/>
                  <a:pt x="2189" y="57"/>
                  <a:pt x="1881" y="5"/>
                </a:cubicBezTo>
                <a:cubicBezTo>
                  <a:pt x="1860" y="2"/>
                  <a:pt x="1840" y="0"/>
                  <a:pt x="18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5" name="Google Shape;4605;p42">
            <a:extLst>
              <a:ext uri="{FF2B5EF4-FFF2-40B4-BE49-F238E27FC236}">
                <a16:creationId xmlns:a16="http://schemas.microsoft.com/office/drawing/2014/main" id="{16C6FA0E-E571-CF51-107A-3CA265AD453C}"/>
              </a:ext>
            </a:extLst>
          </p:cNvPr>
          <p:cNvSpPr/>
          <p:nvPr/>
        </p:nvSpPr>
        <p:spPr>
          <a:xfrm>
            <a:off x="10726801" y="5996709"/>
            <a:ext cx="310999" cy="113917"/>
          </a:xfrm>
          <a:custGeom>
            <a:avLst/>
            <a:gdLst/>
            <a:ahLst/>
            <a:cxnLst/>
            <a:rect l="l" t="t" r="r" b="b"/>
            <a:pathLst>
              <a:path w="2053" h="752" extrusionOk="0">
                <a:moveTo>
                  <a:pt x="1235" y="1"/>
                </a:moveTo>
                <a:cubicBezTo>
                  <a:pt x="948" y="1"/>
                  <a:pt x="830" y="231"/>
                  <a:pt x="830" y="231"/>
                </a:cubicBezTo>
                <a:cubicBezTo>
                  <a:pt x="830" y="231"/>
                  <a:pt x="778" y="89"/>
                  <a:pt x="600" y="89"/>
                </a:cubicBezTo>
                <a:cubicBezTo>
                  <a:pt x="565" y="89"/>
                  <a:pt x="525" y="95"/>
                  <a:pt x="481" y="107"/>
                </a:cubicBezTo>
                <a:cubicBezTo>
                  <a:pt x="204" y="186"/>
                  <a:pt x="295" y="364"/>
                  <a:pt x="295" y="364"/>
                </a:cubicBezTo>
                <a:cubicBezTo>
                  <a:pt x="295" y="364"/>
                  <a:pt x="275" y="359"/>
                  <a:pt x="246" y="359"/>
                </a:cubicBezTo>
                <a:cubicBezTo>
                  <a:pt x="203" y="359"/>
                  <a:pt x="138" y="370"/>
                  <a:pt x="86" y="426"/>
                </a:cubicBezTo>
                <a:cubicBezTo>
                  <a:pt x="0" y="519"/>
                  <a:pt x="94" y="612"/>
                  <a:pt x="94" y="612"/>
                </a:cubicBezTo>
                <a:cubicBezTo>
                  <a:pt x="498" y="700"/>
                  <a:pt x="1938" y="751"/>
                  <a:pt x="1938" y="751"/>
                </a:cubicBezTo>
                <a:cubicBezTo>
                  <a:pt x="1938" y="751"/>
                  <a:pt x="2052" y="431"/>
                  <a:pt x="1919" y="335"/>
                </a:cubicBezTo>
                <a:cubicBezTo>
                  <a:pt x="1870" y="299"/>
                  <a:pt x="1816" y="288"/>
                  <a:pt x="1769" y="288"/>
                </a:cubicBezTo>
                <a:cubicBezTo>
                  <a:pt x="1688" y="288"/>
                  <a:pt x="1625" y="320"/>
                  <a:pt x="1625" y="320"/>
                </a:cubicBezTo>
                <a:cubicBezTo>
                  <a:pt x="1625" y="320"/>
                  <a:pt x="1574" y="19"/>
                  <a:pt x="1266" y="2"/>
                </a:cubicBezTo>
                <a:cubicBezTo>
                  <a:pt x="1255" y="1"/>
                  <a:pt x="1245" y="1"/>
                  <a:pt x="12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6" name="Google Shape;4606;p42">
            <a:extLst>
              <a:ext uri="{FF2B5EF4-FFF2-40B4-BE49-F238E27FC236}">
                <a16:creationId xmlns:a16="http://schemas.microsoft.com/office/drawing/2014/main" id="{A05DA610-AA3A-F0AF-483E-642222A19AC5}"/>
              </a:ext>
            </a:extLst>
          </p:cNvPr>
          <p:cNvSpPr/>
          <p:nvPr/>
        </p:nvSpPr>
        <p:spPr>
          <a:xfrm>
            <a:off x="12235602" y="5145357"/>
            <a:ext cx="169057" cy="74076"/>
          </a:xfrm>
          <a:custGeom>
            <a:avLst/>
            <a:gdLst/>
            <a:ahLst/>
            <a:cxnLst/>
            <a:rect l="l" t="t" r="r" b="b"/>
            <a:pathLst>
              <a:path w="1116" h="489" extrusionOk="0">
                <a:moveTo>
                  <a:pt x="407" y="1"/>
                </a:moveTo>
                <a:cubicBezTo>
                  <a:pt x="260" y="1"/>
                  <a:pt x="222" y="139"/>
                  <a:pt x="222" y="139"/>
                </a:cubicBezTo>
                <a:cubicBezTo>
                  <a:pt x="222" y="139"/>
                  <a:pt x="177" y="84"/>
                  <a:pt x="126" y="84"/>
                </a:cubicBezTo>
                <a:cubicBezTo>
                  <a:pt x="108" y="84"/>
                  <a:pt x="89" y="91"/>
                  <a:pt x="71" y="109"/>
                </a:cubicBezTo>
                <a:cubicBezTo>
                  <a:pt x="0" y="181"/>
                  <a:pt x="71" y="224"/>
                  <a:pt x="71" y="224"/>
                </a:cubicBezTo>
                <a:lnTo>
                  <a:pt x="59" y="484"/>
                </a:lnTo>
                <a:cubicBezTo>
                  <a:pt x="135" y="487"/>
                  <a:pt x="211" y="488"/>
                  <a:pt x="288" y="488"/>
                </a:cubicBezTo>
                <a:cubicBezTo>
                  <a:pt x="557" y="488"/>
                  <a:pt x="833" y="470"/>
                  <a:pt x="1115" y="439"/>
                </a:cubicBezTo>
                <a:cubicBezTo>
                  <a:pt x="1091" y="295"/>
                  <a:pt x="987" y="280"/>
                  <a:pt x="943" y="280"/>
                </a:cubicBezTo>
                <a:cubicBezTo>
                  <a:pt x="932" y="280"/>
                  <a:pt x="924" y="281"/>
                  <a:pt x="924" y="281"/>
                </a:cubicBezTo>
                <a:cubicBezTo>
                  <a:pt x="924" y="281"/>
                  <a:pt x="949" y="139"/>
                  <a:pt x="809" y="109"/>
                </a:cubicBezTo>
                <a:cubicBezTo>
                  <a:pt x="788" y="105"/>
                  <a:pt x="768" y="103"/>
                  <a:pt x="749" y="103"/>
                </a:cubicBezTo>
                <a:cubicBezTo>
                  <a:pt x="639" y="103"/>
                  <a:pt x="564" y="166"/>
                  <a:pt x="564" y="166"/>
                </a:cubicBezTo>
                <a:cubicBezTo>
                  <a:pt x="564" y="166"/>
                  <a:pt x="551" y="1"/>
                  <a:pt x="40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7" name="Google Shape;4607;p42">
            <a:extLst>
              <a:ext uri="{FF2B5EF4-FFF2-40B4-BE49-F238E27FC236}">
                <a16:creationId xmlns:a16="http://schemas.microsoft.com/office/drawing/2014/main" id="{94679D9B-928D-4252-72ED-0E2E2B9960D9}"/>
              </a:ext>
            </a:extLst>
          </p:cNvPr>
          <p:cNvSpPr/>
          <p:nvPr/>
        </p:nvSpPr>
        <p:spPr>
          <a:xfrm>
            <a:off x="11937781" y="5129300"/>
            <a:ext cx="169057" cy="82105"/>
          </a:xfrm>
          <a:custGeom>
            <a:avLst/>
            <a:gdLst/>
            <a:ahLst/>
            <a:cxnLst/>
            <a:rect l="l" t="t" r="r" b="b"/>
            <a:pathLst>
              <a:path w="1116" h="542" extrusionOk="0">
                <a:moveTo>
                  <a:pt x="710" y="1"/>
                </a:moveTo>
                <a:cubicBezTo>
                  <a:pt x="564" y="1"/>
                  <a:pt x="553" y="166"/>
                  <a:pt x="553" y="166"/>
                </a:cubicBezTo>
                <a:cubicBezTo>
                  <a:pt x="553" y="166"/>
                  <a:pt x="477" y="103"/>
                  <a:pt x="366" y="103"/>
                </a:cubicBezTo>
                <a:cubicBezTo>
                  <a:pt x="348" y="103"/>
                  <a:pt x="328" y="105"/>
                  <a:pt x="308" y="109"/>
                </a:cubicBezTo>
                <a:cubicBezTo>
                  <a:pt x="167" y="139"/>
                  <a:pt x="192" y="282"/>
                  <a:pt x="192" y="282"/>
                </a:cubicBezTo>
                <a:cubicBezTo>
                  <a:pt x="192" y="282"/>
                  <a:pt x="185" y="280"/>
                  <a:pt x="173" y="280"/>
                </a:cubicBezTo>
                <a:cubicBezTo>
                  <a:pt x="129" y="280"/>
                  <a:pt x="25" y="296"/>
                  <a:pt x="1" y="439"/>
                </a:cubicBezTo>
                <a:cubicBezTo>
                  <a:pt x="286" y="494"/>
                  <a:pt x="531" y="541"/>
                  <a:pt x="770" y="541"/>
                </a:cubicBezTo>
                <a:cubicBezTo>
                  <a:pt x="865" y="541"/>
                  <a:pt x="959" y="534"/>
                  <a:pt x="1055" y="516"/>
                </a:cubicBezTo>
                <a:lnTo>
                  <a:pt x="1046" y="224"/>
                </a:lnTo>
                <a:cubicBezTo>
                  <a:pt x="1046" y="224"/>
                  <a:pt x="1116" y="180"/>
                  <a:pt x="1046" y="109"/>
                </a:cubicBezTo>
                <a:cubicBezTo>
                  <a:pt x="1028" y="91"/>
                  <a:pt x="1009" y="84"/>
                  <a:pt x="991" y="84"/>
                </a:cubicBezTo>
                <a:cubicBezTo>
                  <a:pt x="939" y="84"/>
                  <a:pt x="895" y="139"/>
                  <a:pt x="895" y="139"/>
                </a:cubicBezTo>
                <a:cubicBezTo>
                  <a:pt x="895" y="139"/>
                  <a:pt x="855" y="1"/>
                  <a:pt x="7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8" name="Google Shape;4608;p42">
            <a:extLst>
              <a:ext uri="{FF2B5EF4-FFF2-40B4-BE49-F238E27FC236}">
                <a16:creationId xmlns:a16="http://schemas.microsoft.com/office/drawing/2014/main" id="{FDAA5483-94A9-7D40-ADF6-A5EECE70FC53}"/>
              </a:ext>
            </a:extLst>
          </p:cNvPr>
          <p:cNvSpPr/>
          <p:nvPr/>
        </p:nvSpPr>
        <p:spPr>
          <a:xfrm>
            <a:off x="11952778" y="4664540"/>
            <a:ext cx="593367" cy="492781"/>
          </a:xfrm>
          <a:custGeom>
            <a:avLst/>
            <a:gdLst/>
            <a:ahLst/>
            <a:cxnLst/>
            <a:rect l="l" t="t" r="r" b="b"/>
            <a:pathLst>
              <a:path w="3917" h="3253" extrusionOk="0">
                <a:moveTo>
                  <a:pt x="2647" y="0"/>
                </a:moveTo>
                <a:cubicBezTo>
                  <a:pt x="2568" y="0"/>
                  <a:pt x="2493" y="34"/>
                  <a:pt x="2429" y="74"/>
                </a:cubicBezTo>
                <a:cubicBezTo>
                  <a:pt x="2177" y="221"/>
                  <a:pt x="1996" y="437"/>
                  <a:pt x="1851" y="661"/>
                </a:cubicBezTo>
                <a:cubicBezTo>
                  <a:pt x="1542" y="1140"/>
                  <a:pt x="1381" y="1683"/>
                  <a:pt x="1386" y="2224"/>
                </a:cubicBezTo>
                <a:cubicBezTo>
                  <a:pt x="1294" y="1833"/>
                  <a:pt x="914" y="1229"/>
                  <a:pt x="557" y="1062"/>
                </a:cubicBezTo>
                <a:cubicBezTo>
                  <a:pt x="477" y="1024"/>
                  <a:pt x="401" y="1007"/>
                  <a:pt x="334" y="1007"/>
                </a:cubicBezTo>
                <a:cubicBezTo>
                  <a:pt x="133" y="1007"/>
                  <a:pt x="1" y="1155"/>
                  <a:pt x="18" y="1345"/>
                </a:cubicBezTo>
                <a:cubicBezTo>
                  <a:pt x="67" y="1861"/>
                  <a:pt x="961" y="2714"/>
                  <a:pt x="1461" y="3252"/>
                </a:cubicBezTo>
                <a:cubicBezTo>
                  <a:pt x="2094" y="2979"/>
                  <a:pt x="2972" y="2634"/>
                  <a:pt x="3631" y="2322"/>
                </a:cubicBezTo>
                <a:cubicBezTo>
                  <a:pt x="3748" y="2267"/>
                  <a:pt x="3870" y="2190"/>
                  <a:pt x="3887" y="2081"/>
                </a:cubicBezTo>
                <a:cubicBezTo>
                  <a:pt x="3917" y="1894"/>
                  <a:pt x="3633" y="1780"/>
                  <a:pt x="3400" y="1771"/>
                </a:cubicBezTo>
                <a:cubicBezTo>
                  <a:pt x="3378" y="1770"/>
                  <a:pt x="3356" y="1769"/>
                  <a:pt x="3335" y="1769"/>
                </a:cubicBezTo>
                <a:cubicBezTo>
                  <a:pt x="2772" y="1769"/>
                  <a:pt x="2217" y="2037"/>
                  <a:pt x="1952" y="2443"/>
                </a:cubicBezTo>
                <a:cubicBezTo>
                  <a:pt x="2306" y="1796"/>
                  <a:pt x="2661" y="1145"/>
                  <a:pt x="2863" y="456"/>
                </a:cubicBezTo>
                <a:cubicBezTo>
                  <a:pt x="2888" y="368"/>
                  <a:pt x="2911" y="275"/>
                  <a:pt x="2888" y="185"/>
                </a:cubicBezTo>
                <a:cubicBezTo>
                  <a:pt x="2865" y="96"/>
                  <a:pt x="2782" y="12"/>
                  <a:pt x="2671" y="1"/>
                </a:cubicBezTo>
                <a:cubicBezTo>
                  <a:pt x="2663" y="0"/>
                  <a:pt x="2655" y="0"/>
                  <a:pt x="264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42">
            <a:extLst>
              <a:ext uri="{FF2B5EF4-FFF2-40B4-BE49-F238E27FC236}">
                <a16:creationId xmlns:a16="http://schemas.microsoft.com/office/drawing/2014/main" id="{111B6FB7-1D23-0441-9A2C-C7EA4FB4B17E}"/>
              </a:ext>
            </a:extLst>
          </p:cNvPr>
          <p:cNvSpPr/>
          <p:nvPr/>
        </p:nvSpPr>
        <p:spPr>
          <a:xfrm>
            <a:off x="12172736" y="4708017"/>
            <a:ext cx="169057" cy="439458"/>
          </a:xfrm>
          <a:custGeom>
            <a:avLst/>
            <a:gdLst/>
            <a:ahLst/>
            <a:cxnLst/>
            <a:rect l="l" t="t" r="r" b="b"/>
            <a:pathLst>
              <a:path w="1116" h="2901" fill="none" extrusionOk="0">
                <a:moveTo>
                  <a:pt x="1115" y="1"/>
                </a:moveTo>
                <a:cubicBezTo>
                  <a:pt x="600" y="913"/>
                  <a:pt x="223" y="1892"/>
                  <a:pt x="1" y="290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0" name="Google Shape;4610;p42">
            <a:extLst>
              <a:ext uri="{FF2B5EF4-FFF2-40B4-BE49-F238E27FC236}">
                <a16:creationId xmlns:a16="http://schemas.microsoft.com/office/drawing/2014/main" id="{60578A36-6D05-C6FD-2A93-18BB0F21C544}"/>
              </a:ext>
            </a:extLst>
          </p:cNvPr>
          <p:cNvSpPr/>
          <p:nvPr/>
        </p:nvSpPr>
        <p:spPr>
          <a:xfrm>
            <a:off x="12169554" y="4974026"/>
            <a:ext cx="317361" cy="175268"/>
          </a:xfrm>
          <a:custGeom>
            <a:avLst/>
            <a:gdLst/>
            <a:ahLst/>
            <a:cxnLst/>
            <a:rect l="l" t="t" r="r" b="b"/>
            <a:pathLst>
              <a:path w="2095" h="1157" fill="none" extrusionOk="0">
                <a:moveTo>
                  <a:pt x="2094" y="0"/>
                </a:moveTo>
                <a:cubicBezTo>
                  <a:pt x="1291" y="176"/>
                  <a:pt x="550" y="585"/>
                  <a:pt x="0" y="115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42">
            <a:extLst>
              <a:ext uri="{FF2B5EF4-FFF2-40B4-BE49-F238E27FC236}">
                <a16:creationId xmlns:a16="http://schemas.microsoft.com/office/drawing/2014/main" id="{24F0C5BD-EBF4-C7BE-8506-CC3EA5DB9E66}"/>
              </a:ext>
            </a:extLst>
          </p:cNvPr>
          <p:cNvSpPr/>
          <p:nvPr/>
        </p:nvSpPr>
        <p:spPr>
          <a:xfrm>
            <a:off x="12001859" y="4865108"/>
            <a:ext cx="169512" cy="280550"/>
          </a:xfrm>
          <a:custGeom>
            <a:avLst/>
            <a:gdLst/>
            <a:ahLst/>
            <a:cxnLst/>
            <a:rect l="l" t="t" r="r" b="b"/>
            <a:pathLst>
              <a:path w="1119" h="1852" fill="none" extrusionOk="0">
                <a:moveTo>
                  <a:pt x="0" y="0"/>
                </a:moveTo>
                <a:cubicBezTo>
                  <a:pt x="409" y="602"/>
                  <a:pt x="923" y="1164"/>
                  <a:pt x="1119" y="185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2" name="Google Shape;4612;p42">
            <a:extLst>
              <a:ext uri="{FF2B5EF4-FFF2-40B4-BE49-F238E27FC236}">
                <a16:creationId xmlns:a16="http://schemas.microsoft.com/office/drawing/2014/main" id="{1CCAB691-8B95-E194-B34C-B9EB2EE64BD7}"/>
              </a:ext>
            </a:extLst>
          </p:cNvPr>
          <p:cNvSpPr/>
          <p:nvPr/>
        </p:nvSpPr>
        <p:spPr>
          <a:xfrm>
            <a:off x="12065786" y="5112485"/>
            <a:ext cx="225107" cy="112553"/>
          </a:xfrm>
          <a:custGeom>
            <a:avLst/>
            <a:gdLst/>
            <a:ahLst/>
            <a:cxnLst/>
            <a:rect l="l" t="t" r="r" b="b"/>
            <a:pathLst>
              <a:path w="1486" h="743" extrusionOk="0">
                <a:moveTo>
                  <a:pt x="822" y="1"/>
                </a:moveTo>
                <a:cubicBezTo>
                  <a:pt x="715" y="1"/>
                  <a:pt x="609" y="10"/>
                  <a:pt x="504" y="29"/>
                </a:cubicBezTo>
                <a:cubicBezTo>
                  <a:pt x="369" y="54"/>
                  <a:pt x="232" y="98"/>
                  <a:pt x="142" y="188"/>
                </a:cubicBezTo>
                <a:cubicBezTo>
                  <a:pt x="18" y="313"/>
                  <a:pt x="5" y="496"/>
                  <a:pt x="0" y="662"/>
                </a:cubicBezTo>
                <a:cubicBezTo>
                  <a:pt x="319" y="712"/>
                  <a:pt x="659" y="743"/>
                  <a:pt x="1002" y="743"/>
                </a:cubicBezTo>
                <a:cubicBezTo>
                  <a:pt x="1124" y="743"/>
                  <a:pt x="1246" y="739"/>
                  <a:pt x="1368" y="731"/>
                </a:cubicBezTo>
                <a:cubicBezTo>
                  <a:pt x="1415" y="633"/>
                  <a:pt x="1460" y="533"/>
                  <a:pt x="1473" y="428"/>
                </a:cubicBezTo>
                <a:cubicBezTo>
                  <a:pt x="1485" y="322"/>
                  <a:pt x="1459" y="209"/>
                  <a:pt x="1375" y="132"/>
                </a:cubicBezTo>
                <a:cubicBezTo>
                  <a:pt x="1297" y="63"/>
                  <a:pt x="1186" y="34"/>
                  <a:pt x="1078" y="19"/>
                </a:cubicBezTo>
                <a:cubicBezTo>
                  <a:pt x="993" y="7"/>
                  <a:pt x="908" y="1"/>
                  <a:pt x="8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3" name="Google Shape;4613;p42">
            <a:extLst>
              <a:ext uri="{FF2B5EF4-FFF2-40B4-BE49-F238E27FC236}">
                <a16:creationId xmlns:a16="http://schemas.microsoft.com/office/drawing/2014/main" id="{6B72BA8C-BBC6-5A15-BF67-CE0BEA17D179}"/>
              </a:ext>
            </a:extLst>
          </p:cNvPr>
          <p:cNvSpPr/>
          <p:nvPr/>
        </p:nvSpPr>
        <p:spPr>
          <a:xfrm>
            <a:off x="12126229" y="5173685"/>
            <a:ext cx="232681" cy="65290"/>
          </a:xfrm>
          <a:custGeom>
            <a:avLst/>
            <a:gdLst/>
            <a:ahLst/>
            <a:cxnLst/>
            <a:rect l="l" t="t" r="r" b="b"/>
            <a:pathLst>
              <a:path w="1536" h="431" extrusionOk="0">
                <a:moveTo>
                  <a:pt x="1136" y="1"/>
                </a:moveTo>
                <a:cubicBezTo>
                  <a:pt x="966" y="1"/>
                  <a:pt x="870" y="213"/>
                  <a:pt x="870" y="213"/>
                </a:cubicBezTo>
                <a:cubicBezTo>
                  <a:pt x="870" y="213"/>
                  <a:pt x="876" y="97"/>
                  <a:pt x="771" y="83"/>
                </a:cubicBezTo>
                <a:cubicBezTo>
                  <a:pt x="763" y="82"/>
                  <a:pt x="756" y="81"/>
                  <a:pt x="748" y="81"/>
                </a:cubicBezTo>
                <a:cubicBezTo>
                  <a:pt x="656" y="81"/>
                  <a:pt x="611" y="165"/>
                  <a:pt x="611" y="165"/>
                </a:cubicBezTo>
                <a:cubicBezTo>
                  <a:pt x="611" y="165"/>
                  <a:pt x="583" y="14"/>
                  <a:pt x="416" y="14"/>
                </a:cubicBezTo>
                <a:cubicBezTo>
                  <a:pt x="401" y="14"/>
                  <a:pt x="385" y="15"/>
                  <a:pt x="368" y="18"/>
                </a:cubicBezTo>
                <a:cubicBezTo>
                  <a:pt x="157" y="52"/>
                  <a:pt x="220" y="296"/>
                  <a:pt x="220" y="296"/>
                </a:cubicBezTo>
                <a:cubicBezTo>
                  <a:pt x="220" y="296"/>
                  <a:pt x="185" y="274"/>
                  <a:pt x="140" y="274"/>
                </a:cubicBezTo>
                <a:cubicBezTo>
                  <a:pt x="118" y="274"/>
                  <a:pt x="94" y="280"/>
                  <a:pt x="70" y="296"/>
                </a:cubicBezTo>
                <a:cubicBezTo>
                  <a:pt x="0" y="343"/>
                  <a:pt x="18" y="419"/>
                  <a:pt x="18" y="419"/>
                </a:cubicBezTo>
                <a:cubicBezTo>
                  <a:pt x="174" y="427"/>
                  <a:pt x="341" y="430"/>
                  <a:pt x="504" y="430"/>
                </a:cubicBezTo>
                <a:cubicBezTo>
                  <a:pt x="1022" y="430"/>
                  <a:pt x="1501" y="398"/>
                  <a:pt x="1502" y="397"/>
                </a:cubicBezTo>
                <a:cubicBezTo>
                  <a:pt x="1535" y="228"/>
                  <a:pt x="1444" y="199"/>
                  <a:pt x="1378" y="199"/>
                </a:cubicBezTo>
                <a:cubicBezTo>
                  <a:pt x="1344" y="199"/>
                  <a:pt x="1318" y="207"/>
                  <a:pt x="1318" y="207"/>
                </a:cubicBezTo>
                <a:cubicBezTo>
                  <a:pt x="1318" y="207"/>
                  <a:pt x="1365" y="38"/>
                  <a:pt x="1174" y="4"/>
                </a:cubicBezTo>
                <a:cubicBezTo>
                  <a:pt x="1161" y="2"/>
                  <a:pt x="1148" y="1"/>
                  <a:pt x="11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4" name="Google Shape;4614;p42">
            <a:extLst>
              <a:ext uri="{FF2B5EF4-FFF2-40B4-BE49-F238E27FC236}">
                <a16:creationId xmlns:a16="http://schemas.microsoft.com/office/drawing/2014/main" id="{1722B21E-C2B6-F19F-AA4F-8BCF9DF3F64C}"/>
              </a:ext>
            </a:extLst>
          </p:cNvPr>
          <p:cNvSpPr/>
          <p:nvPr/>
        </p:nvSpPr>
        <p:spPr>
          <a:xfrm>
            <a:off x="11948082" y="5160809"/>
            <a:ext cx="194052" cy="76954"/>
          </a:xfrm>
          <a:custGeom>
            <a:avLst/>
            <a:gdLst/>
            <a:ahLst/>
            <a:cxnLst/>
            <a:rect l="l" t="t" r="r" b="b"/>
            <a:pathLst>
              <a:path w="1281" h="508" extrusionOk="0">
                <a:moveTo>
                  <a:pt x="770" y="1"/>
                </a:moveTo>
                <a:cubicBezTo>
                  <a:pt x="593" y="1"/>
                  <a:pt x="519" y="156"/>
                  <a:pt x="519" y="156"/>
                </a:cubicBezTo>
                <a:cubicBezTo>
                  <a:pt x="519" y="156"/>
                  <a:pt x="487" y="60"/>
                  <a:pt x="375" y="60"/>
                </a:cubicBezTo>
                <a:cubicBezTo>
                  <a:pt x="353" y="60"/>
                  <a:pt x="329" y="63"/>
                  <a:pt x="301" y="72"/>
                </a:cubicBezTo>
                <a:cubicBezTo>
                  <a:pt x="128" y="125"/>
                  <a:pt x="185" y="245"/>
                  <a:pt x="185" y="245"/>
                </a:cubicBezTo>
                <a:cubicBezTo>
                  <a:pt x="185" y="245"/>
                  <a:pt x="172" y="242"/>
                  <a:pt x="154" y="242"/>
                </a:cubicBezTo>
                <a:cubicBezTo>
                  <a:pt x="127" y="242"/>
                  <a:pt x="88" y="249"/>
                  <a:pt x="56" y="287"/>
                </a:cubicBezTo>
                <a:cubicBezTo>
                  <a:pt x="1" y="349"/>
                  <a:pt x="61" y="412"/>
                  <a:pt x="61" y="412"/>
                </a:cubicBezTo>
                <a:cubicBezTo>
                  <a:pt x="314" y="473"/>
                  <a:pt x="1209" y="508"/>
                  <a:pt x="1209" y="508"/>
                </a:cubicBezTo>
                <a:cubicBezTo>
                  <a:pt x="1209" y="508"/>
                  <a:pt x="1280" y="292"/>
                  <a:pt x="1198" y="227"/>
                </a:cubicBezTo>
                <a:cubicBezTo>
                  <a:pt x="1167" y="202"/>
                  <a:pt x="1133" y="195"/>
                  <a:pt x="1104" y="195"/>
                </a:cubicBezTo>
                <a:cubicBezTo>
                  <a:pt x="1054" y="195"/>
                  <a:pt x="1014" y="216"/>
                  <a:pt x="1014" y="216"/>
                </a:cubicBezTo>
                <a:cubicBezTo>
                  <a:pt x="1014" y="216"/>
                  <a:pt x="983" y="13"/>
                  <a:pt x="791" y="1"/>
                </a:cubicBezTo>
                <a:cubicBezTo>
                  <a:pt x="784" y="1"/>
                  <a:pt x="777" y="1"/>
                  <a:pt x="7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42">
            <a:extLst>
              <a:ext uri="{FF2B5EF4-FFF2-40B4-BE49-F238E27FC236}">
                <a16:creationId xmlns:a16="http://schemas.microsoft.com/office/drawing/2014/main" id="{C087679B-27EC-830B-492E-718CFAFBBAC5}"/>
              </a:ext>
            </a:extLst>
          </p:cNvPr>
          <p:cNvSpPr/>
          <p:nvPr/>
        </p:nvSpPr>
        <p:spPr>
          <a:xfrm>
            <a:off x="13109828" y="4292491"/>
            <a:ext cx="94072" cy="41355"/>
          </a:xfrm>
          <a:custGeom>
            <a:avLst/>
            <a:gdLst/>
            <a:ahLst/>
            <a:cxnLst/>
            <a:rect l="l" t="t" r="r" b="b"/>
            <a:pathLst>
              <a:path w="621" h="273" extrusionOk="0">
                <a:moveTo>
                  <a:pt x="226" y="1"/>
                </a:moveTo>
                <a:cubicBezTo>
                  <a:pt x="145" y="1"/>
                  <a:pt x="123" y="78"/>
                  <a:pt x="123" y="78"/>
                </a:cubicBezTo>
                <a:cubicBezTo>
                  <a:pt x="123" y="78"/>
                  <a:pt x="98" y="47"/>
                  <a:pt x="70" y="47"/>
                </a:cubicBezTo>
                <a:cubicBezTo>
                  <a:pt x="60" y="47"/>
                  <a:pt x="49" y="51"/>
                  <a:pt x="39" y="62"/>
                </a:cubicBezTo>
                <a:cubicBezTo>
                  <a:pt x="0" y="102"/>
                  <a:pt x="39" y="127"/>
                  <a:pt x="39" y="127"/>
                </a:cubicBezTo>
                <a:lnTo>
                  <a:pt x="32" y="269"/>
                </a:lnTo>
                <a:cubicBezTo>
                  <a:pt x="77" y="272"/>
                  <a:pt x="123" y="273"/>
                  <a:pt x="169" y="273"/>
                </a:cubicBezTo>
                <a:cubicBezTo>
                  <a:pt x="316" y="273"/>
                  <a:pt x="466" y="262"/>
                  <a:pt x="620" y="246"/>
                </a:cubicBezTo>
                <a:cubicBezTo>
                  <a:pt x="607" y="166"/>
                  <a:pt x="550" y="157"/>
                  <a:pt x="526" y="157"/>
                </a:cubicBezTo>
                <a:cubicBezTo>
                  <a:pt x="519" y="157"/>
                  <a:pt x="515" y="158"/>
                  <a:pt x="515" y="158"/>
                </a:cubicBezTo>
                <a:cubicBezTo>
                  <a:pt x="515" y="158"/>
                  <a:pt x="528" y="78"/>
                  <a:pt x="450" y="62"/>
                </a:cubicBezTo>
                <a:cubicBezTo>
                  <a:pt x="438" y="59"/>
                  <a:pt x="427" y="58"/>
                  <a:pt x="417" y="58"/>
                </a:cubicBezTo>
                <a:cubicBezTo>
                  <a:pt x="356" y="58"/>
                  <a:pt x="314" y="93"/>
                  <a:pt x="314" y="93"/>
                </a:cubicBezTo>
                <a:cubicBezTo>
                  <a:pt x="314" y="93"/>
                  <a:pt x="308" y="1"/>
                  <a:pt x="2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6" name="Google Shape;4616;p42">
            <a:extLst>
              <a:ext uri="{FF2B5EF4-FFF2-40B4-BE49-F238E27FC236}">
                <a16:creationId xmlns:a16="http://schemas.microsoft.com/office/drawing/2014/main" id="{F878534C-FD68-742C-63FD-5F6076519ED6}"/>
              </a:ext>
            </a:extLst>
          </p:cNvPr>
          <p:cNvSpPr/>
          <p:nvPr/>
        </p:nvSpPr>
        <p:spPr>
          <a:xfrm>
            <a:off x="12943951" y="4283704"/>
            <a:ext cx="94072" cy="45748"/>
          </a:xfrm>
          <a:custGeom>
            <a:avLst/>
            <a:gdLst/>
            <a:ahLst/>
            <a:cxnLst/>
            <a:rect l="l" t="t" r="r" b="b"/>
            <a:pathLst>
              <a:path w="621" h="302" extrusionOk="0">
                <a:moveTo>
                  <a:pt x="395" y="1"/>
                </a:moveTo>
                <a:cubicBezTo>
                  <a:pt x="314" y="1"/>
                  <a:pt x="308" y="93"/>
                  <a:pt x="308" y="93"/>
                </a:cubicBezTo>
                <a:cubicBezTo>
                  <a:pt x="308" y="93"/>
                  <a:pt x="265" y="58"/>
                  <a:pt x="204" y="58"/>
                </a:cubicBezTo>
                <a:cubicBezTo>
                  <a:pt x="194" y="58"/>
                  <a:pt x="183" y="59"/>
                  <a:pt x="171" y="62"/>
                </a:cubicBezTo>
                <a:cubicBezTo>
                  <a:pt x="93" y="78"/>
                  <a:pt x="107" y="157"/>
                  <a:pt x="107" y="157"/>
                </a:cubicBezTo>
                <a:cubicBezTo>
                  <a:pt x="107" y="157"/>
                  <a:pt x="103" y="156"/>
                  <a:pt x="97" y="156"/>
                </a:cubicBezTo>
                <a:cubicBezTo>
                  <a:pt x="73" y="156"/>
                  <a:pt x="15" y="165"/>
                  <a:pt x="1" y="245"/>
                </a:cubicBezTo>
                <a:cubicBezTo>
                  <a:pt x="160" y="276"/>
                  <a:pt x="297" y="302"/>
                  <a:pt x="431" y="302"/>
                </a:cubicBezTo>
                <a:cubicBezTo>
                  <a:pt x="484" y="302"/>
                  <a:pt x="536" y="298"/>
                  <a:pt x="589" y="288"/>
                </a:cubicBezTo>
                <a:lnTo>
                  <a:pt x="583" y="126"/>
                </a:lnTo>
                <a:cubicBezTo>
                  <a:pt x="583" y="126"/>
                  <a:pt x="621" y="102"/>
                  <a:pt x="583" y="62"/>
                </a:cubicBezTo>
                <a:cubicBezTo>
                  <a:pt x="572" y="51"/>
                  <a:pt x="562" y="47"/>
                  <a:pt x="552" y="47"/>
                </a:cubicBezTo>
                <a:cubicBezTo>
                  <a:pt x="523" y="47"/>
                  <a:pt x="499" y="78"/>
                  <a:pt x="499" y="78"/>
                </a:cubicBezTo>
                <a:cubicBezTo>
                  <a:pt x="499" y="78"/>
                  <a:pt x="476" y="1"/>
                  <a:pt x="3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7" name="Google Shape;4617;p42">
            <a:extLst>
              <a:ext uri="{FF2B5EF4-FFF2-40B4-BE49-F238E27FC236}">
                <a16:creationId xmlns:a16="http://schemas.microsoft.com/office/drawing/2014/main" id="{4AA839CD-1DCE-5E8D-15C8-25AB76FE20D0}"/>
              </a:ext>
            </a:extLst>
          </p:cNvPr>
          <p:cNvSpPr/>
          <p:nvPr/>
        </p:nvSpPr>
        <p:spPr>
          <a:xfrm>
            <a:off x="12912593" y="3972098"/>
            <a:ext cx="360383" cy="307818"/>
          </a:xfrm>
          <a:custGeom>
            <a:avLst/>
            <a:gdLst/>
            <a:ahLst/>
            <a:cxnLst/>
            <a:rect l="l" t="t" r="r" b="b"/>
            <a:pathLst>
              <a:path w="2379" h="2032" extrusionOk="0">
                <a:moveTo>
                  <a:pt x="1176" y="0"/>
                </a:moveTo>
                <a:cubicBezTo>
                  <a:pt x="1173" y="0"/>
                  <a:pt x="1169" y="0"/>
                  <a:pt x="1166" y="0"/>
                </a:cubicBezTo>
                <a:cubicBezTo>
                  <a:pt x="1069" y="5"/>
                  <a:pt x="986" y="78"/>
                  <a:pt x="941" y="164"/>
                </a:cubicBezTo>
                <a:cubicBezTo>
                  <a:pt x="899" y="250"/>
                  <a:pt x="889" y="349"/>
                  <a:pt x="883" y="446"/>
                </a:cubicBezTo>
                <a:cubicBezTo>
                  <a:pt x="859" y="816"/>
                  <a:pt x="892" y="1187"/>
                  <a:pt x="976" y="1547"/>
                </a:cubicBezTo>
                <a:cubicBezTo>
                  <a:pt x="821" y="1271"/>
                  <a:pt x="590" y="980"/>
                  <a:pt x="275" y="973"/>
                </a:cubicBezTo>
                <a:cubicBezTo>
                  <a:pt x="274" y="973"/>
                  <a:pt x="272" y="973"/>
                  <a:pt x="271" y="973"/>
                </a:cubicBezTo>
                <a:cubicBezTo>
                  <a:pt x="148" y="973"/>
                  <a:pt x="0" y="1066"/>
                  <a:pt x="36" y="1184"/>
                </a:cubicBezTo>
                <a:cubicBezTo>
                  <a:pt x="46" y="1215"/>
                  <a:pt x="67" y="1241"/>
                  <a:pt x="89" y="1265"/>
                </a:cubicBezTo>
                <a:cubicBezTo>
                  <a:pt x="341" y="1541"/>
                  <a:pt x="827" y="1808"/>
                  <a:pt x="1145" y="2031"/>
                </a:cubicBezTo>
                <a:cubicBezTo>
                  <a:pt x="1519" y="1780"/>
                  <a:pt x="2379" y="1680"/>
                  <a:pt x="2378" y="1173"/>
                </a:cubicBezTo>
                <a:cubicBezTo>
                  <a:pt x="2378" y="1083"/>
                  <a:pt x="2318" y="1039"/>
                  <a:pt x="2222" y="1039"/>
                </a:cubicBezTo>
                <a:cubicBezTo>
                  <a:pt x="2012" y="1039"/>
                  <a:pt x="1628" y="1247"/>
                  <a:pt x="1302" y="1643"/>
                </a:cubicBezTo>
                <a:cubicBezTo>
                  <a:pt x="1448" y="1290"/>
                  <a:pt x="1509" y="814"/>
                  <a:pt x="1478" y="434"/>
                </a:cubicBezTo>
                <a:cubicBezTo>
                  <a:pt x="1471" y="336"/>
                  <a:pt x="1456" y="234"/>
                  <a:pt x="1405" y="148"/>
                </a:cubicBezTo>
                <a:cubicBezTo>
                  <a:pt x="1357" y="65"/>
                  <a:pt x="1270" y="0"/>
                  <a:pt x="11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8" name="Google Shape;4618;p42">
            <a:extLst>
              <a:ext uri="{FF2B5EF4-FFF2-40B4-BE49-F238E27FC236}">
                <a16:creationId xmlns:a16="http://schemas.microsoft.com/office/drawing/2014/main" id="{34D86763-D7D1-EE2B-3B93-D0951E2040FC}"/>
              </a:ext>
            </a:extLst>
          </p:cNvPr>
          <p:cNvSpPr/>
          <p:nvPr/>
        </p:nvSpPr>
        <p:spPr>
          <a:xfrm>
            <a:off x="13086499" y="3998911"/>
            <a:ext cx="12270" cy="275703"/>
          </a:xfrm>
          <a:custGeom>
            <a:avLst/>
            <a:gdLst/>
            <a:ahLst/>
            <a:cxnLst/>
            <a:rect l="l" t="t" r="r" b="b"/>
            <a:pathLst>
              <a:path w="81" h="1820" fill="none" extrusionOk="0">
                <a:moveTo>
                  <a:pt x="8" y="0"/>
                </a:moveTo>
                <a:cubicBezTo>
                  <a:pt x="81" y="448"/>
                  <a:pt x="55" y="903"/>
                  <a:pt x="28" y="1354"/>
                </a:cubicBezTo>
                <a:cubicBezTo>
                  <a:pt x="19" y="1509"/>
                  <a:pt x="9" y="1665"/>
                  <a:pt x="0" y="18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42">
            <a:extLst>
              <a:ext uri="{FF2B5EF4-FFF2-40B4-BE49-F238E27FC236}">
                <a16:creationId xmlns:a16="http://schemas.microsoft.com/office/drawing/2014/main" id="{A86C0696-4FD9-0A78-C8FE-4AA7972B8882}"/>
              </a:ext>
            </a:extLst>
          </p:cNvPr>
          <p:cNvSpPr/>
          <p:nvPr/>
        </p:nvSpPr>
        <p:spPr>
          <a:xfrm>
            <a:off x="13086196" y="4152821"/>
            <a:ext cx="165270" cy="119976"/>
          </a:xfrm>
          <a:custGeom>
            <a:avLst/>
            <a:gdLst/>
            <a:ahLst/>
            <a:cxnLst/>
            <a:rect l="l" t="t" r="r" b="b"/>
            <a:pathLst>
              <a:path w="1091" h="792" fill="none" extrusionOk="0">
                <a:moveTo>
                  <a:pt x="1090" y="1"/>
                </a:moveTo>
                <a:cubicBezTo>
                  <a:pt x="837" y="377"/>
                  <a:pt x="312" y="465"/>
                  <a:pt x="0" y="79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42">
            <a:extLst>
              <a:ext uri="{FF2B5EF4-FFF2-40B4-BE49-F238E27FC236}">
                <a16:creationId xmlns:a16="http://schemas.microsoft.com/office/drawing/2014/main" id="{BCA39AC0-2B30-52F3-687E-BAA672C88182}"/>
              </a:ext>
            </a:extLst>
          </p:cNvPr>
          <p:cNvSpPr/>
          <p:nvPr/>
        </p:nvSpPr>
        <p:spPr>
          <a:xfrm>
            <a:off x="12950919" y="4146913"/>
            <a:ext cx="139518" cy="127399"/>
          </a:xfrm>
          <a:custGeom>
            <a:avLst/>
            <a:gdLst/>
            <a:ahLst/>
            <a:cxnLst/>
            <a:rect l="l" t="t" r="r" b="b"/>
            <a:pathLst>
              <a:path w="921" h="841" fill="none" extrusionOk="0">
                <a:moveTo>
                  <a:pt x="0" y="1"/>
                </a:moveTo>
                <a:cubicBezTo>
                  <a:pt x="141" y="46"/>
                  <a:pt x="262" y="142"/>
                  <a:pt x="370" y="241"/>
                </a:cubicBezTo>
                <a:cubicBezTo>
                  <a:pt x="572" y="423"/>
                  <a:pt x="756" y="625"/>
                  <a:pt x="921" y="84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42">
            <a:extLst>
              <a:ext uri="{FF2B5EF4-FFF2-40B4-BE49-F238E27FC236}">
                <a16:creationId xmlns:a16="http://schemas.microsoft.com/office/drawing/2014/main" id="{E3ACDDEE-699F-8626-A985-5611034F172F}"/>
              </a:ext>
            </a:extLst>
          </p:cNvPr>
          <p:cNvSpPr/>
          <p:nvPr/>
        </p:nvSpPr>
        <p:spPr>
          <a:xfrm>
            <a:off x="13014089" y="4270374"/>
            <a:ext cx="131943" cy="71198"/>
          </a:xfrm>
          <a:custGeom>
            <a:avLst/>
            <a:gdLst/>
            <a:ahLst/>
            <a:cxnLst/>
            <a:rect l="l" t="t" r="r" b="b"/>
            <a:pathLst>
              <a:path w="871" h="470" extrusionOk="0">
                <a:moveTo>
                  <a:pt x="480" y="0"/>
                </a:moveTo>
                <a:cubicBezTo>
                  <a:pt x="418" y="0"/>
                  <a:pt x="356" y="6"/>
                  <a:pt x="296" y="18"/>
                </a:cubicBezTo>
                <a:cubicBezTo>
                  <a:pt x="218" y="33"/>
                  <a:pt x="136" y="62"/>
                  <a:pt x="83" y="119"/>
                </a:cubicBezTo>
                <a:cubicBezTo>
                  <a:pt x="10" y="197"/>
                  <a:pt x="3" y="312"/>
                  <a:pt x="1" y="419"/>
                </a:cubicBezTo>
                <a:cubicBezTo>
                  <a:pt x="188" y="450"/>
                  <a:pt x="388" y="469"/>
                  <a:pt x="590" y="469"/>
                </a:cubicBezTo>
                <a:cubicBezTo>
                  <a:pt x="660" y="469"/>
                  <a:pt x="731" y="467"/>
                  <a:pt x="802" y="462"/>
                </a:cubicBezTo>
                <a:cubicBezTo>
                  <a:pt x="828" y="399"/>
                  <a:pt x="855" y="337"/>
                  <a:pt x="864" y="270"/>
                </a:cubicBezTo>
                <a:cubicBezTo>
                  <a:pt x="871" y="203"/>
                  <a:pt x="855" y="130"/>
                  <a:pt x="807" y="83"/>
                </a:cubicBezTo>
                <a:cubicBezTo>
                  <a:pt x="761" y="40"/>
                  <a:pt x="695" y="22"/>
                  <a:pt x="632" y="11"/>
                </a:cubicBezTo>
                <a:cubicBezTo>
                  <a:pt x="583" y="4"/>
                  <a:pt x="531" y="0"/>
                  <a:pt x="4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42">
            <a:extLst>
              <a:ext uri="{FF2B5EF4-FFF2-40B4-BE49-F238E27FC236}">
                <a16:creationId xmlns:a16="http://schemas.microsoft.com/office/drawing/2014/main" id="{BD4B3452-F4C6-E127-CCDC-A783A51E1D9F}"/>
              </a:ext>
            </a:extLst>
          </p:cNvPr>
          <p:cNvSpPr/>
          <p:nvPr/>
        </p:nvSpPr>
        <p:spPr>
          <a:xfrm>
            <a:off x="13048931" y="4308700"/>
            <a:ext cx="129823" cy="36205"/>
          </a:xfrm>
          <a:custGeom>
            <a:avLst/>
            <a:gdLst/>
            <a:ahLst/>
            <a:cxnLst/>
            <a:rect l="l" t="t" r="r" b="b"/>
            <a:pathLst>
              <a:path w="857" h="239" extrusionOk="0">
                <a:moveTo>
                  <a:pt x="633" y="0"/>
                </a:moveTo>
                <a:cubicBezTo>
                  <a:pt x="539" y="0"/>
                  <a:pt x="485" y="119"/>
                  <a:pt x="485" y="119"/>
                </a:cubicBezTo>
                <a:cubicBezTo>
                  <a:pt x="485" y="119"/>
                  <a:pt x="489" y="54"/>
                  <a:pt x="429" y="47"/>
                </a:cubicBezTo>
                <a:cubicBezTo>
                  <a:pt x="425" y="46"/>
                  <a:pt x="421" y="46"/>
                  <a:pt x="417" y="46"/>
                </a:cubicBezTo>
                <a:cubicBezTo>
                  <a:pt x="366" y="46"/>
                  <a:pt x="340" y="93"/>
                  <a:pt x="340" y="93"/>
                </a:cubicBezTo>
                <a:cubicBezTo>
                  <a:pt x="340" y="93"/>
                  <a:pt x="324" y="8"/>
                  <a:pt x="232" y="8"/>
                </a:cubicBezTo>
                <a:cubicBezTo>
                  <a:pt x="224" y="8"/>
                  <a:pt x="214" y="9"/>
                  <a:pt x="205" y="11"/>
                </a:cubicBezTo>
                <a:cubicBezTo>
                  <a:pt x="88" y="28"/>
                  <a:pt x="123" y="164"/>
                  <a:pt x="123" y="164"/>
                </a:cubicBezTo>
                <a:cubicBezTo>
                  <a:pt x="123" y="164"/>
                  <a:pt x="103" y="152"/>
                  <a:pt x="78" y="152"/>
                </a:cubicBezTo>
                <a:cubicBezTo>
                  <a:pt x="66" y="152"/>
                  <a:pt x="52" y="155"/>
                  <a:pt x="39" y="164"/>
                </a:cubicBezTo>
                <a:cubicBezTo>
                  <a:pt x="0" y="189"/>
                  <a:pt x="9" y="233"/>
                  <a:pt x="9" y="233"/>
                </a:cubicBezTo>
                <a:cubicBezTo>
                  <a:pt x="90" y="237"/>
                  <a:pt x="176" y="238"/>
                  <a:pt x="260" y="238"/>
                </a:cubicBezTo>
                <a:cubicBezTo>
                  <a:pt x="550" y="238"/>
                  <a:pt x="824" y="220"/>
                  <a:pt x="837" y="220"/>
                </a:cubicBezTo>
                <a:cubicBezTo>
                  <a:pt x="837" y="220"/>
                  <a:pt x="837" y="220"/>
                  <a:pt x="837" y="220"/>
                </a:cubicBezTo>
                <a:cubicBezTo>
                  <a:pt x="856" y="127"/>
                  <a:pt x="806" y="111"/>
                  <a:pt x="769" y="111"/>
                </a:cubicBezTo>
                <a:cubicBezTo>
                  <a:pt x="751" y="111"/>
                  <a:pt x="736" y="115"/>
                  <a:pt x="736" y="115"/>
                </a:cubicBezTo>
                <a:cubicBezTo>
                  <a:pt x="736" y="115"/>
                  <a:pt x="760" y="22"/>
                  <a:pt x="654" y="2"/>
                </a:cubicBezTo>
                <a:cubicBezTo>
                  <a:pt x="647" y="1"/>
                  <a:pt x="640" y="0"/>
                  <a:pt x="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3" name="Google Shape;4623;p42">
            <a:extLst>
              <a:ext uri="{FF2B5EF4-FFF2-40B4-BE49-F238E27FC236}">
                <a16:creationId xmlns:a16="http://schemas.microsoft.com/office/drawing/2014/main" id="{D2998243-C8EB-52BF-6E6D-8F8C8D28A2BE}"/>
              </a:ext>
            </a:extLst>
          </p:cNvPr>
          <p:cNvSpPr/>
          <p:nvPr/>
        </p:nvSpPr>
        <p:spPr>
          <a:xfrm>
            <a:off x="12949859" y="4301125"/>
            <a:ext cx="108160" cy="42870"/>
          </a:xfrm>
          <a:custGeom>
            <a:avLst/>
            <a:gdLst/>
            <a:ahLst/>
            <a:cxnLst/>
            <a:rect l="l" t="t" r="r" b="b"/>
            <a:pathLst>
              <a:path w="714" h="283" extrusionOk="0">
                <a:moveTo>
                  <a:pt x="430" y="0"/>
                </a:moveTo>
                <a:cubicBezTo>
                  <a:pt x="330" y="0"/>
                  <a:pt x="289" y="87"/>
                  <a:pt x="289" y="87"/>
                </a:cubicBezTo>
                <a:cubicBezTo>
                  <a:pt x="289" y="87"/>
                  <a:pt x="271" y="34"/>
                  <a:pt x="209" y="34"/>
                </a:cubicBezTo>
                <a:cubicBezTo>
                  <a:pt x="197" y="34"/>
                  <a:pt x="183" y="36"/>
                  <a:pt x="167" y="41"/>
                </a:cubicBezTo>
                <a:cubicBezTo>
                  <a:pt x="72" y="71"/>
                  <a:pt x="103" y="138"/>
                  <a:pt x="103" y="138"/>
                </a:cubicBezTo>
                <a:cubicBezTo>
                  <a:pt x="103" y="138"/>
                  <a:pt x="96" y="136"/>
                  <a:pt x="86" y="136"/>
                </a:cubicBezTo>
                <a:cubicBezTo>
                  <a:pt x="71" y="136"/>
                  <a:pt x="48" y="140"/>
                  <a:pt x="31" y="161"/>
                </a:cubicBezTo>
                <a:cubicBezTo>
                  <a:pt x="1" y="196"/>
                  <a:pt x="33" y="231"/>
                  <a:pt x="33" y="231"/>
                </a:cubicBezTo>
                <a:cubicBezTo>
                  <a:pt x="173" y="264"/>
                  <a:pt x="673" y="283"/>
                  <a:pt x="673" y="283"/>
                </a:cubicBezTo>
                <a:cubicBezTo>
                  <a:pt x="673" y="283"/>
                  <a:pt x="713" y="163"/>
                  <a:pt x="667" y="127"/>
                </a:cubicBezTo>
                <a:cubicBezTo>
                  <a:pt x="649" y="113"/>
                  <a:pt x="631" y="109"/>
                  <a:pt x="615" y="109"/>
                </a:cubicBezTo>
                <a:cubicBezTo>
                  <a:pt x="586" y="109"/>
                  <a:pt x="564" y="122"/>
                  <a:pt x="564" y="122"/>
                </a:cubicBezTo>
                <a:cubicBezTo>
                  <a:pt x="564" y="122"/>
                  <a:pt x="548" y="7"/>
                  <a:pt x="440" y="1"/>
                </a:cubicBezTo>
                <a:cubicBezTo>
                  <a:pt x="437" y="0"/>
                  <a:pt x="433" y="0"/>
                  <a:pt x="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4" name="Google Shape;4624;p42">
            <a:extLst>
              <a:ext uri="{FF2B5EF4-FFF2-40B4-BE49-F238E27FC236}">
                <a16:creationId xmlns:a16="http://schemas.microsoft.com/office/drawing/2014/main" id="{4A08F923-5320-CDF3-9D00-6419C0F9F7E9}"/>
              </a:ext>
            </a:extLst>
          </p:cNvPr>
          <p:cNvSpPr/>
          <p:nvPr/>
        </p:nvSpPr>
        <p:spPr>
          <a:xfrm>
            <a:off x="13493845" y="3879843"/>
            <a:ext cx="75137" cy="33024"/>
          </a:xfrm>
          <a:custGeom>
            <a:avLst/>
            <a:gdLst/>
            <a:ahLst/>
            <a:cxnLst/>
            <a:rect l="l" t="t" r="r" b="b"/>
            <a:pathLst>
              <a:path w="496" h="218" extrusionOk="0">
                <a:moveTo>
                  <a:pt x="181" y="1"/>
                </a:moveTo>
                <a:cubicBezTo>
                  <a:pt x="116" y="1"/>
                  <a:pt x="98" y="63"/>
                  <a:pt x="98" y="63"/>
                </a:cubicBezTo>
                <a:cubicBezTo>
                  <a:pt x="98" y="63"/>
                  <a:pt x="79" y="38"/>
                  <a:pt x="56" y="38"/>
                </a:cubicBezTo>
                <a:cubicBezTo>
                  <a:pt x="48" y="38"/>
                  <a:pt x="39" y="41"/>
                  <a:pt x="31" y="50"/>
                </a:cubicBezTo>
                <a:cubicBezTo>
                  <a:pt x="0" y="82"/>
                  <a:pt x="31" y="102"/>
                  <a:pt x="31" y="102"/>
                </a:cubicBezTo>
                <a:lnTo>
                  <a:pt x="26" y="216"/>
                </a:lnTo>
                <a:cubicBezTo>
                  <a:pt x="60" y="217"/>
                  <a:pt x="94" y="218"/>
                  <a:pt x="128" y="218"/>
                </a:cubicBezTo>
                <a:cubicBezTo>
                  <a:pt x="247" y="218"/>
                  <a:pt x="370" y="210"/>
                  <a:pt x="495" y="196"/>
                </a:cubicBezTo>
                <a:cubicBezTo>
                  <a:pt x="484" y="132"/>
                  <a:pt x="437" y="125"/>
                  <a:pt x="418" y="125"/>
                </a:cubicBezTo>
                <a:cubicBezTo>
                  <a:pt x="413" y="125"/>
                  <a:pt x="410" y="126"/>
                  <a:pt x="410" y="126"/>
                </a:cubicBezTo>
                <a:cubicBezTo>
                  <a:pt x="410" y="126"/>
                  <a:pt x="421" y="63"/>
                  <a:pt x="359" y="49"/>
                </a:cubicBezTo>
                <a:cubicBezTo>
                  <a:pt x="349" y="47"/>
                  <a:pt x="341" y="46"/>
                  <a:pt x="332" y="46"/>
                </a:cubicBezTo>
                <a:cubicBezTo>
                  <a:pt x="284" y="46"/>
                  <a:pt x="250" y="74"/>
                  <a:pt x="250" y="74"/>
                </a:cubicBezTo>
                <a:cubicBezTo>
                  <a:pt x="250" y="74"/>
                  <a:pt x="245" y="1"/>
                  <a:pt x="1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42">
            <a:extLst>
              <a:ext uri="{FF2B5EF4-FFF2-40B4-BE49-F238E27FC236}">
                <a16:creationId xmlns:a16="http://schemas.microsoft.com/office/drawing/2014/main" id="{89FCDDBD-DE78-2EE2-4A79-B811711624FB}"/>
              </a:ext>
            </a:extLst>
          </p:cNvPr>
          <p:cNvSpPr/>
          <p:nvPr/>
        </p:nvSpPr>
        <p:spPr>
          <a:xfrm>
            <a:off x="13361144" y="3872874"/>
            <a:ext cx="75288" cy="36659"/>
          </a:xfrm>
          <a:custGeom>
            <a:avLst/>
            <a:gdLst/>
            <a:ahLst/>
            <a:cxnLst/>
            <a:rect l="l" t="t" r="r" b="b"/>
            <a:pathLst>
              <a:path w="497" h="242" extrusionOk="0">
                <a:moveTo>
                  <a:pt x="316" y="0"/>
                </a:moveTo>
                <a:cubicBezTo>
                  <a:pt x="252" y="0"/>
                  <a:pt x="247" y="73"/>
                  <a:pt x="247" y="73"/>
                </a:cubicBezTo>
                <a:cubicBezTo>
                  <a:pt x="247" y="73"/>
                  <a:pt x="214" y="46"/>
                  <a:pt x="167" y="46"/>
                </a:cubicBezTo>
                <a:cubicBezTo>
                  <a:pt x="158" y="46"/>
                  <a:pt x="148" y="47"/>
                  <a:pt x="138" y="50"/>
                </a:cubicBezTo>
                <a:cubicBezTo>
                  <a:pt x="76" y="62"/>
                  <a:pt x="87" y="125"/>
                  <a:pt x="87" y="125"/>
                </a:cubicBezTo>
                <a:cubicBezTo>
                  <a:pt x="87" y="125"/>
                  <a:pt x="84" y="125"/>
                  <a:pt x="79" y="125"/>
                </a:cubicBezTo>
                <a:cubicBezTo>
                  <a:pt x="60" y="125"/>
                  <a:pt x="12" y="131"/>
                  <a:pt x="1" y="195"/>
                </a:cubicBezTo>
                <a:cubicBezTo>
                  <a:pt x="128" y="221"/>
                  <a:pt x="237" y="242"/>
                  <a:pt x="344" y="242"/>
                </a:cubicBezTo>
                <a:cubicBezTo>
                  <a:pt x="386" y="242"/>
                  <a:pt x="428" y="238"/>
                  <a:pt x="470" y="231"/>
                </a:cubicBezTo>
                <a:lnTo>
                  <a:pt x="466" y="101"/>
                </a:lnTo>
                <a:cubicBezTo>
                  <a:pt x="466" y="101"/>
                  <a:pt x="497" y="82"/>
                  <a:pt x="466" y="50"/>
                </a:cubicBezTo>
                <a:cubicBezTo>
                  <a:pt x="458" y="41"/>
                  <a:pt x="449" y="38"/>
                  <a:pt x="441" y="38"/>
                </a:cubicBezTo>
                <a:cubicBezTo>
                  <a:pt x="418" y="38"/>
                  <a:pt x="399" y="62"/>
                  <a:pt x="399" y="62"/>
                </a:cubicBezTo>
                <a:cubicBezTo>
                  <a:pt x="399" y="62"/>
                  <a:pt x="381" y="0"/>
                  <a:pt x="3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6" name="Google Shape;4626;p42">
            <a:extLst>
              <a:ext uri="{FF2B5EF4-FFF2-40B4-BE49-F238E27FC236}">
                <a16:creationId xmlns:a16="http://schemas.microsoft.com/office/drawing/2014/main" id="{00C7787B-52FD-57AC-B66B-5739C554CDE6}"/>
              </a:ext>
            </a:extLst>
          </p:cNvPr>
          <p:cNvSpPr/>
          <p:nvPr/>
        </p:nvSpPr>
        <p:spPr>
          <a:xfrm>
            <a:off x="13370384" y="3681850"/>
            <a:ext cx="240558" cy="203444"/>
          </a:xfrm>
          <a:custGeom>
            <a:avLst/>
            <a:gdLst/>
            <a:ahLst/>
            <a:cxnLst/>
            <a:rect l="l" t="t" r="r" b="b"/>
            <a:pathLst>
              <a:path w="1588" h="1343" extrusionOk="0">
                <a:moveTo>
                  <a:pt x="1073" y="1"/>
                </a:moveTo>
                <a:cubicBezTo>
                  <a:pt x="1042" y="1"/>
                  <a:pt x="1010" y="16"/>
                  <a:pt x="984" y="31"/>
                </a:cubicBezTo>
                <a:cubicBezTo>
                  <a:pt x="881" y="93"/>
                  <a:pt x="808" y="181"/>
                  <a:pt x="750" y="274"/>
                </a:cubicBezTo>
                <a:cubicBezTo>
                  <a:pt x="625" y="472"/>
                  <a:pt x="560" y="696"/>
                  <a:pt x="561" y="919"/>
                </a:cubicBezTo>
                <a:cubicBezTo>
                  <a:pt x="524" y="758"/>
                  <a:pt x="370" y="510"/>
                  <a:pt x="225" y="439"/>
                </a:cubicBezTo>
                <a:cubicBezTo>
                  <a:pt x="193" y="423"/>
                  <a:pt x="162" y="416"/>
                  <a:pt x="135" y="416"/>
                </a:cubicBezTo>
                <a:cubicBezTo>
                  <a:pt x="53" y="416"/>
                  <a:pt x="0" y="477"/>
                  <a:pt x="7" y="556"/>
                </a:cubicBezTo>
                <a:cubicBezTo>
                  <a:pt x="27" y="769"/>
                  <a:pt x="388" y="1122"/>
                  <a:pt x="591" y="1343"/>
                </a:cubicBezTo>
                <a:cubicBezTo>
                  <a:pt x="848" y="1230"/>
                  <a:pt x="1205" y="1089"/>
                  <a:pt x="1472" y="959"/>
                </a:cubicBezTo>
                <a:cubicBezTo>
                  <a:pt x="1519" y="936"/>
                  <a:pt x="1569" y="905"/>
                  <a:pt x="1576" y="859"/>
                </a:cubicBezTo>
                <a:cubicBezTo>
                  <a:pt x="1587" y="782"/>
                  <a:pt x="1472" y="735"/>
                  <a:pt x="1377" y="732"/>
                </a:cubicBezTo>
                <a:cubicBezTo>
                  <a:pt x="1368" y="732"/>
                  <a:pt x="1359" y="731"/>
                  <a:pt x="1350" y="731"/>
                </a:cubicBezTo>
                <a:cubicBezTo>
                  <a:pt x="1122" y="731"/>
                  <a:pt x="898" y="842"/>
                  <a:pt x="790" y="1009"/>
                </a:cubicBezTo>
                <a:cubicBezTo>
                  <a:pt x="933" y="743"/>
                  <a:pt x="1078" y="474"/>
                  <a:pt x="1159" y="189"/>
                </a:cubicBezTo>
                <a:cubicBezTo>
                  <a:pt x="1170" y="153"/>
                  <a:pt x="1180" y="114"/>
                  <a:pt x="1170" y="78"/>
                </a:cubicBezTo>
                <a:cubicBezTo>
                  <a:pt x="1159" y="42"/>
                  <a:pt x="1127" y="5"/>
                  <a:pt x="1082" y="1"/>
                </a:cubicBezTo>
                <a:cubicBezTo>
                  <a:pt x="1079" y="1"/>
                  <a:pt x="1076" y="1"/>
                  <a:pt x="10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7" name="Google Shape;4627;p42">
            <a:extLst>
              <a:ext uri="{FF2B5EF4-FFF2-40B4-BE49-F238E27FC236}">
                <a16:creationId xmlns:a16="http://schemas.microsoft.com/office/drawing/2014/main" id="{27100B88-9E9C-059E-050E-0C8E6E6AB851}"/>
              </a:ext>
            </a:extLst>
          </p:cNvPr>
          <p:cNvSpPr/>
          <p:nvPr/>
        </p:nvSpPr>
        <p:spPr>
          <a:xfrm>
            <a:off x="13459307" y="3700029"/>
            <a:ext cx="68623" cy="181328"/>
          </a:xfrm>
          <a:custGeom>
            <a:avLst/>
            <a:gdLst/>
            <a:ahLst/>
            <a:cxnLst/>
            <a:rect l="l" t="t" r="r" b="b"/>
            <a:pathLst>
              <a:path w="453" h="1197" fill="none" extrusionOk="0">
                <a:moveTo>
                  <a:pt x="452" y="0"/>
                </a:moveTo>
                <a:cubicBezTo>
                  <a:pt x="244" y="376"/>
                  <a:pt x="91" y="780"/>
                  <a:pt x="1" y="11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42">
            <a:extLst>
              <a:ext uri="{FF2B5EF4-FFF2-40B4-BE49-F238E27FC236}">
                <a16:creationId xmlns:a16="http://schemas.microsoft.com/office/drawing/2014/main" id="{83BF3E2A-0D10-C351-474B-DE618ADCB8D2}"/>
              </a:ext>
            </a:extLst>
          </p:cNvPr>
          <p:cNvSpPr/>
          <p:nvPr/>
        </p:nvSpPr>
        <p:spPr>
          <a:xfrm>
            <a:off x="13458246" y="3809553"/>
            <a:ext cx="128914" cy="72561"/>
          </a:xfrm>
          <a:custGeom>
            <a:avLst/>
            <a:gdLst/>
            <a:ahLst/>
            <a:cxnLst/>
            <a:rect l="l" t="t" r="r" b="b"/>
            <a:pathLst>
              <a:path w="851" h="479" fill="none" extrusionOk="0">
                <a:moveTo>
                  <a:pt x="850" y="1"/>
                </a:moveTo>
                <a:cubicBezTo>
                  <a:pt x="525" y="73"/>
                  <a:pt x="223" y="242"/>
                  <a:pt x="1" y="47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42">
            <a:extLst>
              <a:ext uri="{FF2B5EF4-FFF2-40B4-BE49-F238E27FC236}">
                <a16:creationId xmlns:a16="http://schemas.microsoft.com/office/drawing/2014/main" id="{01798A4C-698E-A237-C19B-CA29663CE0B4}"/>
              </a:ext>
            </a:extLst>
          </p:cNvPr>
          <p:cNvSpPr/>
          <p:nvPr/>
        </p:nvSpPr>
        <p:spPr>
          <a:xfrm>
            <a:off x="13389926" y="3764713"/>
            <a:ext cx="68926" cy="115886"/>
          </a:xfrm>
          <a:custGeom>
            <a:avLst/>
            <a:gdLst/>
            <a:ahLst/>
            <a:cxnLst/>
            <a:rect l="l" t="t" r="r" b="b"/>
            <a:pathLst>
              <a:path w="455" h="765" fill="none" extrusionOk="0">
                <a:moveTo>
                  <a:pt x="1" y="0"/>
                </a:moveTo>
                <a:cubicBezTo>
                  <a:pt x="166" y="249"/>
                  <a:pt x="376" y="481"/>
                  <a:pt x="455" y="76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0" name="Google Shape;4630;p42">
            <a:extLst>
              <a:ext uri="{FF2B5EF4-FFF2-40B4-BE49-F238E27FC236}">
                <a16:creationId xmlns:a16="http://schemas.microsoft.com/office/drawing/2014/main" id="{9B611D78-9D46-44AA-5742-A31ADD0CE461}"/>
              </a:ext>
            </a:extLst>
          </p:cNvPr>
          <p:cNvSpPr/>
          <p:nvPr/>
        </p:nvSpPr>
        <p:spPr>
          <a:xfrm>
            <a:off x="13417345" y="3876207"/>
            <a:ext cx="89679" cy="42719"/>
          </a:xfrm>
          <a:custGeom>
            <a:avLst/>
            <a:gdLst/>
            <a:ahLst/>
            <a:cxnLst/>
            <a:rect l="l" t="t" r="r" b="b"/>
            <a:pathLst>
              <a:path w="592" h="282" extrusionOk="0">
                <a:moveTo>
                  <a:pt x="326" y="0"/>
                </a:moveTo>
                <a:cubicBezTo>
                  <a:pt x="284" y="0"/>
                  <a:pt x="242" y="3"/>
                  <a:pt x="201" y="10"/>
                </a:cubicBezTo>
                <a:cubicBezTo>
                  <a:pt x="149" y="19"/>
                  <a:pt x="93" y="36"/>
                  <a:pt x="57" y="71"/>
                </a:cubicBezTo>
                <a:cubicBezTo>
                  <a:pt x="7" y="119"/>
                  <a:pt x="3" y="188"/>
                  <a:pt x="1" y="251"/>
                </a:cubicBezTo>
                <a:cubicBezTo>
                  <a:pt x="128" y="270"/>
                  <a:pt x="263" y="282"/>
                  <a:pt x="399" y="282"/>
                </a:cubicBezTo>
                <a:cubicBezTo>
                  <a:pt x="448" y="282"/>
                  <a:pt x="498" y="280"/>
                  <a:pt x="548" y="277"/>
                </a:cubicBezTo>
                <a:cubicBezTo>
                  <a:pt x="565" y="240"/>
                  <a:pt x="584" y="201"/>
                  <a:pt x="589" y="162"/>
                </a:cubicBezTo>
                <a:cubicBezTo>
                  <a:pt x="592" y="122"/>
                  <a:pt x="583" y="79"/>
                  <a:pt x="549" y="49"/>
                </a:cubicBezTo>
                <a:cubicBezTo>
                  <a:pt x="518" y="24"/>
                  <a:pt x="472" y="13"/>
                  <a:pt x="430" y="7"/>
                </a:cubicBezTo>
                <a:cubicBezTo>
                  <a:pt x="395" y="2"/>
                  <a:pt x="360" y="0"/>
                  <a:pt x="3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1" name="Google Shape;4631;p42">
            <a:extLst>
              <a:ext uri="{FF2B5EF4-FFF2-40B4-BE49-F238E27FC236}">
                <a16:creationId xmlns:a16="http://schemas.microsoft.com/office/drawing/2014/main" id="{FBCE105C-5BE8-C7D9-1923-F42C3AD0FBB9}"/>
              </a:ext>
            </a:extLst>
          </p:cNvPr>
          <p:cNvSpPr/>
          <p:nvPr/>
        </p:nvSpPr>
        <p:spPr>
          <a:xfrm>
            <a:off x="13444915" y="3895749"/>
            <a:ext cx="103616" cy="28934"/>
          </a:xfrm>
          <a:custGeom>
            <a:avLst/>
            <a:gdLst/>
            <a:ahLst/>
            <a:cxnLst/>
            <a:rect l="l" t="t" r="r" b="b"/>
            <a:pathLst>
              <a:path w="684" h="191" extrusionOk="0">
                <a:moveTo>
                  <a:pt x="506" y="1"/>
                </a:moveTo>
                <a:cubicBezTo>
                  <a:pt x="431" y="1"/>
                  <a:pt x="388" y="95"/>
                  <a:pt x="388" y="95"/>
                </a:cubicBezTo>
                <a:cubicBezTo>
                  <a:pt x="388" y="95"/>
                  <a:pt x="392" y="43"/>
                  <a:pt x="345" y="36"/>
                </a:cubicBezTo>
                <a:cubicBezTo>
                  <a:pt x="342" y="36"/>
                  <a:pt x="339" y="36"/>
                  <a:pt x="336" y="36"/>
                </a:cubicBezTo>
                <a:cubicBezTo>
                  <a:pt x="294" y="36"/>
                  <a:pt x="274" y="74"/>
                  <a:pt x="274" y="74"/>
                </a:cubicBezTo>
                <a:cubicBezTo>
                  <a:pt x="274" y="74"/>
                  <a:pt x="260" y="7"/>
                  <a:pt x="186" y="7"/>
                </a:cubicBezTo>
                <a:cubicBezTo>
                  <a:pt x="180" y="7"/>
                  <a:pt x="173" y="7"/>
                  <a:pt x="165" y="8"/>
                </a:cubicBezTo>
                <a:cubicBezTo>
                  <a:pt x="71" y="23"/>
                  <a:pt x="99" y="131"/>
                  <a:pt x="99" y="131"/>
                </a:cubicBezTo>
                <a:cubicBezTo>
                  <a:pt x="99" y="131"/>
                  <a:pt x="83" y="122"/>
                  <a:pt x="63" y="122"/>
                </a:cubicBezTo>
                <a:cubicBezTo>
                  <a:pt x="53" y="122"/>
                  <a:pt x="42" y="124"/>
                  <a:pt x="32" y="131"/>
                </a:cubicBezTo>
                <a:cubicBezTo>
                  <a:pt x="1" y="152"/>
                  <a:pt x="9" y="185"/>
                  <a:pt x="9" y="185"/>
                </a:cubicBezTo>
                <a:cubicBezTo>
                  <a:pt x="78" y="189"/>
                  <a:pt x="152" y="190"/>
                  <a:pt x="224" y="190"/>
                </a:cubicBezTo>
                <a:cubicBezTo>
                  <a:pt x="454" y="190"/>
                  <a:pt x="668" y="176"/>
                  <a:pt x="668" y="176"/>
                </a:cubicBezTo>
                <a:cubicBezTo>
                  <a:pt x="683" y="101"/>
                  <a:pt x="643" y="89"/>
                  <a:pt x="614" y="89"/>
                </a:cubicBezTo>
                <a:cubicBezTo>
                  <a:pt x="599" y="89"/>
                  <a:pt x="588" y="92"/>
                  <a:pt x="588" y="92"/>
                </a:cubicBezTo>
                <a:cubicBezTo>
                  <a:pt x="588" y="92"/>
                  <a:pt x="608" y="18"/>
                  <a:pt x="523" y="2"/>
                </a:cubicBezTo>
                <a:cubicBezTo>
                  <a:pt x="517" y="1"/>
                  <a:pt x="511" y="1"/>
                  <a:pt x="5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2" name="Google Shape;4632;p42">
            <a:extLst>
              <a:ext uri="{FF2B5EF4-FFF2-40B4-BE49-F238E27FC236}">
                <a16:creationId xmlns:a16="http://schemas.microsoft.com/office/drawing/2014/main" id="{F89D783F-434D-3BA8-02F8-D4BB424BC906}"/>
              </a:ext>
            </a:extLst>
          </p:cNvPr>
          <p:cNvSpPr/>
          <p:nvPr/>
        </p:nvSpPr>
        <p:spPr>
          <a:xfrm>
            <a:off x="13365688" y="3889992"/>
            <a:ext cx="86346" cy="34387"/>
          </a:xfrm>
          <a:custGeom>
            <a:avLst/>
            <a:gdLst/>
            <a:ahLst/>
            <a:cxnLst/>
            <a:rect l="l" t="t" r="r" b="b"/>
            <a:pathLst>
              <a:path w="570" h="227" extrusionOk="0">
                <a:moveTo>
                  <a:pt x="342" y="1"/>
                </a:moveTo>
                <a:cubicBezTo>
                  <a:pt x="262" y="1"/>
                  <a:pt x="229" y="69"/>
                  <a:pt x="229" y="69"/>
                </a:cubicBezTo>
                <a:cubicBezTo>
                  <a:pt x="229" y="69"/>
                  <a:pt x="215" y="26"/>
                  <a:pt x="166" y="26"/>
                </a:cubicBezTo>
                <a:cubicBezTo>
                  <a:pt x="156" y="26"/>
                  <a:pt x="145" y="28"/>
                  <a:pt x="133" y="32"/>
                </a:cubicBezTo>
                <a:cubicBezTo>
                  <a:pt x="57" y="57"/>
                  <a:pt x="81" y="109"/>
                  <a:pt x="81" y="109"/>
                </a:cubicBezTo>
                <a:cubicBezTo>
                  <a:pt x="81" y="109"/>
                  <a:pt x="76" y="108"/>
                  <a:pt x="67" y="108"/>
                </a:cubicBezTo>
                <a:cubicBezTo>
                  <a:pt x="55" y="108"/>
                  <a:pt x="38" y="111"/>
                  <a:pt x="25" y="128"/>
                </a:cubicBezTo>
                <a:cubicBezTo>
                  <a:pt x="1" y="155"/>
                  <a:pt x="27" y="183"/>
                  <a:pt x="27" y="183"/>
                </a:cubicBezTo>
                <a:cubicBezTo>
                  <a:pt x="139" y="209"/>
                  <a:pt x="537" y="226"/>
                  <a:pt x="537" y="226"/>
                </a:cubicBezTo>
                <a:cubicBezTo>
                  <a:pt x="537" y="226"/>
                  <a:pt x="569" y="129"/>
                  <a:pt x="532" y="100"/>
                </a:cubicBezTo>
                <a:cubicBezTo>
                  <a:pt x="519" y="90"/>
                  <a:pt x="505" y="87"/>
                  <a:pt x="492" y="87"/>
                </a:cubicBezTo>
                <a:cubicBezTo>
                  <a:pt x="469" y="87"/>
                  <a:pt x="450" y="97"/>
                  <a:pt x="450" y="97"/>
                </a:cubicBezTo>
                <a:cubicBezTo>
                  <a:pt x="450" y="97"/>
                  <a:pt x="437" y="6"/>
                  <a:pt x="351" y="1"/>
                </a:cubicBezTo>
                <a:cubicBezTo>
                  <a:pt x="348" y="1"/>
                  <a:pt x="345" y="1"/>
                  <a:pt x="3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42">
            <a:extLst>
              <a:ext uri="{FF2B5EF4-FFF2-40B4-BE49-F238E27FC236}">
                <a16:creationId xmlns:a16="http://schemas.microsoft.com/office/drawing/2014/main" id="{E9BF7F29-12AD-3400-718D-49E5873262C1}"/>
              </a:ext>
            </a:extLst>
          </p:cNvPr>
          <p:cNvSpPr/>
          <p:nvPr/>
        </p:nvSpPr>
        <p:spPr>
          <a:xfrm>
            <a:off x="13858927" y="3589747"/>
            <a:ext cx="55292" cy="24541"/>
          </a:xfrm>
          <a:custGeom>
            <a:avLst/>
            <a:gdLst/>
            <a:ahLst/>
            <a:cxnLst/>
            <a:rect l="l" t="t" r="r" b="b"/>
            <a:pathLst>
              <a:path w="365" h="162" extrusionOk="0">
                <a:moveTo>
                  <a:pt x="133" y="1"/>
                </a:moveTo>
                <a:cubicBezTo>
                  <a:pt x="86" y="1"/>
                  <a:pt x="72" y="46"/>
                  <a:pt x="72" y="46"/>
                </a:cubicBezTo>
                <a:cubicBezTo>
                  <a:pt x="72" y="46"/>
                  <a:pt x="59" y="29"/>
                  <a:pt x="42" y="29"/>
                </a:cubicBezTo>
                <a:cubicBezTo>
                  <a:pt x="36" y="29"/>
                  <a:pt x="30" y="31"/>
                  <a:pt x="24" y="38"/>
                </a:cubicBezTo>
                <a:cubicBezTo>
                  <a:pt x="0" y="61"/>
                  <a:pt x="24" y="75"/>
                  <a:pt x="24" y="75"/>
                </a:cubicBezTo>
                <a:lnTo>
                  <a:pt x="19" y="160"/>
                </a:lnTo>
                <a:cubicBezTo>
                  <a:pt x="45" y="161"/>
                  <a:pt x="72" y="162"/>
                  <a:pt x="99" y="162"/>
                </a:cubicBezTo>
                <a:cubicBezTo>
                  <a:pt x="185" y="162"/>
                  <a:pt x="274" y="156"/>
                  <a:pt x="365" y="145"/>
                </a:cubicBezTo>
                <a:cubicBezTo>
                  <a:pt x="357" y="98"/>
                  <a:pt x="322" y="93"/>
                  <a:pt x="308" y="93"/>
                </a:cubicBezTo>
                <a:cubicBezTo>
                  <a:pt x="305" y="93"/>
                  <a:pt x="303" y="94"/>
                  <a:pt x="303" y="94"/>
                </a:cubicBezTo>
                <a:cubicBezTo>
                  <a:pt x="303" y="94"/>
                  <a:pt x="311" y="47"/>
                  <a:pt x="265" y="37"/>
                </a:cubicBezTo>
                <a:cubicBezTo>
                  <a:pt x="258" y="35"/>
                  <a:pt x="251" y="35"/>
                  <a:pt x="245" y="35"/>
                </a:cubicBezTo>
                <a:cubicBezTo>
                  <a:pt x="209" y="35"/>
                  <a:pt x="185" y="55"/>
                  <a:pt x="185" y="55"/>
                </a:cubicBezTo>
                <a:cubicBezTo>
                  <a:pt x="185" y="55"/>
                  <a:pt x="181" y="1"/>
                  <a:pt x="1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42">
            <a:extLst>
              <a:ext uri="{FF2B5EF4-FFF2-40B4-BE49-F238E27FC236}">
                <a16:creationId xmlns:a16="http://schemas.microsoft.com/office/drawing/2014/main" id="{2BF8E4EB-1D72-7398-246C-2D4243AEA4E0}"/>
              </a:ext>
            </a:extLst>
          </p:cNvPr>
          <p:cNvSpPr/>
          <p:nvPr/>
        </p:nvSpPr>
        <p:spPr>
          <a:xfrm>
            <a:off x="13761673" y="3584748"/>
            <a:ext cx="55292" cy="27267"/>
          </a:xfrm>
          <a:custGeom>
            <a:avLst/>
            <a:gdLst/>
            <a:ahLst/>
            <a:cxnLst/>
            <a:rect l="l" t="t" r="r" b="b"/>
            <a:pathLst>
              <a:path w="365" h="180" extrusionOk="0">
                <a:moveTo>
                  <a:pt x="232" y="1"/>
                </a:moveTo>
                <a:cubicBezTo>
                  <a:pt x="183" y="1"/>
                  <a:pt x="180" y="54"/>
                  <a:pt x="180" y="54"/>
                </a:cubicBezTo>
                <a:cubicBezTo>
                  <a:pt x="180" y="54"/>
                  <a:pt x="156" y="34"/>
                  <a:pt x="120" y="34"/>
                </a:cubicBezTo>
                <a:cubicBezTo>
                  <a:pt x="114" y="34"/>
                  <a:pt x="107" y="35"/>
                  <a:pt x="100" y="37"/>
                </a:cubicBezTo>
                <a:cubicBezTo>
                  <a:pt x="53" y="47"/>
                  <a:pt x="62" y="94"/>
                  <a:pt x="62" y="94"/>
                </a:cubicBezTo>
                <a:cubicBezTo>
                  <a:pt x="62" y="94"/>
                  <a:pt x="60" y="93"/>
                  <a:pt x="56" y="93"/>
                </a:cubicBezTo>
                <a:cubicBezTo>
                  <a:pt x="42" y="93"/>
                  <a:pt x="8" y="98"/>
                  <a:pt x="0" y="145"/>
                </a:cubicBezTo>
                <a:cubicBezTo>
                  <a:pt x="94" y="164"/>
                  <a:pt x="175" y="179"/>
                  <a:pt x="253" y="179"/>
                </a:cubicBezTo>
                <a:cubicBezTo>
                  <a:pt x="285" y="179"/>
                  <a:pt x="315" y="177"/>
                  <a:pt x="347" y="171"/>
                </a:cubicBezTo>
                <a:lnTo>
                  <a:pt x="341" y="74"/>
                </a:lnTo>
                <a:cubicBezTo>
                  <a:pt x="341" y="74"/>
                  <a:pt x="364" y="61"/>
                  <a:pt x="341" y="37"/>
                </a:cubicBezTo>
                <a:cubicBezTo>
                  <a:pt x="335" y="31"/>
                  <a:pt x="329" y="29"/>
                  <a:pt x="323" y="29"/>
                </a:cubicBezTo>
                <a:cubicBezTo>
                  <a:pt x="306" y="29"/>
                  <a:pt x="292" y="46"/>
                  <a:pt x="292" y="46"/>
                </a:cubicBezTo>
                <a:cubicBezTo>
                  <a:pt x="292" y="46"/>
                  <a:pt x="279" y="1"/>
                  <a:pt x="2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42">
            <a:extLst>
              <a:ext uri="{FF2B5EF4-FFF2-40B4-BE49-F238E27FC236}">
                <a16:creationId xmlns:a16="http://schemas.microsoft.com/office/drawing/2014/main" id="{831F6432-27F1-7A32-7D0F-6BF6352DFDAC}"/>
              </a:ext>
            </a:extLst>
          </p:cNvPr>
          <p:cNvSpPr/>
          <p:nvPr/>
        </p:nvSpPr>
        <p:spPr>
          <a:xfrm>
            <a:off x="13767732" y="3443866"/>
            <a:ext cx="177540" cy="150122"/>
          </a:xfrm>
          <a:custGeom>
            <a:avLst/>
            <a:gdLst/>
            <a:ahLst/>
            <a:cxnLst/>
            <a:rect l="l" t="t" r="r" b="b"/>
            <a:pathLst>
              <a:path w="1172" h="991" extrusionOk="0">
                <a:moveTo>
                  <a:pt x="793" y="0"/>
                </a:moveTo>
                <a:cubicBezTo>
                  <a:pt x="770" y="0"/>
                  <a:pt x="746" y="11"/>
                  <a:pt x="727" y="22"/>
                </a:cubicBezTo>
                <a:cubicBezTo>
                  <a:pt x="653" y="68"/>
                  <a:pt x="598" y="134"/>
                  <a:pt x="555" y="201"/>
                </a:cubicBezTo>
                <a:cubicBezTo>
                  <a:pt x="462" y="347"/>
                  <a:pt x="414" y="511"/>
                  <a:pt x="415" y="676"/>
                </a:cubicBezTo>
                <a:cubicBezTo>
                  <a:pt x="388" y="558"/>
                  <a:pt x="275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2" y="568"/>
                  <a:pt x="290" y="826"/>
                  <a:pt x="438" y="991"/>
                </a:cubicBezTo>
                <a:cubicBezTo>
                  <a:pt x="628" y="908"/>
                  <a:pt x="890" y="802"/>
                  <a:pt x="1087" y="707"/>
                </a:cubicBezTo>
                <a:cubicBezTo>
                  <a:pt x="1122" y="691"/>
                  <a:pt x="1158" y="667"/>
                  <a:pt x="1163" y="634"/>
                </a:cubicBezTo>
                <a:cubicBezTo>
                  <a:pt x="1172" y="577"/>
                  <a:pt x="1087" y="542"/>
                  <a:pt x="1017" y="539"/>
                </a:cubicBezTo>
                <a:cubicBezTo>
                  <a:pt x="1010" y="539"/>
                  <a:pt x="1004" y="539"/>
                  <a:pt x="998" y="539"/>
                </a:cubicBezTo>
                <a:cubicBezTo>
                  <a:pt x="829" y="539"/>
                  <a:pt x="662" y="620"/>
                  <a:pt x="584" y="744"/>
                </a:cubicBezTo>
                <a:cubicBezTo>
                  <a:pt x="690" y="547"/>
                  <a:pt x="795" y="348"/>
                  <a:pt x="856" y="139"/>
                </a:cubicBezTo>
                <a:cubicBezTo>
                  <a:pt x="865" y="112"/>
                  <a:pt x="871" y="83"/>
                  <a:pt x="865" y="56"/>
                </a:cubicBezTo>
                <a:cubicBezTo>
                  <a:pt x="856" y="29"/>
                  <a:pt x="833" y="4"/>
                  <a:pt x="800" y="0"/>
                </a:cubicBezTo>
                <a:cubicBezTo>
                  <a:pt x="797" y="0"/>
                  <a:pt x="795" y="0"/>
                  <a:pt x="79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42">
            <a:extLst>
              <a:ext uri="{FF2B5EF4-FFF2-40B4-BE49-F238E27FC236}">
                <a16:creationId xmlns:a16="http://schemas.microsoft.com/office/drawing/2014/main" id="{F2A64D01-CD91-DDA3-8E13-8FECEC62D161}"/>
              </a:ext>
            </a:extLst>
          </p:cNvPr>
          <p:cNvSpPr/>
          <p:nvPr/>
        </p:nvSpPr>
        <p:spPr>
          <a:xfrm>
            <a:off x="13833629" y="3457197"/>
            <a:ext cx="50596" cy="133610"/>
          </a:xfrm>
          <a:custGeom>
            <a:avLst/>
            <a:gdLst/>
            <a:ahLst/>
            <a:cxnLst/>
            <a:rect l="l" t="t" r="r" b="b"/>
            <a:pathLst>
              <a:path w="334" h="882" fill="none" extrusionOk="0">
                <a:moveTo>
                  <a:pt x="334" y="0"/>
                </a:moveTo>
                <a:cubicBezTo>
                  <a:pt x="181" y="278"/>
                  <a:pt x="68" y="575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42">
            <a:extLst>
              <a:ext uri="{FF2B5EF4-FFF2-40B4-BE49-F238E27FC236}">
                <a16:creationId xmlns:a16="http://schemas.microsoft.com/office/drawing/2014/main" id="{1AE466A7-10BD-0050-E15B-0CB40B9C97BF}"/>
              </a:ext>
            </a:extLst>
          </p:cNvPr>
          <p:cNvSpPr/>
          <p:nvPr/>
        </p:nvSpPr>
        <p:spPr>
          <a:xfrm>
            <a:off x="13832568" y="3537939"/>
            <a:ext cx="95133" cy="53323"/>
          </a:xfrm>
          <a:custGeom>
            <a:avLst/>
            <a:gdLst/>
            <a:ahLst/>
            <a:cxnLst/>
            <a:rect l="l" t="t" r="r" b="b"/>
            <a:pathLst>
              <a:path w="628" h="352" fill="none" extrusionOk="0">
                <a:moveTo>
                  <a:pt x="628" y="1"/>
                </a:moveTo>
                <a:cubicBezTo>
                  <a:pt x="387" y="54"/>
                  <a:pt x="167" y="179"/>
                  <a:pt x="1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42">
            <a:extLst>
              <a:ext uri="{FF2B5EF4-FFF2-40B4-BE49-F238E27FC236}">
                <a16:creationId xmlns:a16="http://schemas.microsoft.com/office/drawing/2014/main" id="{62F824E5-7E33-A3AB-5268-0967F7AB2E3D}"/>
              </a:ext>
            </a:extLst>
          </p:cNvPr>
          <p:cNvSpPr/>
          <p:nvPr/>
        </p:nvSpPr>
        <p:spPr>
          <a:xfrm>
            <a:off x="13782578" y="3504915"/>
            <a:ext cx="50747" cy="85438"/>
          </a:xfrm>
          <a:custGeom>
            <a:avLst/>
            <a:gdLst/>
            <a:ahLst/>
            <a:cxnLst/>
            <a:rect l="l" t="t" r="r" b="b"/>
            <a:pathLst>
              <a:path w="335" h="564" fill="none" extrusionOk="0">
                <a:moveTo>
                  <a:pt x="1" y="1"/>
                </a:moveTo>
                <a:cubicBezTo>
                  <a:pt x="122" y="184"/>
                  <a:pt x="277" y="355"/>
                  <a:pt x="335" y="56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42">
            <a:extLst>
              <a:ext uri="{FF2B5EF4-FFF2-40B4-BE49-F238E27FC236}">
                <a16:creationId xmlns:a16="http://schemas.microsoft.com/office/drawing/2014/main" id="{B7D36982-02AF-6C6A-BE43-F3F18FB41BAE}"/>
              </a:ext>
            </a:extLst>
          </p:cNvPr>
          <p:cNvSpPr/>
          <p:nvPr/>
        </p:nvSpPr>
        <p:spPr>
          <a:xfrm>
            <a:off x="13802726" y="3587323"/>
            <a:ext cx="66350" cy="31509"/>
          </a:xfrm>
          <a:custGeom>
            <a:avLst/>
            <a:gdLst/>
            <a:ahLst/>
            <a:cxnLst/>
            <a:rect l="l" t="t" r="r" b="b"/>
            <a:pathLst>
              <a:path w="438" h="208" extrusionOk="0">
                <a:moveTo>
                  <a:pt x="241" y="0"/>
                </a:moveTo>
                <a:cubicBezTo>
                  <a:pt x="210" y="0"/>
                  <a:pt x="179" y="3"/>
                  <a:pt x="149" y="8"/>
                </a:cubicBezTo>
                <a:cubicBezTo>
                  <a:pt x="109" y="15"/>
                  <a:pt x="69" y="26"/>
                  <a:pt x="41" y="52"/>
                </a:cubicBezTo>
                <a:cubicBezTo>
                  <a:pt x="5" y="87"/>
                  <a:pt x="2" y="138"/>
                  <a:pt x="0" y="184"/>
                </a:cubicBezTo>
                <a:cubicBezTo>
                  <a:pt x="100" y="199"/>
                  <a:pt x="206" y="208"/>
                  <a:pt x="313" y="208"/>
                </a:cubicBezTo>
                <a:cubicBezTo>
                  <a:pt x="343" y="208"/>
                  <a:pt x="373" y="207"/>
                  <a:pt x="403" y="206"/>
                </a:cubicBezTo>
                <a:cubicBezTo>
                  <a:pt x="418" y="178"/>
                  <a:pt x="431" y="150"/>
                  <a:pt x="434" y="121"/>
                </a:cubicBezTo>
                <a:cubicBezTo>
                  <a:pt x="437" y="91"/>
                  <a:pt x="429" y="60"/>
                  <a:pt x="405" y="38"/>
                </a:cubicBezTo>
                <a:cubicBezTo>
                  <a:pt x="381" y="18"/>
                  <a:pt x="349" y="10"/>
                  <a:pt x="317" y="5"/>
                </a:cubicBezTo>
                <a:cubicBezTo>
                  <a:pt x="292" y="2"/>
                  <a:pt x="266" y="0"/>
                  <a:pt x="2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0" name="Google Shape;4640;p42">
            <a:extLst>
              <a:ext uri="{FF2B5EF4-FFF2-40B4-BE49-F238E27FC236}">
                <a16:creationId xmlns:a16="http://schemas.microsoft.com/office/drawing/2014/main" id="{14CD84B8-6851-3A72-3600-32A236C848BA}"/>
              </a:ext>
            </a:extLst>
          </p:cNvPr>
          <p:cNvSpPr/>
          <p:nvPr/>
        </p:nvSpPr>
        <p:spPr>
          <a:xfrm>
            <a:off x="13823025" y="3601714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2" y="0"/>
                </a:moveTo>
                <a:cubicBezTo>
                  <a:pt x="316" y="0"/>
                  <a:pt x="285" y="69"/>
                  <a:pt x="285" y="69"/>
                </a:cubicBezTo>
                <a:cubicBezTo>
                  <a:pt x="285" y="69"/>
                  <a:pt x="288" y="32"/>
                  <a:pt x="253" y="27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200" y="54"/>
                  <a:pt x="200" y="54"/>
                </a:cubicBezTo>
                <a:cubicBezTo>
                  <a:pt x="200" y="54"/>
                  <a:pt x="190" y="4"/>
                  <a:pt x="135" y="4"/>
                </a:cubicBezTo>
                <a:cubicBezTo>
                  <a:pt x="130" y="4"/>
                  <a:pt x="125" y="5"/>
                  <a:pt x="119" y="5"/>
                </a:cubicBezTo>
                <a:cubicBezTo>
                  <a:pt x="51" y="16"/>
                  <a:pt x="72" y="95"/>
                  <a:pt x="72" y="95"/>
                </a:cubicBezTo>
                <a:cubicBezTo>
                  <a:pt x="72" y="95"/>
                  <a:pt x="60" y="88"/>
                  <a:pt x="46" y="88"/>
                </a:cubicBezTo>
                <a:cubicBezTo>
                  <a:pt x="39" y="88"/>
                  <a:pt x="31" y="90"/>
                  <a:pt x="23" y="95"/>
                </a:cubicBezTo>
                <a:cubicBezTo>
                  <a:pt x="0" y="111"/>
                  <a:pt x="6" y="136"/>
                  <a:pt x="6" y="136"/>
                </a:cubicBezTo>
                <a:cubicBezTo>
                  <a:pt x="58" y="138"/>
                  <a:pt x="115" y="139"/>
                  <a:pt x="169" y="139"/>
                </a:cubicBezTo>
                <a:cubicBezTo>
                  <a:pt x="338" y="139"/>
                  <a:pt x="493" y="129"/>
                  <a:pt x="492" y="129"/>
                </a:cubicBezTo>
                <a:cubicBezTo>
                  <a:pt x="503" y="74"/>
                  <a:pt x="473" y="65"/>
                  <a:pt x="451" y="65"/>
                </a:cubicBezTo>
                <a:cubicBezTo>
                  <a:pt x="441" y="65"/>
                  <a:pt x="432" y="67"/>
                  <a:pt x="432" y="67"/>
                </a:cubicBezTo>
                <a:cubicBezTo>
                  <a:pt x="432" y="67"/>
                  <a:pt x="448" y="13"/>
                  <a:pt x="385" y="1"/>
                </a:cubicBezTo>
                <a:cubicBezTo>
                  <a:pt x="381" y="0"/>
                  <a:pt x="376" y="0"/>
                  <a:pt x="3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42">
            <a:extLst>
              <a:ext uri="{FF2B5EF4-FFF2-40B4-BE49-F238E27FC236}">
                <a16:creationId xmlns:a16="http://schemas.microsoft.com/office/drawing/2014/main" id="{11C9072E-F8BF-0619-CA07-349A10004D18}"/>
              </a:ext>
            </a:extLst>
          </p:cNvPr>
          <p:cNvSpPr/>
          <p:nvPr/>
        </p:nvSpPr>
        <p:spPr>
          <a:xfrm>
            <a:off x="13764854" y="3597170"/>
            <a:ext cx="63775" cy="25147"/>
          </a:xfrm>
          <a:custGeom>
            <a:avLst/>
            <a:gdLst/>
            <a:ahLst/>
            <a:cxnLst/>
            <a:rect l="l" t="t" r="r" b="b"/>
            <a:pathLst>
              <a:path w="421" h="166" extrusionOk="0">
                <a:moveTo>
                  <a:pt x="253" y="0"/>
                </a:moveTo>
                <a:cubicBezTo>
                  <a:pt x="195" y="0"/>
                  <a:pt x="171" y="51"/>
                  <a:pt x="171" y="51"/>
                </a:cubicBezTo>
                <a:cubicBezTo>
                  <a:pt x="171" y="51"/>
                  <a:pt x="160" y="19"/>
                  <a:pt x="124" y="19"/>
                </a:cubicBezTo>
                <a:cubicBezTo>
                  <a:pt x="117" y="19"/>
                  <a:pt x="108" y="20"/>
                  <a:pt x="99" y="23"/>
                </a:cubicBezTo>
                <a:cubicBezTo>
                  <a:pt x="42" y="42"/>
                  <a:pt x="60" y="80"/>
                  <a:pt x="60" y="80"/>
                </a:cubicBezTo>
                <a:cubicBezTo>
                  <a:pt x="60" y="80"/>
                  <a:pt x="57" y="79"/>
                  <a:pt x="51" y="79"/>
                </a:cubicBezTo>
                <a:cubicBezTo>
                  <a:pt x="43" y="79"/>
                  <a:pt x="29" y="81"/>
                  <a:pt x="18" y="94"/>
                </a:cubicBezTo>
                <a:cubicBezTo>
                  <a:pt x="0" y="115"/>
                  <a:pt x="20" y="136"/>
                  <a:pt x="20" y="136"/>
                </a:cubicBezTo>
                <a:cubicBezTo>
                  <a:pt x="102" y="155"/>
                  <a:pt x="398" y="166"/>
                  <a:pt x="398" y="166"/>
                </a:cubicBezTo>
                <a:cubicBezTo>
                  <a:pt x="398" y="166"/>
                  <a:pt x="421" y="94"/>
                  <a:pt x="394" y="74"/>
                </a:cubicBezTo>
                <a:cubicBezTo>
                  <a:pt x="384" y="66"/>
                  <a:pt x="374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4"/>
                  <a:pt x="259" y="0"/>
                </a:cubicBezTo>
                <a:cubicBezTo>
                  <a:pt x="257" y="0"/>
                  <a:pt x="255" y="0"/>
                  <a:pt x="25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42">
            <a:extLst>
              <a:ext uri="{FF2B5EF4-FFF2-40B4-BE49-F238E27FC236}">
                <a16:creationId xmlns:a16="http://schemas.microsoft.com/office/drawing/2014/main" id="{90CFE641-30F1-5C23-DFDB-5CD06D2E5231}"/>
              </a:ext>
            </a:extLst>
          </p:cNvPr>
          <p:cNvSpPr/>
          <p:nvPr/>
        </p:nvSpPr>
        <p:spPr>
          <a:xfrm>
            <a:off x="13272827" y="3480525"/>
            <a:ext cx="55444" cy="24389"/>
          </a:xfrm>
          <a:custGeom>
            <a:avLst/>
            <a:gdLst/>
            <a:ahLst/>
            <a:cxnLst/>
            <a:rect l="l" t="t" r="r" b="b"/>
            <a:pathLst>
              <a:path w="366" h="161" extrusionOk="0">
                <a:moveTo>
                  <a:pt x="134" y="0"/>
                </a:moveTo>
                <a:cubicBezTo>
                  <a:pt x="87" y="0"/>
                  <a:pt x="74" y="45"/>
                  <a:pt x="74" y="45"/>
                </a:cubicBezTo>
                <a:cubicBezTo>
                  <a:pt x="74" y="45"/>
                  <a:pt x="61" y="28"/>
                  <a:pt x="44" y="28"/>
                </a:cubicBezTo>
                <a:cubicBezTo>
                  <a:pt x="38" y="28"/>
                  <a:pt x="31" y="30"/>
                  <a:pt x="25" y="36"/>
                </a:cubicBezTo>
                <a:cubicBezTo>
                  <a:pt x="1" y="59"/>
                  <a:pt x="25" y="74"/>
                  <a:pt x="25" y="74"/>
                </a:cubicBezTo>
                <a:lnTo>
                  <a:pt x="20" y="158"/>
                </a:lnTo>
                <a:cubicBezTo>
                  <a:pt x="46" y="160"/>
                  <a:pt x="73" y="160"/>
                  <a:pt x="100" y="160"/>
                </a:cubicBezTo>
                <a:cubicBezTo>
                  <a:pt x="186" y="160"/>
                  <a:pt x="275" y="154"/>
                  <a:pt x="366" y="145"/>
                </a:cubicBezTo>
                <a:cubicBezTo>
                  <a:pt x="358" y="98"/>
                  <a:pt x="325" y="93"/>
                  <a:pt x="310" y="93"/>
                </a:cubicBezTo>
                <a:cubicBezTo>
                  <a:pt x="306" y="93"/>
                  <a:pt x="304" y="93"/>
                  <a:pt x="304" y="93"/>
                </a:cubicBezTo>
                <a:cubicBezTo>
                  <a:pt x="304" y="93"/>
                  <a:pt x="313" y="47"/>
                  <a:pt x="267" y="36"/>
                </a:cubicBezTo>
                <a:cubicBezTo>
                  <a:pt x="259" y="35"/>
                  <a:pt x="252" y="34"/>
                  <a:pt x="246" y="34"/>
                </a:cubicBezTo>
                <a:cubicBezTo>
                  <a:pt x="210" y="34"/>
                  <a:pt x="186" y="54"/>
                  <a:pt x="186" y="54"/>
                </a:cubicBezTo>
                <a:cubicBezTo>
                  <a:pt x="186" y="54"/>
                  <a:pt x="182" y="0"/>
                  <a:pt x="1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42">
            <a:extLst>
              <a:ext uri="{FF2B5EF4-FFF2-40B4-BE49-F238E27FC236}">
                <a16:creationId xmlns:a16="http://schemas.microsoft.com/office/drawing/2014/main" id="{65E2666E-D336-7E36-D25E-AB9C8A6C1BDF}"/>
              </a:ext>
            </a:extLst>
          </p:cNvPr>
          <p:cNvSpPr/>
          <p:nvPr/>
        </p:nvSpPr>
        <p:spPr>
          <a:xfrm>
            <a:off x="13175573" y="3475223"/>
            <a:ext cx="55444" cy="27116"/>
          </a:xfrm>
          <a:custGeom>
            <a:avLst/>
            <a:gdLst/>
            <a:ahLst/>
            <a:cxnLst/>
            <a:rect l="l" t="t" r="r" b="b"/>
            <a:pathLst>
              <a:path w="366" h="179" extrusionOk="0">
                <a:moveTo>
                  <a:pt x="233" y="0"/>
                </a:moveTo>
                <a:cubicBezTo>
                  <a:pt x="185" y="0"/>
                  <a:pt x="181" y="54"/>
                  <a:pt x="181" y="54"/>
                </a:cubicBezTo>
                <a:cubicBezTo>
                  <a:pt x="181" y="54"/>
                  <a:pt x="157" y="34"/>
                  <a:pt x="122" y="34"/>
                </a:cubicBezTo>
                <a:cubicBezTo>
                  <a:pt x="116" y="34"/>
                  <a:pt x="109" y="35"/>
                  <a:pt x="101" y="36"/>
                </a:cubicBezTo>
                <a:cubicBezTo>
                  <a:pt x="55" y="47"/>
                  <a:pt x="62" y="93"/>
                  <a:pt x="62" y="93"/>
                </a:cubicBezTo>
                <a:cubicBezTo>
                  <a:pt x="62" y="93"/>
                  <a:pt x="60" y="93"/>
                  <a:pt x="56" y="93"/>
                </a:cubicBezTo>
                <a:cubicBezTo>
                  <a:pt x="41" y="93"/>
                  <a:pt x="7" y="98"/>
                  <a:pt x="0" y="145"/>
                </a:cubicBezTo>
                <a:cubicBezTo>
                  <a:pt x="93" y="163"/>
                  <a:pt x="174" y="179"/>
                  <a:pt x="253" y="179"/>
                </a:cubicBezTo>
                <a:cubicBezTo>
                  <a:pt x="284" y="179"/>
                  <a:pt x="315" y="176"/>
                  <a:pt x="346" y="171"/>
                </a:cubicBezTo>
                <a:lnTo>
                  <a:pt x="342" y="74"/>
                </a:lnTo>
                <a:cubicBezTo>
                  <a:pt x="342" y="74"/>
                  <a:pt x="366" y="60"/>
                  <a:pt x="342" y="36"/>
                </a:cubicBezTo>
                <a:cubicBezTo>
                  <a:pt x="336" y="30"/>
                  <a:pt x="330" y="28"/>
                  <a:pt x="324" y="28"/>
                </a:cubicBezTo>
                <a:cubicBezTo>
                  <a:pt x="308" y="28"/>
                  <a:pt x="294" y="46"/>
                  <a:pt x="294" y="46"/>
                </a:cubicBezTo>
                <a:cubicBezTo>
                  <a:pt x="294" y="46"/>
                  <a:pt x="280" y="0"/>
                  <a:pt x="2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4" name="Google Shape;4644;p42">
            <a:extLst>
              <a:ext uri="{FF2B5EF4-FFF2-40B4-BE49-F238E27FC236}">
                <a16:creationId xmlns:a16="http://schemas.microsoft.com/office/drawing/2014/main" id="{6F7F0793-D86C-A8A4-3DEF-2ED3B8634933}"/>
              </a:ext>
            </a:extLst>
          </p:cNvPr>
          <p:cNvSpPr/>
          <p:nvPr/>
        </p:nvSpPr>
        <p:spPr>
          <a:xfrm>
            <a:off x="13182087" y="3334190"/>
            <a:ext cx="177389" cy="150273"/>
          </a:xfrm>
          <a:custGeom>
            <a:avLst/>
            <a:gdLst/>
            <a:ahLst/>
            <a:cxnLst/>
            <a:rect l="l" t="t" r="r" b="b"/>
            <a:pathLst>
              <a:path w="1171" h="992" extrusionOk="0">
                <a:moveTo>
                  <a:pt x="792" y="1"/>
                </a:moveTo>
                <a:cubicBezTo>
                  <a:pt x="768" y="1"/>
                  <a:pt x="745" y="11"/>
                  <a:pt x="726" y="23"/>
                </a:cubicBezTo>
                <a:cubicBezTo>
                  <a:pt x="651" y="68"/>
                  <a:pt x="597" y="134"/>
                  <a:pt x="552" y="202"/>
                </a:cubicBezTo>
                <a:cubicBezTo>
                  <a:pt x="459" y="347"/>
                  <a:pt x="412" y="512"/>
                  <a:pt x="415" y="677"/>
                </a:cubicBezTo>
                <a:cubicBezTo>
                  <a:pt x="387" y="558"/>
                  <a:pt x="273" y="374"/>
                  <a:pt x="167" y="322"/>
                </a:cubicBezTo>
                <a:cubicBezTo>
                  <a:pt x="143" y="311"/>
                  <a:pt x="120" y="306"/>
                  <a:pt x="100" y="306"/>
                </a:cubicBezTo>
                <a:cubicBezTo>
                  <a:pt x="40" y="306"/>
                  <a:pt x="1" y="351"/>
                  <a:pt x="7" y="409"/>
                </a:cubicBezTo>
                <a:cubicBezTo>
                  <a:pt x="20" y="568"/>
                  <a:pt x="287" y="828"/>
                  <a:pt x="437" y="991"/>
                </a:cubicBezTo>
                <a:cubicBezTo>
                  <a:pt x="626" y="908"/>
                  <a:pt x="888" y="803"/>
                  <a:pt x="1085" y="708"/>
                </a:cubicBezTo>
                <a:cubicBezTo>
                  <a:pt x="1120" y="691"/>
                  <a:pt x="1156" y="668"/>
                  <a:pt x="1161" y="635"/>
                </a:cubicBezTo>
                <a:cubicBezTo>
                  <a:pt x="1170" y="578"/>
                  <a:pt x="1085" y="543"/>
                  <a:pt x="1015" y="540"/>
                </a:cubicBezTo>
                <a:cubicBezTo>
                  <a:pt x="1009" y="539"/>
                  <a:pt x="1003" y="539"/>
                  <a:pt x="997" y="539"/>
                </a:cubicBezTo>
                <a:cubicBezTo>
                  <a:pt x="827" y="539"/>
                  <a:pt x="661" y="620"/>
                  <a:pt x="582" y="744"/>
                </a:cubicBezTo>
                <a:cubicBezTo>
                  <a:pt x="688" y="548"/>
                  <a:pt x="794" y="348"/>
                  <a:pt x="855" y="140"/>
                </a:cubicBezTo>
                <a:cubicBezTo>
                  <a:pt x="862" y="113"/>
                  <a:pt x="870" y="84"/>
                  <a:pt x="862" y="57"/>
                </a:cubicBezTo>
                <a:cubicBezTo>
                  <a:pt x="855" y="30"/>
                  <a:pt x="830" y="4"/>
                  <a:pt x="798" y="1"/>
                </a:cubicBezTo>
                <a:cubicBezTo>
                  <a:pt x="796" y="1"/>
                  <a:pt x="794" y="1"/>
                  <a:pt x="79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5" name="Google Shape;4645;p42">
            <a:extLst>
              <a:ext uri="{FF2B5EF4-FFF2-40B4-BE49-F238E27FC236}">
                <a16:creationId xmlns:a16="http://schemas.microsoft.com/office/drawing/2014/main" id="{665AD7E1-3CD2-5AE1-34D3-8D2B2B092727}"/>
              </a:ext>
            </a:extLst>
          </p:cNvPr>
          <p:cNvSpPr/>
          <p:nvPr/>
        </p:nvSpPr>
        <p:spPr>
          <a:xfrm>
            <a:off x="13247681" y="3347672"/>
            <a:ext cx="50747" cy="133761"/>
          </a:xfrm>
          <a:custGeom>
            <a:avLst/>
            <a:gdLst/>
            <a:ahLst/>
            <a:cxnLst/>
            <a:rect l="l" t="t" r="r" b="b"/>
            <a:pathLst>
              <a:path w="335" h="883" fill="none" extrusionOk="0">
                <a:moveTo>
                  <a:pt x="334" y="1"/>
                </a:moveTo>
                <a:cubicBezTo>
                  <a:pt x="180" y="279"/>
                  <a:pt x="68" y="577"/>
                  <a:pt x="1" y="88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6" name="Google Shape;4646;p42">
            <a:extLst>
              <a:ext uri="{FF2B5EF4-FFF2-40B4-BE49-F238E27FC236}">
                <a16:creationId xmlns:a16="http://schemas.microsoft.com/office/drawing/2014/main" id="{FD847E25-D987-FB0D-D2C8-BB80F63E8D96}"/>
              </a:ext>
            </a:extLst>
          </p:cNvPr>
          <p:cNvSpPr/>
          <p:nvPr/>
        </p:nvSpPr>
        <p:spPr>
          <a:xfrm>
            <a:off x="13246772" y="3428717"/>
            <a:ext cx="94981" cy="53323"/>
          </a:xfrm>
          <a:custGeom>
            <a:avLst/>
            <a:gdLst/>
            <a:ahLst/>
            <a:cxnLst/>
            <a:rect l="l" t="t" r="r" b="b"/>
            <a:pathLst>
              <a:path w="627" h="352" fill="none" extrusionOk="0">
                <a:moveTo>
                  <a:pt x="627" y="0"/>
                </a:moveTo>
                <a:cubicBezTo>
                  <a:pt x="387" y="53"/>
                  <a:pt x="166" y="178"/>
                  <a:pt x="0" y="352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42">
            <a:extLst>
              <a:ext uri="{FF2B5EF4-FFF2-40B4-BE49-F238E27FC236}">
                <a16:creationId xmlns:a16="http://schemas.microsoft.com/office/drawing/2014/main" id="{22506172-90B9-A5C0-F543-52C863ACC595}"/>
              </a:ext>
            </a:extLst>
          </p:cNvPr>
          <p:cNvSpPr/>
          <p:nvPr/>
        </p:nvSpPr>
        <p:spPr>
          <a:xfrm>
            <a:off x="13196630" y="3395390"/>
            <a:ext cx="50899" cy="85438"/>
          </a:xfrm>
          <a:custGeom>
            <a:avLst/>
            <a:gdLst/>
            <a:ahLst/>
            <a:cxnLst/>
            <a:rect l="l" t="t" r="r" b="b"/>
            <a:pathLst>
              <a:path w="336" h="564" fill="none" extrusionOk="0">
                <a:moveTo>
                  <a:pt x="1" y="0"/>
                </a:moveTo>
                <a:cubicBezTo>
                  <a:pt x="122" y="184"/>
                  <a:pt x="277" y="355"/>
                  <a:pt x="336" y="563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8" name="Google Shape;4648;p42">
            <a:extLst>
              <a:ext uri="{FF2B5EF4-FFF2-40B4-BE49-F238E27FC236}">
                <a16:creationId xmlns:a16="http://schemas.microsoft.com/office/drawing/2014/main" id="{95DFCE18-97C7-08B8-A839-677B2A6E55DE}"/>
              </a:ext>
            </a:extLst>
          </p:cNvPr>
          <p:cNvSpPr/>
          <p:nvPr/>
        </p:nvSpPr>
        <p:spPr>
          <a:xfrm>
            <a:off x="13216777" y="3477647"/>
            <a:ext cx="66350" cy="31660"/>
          </a:xfrm>
          <a:custGeom>
            <a:avLst/>
            <a:gdLst/>
            <a:ahLst/>
            <a:cxnLst/>
            <a:rect l="l" t="t" r="r" b="b"/>
            <a:pathLst>
              <a:path w="438" h="209" extrusionOk="0">
                <a:moveTo>
                  <a:pt x="241" y="1"/>
                </a:moveTo>
                <a:cubicBezTo>
                  <a:pt x="210" y="1"/>
                  <a:pt x="180" y="3"/>
                  <a:pt x="150" y="9"/>
                </a:cubicBezTo>
                <a:cubicBezTo>
                  <a:pt x="110" y="15"/>
                  <a:pt x="69" y="27"/>
                  <a:pt x="42" y="52"/>
                </a:cubicBezTo>
                <a:cubicBezTo>
                  <a:pt x="6" y="88"/>
                  <a:pt x="2" y="138"/>
                  <a:pt x="1" y="185"/>
                </a:cubicBezTo>
                <a:cubicBezTo>
                  <a:pt x="101" y="200"/>
                  <a:pt x="207" y="208"/>
                  <a:pt x="314" y="208"/>
                </a:cubicBezTo>
                <a:cubicBezTo>
                  <a:pt x="344" y="208"/>
                  <a:pt x="374" y="208"/>
                  <a:pt x="404" y="206"/>
                </a:cubicBezTo>
                <a:cubicBezTo>
                  <a:pt x="419" y="178"/>
                  <a:pt x="431" y="151"/>
                  <a:pt x="435" y="122"/>
                </a:cubicBezTo>
                <a:cubicBezTo>
                  <a:pt x="437" y="92"/>
                  <a:pt x="430" y="61"/>
                  <a:pt x="405" y="39"/>
                </a:cubicBezTo>
                <a:cubicBezTo>
                  <a:pt x="382" y="18"/>
                  <a:pt x="349" y="11"/>
                  <a:pt x="317" y="6"/>
                </a:cubicBezTo>
                <a:cubicBezTo>
                  <a:pt x="292" y="3"/>
                  <a:pt x="266" y="1"/>
                  <a:pt x="2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42">
            <a:extLst>
              <a:ext uri="{FF2B5EF4-FFF2-40B4-BE49-F238E27FC236}">
                <a16:creationId xmlns:a16="http://schemas.microsoft.com/office/drawing/2014/main" id="{98B02233-5820-8076-3162-00FEB662A2E2}"/>
              </a:ext>
            </a:extLst>
          </p:cNvPr>
          <p:cNvSpPr/>
          <p:nvPr/>
        </p:nvSpPr>
        <p:spPr>
          <a:xfrm>
            <a:off x="13237228" y="3492190"/>
            <a:ext cx="76197" cy="21208"/>
          </a:xfrm>
          <a:custGeom>
            <a:avLst/>
            <a:gdLst/>
            <a:ahLst/>
            <a:cxnLst/>
            <a:rect l="l" t="t" r="r" b="b"/>
            <a:pathLst>
              <a:path w="503" h="140" extrusionOk="0">
                <a:moveTo>
                  <a:pt x="371" y="1"/>
                </a:moveTo>
                <a:cubicBezTo>
                  <a:pt x="316" y="1"/>
                  <a:pt x="285" y="70"/>
                  <a:pt x="285" y="70"/>
                </a:cubicBezTo>
                <a:cubicBezTo>
                  <a:pt x="285" y="70"/>
                  <a:pt x="287" y="33"/>
                  <a:pt x="252" y="28"/>
                </a:cubicBezTo>
                <a:cubicBezTo>
                  <a:pt x="250" y="27"/>
                  <a:pt x="247" y="27"/>
                  <a:pt x="245" y="27"/>
                </a:cubicBezTo>
                <a:cubicBezTo>
                  <a:pt x="215" y="27"/>
                  <a:pt x="199" y="55"/>
                  <a:pt x="199" y="55"/>
                </a:cubicBezTo>
                <a:cubicBezTo>
                  <a:pt x="199" y="55"/>
                  <a:pt x="189" y="5"/>
                  <a:pt x="135" y="5"/>
                </a:cubicBezTo>
                <a:cubicBezTo>
                  <a:pt x="130" y="5"/>
                  <a:pt x="125" y="5"/>
                  <a:pt x="119" y="6"/>
                </a:cubicBezTo>
                <a:cubicBezTo>
                  <a:pt x="51" y="16"/>
                  <a:pt x="72" y="96"/>
                  <a:pt x="72" y="96"/>
                </a:cubicBezTo>
                <a:cubicBezTo>
                  <a:pt x="72" y="96"/>
                  <a:pt x="60" y="89"/>
                  <a:pt x="45" y="89"/>
                </a:cubicBezTo>
                <a:cubicBezTo>
                  <a:pt x="38" y="89"/>
                  <a:pt x="30" y="91"/>
                  <a:pt x="22" y="96"/>
                </a:cubicBezTo>
                <a:cubicBezTo>
                  <a:pt x="0" y="111"/>
                  <a:pt x="6" y="136"/>
                  <a:pt x="6" y="136"/>
                </a:cubicBezTo>
                <a:cubicBezTo>
                  <a:pt x="55" y="139"/>
                  <a:pt x="107" y="139"/>
                  <a:pt x="158" y="139"/>
                </a:cubicBezTo>
                <a:cubicBezTo>
                  <a:pt x="325" y="139"/>
                  <a:pt x="480" y="130"/>
                  <a:pt x="492" y="130"/>
                </a:cubicBezTo>
                <a:cubicBezTo>
                  <a:pt x="492" y="130"/>
                  <a:pt x="492" y="130"/>
                  <a:pt x="492" y="130"/>
                </a:cubicBezTo>
                <a:cubicBezTo>
                  <a:pt x="503" y="75"/>
                  <a:pt x="472" y="66"/>
                  <a:pt x="451" y="66"/>
                </a:cubicBezTo>
                <a:cubicBezTo>
                  <a:pt x="440" y="66"/>
                  <a:pt x="431" y="68"/>
                  <a:pt x="431" y="68"/>
                </a:cubicBezTo>
                <a:cubicBezTo>
                  <a:pt x="431" y="68"/>
                  <a:pt x="447" y="13"/>
                  <a:pt x="384" y="2"/>
                </a:cubicBezTo>
                <a:cubicBezTo>
                  <a:pt x="380" y="1"/>
                  <a:pt x="375" y="1"/>
                  <a:pt x="37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0" name="Google Shape;4650;p42">
            <a:extLst>
              <a:ext uri="{FF2B5EF4-FFF2-40B4-BE49-F238E27FC236}">
                <a16:creationId xmlns:a16="http://schemas.microsoft.com/office/drawing/2014/main" id="{ACCF9B76-9659-86E5-3C47-B9942EB283AE}"/>
              </a:ext>
            </a:extLst>
          </p:cNvPr>
          <p:cNvSpPr/>
          <p:nvPr/>
        </p:nvSpPr>
        <p:spPr>
          <a:xfrm>
            <a:off x="13178754" y="3487494"/>
            <a:ext cx="63775" cy="25298"/>
          </a:xfrm>
          <a:custGeom>
            <a:avLst/>
            <a:gdLst/>
            <a:ahLst/>
            <a:cxnLst/>
            <a:rect l="l" t="t" r="r" b="b"/>
            <a:pathLst>
              <a:path w="421" h="167" extrusionOk="0">
                <a:moveTo>
                  <a:pt x="252" y="1"/>
                </a:moveTo>
                <a:cubicBezTo>
                  <a:pt x="194" y="1"/>
                  <a:pt x="170" y="51"/>
                  <a:pt x="170" y="51"/>
                </a:cubicBezTo>
                <a:cubicBezTo>
                  <a:pt x="170" y="51"/>
                  <a:pt x="160" y="20"/>
                  <a:pt x="123" y="20"/>
                </a:cubicBezTo>
                <a:cubicBezTo>
                  <a:pt x="116" y="20"/>
                  <a:pt x="108" y="21"/>
                  <a:pt x="99" y="24"/>
                </a:cubicBezTo>
                <a:cubicBezTo>
                  <a:pt x="44" y="42"/>
                  <a:pt x="62" y="80"/>
                  <a:pt x="62" y="80"/>
                </a:cubicBezTo>
                <a:cubicBezTo>
                  <a:pt x="62" y="80"/>
                  <a:pt x="58" y="80"/>
                  <a:pt x="53" y="80"/>
                </a:cubicBezTo>
                <a:cubicBezTo>
                  <a:pt x="44" y="80"/>
                  <a:pt x="30" y="82"/>
                  <a:pt x="19" y="95"/>
                </a:cubicBezTo>
                <a:cubicBezTo>
                  <a:pt x="1" y="116"/>
                  <a:pt x="21" y="136"/>
                  <a:pt x="21" y="136"/>
                </a:cubicBezTo>
                <a:cubicBezTo>
                  <a:pt x="103" y="156"/>
                  <a:pt x="398" y="166"/>
                  <a:pt x="398" y="166"/>
                </a:cubicBezTo>
                <a:cubicBezTo>
                  <a:pt x="398" y="166"/>
                  <a:pt x="420" y="95"/>
                  <a:pt x="394" y="74"/>
                </a:cubicBezTo>
                <a:cubicBezTo>
                  <a:pt x="384" y="67"/>
                  <a:pt x="373" y="64"/>
                  <a:pt x="364" y="64"/>
                </a:cubicBezTo>
                <a:cubicBezTo>
                  <a:pt x="347" y="64"/>
                  <a:pt x="333" y="72"/>
                  <a:pt x="333" y="72"/>
                </a:cubicBezTo>
                <a:cubicBezTo>
                  <a:pt x="333" y="72"/>
                  <a:pt x="322" y="5"/>
                  <a:pt x="259" y="1"/>
                </a:cubicBezTo>
                <a:cubicBezTo>
                  <a:pt x="257" y="1"/>
                  <a:pt x="255" y="1"/>
                  <a:pt x="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42">
            <a:extLst>
              <a:ext uri="{FF2B5EF4-FFF2-40B4-BE49-F238E27FC236}">
                <a16:creationId xmlns:a16="http://schemas.microsoft.com/office/drawing/2014/main" id="{C00D04A9-FBC8-F858-26B3-C690EFD2B544}"/>
              </a:ext>
            </a:extLst>
          </p:cNvPr>
          <p:cNvSpPr/>
          <p:nvPr/>
        </p:nvSpPr>
        <p:spPr>
          <a:xfrm>
            <a:off x="14413517" y="3680487"/>
            <a:ext cx="59382" cy="26207"/>
          </a:xfrm>
          <a:custGeom>
            <a:avLst/>
            <a:gdLst/>
            <a:ahLst/>
            <a:cxnLst/>
            <a:rect l="l" t="t" r="r" b="b"/>
            <a:pathLst>
              <a:path w="392" h="173" extrusionOk="0">
                <a:moveTo>
                  <a:pt x="142" y="0"/>
                </a:moveTo>
                <a:cubicBezTo>
                  <a:pt x="92" y="0"/>
                  <a:pt x="78" y="50"/>
                  <a:pt x="78" y="50"/>
                </a:cubicBezTo>
                <a:cubicBezTo>
                  <a:pt x="78" y="50"/>
                  <a:pt x="62" y="30"/>
                  <a:pt x="44" y="30"/>
                </a:cubicBezTo>
                <a:cubicBezTo>
                  <a:pt x="38" y="30"/>
                  <a:pt x="31" y="33"/>
                  <a:pt x="24" y="39"/>
                </a:cubicBezTo>
                <a:cubicBezTo>
                  <a:pt x="1" y="64"/>
                  <a:pt x="24" y="80"/>
                  <a:pt x="24" y="80"/>
                </a:cubicBezTo>
                <a:lnTo>
                  <a:pt x="21" y="171"/>
                </a:lnTo>
                <a:cubicBezTo>
                  <a:pt x="49" y="172"/>
                  <a:pt x="77" y="172"/>
                  <a:pt x="106" y="172"/>
                </a:cubicBezTo>
                <a:cubicBezTo>
                  <a:pt x="199" y="172"/>
                  <a:pt x="294" y="166"/>
                  <a:pt x="391" y="155"/>
                </a:cubicBezTo>
                <a:cubicBezTo>
                  <a:pt x="383" y="105"/>
                  <a:pt x="347" y="100"/>
                  <a:pt x="332" y="100"/>
                </a:cubicBezTo>
                <a:cubicBezTo>
                  <a:pt x="327" y="100"/>
                  <a:pt x="324" y="100"/>
                  <a:pt x="324" y="100"/>
                </a:cubicBezTo>
                <a:cubicBezTo>
                  <a:pt x="324" y="100"/>
                  <a:pt x="332" y="50"/>
                  <a:pt x="283" y="39"/>
                </a:cubicBezTo>
                <a:cubicBezTo>
                  <a:pt x="276" y="38"/>
                  <a:pt x="269" y="37"/>
                  <a:pt x="262" y="37"/>
                </a:cubicBezTo>
                <a:cubicBezTo>
                  <a:pt x="224" y="37"/>
                  <a:pt x="198" y="59"/>
                  <a:pt x="198" y="59"/>
                </a:cubicBezTo>
                <a:cubicBezTo>
                  <a:pt x="198" y="59"/>
                  <a:pt x="193" y="0"/>
                  <a:pt x="1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2" name="Google Shape;4652;p42">
            <a:extLst>
              <a:ext uri="{FF2B5EF4-FFF2-40B4-BE49-F238E27FC236}">
                <a16:creationId xmlns:a16="http://schemas.microsoft.com/office/drawing/2014/main" id="{114BF358-2FEA-0398-C8DD-410DFD26FAF8}"/>
              </a:ext>
            </a:extLst>
          </p:cNvPr>
          <p:cNvSpPr/>
          <p:nvPr/>
        </p:nvSpPr>
        <p:spPr>
          <a:xfrm>
            <a:off x="14308992" y="3674882"/>
            <a:ext cx="59382" cy="29237"/>
          </a:xfrm>
          <a:custGeom>
            <a:avLst/>
            <a:gdLst/>
            <a:ahLst/>
            <a:cxnLst/>
            <a:rect l="l" t="t" r="r" b="b"/>
            <a:pathLst>
              <a:path w="392" h="193" extrusionOk="0">
                <a:moveTo>
                  <a:pt x="249" y="1"/>
                </a:moveTo>
                <a:cubicBezTo>
                  <a:pt x="200" y="1"/>
                  <a:pt x="194" y="60"/>
                  <a:pt x="194" y="60"/>
                </a:cubicBezTo>
                <a:cubicBezTo>
                  <a:pt x="194" y="60"/>
                  <a:pt x="167" y="38"/>
                  <a:pt x="129" y="38"/>
                </a:cubicBezTo>
                <a:cubicBezTo>
                  <a:pt x="123" y="38"/>
                  <a:pt x="116" y="39"/>
                  <a:pt x="109" y="40"/>
                </a:cubicBezTo>
                <a:cubicBezTo>
                  <a:pt x="59" y="50"/>
                  <a:pt x="67" y="101"/>
                  <a:pt x="67" y="101"/>
                </a:cubicBezTo>
                <a:cubicBezTo>
                  <a:pt x="67" y="101"/>
                  <a:pt x="65" y="101"/>
                  <a:pt x="60" y="101"/>
                </a:cubicBezTo>
                <a:cubicBezTo>
                  <a:pt x="44" y="101"/>
                  <a:pt x="8" y="106"/>
                  <a:pt x="0" y="156"/>
                </a:cubicBezTo>
                <a:cubicBezTo>
                  <a:pt x="100" y="176"/>
                  <a:pt x="187" y="192"/>
                  <a:pt x="272" y="192"/>
                </a:cubicBezTo>
                <a:cubicBezTo>
                  <a:pt x="305" y="192"/>
                  <a:pt x="338" y="190"/>
                  <a:pt x="371" y="184"/>
                </a:cubicBezTo>
                <a:lnTo>
                  <a:pt x="367" y="80"/>
                </a:lnTo>
                <a:cubicBezTo>
                  <a:pt x="367" y="80"/>
                  <a:pt x="392" y="65"/>
                  <a:pt x="367" y="40"/>
                </a:cubicBezTo>
                <a:cubicBezTo>
                  <a:pt x="361" y="34"/>
                  <a:pt x="354" y="31"/>
                  <a:pt x="348" y="31"/>
                </a:cubicBezTo>
                <a:cubicBezTo>
                  <a:pt x="330" y="31"/>
                  <a:pt x="314" y="50"/>
                  <a:pt x="314" y="50"/>
                </a:cubicBezTo>
                <a:cubicBezTo>
                  <a:pt x="314" y="50"/>
                  <a:pt x="300" y="1"/>
                  <a:pt x="2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42">
            <a:extLst>
              <a:ext uri="{FF2B5EF4-FFF2-40B4-BE49-F238E27FC236}">
                <a16:creationId xmlns:a16="http://schemas.microsoft.com/office/drawing/2014/main" id="{45A768DC-1919-A860-FE28-65DDD56982A0}"/>
              </a:ext>
            </a:extLst>
          </p:cNvPr>
          <p:cNvSpPr/>
          <p:nvPr/>
        </p:nvSpPr>
        <p:spPr>
          <a:xfrm>
            <a:off x="14303084" y="3497946"/>
            <a:ext cx="216321" cy="183145"/>
          </a:xfrm>
          <a:custGeom>
            <a:avLst/>
            <a:gdLst/>
            <a:ahLst/>
            <a:cxnLst/>
            <a:rect l="l" t="t" r="r" b="b"/>
            <a:pathLst>
              <a:path w="1428" h="1209" extrusionOk="0">
                <a:moveTo>
                  <a:pt x="967" y="1"/>
                </a:moveTo>
                <a:cubicBezTo>
                  <a:pt x="937" y="1"/>
                  <a:pt x="910" y="14"/>
                  <a:pt x="886" y="29"/>
                </a:cubicBezTo>
                <a:cubicBezTo>
                  <a:pt x="794" y="84"/>
                  <a:pt x="728" y="164"/>
                  <a:pt x="675" y="247"/>
                </a:cubicBezTo>
                <a:cubicBezTo>
                  <a:pt x="562" y="424"/>
                  <a:pt x="503" y="625"/>
                  <a:pt x="505" y="827"/>
                </a:cubicBezTo>
                <a:cubicBezTo>
                  <a:pt x="472" y="682"/>
                  <a:pt x="334" y="459"/>
                  <a:pt x="204" y="396"/>
                </a:cubicBezTo>
                <a:cubicBezTo>
                  <a:pt x="174" y="382"/>
                  <a:pt x="147" y="376"/>
                  <a:pt x="122" y="376"/>
                </a:cubicBezTo>
                <a:cubicBezTo>
                  <a:pt x="48" y="376"/>
                  <a:pt x="0" y="431"/>
                  <a:pt x="7" y="501"/>
                </a:cubicBezTo>
                <a:cubicBezTo>
                  <a:pt x="23" y="692"/>
                  <a:pt x="349" y="1008"/>
                  <a:pt x="531" y="1208"/>
                </a:cubicBezTo>
                <a:cubicBezTo>
                  <a:pt x="763" y="1106"/>
                  <a:pt x="1083" y="980"/>
                  <a:pt x="1324" y="863"/>
                </a:cubicBezTo>
                <a:cubicBezTo>
                  <a:pt x="1366" y="842"/>
                  <a:pt x="1412" y="814"/>
                  <a:pt x="1416" y="774"/>
                </a:cubicBezTo>
                <a:cubicBezTo>
                  <a:pt x="1427" y="704"/>
                  <a:pt x="1324" y="662"/>
                  <a:pt x="1239" y="659"/>
                </a:cubicBezTo>
                <a:cubicBezTo>
                  <a:pt x="1231" y="659"/>
                  <a:pt x="1223" y="659"/>
                  <a:pt x="1215" y="659"/>
                </a:cubicBezTo>
                <a:cubicBezTo>
                  <a:pt x="1010" y="659"/>
                  <a:pt x="807" y="758"/>
                  <a:pt x="711" y="908"/>
                </a:cubicBezTo>
                <a:cubicBezTo>
                  <a:pt x="840" y="668"/>
                  <a:pt x="970" y="427"/>
                  <a:pt x="1043" y="171"/>
                </a:cubicBezTo>
                <a:cubicBezTo>
                  <a:pt x="1052" y="137"/>
                  <a:pt x="1061" y="103"/>
                  <a:pt x="1052" y="70"/>
                </a:cubicBezTo>
                <a:cubicBezTo>
                  <a:pt x="1043" y="36"/>
                  <a:pt x="1014" y="5"/>
                  <a:pt x="974" y="1"/>
                </a:cubicBezTo>
                <a:cubicBezTo>
                  <a:pt x="971" y="1"/>
                  <a:pt x="969" y="1"/>
                  <a:pt x="9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2">
            <a:extLst>
              <a:ext uri="{FF2B5EF4-FFF2-40B4-BE49-F238E27FC236}">
                <a16:creationId xmlns:a16="http://schemas.microsoft.com/office/drawing/2014/main" id="{76B7E0EC-C85F-E8CE-F9C7-C05DAFCAD397}"/>
              </a:ext>
            </a:extLst>
          </p:cNvPr>
          <p:cNvSpPr/>
          <p:nvPr/>
        </p:nvSpPr>
        <p:spPr>
          <a:xfrm>
            <a:off x="14383220" y="3514307"/>
            <a:ext cx="61503" cy="162998"/>
          </a:xfrm>
          <a:custGeom>
            <a:avLst/>
            <a:gdLst/>
            <a:ahLst/>
            <a:cxnLst/>
            <a:rect l="l" t="t" r="r" b="b"/>
            <a:pathLst>
              <a:path w="406" h="1076" fill="none" extrusionOk="0">
                <a:moveTo>
                  <a:pt x="405" y="1"/>
                </a:moveTo>
                <a:cubicBezTo>
                  <a:pt x="217" y="340"/>
                  <a:pt x="80" y="702"/>
                  <a:pt x="0" y="107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2">
            <a:extLst>
              <a:ext uri="{FF2B5EF4-FFF2-40B4-BE49-F238E27FC236}">
                <a16:creationId xmlns:a16="http://schemas.microsoft.com/office/drawing/2014/main" id="{21D017FF-BF1D-D103-D1CD-E50B6489AEF4}"/>
              </a:ext>
            </a:extLst>
          </p:cNvPr>
          <p:cNvSpPr/>
          <p:nvPr/>
        </p:nvSpPr>
        <p:spPr>
          <a:xfrm>
            <a:off x="14381857" y="3612773"/>
            <a:ext cx="115886" cy="65139"/>
          </a:xfrm>
          <a:custGeom>
            <a:avLst/>
            <a:gdLst/>
            <a:ahLst/>
            <a:cxnLst/>
            <a:rect l="l" t="t" r="r" b="b"/>
            <a:pathLst>
              <a:path w="765" h="430" fill="none" extrusionOk="0">
                <a:moveTo>
                  <a:pt x="765" y="1"/>
                </a:moveTo>
                <a:cubicBezTo>
                  <a:pt x="471" y="67"/>
                  <a:pt x="201" y="218"/>
                  <a:pt x="1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2">
            <a:extLst>
              <a:ext uri="{FF2B5EF4-FFF2-40B4-BE49-F238E27FC236}">
                <a16:creationId xmlns:a16="http://schemas.microsoft.com/office/drawing/2014/main" id="{9476F49F-02E1-83F3-33E1-4A046236E31B}"/>
              </a:ext>
            </a:extLst>
          </p:cNvPr>
          <p:cNvSpPr/>
          <p:nvPr/>
        </p:nvSpPr>
        <p:spPr>
          <a:xfrm>
            <a:off x="14320656" y="3572326"/>
            <a:ext cx="61957" cy="104373"/>
          </a:xfrm>
          <a:custGeom>
            <a:avLst/>
            <a:gdLst/>
            <a:ahLst/>
            <a:cxnLst/>
            <a:rect l="l" t="t" r="r" b="b"/>
            <a:pathLst>
              <a:path w="409" h="689" fill="none" extrusionOk="0">
                <a:moveTo>
                  <a:pt x="1" y="1"/>
                </a:moveTo>
                <a:cubicBezTo>
                  <a:pt x="150" y="225"/>
                  <a:pt x="338" y="433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2">
            <a:extLst>
              <a:ext uri="{FF2B5EF4-FFF2-40B4-BE49-F238E27FC236}">
                <a16:creationId xmlns:a16="http://schemas.microsoft.com/office/drawing/2014/main" id="{184DCCCF-2B1C-E42D-44AC-B3BAD014B7EE}"/>
              </a:ext>
            </a:extLst>
          </p:cNvPr>
          <p:cNvSpPr/>
          <p:nvPr/>
        </p:nvSpPr>
        <p:spPr>
          <a:xfrm>
            <a:off x="14345197" y="3672761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4" y="0"/>
                </a:moveTo>
                <a:cubicBezTo>
                  <a:pt x="256" y="0"/>
                  <a:pt x="218" y="3"/>
                  <a:pt x="181" y="10"/>
                </a:cubicBezTo>
                <a:cubicBezTo>
                  <a:pt x="133" y="18"/>
                  <a:pt x="85" y="33"/>
                  <a:pt x="51" y="64"/>
                </a:cubicBezTo>
                <a:cubicBezTo>
                  <a:pt x="5" y="107"/>
                  <a:pt x="2" y="169"/>
                  <a:pt x="0" y="226"/>
                </a:cubicBezTo>
                <a:cubicBezTo>
                  <a:pt x="115" y="243"/>
                  <a:pt x="236" y="254"/>
                  <a:pt x="358" y="254"/>
                </a:cubicBezTo>
                <a:cubicBezTo>
                  <a:pt x="402" y="254"/>
                  <a:pt x="446" y="252"/>
                  <a:pt x="490" y="249"/>
                </a:cubicBezTo>
                <a:cubicBezTo>
                  <a:pt x="506" y="215"/>
                  <a:pt x="522" y="182"/>
                  <a:pt x="527" y="146"/>
                </a:cubicBezTo>
                <a:cubicBezTo>
                  <a:pt x="532" y="110"/>
                  <a:pt x="522" y="71"/>
                  <a:pt x="492" y="45"/>
                </a:cubicBezTo>
                <a:cubicBezTo>
                  <a:pt x="465" y="21"/>
                  <a:pt x="426" y="12"/>
                  <a:pt x="387" y="7"/>
                </a:cubicBezTo>
                <a:cubicBezTo>
                  <a:pt x="356" y="2"/>
                  <a:pt x="325" y="0"/>
                  <a:pt x="2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2">
            <a:extLst>
              <a:ext uri="{FF2B5EF4-FFF2-40B4-BE49-F238E27FC236}">
                <a16:creationId xmlns:a16="http://schemas.microsoft.com/office/drawing/2014/main" id="{F4494D37-4CDF-714E-3E36-87B00E3F2436}"/>
              </a:ext>
            </a:extLst>
          </p:cNvPr>
          <p:cNvSpPr/>
          <p:nvPr/>
        </p:nvSpPr>
        <p:spPr>
          <a:xfrm>
            <a:off x="14375191" y="3693060"/>
            <a:ext cx="81499" cy="22723"/>
          </a:xfrm>
          <a:custGeom>
            <a:avLst/>
            <a:gdLst/>
            <a:ahLst/>
            <a:cxnLst/>
            <a:rect l="l" t="t" r="r" b="b"/>
            <a:pathLst>
              <a:path w="538" h="150" extrusionOk="0">
                <a:moveTo>
                  <a:pt x="398" y="1"/>
                </a:moveTo>
                <a:cubicBezTo>
                  <a:pt x="339" y="1"/>
                  <a:pt x="305" y="75"/>
                  <a:pt x="305" y="75"/>
                </a:cubicBezTo>
                <a:cubicBezTo>
                  <a:pt x="305" y="75"/>
                  <a:pt x="307" y="35"/>
                  <a:pt x="270" y="30"/>
                </a:cubicBezTo>
                <a:cubicBezTo>
                  <a:pt x="267" y="29"/>
                  <a:pt x="264" y="29"/>
                  <a:pt x="261" y="29"/>
                </a:cubicBezTo>
                <a:cubicBezTo>
                  <a:pt x="230" y="29"/>
                  <a:pt x="214" y="59"/>
                  <a:pt x="214" y="59"/>
                </a:cubicBezTo>
                <a:cubicBezTo>
                  <a:pt x="214" y="59"/>
                  <a:pt x="205" y="5"/>
                  <a:pt x="148" y="5"/>
                </a:cubicBezTo>
                <a:cubicBezTo>
                  <a:pt x="142" y="5"/>
                  <a:pt x="136" y="6"/>
                  <a:pt x="130" y="7"/>
                </a:cubicBezTo>
                <a:cubicBezTo>
                  <a:pt x="55" y="18"/>
                  <a:pt x="78" y="103"/>
                  <a:pt x="78" y="103"/>
                </a:cubicBezTo>
                <a:cubicBezTo>
                  <a:pt x="78" y="103"/>
                  <a:pt x="65" y="96"/>
                  <a:pt x="49" y="96"/>
                </a:cubicBezTo>
                <a:cubicBezTo>
                  <a:pt x="41" y="96"/>
                  <a:pt x="32" y="98"/>
                  <a:pt x="24" y="103"/>
                </a:cubicBezTo>
                <a:cubicBezTo>
                  <a:pt x="0" y="119"/>
                  <a:pt x="7" y="146"/>
                  <a:pt x="7" y="146"/>
                </a:cubicBezTo>
                <a:cubicBezTo>
                  <a:pt x="58" y="149"/>
                  <a:pt x="113" y="150"/>
                  <a:pt x="167" y="150"/>
                </a:cubicBezTo>
                <a:cubicBezTo>
                  <a:pt x="346" y="150"/>
                  <a:pt x="514" y="139"/>
                  <a:pt x="525" y="139"/>
                </a:cubicBezTo>
                <a:cubicBezTo>
                  <a:pt x="525" y="139"/>
                  <a:pt x="525" y="139"/>
                  <a:pt x="525" y="139"/>
                </a:cubicBezTo>
                <a:cubicBezTo>
                  <a:pt x="537" y="79"/>
                  <a:pt x="505" y="69"/>
                  <a:pt x="482" y="69"/>
                </a:cubicBezTo>
                <a:cubicBezTo>
                  <a:pt x="471" y="69"/>
                  <a:pt x="461" y="72"/>
                  <a:pt x="461" y="72"/>
                </a:cubicBezTo>
                <a:cubicBezTo>
                  <a:pt x="461" y="72"/>
                  <a:pt x="478" y="13"/>
                  <a:pt x="411" y="2"/>
                </a:cubicBezTo>
                <a:cubicBezTo>
                  <a:pt x="406" y="1"/>
                  <a:pt x="402" y="1"/>
                  <a:pt x="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9" name="Google Shape;4659;p42">
            <a:extLst>
              <a:ext uri="{FF2B5EF4-FFF2-40B4-BE49-F238E27FC236}">
                <a16:creationId xmlns:a16="http://schemas.microsoft.com/office/drawing/2014/main" id="{F1D0F671-81CF-F5DB-86FC-419FA8A09D2F}"/>
              </a:ext>
            </a:extLst>
          </p:cNvPr>
          <p:cNvSpPr/>
          <p:nvPr/>
        </p:nvSpPr>
        <p:spPr>
          <a:xfrm>
            <a:off x="14312779" y="3688516"/>
            <a:ext cx="68168" cy="27116"/>
          </a:xfrm>
          <a:custGeom>
            <a:avLst/>
            <a:gdLst/>
            <a:ahLst/>
            <a:cxnLst/>
            <a:rect l="l" t="t" r="r" b="b"/>
            <a:pathLst>
              <a:path w="450" h="179" extrusionOk="0">
                <a:moveTo>
                  <a:pt x="270" y="1"/>
                </a:moveTo>
                <a:cubicBezTo>
                  <a:pt x="208" y="1"/>
                  <a:pt x="182" y="54"/>
                  <a:pt x="182" y="54"/>
                </a:cubicBezTo>
                <a:cubicBezTo>
                  <a:pt x="182" y="54"/>
                  <a:pt x="171" y="21"/>
                  <a:pt x="131" y="21"/>
                </a:cubicBezTo>
                <a:cubicBezTo>
                  <a:pt x="123" y="21"/>
                  <a:pt x="115" y="22"/>
                  <a:pt x="105" y="25"/>
                </a:cubicBezTo>
                <a:cubicBezTo>
                  <a:pt x="46" y="43"/>
                  <a:pt x="64" y="86"/>
                  <a:pt x="64" y="86"/>
                </a:cubicBezTo>
                <a:cubicBezTo>
                  <a:pt x="64" y="86"/>
                  <a:pt x="60" y="84"/>
                  <a:pt x="54" y="84"/>
                </a:cubicBezTo>
                <a:cubicBezTo>
                  <a:pt x="45" y="84"/>
                  <a:pt x="31" y="87"/>
                  <a:pt x="20" y="100"/>
                </a:cubicBezTo>
                <a:cubicBezTo>
                  <a:pt x="0" y="122"/>
                  <a:pt x="21" y="143"/>
                  <a:pt x="21" y="143"/>
                </a:cubicBezTo>
                <a:cubicBezTo>
                  <a:pt x="109" y="164"/>
                  <a:pt x="425" y="179"/>
                  <a:pt x="425" y="179"/>
                </a:cubicBezTo>
                <a:cubicBezTo>
                  <a:pt x="425" y="179"/>
                  <a:pt x="450" y="104"/>
                  <a:pt x="421" y="80"/>
                </a:cubicBezTo>
                <a:cubicBezTo>
                  <a:pt x="409" y="72"/>
                  <a:pt x="397" y="69"/>
                  <a:pt x="387" y="69"/>
                </a:cubicBezTo>
                <a:cubicBezTo>
                  <a:pt x="370" y="69"/>
                  <a:pt x="357" y="76"/>
                  <a:pt x="357" y="76"/>
                </a:cubicBezTo>
                <a:cubicBezTo>
                  <a:pt x="357" y="76"/>
                  <a:pt x="344" y="4"/>
                  <a:pt x="277" y="1"/>
                </a:cubicBezTo>
                <a:cubicBezTo>
                  <a:pt x="275" y="1"/>
                  <a:pt x="272" y="1"/>
                  <a:pt x="2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42">
            <a:extLst>
              <a:ext uri="{FF2B5EF4-FFF2-40B4-BE49-F238E27FC236}">
                <a16:creationId xmlns:a16="http://schemas.microsoft.com/office/drawing/2014/main" id="{6C9CC9D6-7F8B-C560-1C96-AB3C5BA2591E}"/>
              </a:ext>
            </a:extLst>
          </p:cNvPr>
          <p:cNvSpPr/>
          <p:nvPr/>
        </p:nvSpPr>
        <p:spPr>
          <a:xfrm>
            <a:off x="14275362" y="4394744"/>
            <a:ext cx="107554" cy="47415"/>
          </a:xfrm>
          <a:custGeom>
            <a:avLst/>
            <a:gdLst/>
            <a:ahLst/>
            <a:cxnLst/>
            <a:rect l="l" t="t" r="r" b="b"/>
            <a:pathLst>
              <a:path w="710" h="313" extrusionOk="0">
                <a:moveTo>
                  <a:pt x="258" y="1"/>
                </a:moveTo>
                <a:cubicBezTo>
                  <a:pt x="165" y="1"/>
                  <a:pt x="141" y="88"/>
                  <a:pt x="141" y="88"/>
                </a:cubicBezTo>
                <a:cubicBezTo>
                  <a:pt x="141" y="88"/>
                  <a:pt x="112" y="54"/>
                  <a:pt x="79" y="54"/>
                </a:cubicBezTo>
                <a:cubicBezTo>
                  <a:pt x="68" y="54"/>
                  <a:pt x="56" y="58"/>
                  <a:pt x="45" y="70"/>
                </a:cubicBezTo>
                <a:cubicBezTo>
                  <a:pt x="0" y="115"/>
                  <a:pt x="45" y="144"/>
                  <a:pt x="45" y="144"/>
                </a:cubicBezTo>
                <a:lnTo>
                  <a:pt x="36" y="310"/>
                </a:lnTo>
                <a:cubicBezTo>
                  <a:pt x="83" y="311"/>
                  <a:pt x="130" y="312"/>
                  <a:pt x="178" y="312"/>
                </a:cubicBezTo>
                <a:cubicBezTo>
                  <a:pt x="351" y="312"/>
                  <a:pt x="529" y="301"/>
                  <a:pt x="709" y="281"/>
                </a:cubicBezTo>
                <a:cubicBezTo>
                  <a:pt x="694" y="189"/>
                  <a:pt x="628" y="180"/>
                  <a:pt x="600" y="180"/>
                </a:cubicBezTo>
                <a:cubicBezTo>
                  <a:pt x="593" y="180"/>
                  <a:pt x="588" y="180"/>
                  <a:pt x="588" y="180"/>
                </a:cubicBezTo>
                <a:cubicBezTo>
                  <a:pt x="588" y="180"/>
                  <a:pt x="604" y="89"/>
                  <a:pt x="515" y="70"/>
                </a:cubicBezTo>
                <a:cubicBezTo>
                  <a:pt x="502" y="67"/>
                  <a:pt x="489" y="66"/>
                  <a:pt x="477" y="66"/>
                </a:cubicBezTo>
                <a:cubicBezTo>
                  <a:pt x="407" y="66"/>
                  <a:pt x="360" y="106"/>
                  <a:pt x="360" y="106"/>
                </a:cubicBezTo>
                <a:cubicBezTo>
                  <a:pt x="360" y="106"/>
                  <a:pt x="351" y="1"/>
                  <a:pt x="2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42">
            <a:extLst>
              <a:ext uri="{FF2B5EF4-FFF2-40B4-BE49-F238E27FC236}">
                <a16:creationId xmlns:a16="http://schemas.microsoft.com/office/drawing/2014/main" id="{FDE2A21F-6A13-6CB2-9F7F-1CFCC9592EFC}"/>
              </a:ext>
            </a:extLst>
          </p:cNvPr>
          <p:cNvSpPr/>
          <p:nvPr/>
        </p:nvSpPr>
        <p:spPr>
          <a:xfrm>
            <a:off x="14085701" y="4384594"/>
            <a:ext cx="107554" cy="52414"/>
          </a:xfrm>
          <a:custGeom>
            <a:avLst/>
            <a:gdLst/>
            <a:ahLst/>
            <a:cxnLst/>
            <a:rect l="l" t="t" r="r" b="b"/>
            <a:pathLst>
              <a:path w="710" h="346" extrusionOk="0">
                <a:moveTo>
                  <a:pt x="451" y="0"/>
                </a:moveTo>
                <a:cubicBezTo>
                  <a:pt x="358" y="0"/>
                  <a:pt x="350" y="106"/>
                  <a:pt x="350" y="106"/>
                </a:cubicBezTo>
                <a:cubicBezTo>
                  <a:pt x="350" y="106"/>
                  <a:pt x="303" y="65"/>
                  <a:pt x="233" y="65"/>
                </a:cubicBezTo>
                <a:cubicBezTo>
                  <a:pt x="221" y="65"/>
                  <a:pt x="208" y="67"/>
                  <a:pt x="195" y="70"/>
                </a:cubicBezTo>
                <a:cubicBezTo>
                  <a:pt x="106" y="89"/>
                  <a:pt x="122" y="179"/>
                  <a:pt x="122" y="179"/>
                </a:cubicBezTo>
                <a:cubicBezTo>
                  <a:pt x="122" y="179"/>
                  <a:pt x="117" y="179"/>
                  <a:pt x="111" y="179"/>
                </a:cubicBezTo>
                <a:cubicBezTo>
                  <a:pt x="84" y="179"/>
                  <a:pt x="16" y="188"/>
                  <a:pt x="1" y="281"/>
                </a:cubicBezTo>
                <a:cubicBezTo>
                  <a:pt x="183" y="316"/>
                  <a:pt x="339" y="346"/>
                  <a:pt x="491" y="346"/>
                </a:cubicBezTo>
                <a:cubicBezTo>
                  <a:pt x="552" y="346"/>
                  <a:pt x="612" y="341"/>
                  <a:pt x="672" y="330"/>
                </a:cubicBezTo>
                <a:lnTo>
                  <a:pt x="666" y="144"/>
                </a:lnTo>
                <a:cubicBezTo>
                  <a:pt x="666" y="144"/>
                  <a:pt x="710" y="115"/>
                  <a:pt x="666" y="70"/>
                </a:cubicBezTo>
                <a:cubicBezTo>
                  <a:pt x="655" y="58"/>
                  <a:pt x="642" y="54"/>
                  <a:pt x="631" y="54"/>
                </a:cubicBezTo>
                <a:cubicBezTo>
                  <a:pt x="598" y="54"/>
                  <a:pt x="569" y="88"/>
                  <a:pt x="569" y="88"/>
                </a:cubicBezTo>
                <a:cubicBezTo>
                  <a:pt x="569" y="88"/>
                  <a:pt x="544" y="0"/>
                  <a:pt x="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2" name="Google Shape;4662;p42">
            <a:extLst>
              <a:ext uri="{FF2B5EF4-FFF2-40B4-BE49-F238E27FC236}">
                <a16:creationId xmlns:a16="http://schemas.microsoft.com/office/drawing/2014/main" id="{C69FB38B-6549-0EAD-50E5-EC3D2B8C6D82}"/>
              </a:ext>
            </a:extLst>
          </p:cNvPr>
          <p:cNvSpPr/>
          <p:nvPr/>
        </p:nvSpPr>
        <p:spPr>
          <a:xfrm>
            <a:off x="14103274" y="4109193"/>
            <a:ext cx="343416" cy="290397"/>
          </a:xfrm>
          <a:custGeom>
            <a:avLst/>
            <a:gdLst/>
            <a:ahLst/>
            <a:cxnLst/>
            <a:rect l="l" t="t" r="r" b="b"/>
            <a:pathLst>
              <a:path w="2267" h="1917" extrusionOk="0">
                <a:moveTo>
                  <a:pt x="1531" y="1"/>
                </a:moveTo>
                <a:cubicBezTo>
                  <a:pt x="1487" y="1"/>
                  <a:pt x="1443" y="23"/>
                  <a:pt x="1406" y="45"/>
                </a:cubicBezTo>
                <a:cubicBezTo>
                  <a:pt x="1260" y="133"/>
                  <a:pt x="1156" y="258"/>
                  <a:pt x="1072" y="391"/>
                </a:cubicBezTo>
                <a:cubicBezTo>
                  <a:pt x="892" y="672"/>
                  <a:pt x="799" y="992"/>
                  <a:pt x="803" y="1311"/>
                </a:cubicBezTo>
                <a:cubicBezTo>
                  <a:pt x="750" y="1081"/>
                  <a:pt x="530" y="725"/>
                  <a:pt x="323" y="626"/>
                </a:cubicBezTo>
                <a:cubicBezTo>
                  <a:pt x="276" y="604"/>
                  <a:pt x="233" y="594"/>
                  <a:pt x="194" y="594"/>
                </a:cubicBezTo>
                <a:cubicBezTo>
                  <a:pt x="77" y="594"/>
                  <a:pt x="1" y="682"/>
                  <a:pt x="11" y="792"/>
                </a:cubicBezTo>
                <a:cubicBezTo>
                  <a:pt x="40" y="1099"/>
                  <a:pt x="557" y="1600"/>
                  <a:pt x="846" y="1917"/>
                </a:cubicBezTo>
                <a:cubicBezTo>
                  <a:pt x="1212" y="1755"/>
                  <a:pt x="1720" y="1554"/>
                  <a:pt x="2101" y="1369"/>
                </a:cubicBezTo>
                <a:cubicBezTo>
                  <a:pt x="2170" y="1337"/>
                  <a:pt x="2240" y="1291"/>
                  <a:pt x="2250" y="1226"/>
                </a:cubicBezTo>
                <a:cubicBezTo>
                  <a:pt x="2267" y="1117"/>
                  <a:pt x="2102" y="1050"/>
                  <a:pt x="1968" y="1044"/>
                </a:cubicBezTo>
                <a:cubicBezTo>
                  <a:pt x="1956" y="1044"/>
                  <a:pt x="1944" y="1044"/>
                  <a:pt x="1931" y="1044"/>
                </a:cubicBezTo>
                <a:cubicBezTo>
                  <a:pt x="1606" y="1044"/>
                  <a:pt x="1284" y="1201"/>
                  <a:pt x="1130" y="1440"/>
                </a:cubicBezTo>
                <a:cubicBezTo>
                  <a:pt x="1336" y="1059"/>
                  <a:pt x="1540" y="675"/>
                  <a:pt x="1657" y="269"/>
                </a:cubicBezTo>
                <a:cubicBezTo>
                  <a:pt x="1671" y="218"/>
                  <a:pt x="1685" y="164"/>
                  <a:pt x="1671" y="110"/>
                </a:cubicBezTo>
                <a:cubicBezTo>
                  <a:pt x="1657" y="57"/>
                  <a:pt x="1609" y="8"/>
                  <a:pt x="1545" y="2"/>
                </a:cubicBezTo>
                <a:cubicBezTo>
                  <a:pt x="1541" y="1"/>
                  <a:pt x="1536" y="1"/>
                  <a:pt x="15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3" name="Google Shape;4663;p42">
            <a:extLst>
              <a:ext uri="{FF2B5EF4-FFF2-40B4-BE49-F238E27FC236}">
                <a16:creationId xmlns:a16="http://schemas.microsoft.com/office/drawing/2014/main" id="{6C9EC064-5237-2656-50AF-E5669D538611}"/>
              </a:ext>
            </a:extLst>
          </p:cNvPr>
          <p:cNvSpPr/>
          <p:nvPr/>
        </p:nvSpPr>
        <p:spPr>
          <a:xfrm>
            <a:off x="14230522" y="4135248"/>
            <a:ext cx="97859" cy="258433"/>
          </a:xfrm>
          <a:custGeom>
            <a:avLst/>
            <a:gdLst/>
            <a:ahLst/>
            <a:cxnLst/>
            <a:rect l="l" t="t" r="r" b="b"/>
            <a:pathLst>
              <a:path w="646" h="1706" fill="none" extrusionOk="0">
                <a:moveTo>
                  <a:pt x="645" y="0"/>
                </a:moveTo>
                <a:cubicBezTo>
                  <a:pt x="347" y="537"/>
                  <a:pt x="130" y="1113"/>
                  <a:pt x="1" y="1705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42">
            <a:extLst>
              <a:ext uri="{FF2B5EF4-FFF2-40B4-BE49-F238E27FC236}">
                <a16:creationId xmlns:a16="http://schemas.microsoft.com/office/drawing/2014/main" id="{8275C254-BA3C-C3F7-FAB1-92C87964E6EC}"/>
              </a:ext>
            </a:extLst>
          </p:cNvPr>
          <p:cNvSpPr/>
          <p:nvPr/>
        </p:nvSpPr>
        <p:spPr>
          <a:xfrm>
            <a:off x="14228856" y="4291582"/>
            <a:ext cx="183600" cy="103161"/>
          </a:xfrm>
          <a:custGeom>
            <a:avLst/>
            <a:gdLst/>
            <a:ahLst/>
            <a:cxnLst/>
            <a:rect l="l" t="t" r="r" b="b"/>
            <a:pathLst>
              <a:path w="1212" h="681" fill="none" extrusionOk="0">
                <a:moveTo>
                  <a:pt x="1211" y="1"/>
                </a:moveTo>
                <a:cubicBezTo>
                  <a:pt x="746" y="104"/>
                  <a:pt x="317" y="345"/>
                  <a:pt x="0" y="68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42">
            <a:extLst>
              <a:ext uri="{FF2B5EF4-FFF2-40B4-BE49-F238E27FC236}">
                <a16:creationId xmlns:a16="http://schemas.microsoft.com/office/drawing/2014/main" id="{1A45AB11-9008-AA07-8D82-1CC4C2CFB3BA}"/>
              </a:ext>
            </a:extLst>
          </p:cNvPr>
          <p:cNvSpPr/>
          <p:nvPr/>
        </p:nvSpPr>
        <p:spPr>
          <a:xfrm>
            <a:off x="14131753" y="4227352"/>
            <a:ext cx="98162" cy="165422"/>
          </a:xfrm>
          <a:custGeom>
            <a:avLst/>
            <a:gdLst/>
            <a:ahLst/>
            <a:cxnLst/>
            <a:rect l="l" t="t" r="r" b="b"/>
            <a:pathLst>
              <a:path w="648" h="1092" fill="none" extrusionOk="0">
                <a:moveTo>
                  <a:pt x="0" y="1"/>
                </a:moveTo>
                <a:cubicBezTo>
                  <a:pt x="235" y="355"/>
                  <a:pt x="535" y="686"/>
                  <a:pt x="647" y="1091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6" name="Google Shape;4666;p42">
            <a:extLst>
              <a:ext uri="{FF2B5EF4-FFF2-40B4-BE49-F238E27FC236}">
                <a16:creationId xmlns:a16="http://schemas.microsoft.com/office/drawing/2014/main" id="{D15E2F54-95A7-52D6-1149-0CBE47415BCE}"/>
              </a:ext>
            </a:extLst>
          </p:cNvPr>
          <p:cNvSpPr/>
          <p:nvPr/>
        </p:nvSpPr>
        <p:spPr>
          <a:xfrm>
            <a:off x="14170534" y="4386412"/>
            <a:ext cx="128459" cy="61048"/>
          </a:xfrm>
          <a:custGeom>
            <a:avLst/>
            <a:gdLst/>
            <a:ahLst/>
            <a:cxnLst/>
            <a:rect l="l" t="t" r="r" b="b"/>
            <a:pathLst>
              <a:path w="848" h="403" extrusionOk="0">
                <a:moveTo>
                  <a:pt x="471" y="0"/>
                </a:moveTo>
                <a:cubicBezTo>
                  <a:pt x="410" y="0"/>
                  <a:pt x="348" y="5"/>
                  <a:pt x="288" y="15"/>
                </a:cubicBezTo>
                <a:cubicBezTo>
                  <a:pt x="212" y="29"/>
                  <a:pt x="133" y="51"/>
                  <a:pt x="81" y="101"/>
                </a:cubicBezTo>
                <a:cubicBezTo>
                  <a:pt x="10" y="169"/>
                  <a:pt x="4" y="267"/>
                  <a:pt x="1" y="357"/>
                </a:cubicBezTo>
                <a:cubicBezTo>
                  <a:pt x="185" y="386"/>
                  <a:pt x="380" y="403"/>
                  <a:pt x="577" y="403"/>
                </a:cubicBezTo>
                <a:cubicBezTo>
                  <a:pt x="645" y="403"/>
                  <a:pt x="712" y="401"/>
                  <a:pt x="780" y="397"/>
                </a:cubicBezTo>
                <a:cubicBezTo>
                  <a:pt x="806" y="344"/>
                  <a:pt x="832" y="289"/>
                  <a:pt x="840" y="232"/>
                </a:cubicBezTo>
                <a:cubicBezTo>
                  <a:pt x="847" y="175"/>
                  <a:pt x="832" y="113"/>
                  <a:pt x="784" y="72"/>
                </a:cubicBezTo>
                <a:cubicBezTo>
                  <a:pt x="740" y="34"/>
                  <a:pt x="677" y="18"/>
                  <a:pt x="615" y="10"/>
                </a:cubicBezTo>
                <a:cubicBezTo>
                  <a:pt x="567" y="3"/>
                  <a:pt x="519" y="0"/>
                  <a:pt x="4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7" name="Google Shape;4667;p42">
            <a:extLst>
              <a:ext uri="{FF2B5EF4-FFF2-40B4-BE49-F238E27FC236}">
                <a16:creationId xmlns:a16="http://schemas.microsoft.com/office/drawing/2014/main" id="{4CC68AE5-C655-314A-3400-A328DF97C115}"/>
              </a:ext>
            </a:extLst>
          </p:cNvPr>
          <p:cNvSpPr/>
          <p:nvPr/>
        </p:nvSpPr>
        <p:spPr>
          <a:xfrm>
            <a:off x="14205678" y="4417012"/>
            <a:ext cx="148001" cy="41658"/>
          </a:xfrm>
          <a:custGeom>
            <a:avLst/>
            <a:gdLst/>
            <a:ahLst/>
            <a:cxnLst/>
            <a:rect l="l" t="t" r="r" b="b"/>
            <a:pathLst>
              <a:path w="977" h="275" extrusionOk="0">
                <a:moveTo>
                  <a:pt x="721" y="0"/>
                </a:moveTo>
                <a:cubicBezTo>
                  <a:pt x="615" y="0"/>
                  <a:pt x="553" y="135"/>
                  <a:pt x="553" y="135"/>
                </a:cubicBezTo>
                <a:cubicBezTo>
                  <a:pt x="553" y="135"/>
                  <a:pt x="558" y="61"/>
                  <a:pt x="490" y="52"/>
                </a:cubicBezTo>
                <a:cubicBezTo>
                  <a:pt x="486" y="52"/>
                  <a:pt x="482" y="51"/>
                  <a:pt x="478" y="51"/>
                </a:cubicBezTo>
                <a:cubicBezTo>
                  <a:pt x="418" y="51"/>
                  <a:pt x="388" y="106"/>
                  <a:pt x="388" y="106"/>
                </a:cubicBezTo>
                <a:cubicBezTo>
                  <a:pt x="388" y="106"/>
                  <a:pt x="370" y="8"/>
                  <a:pt x="264" y="8"/>
                </a:cubicBezTo>
                <a:cubicBezTo>
                  <a:pt x="254" y="8"/>
                  <a:pt x="244" y="9"/>
                  <a:pt x="233" y="11"/>
                </a:cubicBezTo>
                <a:cubicBezTo>
                  <a:pt x="99" y="31"/>
                  <a:pt x="140" y="188"/>
                  <a:pt x="140" y="188"/>
                </a:cubicBezTo>
                <a:cubicBezTo>
                  <a:pt x="140" y="188"/>
                  <a:pt x="117" y="175"/>
                  <a:pt x="89" y="175"/>
                </a:cubicBezTo>
                <a:cubicBezTo>
                  <a:pt x="74" y="175"/>
                  <a:pt x="59" y="178"/>
                  <a:pt x="45" y="188"/>
                </a:cubicBezTo>
                <a:cubicBezTo>
                  <a:pt x="0" y="219"/>
                  <a:pt x="11" y="267"/>
                  <a:pt x="11" y="267"/>
                </a:cubicBezTo>
                <a:cubicBezTo>
                  <a:pt x="109" y="272"/>
                  <a:pt x="213" y="274"/>
                  <a:pt x="315" y="274"/>
                </a:cubicBezTo>
                <a:cubicBezTo>
                  <a:pt x="647" y="274"/>
                  <a:pt x="955" y="253"/>
                  <a:pt x="955" y="253"/>
                </a:cubicBezTo>
                <a:cubicBezTo>
                  <a:pt x="976" y="145"/>
                  <a:pt x="918" y="127"/>
                  <a:pt x="877" y="127"/>
                </a:cubicBezTo>
                <a:cubicBezTo>
                  <a:pt x="855" y="127"/>
                  <a:pt x="838" y="132"/>
                  <a:pt x="838" y="132"/>
                </a:cubicBezTo>
                <a:cubicBezTo>
                  <a:pt x="838" y="132"/>
                  <a:pt x="867" y="24"/>
                  <a:pt x="745" y="2"/>
                </a:cubicBezTo>
                <a:cubicBezTo>
                  <a:pt x="737" y="1"/>
                  <a:pt x="729" y="0"/>
                  <a:pt x="7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8" name="Google Shape;4668;p42">
            <a:extLst>
              <a:ext uri="{FF2B5EF4-FFF2-40B4-BE49-F238E27FC236}">
                <a16:creationId xmlns:a16="http://schemas.microsoft.com/office/drawing/2014/main" id="{CEBFE421-837A-3674-B520-E0A9A2BB1EB5}"/>
              </a:ext>
            </a:extLst>
          </p:cNvPr>
          <p:cNvSpPr/>
          <p:nvPr/>
        </p:nvSpPr>
        <p:spPr>
          <a:xfrm>
            <a:off x="14092064" y="4408832"/>
            <a:ext cx="123915" cy="48930"/>
          </a:xfrm>
          <a:custGeom>
            <a:avLst/>
            <a:gdLst/>
            <a:ahLst/>
            <a:cxnLst/>
            <a:rect l="l" t="t" r="r" b="b"/>
            <a:pathLst>
              <a:path w="818" h="323" extrusionOk="0">
                <a:moveTo>
                  <a:pt x="491" y="0"/>
                </a:moveTo>
                <a:cubicBezTo>
                  <a:pt x="379" y="0"/>
                  <a:pt x="332" y="99"/>
                  <a:pt x="332" y="99"/>
                </a:cubicBezTo>
                <a:cubicBezTo>
                  <a:pt x="332" y="99"/>
                  <a:pt x="311" y="38"/>
                  <a:pt x="240" y="38"/>
                </a:cubicBezTo>
                <a:cubicBezTo>
                  <a:pt x="226" y="38"/>
                  <a:pt x="210" y="40"/>
                  <a:pt x="192" y="46"/>
                </a:cubicBezTo>
                <a:cubicBezTo>
                  <a:pt x="83" y="79"/>
                  <a:pt x="119" y="156"/>
                  <a:pt x="119" y="156"/>
                </a:cubicBezTo>
                <a:cubicBezTo>
                  <a:pt x="119" y="156"/>
                  <a:pt x="111" y="153"/>
                  <a:pt x="99" y="153"/>
                </a:cubicBezTo>
                <a:cubicBezTo>
                  <a:pt x="82" y="153"/>
                  <a:pt x="57" y="158"/>
                  <a:pt x="36" y="183"/>
                </a:cubicBezTo>
                <a:cubicBezTo>
                  <a:pt x="1" y="223"/>
                  <a:pt x="38" y="263"/>
                  <a:pt x="38" y="263"/>
                </a:cubicBezTo>
                <a:cubicBezTo>
                  <a:pt x="199" y="300"/>
                  <a:pt x="772" y="322"/>
                  <a:pt x="772" y="322"/>
                </a:cubicBezTo>
                <a:cubicBezTo>
                  <a:pt x="772" y="322"/>
                  <a:pt x="817" y="186"/>
                  <a:pt x="765" y="144"/>
                </a:cubicBezTo>
                <a:cubicBezTo>
                  <a:pt x="744" y="129"/>
                  <a:pt x="723" y="124"/>
                  <a:pt x="703" y="124"/>
                </a:cubicBezTo>
                <a:cubicBezTo>
                  <a:pt x="672" y="124"/>
                  <a:pt x="647" y="137"/>
                  <a:pt x="647" y="137"/>
                </a:cubicBezTo>
                <a:cubicBezTo>
                  <a:pt x="647" y="137"/>
                  <a:pt x="627" y="8"/>
                  <a:pt x="504" y="1"/>
                </a:cubicBezTo>
                <a:cubicBezTo>
                  <a:pt x="500" y="0"/>
                  <a:pt x="495" y="0"/>
                  <a:pt x="4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42">
            <a:extLst>
              <a:ext uri="{FF2B5EF4-FFF2-40B4-BE49-F238E27FC236}">
                <a16:creationId xmlns:a16="http://schemas.microsoft.com/office/drawing/2014/main" id="{B0FB3C57-C98D-136D-9534-2EA89C553B5E}"/>
              </a:ext>
            </a:extLst>
          </p:cNvPr>
          <p:cNvSpPr/>
          <p:nvPr/>
        </p:nvSpPr>
        <p:spPr>
          <a:xfrm>
            <a:off x="14333381" y="3985580"/>
            <a:ext cx="79075" cy="34690"/>
          </a:xfrm>
          <a:custGeom>
            <a:avLst/>
            <a:gdLst/>
            <a:ahLst/>
            <a:cxnLst/>
            <a:rect l="l" t="t" r="r" b="b"/>
            <a:pathLst>
              <a:path w="522" h="229" extrusionOk="0">
                <a:moveTo>
                  <a:pt x="191" y="0"/>
                </a:moveTo>
                <a:cubicBezTo>
                  <a:pt x="122" y="0"/>
                  <a:pt x="104" y="65"/>
                  <a:pt x="104" y="65"/>
                </a:cubicBezTo>
                <a:cubicBezTo>
                  <a:pt x="104" y="65"/>
                  <a:pt x="83" y="39"/>
                  <a:pt x="59" y="39"/>
                </a:cubicBezTo>
                <a:cubicBezTo>
                  <a:pt x="51" y="39"/>
                  <a:pt x="42" y="42"/>
                  <a:pt x="34" y="51"/>
                </a:cubicBezTo>
                <a:cubicBezTo>
                  <a:pt x="0" y="84"/>
                  <a:pt x="34" y="105"/>
                  <a:pt x="34" y="105"/>
                </a:cubicBezTo>
                <a:lnTo>
                  <a:pt x="29" y="227"/>
                </a:lnTo>
                <a:cubicBezTo>
                  <a:pt x="62" y="228"/>
                  <a:pt x="96" y="228"/>
                  <a:pt x="130" y="228"/>
                </a:cubicBezTo>
                <a:cubicBezTo>
                  <a:pt x="256" y="228"/>
                  <a:pt x="388" y="220"/>
                  <a:pt x="521" y="206"/>
                </a:cubicBezTo>
                <a:cubicBezTo>
                  <a:pt x="510" y="139"/>
                  <a:pt x="463" y="132"/>
                  <a:pt x="442" y="132"/>
                </a:cubicBezTo>
                <a:cubicBezTo>
                  <a:pt x="436" y="132"/>
                  <a:pt x="432" y="132"/>
                  <a:pt x="432" y="132"/>
                </a:cubicBezTo>
                <a:cubicBezTo>
                  <a:pt x="432" y="132"/>
                  <a:pt x="444" y="66"/>
                  <a:pt x="378" y="52"/>
                </a:cubicBezTo>
                <a:cubicBezTo>
                  <a:pt x="368" y="50"/>
                  <a:pt x="358" y="49"/>
                  <a:pt x="349" y="49"/>
                </a:cubicBezTo>
                <a:cubicBezTo>
                  <a:pt x="298" y="49"/>
                  <a:pt x="264" y="78"/>
                  <a:pt x="264" y="78"/>
                </a:cubicBezTo>
                <a:cubicBezTo>
                  <a:pt x="264" y="78"/>
                  <a:pt x="258" y="0"/>
                  <a:pt x="1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42">
            <a:extLst>
              <a:ext uri="{FF2B5EF4-FFF2-40B4-BE49-F238E27FC236}">
                <a16:creationId xmlns:a16="http://schemas.microsoft.com/office/drawing/2014/main" id="{28BFCCA2-D846-403F-D4A9-16F01A0E6461}"/>
              </a:ext>
            </a:extLst>
          </p:cNvPr>
          <p:cNvSpPr/>
          <p:nvPr/>
        </p:nvSpPr>
        <p:spPr>
          <a:xfrm>
            <a:off x="14194468" y="3978157"/>
            <a:ext cx="79075" cy="38477"/>
          </a:xfrm>
          <a:custGeom>
            <a:avLst/>
            <a:gdLst/>
            <a:ahLst/>
            <a:cxnLst/>
            <a:rect l="l" t="t" r="r" b="b"/>
            <a:pathLst>
              <a:path w="522" h="254" extrusionOk="0">
                <a:moveTo>
                  <a:pt x="332" y="1"/>
                </a:moveTo>
                <a:cubicBezTo>
                  <a:pt x="264" y="1"/>
                  <a:pt x="258" y="78"/>
                  <a:pt x="258" y="78"/>
                </a:cubicBezTo>
                <a:cubicBezTo>
                  <a:pt x="258" y="78"/>
                  <a:pt x="223" y="49"/>
                  <a:pt x="173" y="49"/>
                </a:cubicBezTo>
                <a:cubicBezTo>
                  <a:pt x="164" y="49"/>
                  <a:pt x="154" y="50"/>
                  <a:pt x="144" y="52"/>
                </a:cubicBezTo>
                <a:cubicBezTo>
                  <a:pt x="78" y="66"/>
                  <a:pt x="90" y="132"/>
                  <a:pt x="90" y="132"/>
                </a:cubicBezTo>
                <a:cubicBezTo>
                  <a:pt x="90" y="132"/>
                  <a:pt x="86" y="131"/>
                  <a:pt x="81" y="131"/>
                </a:cubicBezTo>
                <a:cubicBezTo>
                  <a:pt x="61" y="131"/>
                  <a:pt x="12" y="138"/>
                  <a:pt x="1" y="205"/>
                </a:cubicBezTo>
                <a:cubicBezTo>
                  <a:pt x="134" y="231"/>
                  <a:pt x="248" y="253"/>
                  <a:pt x="359" y="253"/>
                </a:cubicBezTo>
                <a:cubicBezTo>
                  <a:pt x="404" y="253"/>
                  <a:pt x="447" y="250"/>
                  <a:pt x="492" y="241"/>
                </a:cubicBezTo>
                <a:lnTo>
                  <a:pt x="489" y="105"/>
                </a:lnTo>
                <a:cubicBezTo>
                  <a:pt x="489" y="105"/>
                  <a:pt x="522" y="84"/>
                  <a:pt x="489" y="50"/>
                </a:cubicBezTo>
                <a:cubicBezTo>
                  <a:pt x="480" y="42"/>
                  <a:pt x="472" y="39"/>
                  <a:pt x="463" y="39"/>
                </a:cubicBezTo>
                <a:cubicBezTo>
                  <a:pt x="439" y="39"/>
                  <a:pt x="418" y="65"/>
                  <a:pt x="418" y="65"/>
                </a:cubicBezTo>
                <a:cubicBezTo>
                  <a:pt x="418" y="65"/>
                  <a:pt x="400" y="1"/>
                  <a:pt x="33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1" name="Google Shape;4671;p42">
            <a:extLst>
              <a:ext uri="{FF2B5EF4-FFF2-40B4-BE49-F238E27FC236}">
                <a16:creationId xmlns:a16="http://schemas.microsoft.com/office/drawing/2014/main" id="{B2C280FB-96F7-9C3A-A07F-4B83E481E669}"/>
              </a:ext>
            </a:extLst>
          </p:cNvPr>
          <p:cNvSpPr/>
          <p:nvPr/>
        </p:nvSpPr>
        <p:spPr>
          <a:xfrm>
            <a:off x="14207648" y="3776681"/>
            <a:ext cx="251314" cy="212230"/>
          </a:xfrm>
          <a:custGeom>
            <a:avLst/>
            <a:gdLst/>
            <a:ahLst/>
            <a:cxnLst/>
            <a:rect l="l" t="t" r="r" b="b"/>
            <a:pathLst>
              <a:path w="1659" h="1401" extrusionOk="0">
                <a:moveTo>
                  <a:pt x="1121" y="0"/>
                </a:moveTo>
                <a:cubicBezTo>
                  <a:pt x="1087" y="0"/>
                  <a:pt x="1055" y="15"/>
                  <a:pt x="1028" y="32"/>
                </a:cubicBezTo>
                <a:cubicBezTo>
                  <a:pt x="921" y="97"/>
                  <a:pt x="845" y="189"/>
                  <a:pt x="784" y="285"/>
                </a:cubicBezTo>
                <a:cubicBezTo>
                  <a:pt x="654" y="491"/>
                  <a:pt x="586" y="724"/>
                  <a:pt x="588" y="959"/>
                </a:cubicBezTo>
                <a:cubicBezTo>
                  <a:pt x="549" y="790"/>
                  <a:pt x="388" y="530"/>
                  <a:pt x="236" y="458"/>
                </a:cubicBezTo>
                <a:cubicBezTo>
                  <a:pt x="202" y="442"/>
                  <a:pt x="170" y="435"/>
                  <a:pt x="141" y="435"/>
                </a:cubicBezTo>
                <a:cubicBezTo>
                  <a:pt x="56" y="435"/>
                  <a:pt x="1" y="498"/>
                  <a:pt x="8" y="579"/>
                </a:cubicBezTo>
                <a:cubicBezTo>
                  <a:pt x="29" y="804"/>
                  <a:pt x="407" y="1170"/>
                  <a:pt x="619" y="1401"/>
                </a:cubicBezTo>
                <a:cubicBezTo>
                  <a:pt x="886" y="1284"/>
                  <a:pt x="1258" y="1136"/>
                  <a:pt x="1537" y="1001"/>
                </a:cubicBezTo>
                <a:cubicBezTo>
                  <a:pt x="1588" y="977"/>
                  <a:pt x="1639" y="944"/>
                  <a:pt x="1646" y="897"/>
                </a:cubicBezTo>
                <a:cubicBezTo>
                  <a:pt x="1658" y="816"/>
                  <a:pt x="1538" y="767"/>
                  <a:pt x="1439" y="763"/>
                </a:cubicBezTo>
                <a:cubicBezTo>
                  <a:pt x="1430" y="763"/>
                  <a:pt x="1421" y="763"/>
                  <a:pt x="1412" y="763"/>
                </a:cubicBezTo>
                <a:cubicBezTo>
                  <a:pt x="1173" y="763"/>
                  <a:pt x="939" y="878"/>
                  <a:pt x="825" y="1053"/>
                </a:cubicBezTo>
                <a:cubicBezTo>
                  <a:pt x="975" y="774"/>
                  <a:pt x="1125" y="494"/>
                  <a:pt x="1212" y="196"/>
                </a:cubicBezTo>
                <a:cubicBezTo>
                  <a:pt x="1222" y="159"/>
                  <a:pt x="1233" y="118"/>
                  <a:pt x="1222" y="80"/>
                </a:cubicBezTo>
                <a:cubicBezTo>
                  <a:pt x="1212" y="41"/>
                  <a:pt x="1177" y="5"/>
                  <a:pt x="1130" y="1"/>
                </a:cubicBezTo>
                <a:cubicBezTo>
                  <a:pt x="1127" y="0"/>
                  <a:pt x="1124" y="0"/>
                  <a:pt x="11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2" name="Google Shape;4672;p42">
            <a:extLst>
              <a:ext uri="{FF2B5EF4-FFF2-40B4-BE49-F238E27FC236}">
                <a16:creationId xmlns:a16="http://schemas.microsoft.com/office/drawing/2014/main" id="{965F7EF5-867A-B892-5BBF-E5A04B4680D6}"/>
              </a:ext>
            </a:extLst>
          </p:cNvPr>
          <p:cNvSpPr/>
          <p:nvPr/>
        </p:nvSpPr>
        <p:spPr>
          <a:xfrm>
            <a:off x="14300812" y="3795768"/>
            <a:ext cx="71501" cy="189205"/>
          </a:xfrm>
          <a:custGeom>
            <a:avLst/>
            <a:gdLst/>
            <a:ahLst/>
            <a:cxnLst/>
            <a:rect l="l" t="t" r="r" b="b"/>
            <a:pathLst>
              <a:path w="472" h="1249" fill="none" extrusionOk="0">
                <a:moveTo>
                  <a:pt x="472" y="1"/>
                </a:moveTo>
                <a:cubicBezTo>
                  <a:pt x="254" y="393"/>
                  <a:pt x="95" y="814"/>
                  <a:pt x="1" y="124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3" name="Google Shape;4673;p42">
            <a:extLst>
              <a:ext uri="{FF2B5EF4-FFF2-40B4-BE49-F238E27FC236}">
                <a16:creationId xmlns:a16="http://schemas.microsoft.com/office/drawing/2014/main" id="{1CF55141-DC39-5DEF-85D2-AECB9EA15795}"/>
              </a:ext>
            </a:extLst>
          </p:cNvPr>
          <p:cNvSpPr/>
          <p:nvPr/>
        </p:nvSpPr>
        <p:spPr>
          <a:xfrm>
            <a:off x="14299448" y="3910140"/>
            <a:ext cx="134216" cy="75440"/>
          </a:xfrm>
          <a:custGeom>
            <a:avLst/>
            <a:gdLst/>
            <a:ahLst/>
            <a:cxnLst/>
            <a:rect l="l" t="t" r="r" b="b"/>
            <a:pathLst>
              <a:path w="886" h="498" fill="none" extrusionOk="0">
                <a:moveTo>
                  <a:pt x="886" y="0"/>
                </a:moveTo>
                <a:cubicBezTo>
                  <a:pt x="547" y="76"/>
                  <a:pt x="233" y="251"/>
                  <a:pt x="0" y="4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4" name="Google Shape;4674;p42">
            <a:extLst>
              <a:ext uri="{FF2B5EF4-FFF2-40B4-BE49-F238E27FC236}">
                <a16:creationId xmlns:a16="http://schemas.microsoft.com/office/drawing/2014/main" id="{85360A76-4FBA-0A66-EB3E-D6A510C309D8}"/>
              </a:ext>
            </a:extLst>
          </p:cNvPr>
          <p:cNvSpPr/>
          <p:nvPr/>
        </p:nvSpPr>
        <p:spPr>
          <a:xfrm>
            <a:off x="14228401" y="3863179"/>
            <a:ext cx="71804" cy="120734"/>
          </a:xfrm>
          <a:custGeom>
            <a:avLst/>
            <a:gdLst/>
            <a:ahLst/>
            <a:cxnLst/>
            <a:rect l="l" t="t" r="r" b="b"/>
            <a:pathLst>
              <a:path w="474" h="797" fill="none" extrusionOk="0">
                <a:moveTo>
                  <a:pt x="0" y="0"/>
                </a:moveTo>
                <a:cubicBezTo>
                  <a:pt x="172" y="259"/>
                  <a:pt x="392" y="501"/>
                  <a:pt x="473" y="797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5" name="Google Shape;4675;p42">
            <a:extLst>
              <a:ext uri="{FF2B5EF4-FFF2-40B4-BE49-F238E27FC236}">
                <a16:creationId xmlns:a16="http://schemas.microsoft.com/office/drawing/2014/main" id="{428B8C88-9B32-3CC5-4321-85CBE693B2D3}"/>
              </a:ext>
            </a:extLst>
          </p:cNvPr>
          <p:cNvSpPr/>
          <p:nvPr/>
        </p:nvSpPr>
        <p:spPr>
          <a:xfrm>
            <a:off x="14257032" y="3979369"/>
            <a:ext cx="93769" cy="44840"/>
          </a:xfrm>
          <a:custGeom>
            <a:avLst/>
            <a:gdLst/>
            <a:ahLst/>
            <a:cxnLst/>
            <a:rect l="l" t="t" r="r" b="b"/>
            <a:pathLst>
              <a:path w="619" h="296" extrusionOk="0">
                <a:moveTo>
                  <a:pt x="339" y="1"/>
                </a:moveTo>
                <a:cubicBezTo>
                  <a:pt x="296" y="1"/>
                  <a:pt x="252" y="4"/>
                  <a:pt x="209" y="11"/>
                </a:cubicBezTo>
                <a:cubicBezTo>
                  <a:pt x="153" y="22"/>
                  <a:pt x="95" y="38"/>
                  <a:pt x="58" y="75"/>
                </a:cubicBezTo>
                <a:cubicBezTo>
                  <a:pt x="6" y="124"/>
                  <a:pt x="1" y="196"/>
                  <a:pt x="0" y="262"/>
                </a:cubicBezTo>
                <a:cubicBezTo>
                  <a:pt x="133" y="283"/>
                  <a:pt x="273" y="296"/>
                  <a:pt x="415" y="296"/>
                </a:cubicBezTo>
                <a:cubicBezTo>
                  <a:pt x="466" y="296"/>
                  <a:pt x="518" y="294"/>
                  <a:pt x="570" y="290"/>
                </a:cubicBezTo>
                <a:cubicBezTo>
                  <a:pt x="589" y="252"/>
                  <a:pt x="608" y="213"/>
                  <a:pt x="613" y="170"/>
                </a:cubicBezTo>
                <a:cubicBezTo>
                  <a:pt x="618" y="128"/>
                  <a:pt x="607" y="83"/>
                  <a:pt x="572" y="53"/>
                </a:cubicBezTo>
                <a:cubicBezTo>
                  <a:pt x="540" y="25"/>
                  <a:pt x="493" y="14"/>
                  <a:pt x="448" y="7"/>
                </a:cubicBezTo>
                <a:cubicBezTo>
                  <a:pt x="412" y="3"/>
                  <a:pt x="376" y="1"/>
                  <a:pt x="3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6" name="Google Shape;4676;p42">
            <a:extLst>
              <a:ext uri="{FF2B5EF4-FFF2-40B4-BE49-F238E27FC236}">
                <a16:creationId xmlns:a16="http://schemas.microsoft.com/office/drawing/2014/main" id="{E6DEE224-3965-0EB8-6A18-4BCD77C2E1AD}"/>
              </a:ext>
            </a:extLst>
          </p:cNvPr>
          <p:cNvSpPr/>
          <p:nvPr/>
        </p:nvSpPr>
        <p:spPr>
          <a:xfrm>
            <a:off x="14282330" y="4001940"/>
            <a:ext cx="108160" cy="30448"/>
          </a:xfrm>
          <a:custGeom>
            <a:avLst/>
            <a:gdLst/>
            <a:ahLst/>
            <a:cxnLst/>
            <a:rect l="l" t="t" r="r" b="b"/>
            <a:pathLst>
              <a:path w="714" h="201" extrusionOk="0">
                <a:moveTo>
                  <a:pt x="528" y="0"/>
                </a:moveTo>
                <a:cubicBezTo>
                  <a:pt x="450" y="0"/>
                  <a:pt x="405" y="99"/>
                  <a:pt x="405" y="99"/>
                </a:cubicBezTo>
                <a:cubicBezTo>
                  <a:pt x="405" y="99"/>
                  <a:pt x="408" y="45"/>
                  <a:pt x="358" y="38"/>
                </a:cubicBezTo>
                <a:cubicBezTo>
                  <a:pt x="355" y="38"/>
                  <a:pt x="352" y="37"/>
                  <a:pt x="349" y="37"/>
                </a:cubicBezTo>
                <a:cubicBezTo>
                  <a:pt x="305" y="37"/>
                  <a:pt x="284" y="77"/>
                  <a:pt x="284" y="77"/>
                </a:cubicBezTo>
                <a:cubicBezTo>
                  <a:pt x="284" y="77"/>
                  <a:pt x="272" y="7"/>
                  <a:pt x="194" y="7"/>
                </a:cubicBezTo>
                <a:cubicBezTo>
                  <a:pt x="187" y="7"/>
                  <a:pt x="179" y="8"/>
                  <a:pt x="171" y="9"/>
                </a:cubicBezTo>
                <a:cubicBezTo>
                  <a:pt x="73" y="24"/>
                  <a:pt x="103" y="138"/>
                  <a:pt x="103" y="138"/>
                </a:cubicBezTo>
                <a:cubicBezTo>
                  <a:pt x="103" y="138"/>
                  <a:pt x="86" y="128"/>
                  <a:pt x="66" y="128"/>
                </a:cubicBezTo>
                <a:cubicBezTo>
                  <a:pt x="55" y="128"/>
                  <a:pt x="44" y="131"/>
                  <a:pt x="33" y="138"/>
                </a:cubicBezTo>
                <a:cubicBezTo>
                  <a:pt x="1" y="160"/>
                  <a:pt x="9" y="195"/>
                  <a:pt x="9" y="195"/>
                </a:cubicBezTo>
                <a:cubicBezTo>
                  <a:pt x="83" y="199"/>
                  <a:pt x="161" y="201"/>
                  <a:pt x="237" y="201"/>
                </a:cubicBezTo>
                <a:cubicBezTo>
                  <a:pt x="478" y="201"/>
                  <a:pt x="699" y="185"/>
                  <a:pt x="698" y="185"/>
                </a:cubicBezTo>
                <a:cubicBezTo>
                  <a:pt x="713" y="107"/>
                  <a:pt x="671" y="93"/>
                  <a:pt x="640" y="93"/>
                </a:cubicBezTo>
                <a:cubicBezTo>
                  <a:pt x="625" y="93"/>
                  <a:pt x="612" y="97"/>
                  <a:pt x="612" y="97"/>
                </a:cubicBezTo>
                <a:cubicBezTo>
                  <a:pt x="612" y="97"/>
                  <a:pt x="635" y="19"/>
                  <a:pt x="545" y="2"/>
                </a:cubicBezTo>
                <a:cubicBezTo>
                  <a:pt x="539" y="1"/>
                  <a:pt x="533" y="0"/>
                  <a:pt x="5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42">
            <a:extLst>
              <a:ext uri="{FF2B5EF4-FFF2-40B4-BE49-F238E27FC236}">
                <a16:creationId xmlns:a16="http://schemas.microsoft.com/office/drawing/2014/main" id="{9E5E73A7-0AD5-A2D1-8CBF-F797482F08B2}"/>
              </a:ext>
            </a:extLst>
          </p:cNvPr>
          <p:cNvSpPr/>
          <p:nvPr/>
        </p:nvSpPr>
        <p:spPr>
          <a:xfrm>
            <a:off x="14199468" y="3995881"/>
            <a:ext cx="90740" cy="35902"/>
          </a:xfrm>
          <a:custGeom>
            <a:avLst/>
            <a:gdLst/>
            <a:ahLst/>
            <a:cxnLst/>
            <a:rect l="l" t="t" r="r" b="b"/>
            <a:pathLst>
              <a:path w="599" h="237" extrusionOk="0">
                <a:moveTo>
                  <a:pt x="360" y="0"/>
                </a:moveTo>
                <a:cubicBezTo>
                  <a:pt x="278" y="0"/>
                  <a:pt x="243" y="73"/>
                  <a:pt x="243" y="73"/>
                </a:cubicBezTo>
                <a:cubicBezTo>
                  <a:pt x="243" y="73"/>
                  <a:pt x="228" y="29"/>
                  <a:pt x="176" y="29"/>
                </a:cubicBezTo>
                <a:cubicBezTo>
                  <a:pt x="165" y="29"/>
                  <a:pt x="154" y="30"/>
                  <a:pt x="140" y="35"/>
                </a:cubicBezTo>
                <a:cubicBezTo>
                  <a:pt x="61" y="58"/>
                  <a:pt x="87" y="114"/>
                  <a:pt x="87" y="114"/>
                </a:cubicBezTo>
                <a:cubicBezTo>
                  <a:pt x="87" y="114"/>
                  <a:pt x="81" y="112"/>
                  <a:pt x="72" y="112"/>
                </a:cubicBezTo>
                <a:cubicBezTo>
                  <a:pt x="59" y="112"/>
                  <a:pt x="40" y="116"/>
                  <a:pt x="26" y="134"/>
                </a:cubicBezTo>
                <a:cubicBezTo>
                  <a:pt x="1" y="162"/>
                  <a:pt x="29" y="192"/>
                  <a:pt x="29" y="192"/>
                </a:cubicBezTo>
                <a:cubicBezTo>
                  <a:pt x="146" y="221"/>
                  <a:pt x="564" y="236"/>
                  <a:pt x="564" y="236"/>
                </a:cubicBezTo>
                <a:cubicBezTo>
                  <a:pt x="564" y="236"/>
                  <a:pt x="598" y="135"/>
                  <a:pt x="559" y="106"/>
                </a:cubicBezTo>
                <a:cubicBezTo>
                  <a:pt x="545" y="95"/>
                  <a:pt x="530" y="91"/>
                  <a:pt x="516" y="91"/>
                </a:cubicBezTo>
                <a:cubicBezTo>
                  <a:pt x="493" y="91"/>
                  <a:pt x="474" y="102"/>
                  <a:pt x="474" y="102"/>
                </a:cubicBezTo>
                <a:cubicBezTo>
                  <a:pt x="474" y="102"/>
                  <a:pt x="459" y="6"/>
                  <a:pt x="369" y="0"/>
                </a:cubicBezTo>
                <a:cubicBezTo>
                  <a:pt x="366" y="0"/>
                  <a:pt x="363" y="0"/>
                  <a:pt x="3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8" name="Google Shape;4678;p42">
            <a:extLst>
              <a:ext uri="{FF2B5EF4-FFF2-40B4-BE49-F238E27FC236}">
                <a16:creationId xmlns:a16="http://schemas.microsoft.com/office/drawing/2014/main" id="{74DEB797-3951-F366-B1B8-123EE013D688}"/>
              </a:ext>
            </a:extLst>
          </p:cNvPr>
          <p:cNvSpPr/>
          <p:nvPr/>
        </p:nvSpPr>
        <p:spPr>
          <a:xfrm>
            <a:off x="14186288" y="4985539"/>
            <a:ext cx="131337" cy="57413"/>
          </a:xfrm>
          <a:custGeom>
            <a:avLst/>
            <a:gdLst/>
            <a:ahLst/>
            <a:cxnLst/>
            <a:rect l="l" t="t" r="r" b="b"/>
            <a:pathLst>
              <a:path w="867" h="379" extrusionOk="0">
                <a:moveTo>
                  <a:pt x="315" y="1"/>
                </a:moveTo>
                <a:cubicBezTo>
                  <a:pt x="204" y="1"/>
                  <a:pt x="173" y="107"/>
                  <a:pt x="173" y="107"/>
                </a:cubicBezTo>
                <a:cubicBezTo>
                  <a:pt x="173" y="107"/>
                  <a:pt x="138" y="65"/>
                  <a:pt x="98" y="65"/>
                </a:cubicBezTo>
                <a:cubicBezTo>
                  <a:pt x="84" y="65"/>
                  <a:pt x="69" y="70"/>
                  <a:pt x="55" y="85"/>
                </a:cubicBezTo>
                <a:cubicBezTo>
                  <a:pt x="0" y="138"/>
                  <a:pt x="55" y="173"/>
                  <a:pt x="55" y="173"/>
                </a:cubicBezTo>
                <a:lnTo>
                  <a:pt x="47" y="375"/>
                </a:lnTo>
                <a:cubicBezTo>
                  <a:pt x="105" y="377"/>
                  <a:pt x="164" y="379"/>
                  <a:pt x="223" y="379"/>
                </a:cubicBezTo>
                <a:cubicBezTo>
                  <a:pt x="431" y="379"/>
                  <a:pt x="647" y="364"/>
                  <a:pt x="866" y="340"/>
                </a:cubicBezTo>
                <a:cubicBezTo>
                  <a:pt x="847" y="229"/>
                  <a:pt x="767" y="217"/>
                  <a:pt x="734" y="217"/>
                </a:cubicBezTo>
                <a:cubicBezTo>
                  <a:pt x="724" y="217"/>
                  <a:pt x="718" y="218"/>
                  <a:pt x="718" y="218"/>
                </a:cubicBezTo>
                <a:cubicBezTo>
                  <a:pt x="718" y="218"/>
                  <a:pt x="737" y="107"/>
                  <a:pt x="628" y="85"/>
                </a:cubicBezTo>
                <a:cubicBezTo>
                  <a:pt x="612" y="81"/>
                  <a:pt x="596" y="79"/>
                  <a:pt x="581" y="79"/>
                </a:cubicBezTo>
                <a:cubicBezTo>
                  <a:pt x="496" y="79"/>
                  <a:pt x="438" y="128"/>
                  <a:pt x="438" y="128"/>
                </a:cubicBezTo>
                <a:cubicBezTo>
                  <a:pt x="438" y="128"/>
                  <a:pt x="428" y="1"/>
                  <a:pt x="3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42">
            <a:extLst>
              <a:ext uri="{FF2B5EF4-FFF2-40B4-BE49-F238E27FC236}">
                <a16:creationId xmlns:a16="http://schemas.microsoft.com/office/drawing/2014/main" id="{B7ED552B-5E58-576A-3C0B-A256619E4579}"/>
              </a:ext>
            </a:extLst>
          </p:cNvPr>
          <p:cNvSpPr/>
          <p:nvPr/>
        </p:nvSpPr>
        <p:spPr>
          <a:xfrm>
            <a:off x="13930428" y="4968724"/>
            <a:ext cx="131337" cy="63775"/>
          </a:xfrm>
          <a:custGeom>
            <a:avLst/>
            <a:gdLst/>
            <a:ahLst/>
            <a:cxnLst/>
            <a:rect l="l" t="t" r="r" b="b"/>
            <a:pathLst>
              <a:path w="867" h="421" extrusionOk="0">
                <a:moveTo>
                  <a:pt x="551" y="0"/>
                </a:moveTo>
                <a:cubicBezTo>
                  <a:pt x="439" y="0"/>
                  <a:pt x="428" y="128"/>
                  <a:pt x="428" y="128"/>
                </a:cubicBezTo>
                <a:cubicBezTo>
                  <a:pt x="428" y="128"/>
                  <a:pt x="370" y="79"/>
                  <a:pt x="284" y="79"/>
                </a:cubicBezTo>
                <a:cubicBezTo>
                  <a:pt x="269" y="79"/>
                  <a:pt x="254" y="81"/>
                  <a:pt x="238" y="84"/>
                </a:cubicBezTo>
                <a:cubicBezTo>
                  <a:pt x="130" y="108"/>
                  <a:pt x="148" y="217"/>
                  <a:pt x="148" y="217"/>
                </a:cubicBezTo>
                <a:cubicBezTo>
                  <a:pt x="148" y="217"/>
                  <a:pt x="142" y="216"/>
                  <a:pt x="133" y="216"/>
                </a:cubicBezTo>
                <a:cubicBezTo>
                  <a:pt x="99" y="216"/>
                  <a:pt x="19" y="228"/>
                  <a:pt x="0" y="340"/>
                </a:cubicBezTo>
                <a:cubicBezTo>
                  <a:pt x="222" y="384"/>
                  <a:pt x="413" y="420"/>
                  <a:pt x="598" y="420"/>
                </a:cubicBezTo>
                <a:cubicBezTo>
                  <a:pt x="672" y="420"/>
                  <a:pt x="745" y="414"/>
                  <a:pt x="819" y="401"/>
                </a:cubicBezTo>
                <a:lnTo>
                  <a:pt x="813" y="173"/>
                </a:lnTo>
                <a:cubicBezTo>
                  <a:pt x="813" y="173"/>
                  <a:pt x="866" y="139"/>
                  <a:pt x="813" y="84"/>
                </a:cubicBezTo>
                <a:cubicBezTo>
                  <a:pt x="799" y="70"/>
                  <a:pt x="784" y="65"/>
                  <a:pt x="770" y="65"/>
                </a:cubicBezTo>
                <a:cubicBezTo>
                  <a:pt x="730" y="65"/>
                  <a:pt x="695" y="108"/>
                  <a:pt x="695" y="108"/>
                </a:cubicBezTo>
                <a:cubicBezTo>
                  <a:pt x="695" y="108"/>
                  <a:pt x="664" y="0"/>
                  <a:pt x="5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0" name="Google Shape;4680;p42">
            <a:extLst>
              <a:ext uri="{FF2B5EF4-FFF2-40B4-BE49-F238E27FC236}">
                <a16:creationId xmlns:a16="http://schemas.microsoft.com/office/drawing/2014/main" id="{EA9774A6-424D-DA2D-06FE-8843BEE3017C}"/>
              </a:ext>
            </a:extLst>
          </p:cNvPr>
          <p:cNvSpPr/>
          <p:nvPr/>
        </p:nvSpPr>
        <p:spPr>
          <a:xfrm>
            <a:off x="13879075" y="4524113"/>
            <a:ext cx="509444" cy="434762"/>
          </a:xfrm>
          <a:custGeom>
            <a:avLst/>
            <a:gdLst/>
            <a:ahLst/>
            <a:cxnLst/>
            <a:rect l="l" t="t" r="r" b="b"/>
            <a:pathLst>
              <a:path w="3363" h="2870" extrusionOk="0">
                <a:moveTo>
                  <a:pt x="1662" y="1"/>
                </a:moveTo>
                <a:cubicBezTo>
                  <a:pt x="1658" y="1"/>
                  <a:pt x="1653" y="1"/>
                  <a:pt x="1649" y="1"/>
                </a:cubicBezTo>
                <a:cubicBezTo>
                  <a:pt x="1511" y="7"/>
                  <a:pt x="1395" y="110"/>
                  <a:pt x="1334" y="233"/>
                </a:cubicBezTo>
                <a:cubicBezTo>
                  <a:pt x="1272" y="354"/>
                  <a:pt x="1257" y="495"/>
                  <a:pt x="1248" y="632"/>
                </a:cubicBezTo>
                <a:cubicBezTo>
                  <a:pt x="1215" y="1155"/>
                  <a:pt x="1258" y="1681"/>
                  <a:pt x="1379" y="2190"/>
                </a:cubicBezTo>
                <a:cubicBezTo>
                  <a:pt x="1160" y="1798"/>
                  <a:pt x="837" y="1386"/>
                  <a:pt x="389" y="1376"/>
                </a:cubicBezTo>
                <a:cubicBezTo>
                  <a:pt x="386" y="1376"/>
                  <a:pt x="384" y="1376"/>
                  <a:pt x="381" y="1376"/>
                </a:cubicBezTo>
                <a:cubicBezTo>
                  <a:pt x="207" y="1376"/>
                  <a:pt x="0" y="1507"/>
                  <a:pt x="51" y="1673"/>
                </a:cubicBezTo>
                <a:cubicBezTo>
                  <a:pt x="63" y="1717"/>
                  <a:pt x="93" y="1753"/>
                  <a:pt x="124" y="1787"/>
                </a:cubicBezTo>
                <a:cubicBezTo>
                  <a:pt x="480" y="2177"/>
                  <a:pt x="1166" y="2553"/>
                  <a:pt x="1617" y="2869"/>
                </a:cubicBezTo>
                <a:cubicBezTo>
                  <a:pt x="2145" y="2514"/>
                  <a:pt x="3361" y="2373"/>
                  <a:pt x="3362" y="1659"/>
                </a:cubicBezTo>
                <a:cubicBezTo>
                  <a:pt x="3362" y="1531"/>
                  <a:pt x="3278" y="1469"/>
                  <a:pt x="3141" y="1469"/>
                </a:cubicBezTo>
                <a:cubicBezTo>
                  <a:pt x="2845" y="1469"/>
                  <a:pt x="2302" y="1763"/>
                  <a:pt x="1842" y="2322"/>
                </a:cubicBezTo>
                <a:cubicBezTo>
                  <a:pt x="2049" y="1824"/>
                  <a:pt x="2135" y="1151"/>
                  <a:pt x="2090" y="614"/>
                </a:cubicBezTo>
                <a:cubicBezTo>
                  <a:pt x="2079" y="475"/>
                  <a:pt x="2057" y="332"/>
                  <a:pt x="1987" y="211"/>
                </a:cubicBezTo>
                <a:cubicBezTo>
                  <a:pt x="1920" y="93"/>
                  <a:pt x="1796" y="1"/>
                  <a:pt x="166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1" name="Google Shape;4681;p42">
            <a:extLst>
              <a:ext uri="{FF2B5EF4-FFF2-40B4-BE49-F238E27FC236}">
                <a16:creationId xmlns:a16="http://schemas.microsoft.com/office/drawing/2014/main" id="{2B8069C9-27EB-2A4B-DF96-56D3DD6D4A12}"/>
              </a:ext>
            </a:extLst>
          </p:cNvPr>
          <p:cNvSpPr/>
          <p:nvPr/>
        </p:nvSpPr>
        <p:spPr>
          <a:xfrm>
            <a:off x="14124936" y="4561681"/>
            <a:ext cx="16966" cy="389922"/>
          </a:xfrm>
          <a:custGeom>
            <a:avLst/>
            <a:gdLst/>
            <a:ahLst/>
            <a:cxnLst/>
            <a:rect l="l" t="t" r="r" b="b"/>
            <a:pathLst>
              <a:path w="112" h="2574" fill="none" extrusionOk="0">
                <a:moveTo>
                  <a:pt x="10" y="0"/>
                </a:moveTo>
                <a:cubicBezTo>
                  <a:pt x="112" y="632"/>
                  <a:pt x="76" y="1277"/>
                  <a:pt x="38" y="1915"/>
                </a:cubicBezTo>
                <a:cubicBezTo>
                  <a:pt x="26" y="2134"/>
                  <a:pt x="12" y="2354"/>
                  <a:pt x="1" y="2574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2" name="Google Shape;4682;p42">
            <a:extLst>
              <a:ext uri="{FF2B5EF4-FFF2-40B4-BE49-F238E27FC236}">
                <a16:creationId xmlns:a16="http://schemas.microsoft.com/office/drawing/2014/main" id="{B5F861D3-08BB-D2B8-4C32-8061FE8859A2}"/>
              </a:ext>
            </a:extLst>
          </p:cNvPr>
          <p:cNvSpPr/>
          <p:nvPr/>
        </p:nvSpPr>
        <p:spPr>
          <a:xfrm>
            <a:off x="14124027" y="4779215"/>
            <a:ext cx="233741" cy="169663"/>
          </a:xfrm>
          <a:custGeom>
            <a:avLst/>
            <a:gdLst/>
            <a:ahLst/>
            <a:cxnLst/>
            <a:rect l="l" t="t" r="r" b="b"/>
            <a:pathLst>
              <a:path w="1543" h="1120" fill="none" extrusionOk="0">
                <a:moveTo>
                  <a:pt x="1543" y="1"/>
                </a:moveTo>
                <a:cubicBezTo>
                  <a:pt x="1185" y="532"/>
                  <a:pt x="442" y="657"/>
                  <a:pt x="1" y="112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3" name="Google Shape;4683;p42">
            <a:extLst>
              <a:ext uri="{FF2B5EF4-FFF2-40B4-BE49-F238E27FC236}">
                <a16:creationId xmlns:a16="http://schemas.microsoft.com/office/drawing/2014/main" id="{E94912E5-7A1B-920E-72B8-4E086A88B55C}"/>
              </a:ext>
            </a:extLst>
          </p:cNvPr>
          <p:cNvSpPr/>
          <p:nvPr/>
        </p:nvSpPr>
        <p:spPr>
          <a:xfrm>
            <a:off x="13933004" y="4771338"/>
            <a:ext cx="198142" cy="179964"/>
          </a:xfrm>
          <a:custGeom>
            <a:avLst/>
            <a:gdLst/>
            <a:ahLst/>
            <a:cxnLst/>
            <a:rect l="l" t="t" r="r" b="b"/>
            <a:pathLst>
              <a:path w="1308" h="1188" fill="none" extrusionOk="0">
                <a:moveTo>
                  <a:pt x="1" y="0"/>
                </a:moveTo>
                <a:cubicBezTo>
                  <a:pt x="201" y="63"/>
                  <a:pt x="369" y="201"/>
                  <a:pt x="525" y="340"/>
                </a:cubicBezTo>
                <a:cubicBezTo>
                  <a:pt x="811" y="598"/>
                  <a:pt x="1073" y="883"/>
                  <a:pt x="1307" y="1187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42">
            <a:extLst>
              <a:ext uri="{FF2B5EF4-FFF2-40B4-BE49-F238E27FC236}">
                <a16:creationId xmlns:a16="http://schemas.microsoft.com/office/drawing/2014/main" id="{7412B9E5-BAE0-434D-B3A7-E2449E281D75}"/>
              </a:ext>
            </a:extLst>
          </p:cNvPr>
          <p:cNvSpPr/>
          <p:nvPr/>
        </p:nvSpPr>
        <p:spPr>
          <a:xfrm>
            <a:off x="14022229" y="4945396"/>
            <a:ext cx="186478" cy="100889"/>
          </a:xfrm>
          <a:custGeom>
            <a:avLst/>
            <a:gdLst/>
            <a:ahLst/>
            <a:cxnLst/>
            <a:rect l="l" t="t" r="r" b="b"/>
            <a:pathLst>
              <a:path w="1231" h="666" extrusionOk="0">
                <a:moveTo>
                  <a:pt x="680" y="1"/>
                </a:moveTo>
                <a:cubicBezTo>
                  <a:pt x="592" y="1"/>
                  <a:pt x="505" y="9"/>
                  <a:pt x="419" y="26"/>
                </a:cubicBezTo>
                <a:cubicBezTo>
                  <a:pt x="307" y="48"/>
                  <a:pt x="193" y="87"/>
                  <a:pt x="117" y="169"/>
                </a:cubicBezTo>
                <a:cubicBezTo>
                  <a:pt x="12" y="279"/>
                  <a:pt x="3" y="443"/>
                  <a:pt x="0" y="592"/>
                </a:cubicBezTo>
                <a:cubicBezTo>
                  <a:pt x="266" y="638"/>
                  <a:pt x="549" y="665"/>
                  <a:pt x="833" y="665"/>
                </a:cubicBezTo>
                <a:cubicBezTo>
                  <a:pt x="933" y="665"/>
                  <a:pt x="1033" y="662"/>
                  <a:pt x="1133" y="654"/>
                </a:cubicBezTo>
                <a:cubicBezTo>
                  <a:pt x="1171" y="567"/>
                  <a:pt x="1210" y="477"/>
                  <a:pt x="1221" y="383"/>
                </a:cubicBezTo>
                <a:cubicBezTo>
                  <a:pt x="1231" y="290"/>
                  <a:pt x="1209" y="187"/>
                  <a:pt x="1139" y="119"/>
                </a:cubicBezTo>
                <a:cubicBezTo>
                  <a:pt x="1076" y="56"/>
                  <a:pt x="983" y="31"/>
                  <a:pt x="894" y="17"/>
                </a:cubicBezTo>
                <a:cubicBezTo>
                  <a:pt x="823" y="6"/>
                  <a:pt x="752" y="1"/>
                  <a:pt x="6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42">
            <a:extLst>
              <a:ext uri="{FF2B5EF4-FFF2-40B4-BE49-F238E27FC236}">
                <a16:creationId xmlns:a16="http://schemas.microsoft.com/office/drawing/2014/main" id="{FAC494BB-868E-FD72-DFD3-084AFD01015F}"/>
              </a:ext>
            </a:extLst>
          </p:cNvPr>
          <p:cNvSpPr/>
          <p:nvPr/>
        </p:nvSpPr>
        <p:spPr>
          <a:xfrm>
            <a:off x="14101305" y="5012504"/>
            <a:ext cx="180116" cy="50596"/>
          </a:xfrm>
          <a:custGeom>
            <a:avLst/>
            <a:gdLst/>
            <a:ahLst/>
            <a:cxnLst/>
            <a:rect l="l" t="t" r="r" b="b"/>
            <a:pathLst>
              <a:path w="1189" h="334" extrusionOk="0">
                <a:moveTo>
                  <a:pt x="881" y="0"/>
                </a:moveTo>
                <a:cubicBezTo>
                  <a:pt x="749" y="0"/>
                  <a:pt x="674" y="166"/>
                  <a:pt x="674" y="166"/>
                </a:cubicBezTo>
                <a:cubicBezTo>
                  <a:pt x="674" y="166"/>
                  <a:pt x="680" y="77"/>
                  <a:pt x="597" y="65"/>
                </a:cubicBezTo>
                <a:cubicBezTo>
                  <a:pt x="592" y="64"/>
                  <a:pt x="586" y="64"/>
                  <a:pt x="581" y="64"/>
                </a:cubicBezTo>
                <a:cubicBezTo>
                  <a:pt x="509" y="64"/>
                  <a:pt x="473" y="130"/>
                  <a:pt x="473" y="130"/>
                </a:cubicBezTo>
                <a:cubicBezTo>
                  <a:pt x="473" y="130"/>
                  <a:pt x="452" y="12"/>
                  <a:pt x="323" y="12"/>
                </a:cubicBezTo>
                <a:cubicBezTo>
                  <a:pt x="311" y="12"/>
                  <a:pt x="299" y="13"/>
                  <a:pt x="285" y="15"/>
                </a:cubicBezTo>
                <a:cubicBezTo>
                  <a:pt x="122" y="40"/>
                  <a:pt x="171" y="229"/>
                  <a:pt x="171" y="229"/>
                </a:cubicBezTo>
                <a:cubicBezTo>
                  <a:pt x="171" y="229"/>
                  <a:pt x="144" y="212"/>
                  <a:pt x="109" y="212"/>
                </a:cubicBezTo>
                <a:cubicBezTo>
                  <a:pt x="92" y="212"/>
                  <a:pt x="73" y="217"/>
                  <a:pt x="55" y="229"/>
                </a:cubicBezTo>
                <a:cubicBezTo>
                  <a:pt x="1" y="267"/>
                  <a:pt x="13" y="325"/>
                  <a:pt x="13" y="325"/>
                </a:cubicBezTo>
                <a:cubicBezTo>
                  <a:pt x="132" y="331"/>
                  <a:pt x="258" y="333"/>
                  <a:pt x="382" y="333"/>
                </a:cubicBezTo>
                <a:cubicBezTo>
                  <a:pt x="788" y="333"/>
                  <a:pt x="1164" y="308"/>
                  <a:pt x="1164" y="308"/>
                </a:cubicBezTo>
                <a:cubicBezTo>
                  <a:pt x="1189" y="177"/>
                  <a:pt x="1118" y="155"/>
                  <a:pt x="1068" y="155"/>
                </a:cubicBezTo>
                <a:cubicBezTo>
                  <a:pt x="1042" y="155"/>
                  <a:pt x="1021" y="161"/>
                  <a:pt x="1021" y="161"/>
                </a:cubicBezTo>
                <a:cubicBezTo>
                  <a:pt x="1021" y="161"/>
                  <a:pt x="1057" y="31"/>
                  <a:pt x="909" y="3"/>
                </a:cubicBezTo>
                <a:cubicBezTo>
                  <a:pt x="900" y="1"/>
                  <a:pt x="890" y="0"/>
                  <a:pt x="8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42">
            <a:extLst>
              <a:ext uri="{FF2B5EF4-FFF2-40B4-BE49-F238E27FC236}">
                <a16:creationId xmlns:a16="http://schemas.microsoft.com/office/drawing/2014/main" id="{9348D34D-CE22-B807-1E7A-AFBE050A3875}"/>
              </a:ext>
            </a:extLst>
          </p:cNvPr>
          <p:cNvSpPr/>
          <p:nvPr/>
        </p:nvSpPr>
        <p:spPr>
          <a:xfrm>
            <a:off x="13963452" y="5002203"/>
            <a:ext cx="150425" cy="59685"/>
          </a:xfrm>
          <a:custGeom>
            <a:avLst/>
            <a:gdLst/>
            <a:ahLst/>
            <a:cxnLst/>
            <a:rect l="l" t="t" r="r" b="b"/>
            <a:pathLst>
              <a:path w="993" h="394" extrusionOk="0">
                <a:moveTo>
                  <a:pt x="597" y="1"/>
                </a:moveTo>
                <a:cubicBezTo>
                  <a:pt x="459" y="1"/>
                  <a:pt x="401" y="121"/>
                  <a:pt x="401" y="121"/>
                </a:cubicBezTo>
                <a:cubicBezTo>
                  <a:pt x="401" y="121"/>
                  <a:pt x="377" y="48"/>
                  <a:pt x="291" y="48"/>
                </a:cubicBezTo>
                <a:cubicBezTo>
                  <a:pt x="274" y="48"/>
                  <a:pt x="255" y="50"/>
                  <a:pt x="233" y="57"/>
                </a:cubicBezTo>
                <a:cubicBezTo>
                  <a:pt x="99" y="99"/>
                  <a:pt x="142" y="192"/>
                  <a:pt x="142" y="192"/>
                </a:cubicBezTo>
                <a:cubicBezTo>
                  <a:pt x="142" y="192"/>
                  <a:pt x="132" y="189"/>
                  <a:pt x="117" y="189"/>
                </a:cubicBezTo>
                <a:cubicBezTo>
                  <a:pt x="96" y="189"/>
                  <a:pt x="65" y="195"/>
                  <a:pt x="41" y="224"/>
                </a:cubicBezTo>
                <a:cubicBezTo>
                  <a:pt x="0" y="273"/>
                  <a:pt x="45" y="322"/>
                  <a:pt x="45" y="322"/>
                </a:cubicBezTo>
                <a:cubicBezTo>
                  <a:pt x="241" y="368"/>
                  <a:pt x="937" y="393"/>
                  <a:pt x="937" y="393"/>
                </a:cubicBezTo>
                <a:cubicBezTo>
                  <a:pt x="937" y="393"/>
                  <a:pt x="993" y="226"/>
                  <a:pt x="927" y="176"/>
                </a:cubicBezTo>
                <a:cubicBezTo>
                  <a:pt x="904" y="157"/>
                  <a:pt x="878" y="151"/>
                  <a:pt x="855" y="151"/>
                </a:cubicBezTo>
                <a:cubicBezTo>
                  <a:pt x="817" y="151"/>
                  <a:pt x="786" y="168"/>
                  <a:pt x="786" y="168"/>
                </a:cubicBezTo>
                <a:cubicBezTo>
                  <a:pt x="786" y="168"/>
                  <a:pt x="761" y="11"/>
                  <a:pt x="612" y="1"/>
                </a:cubicBezTo>
                <a:cubicBezTo>
                  <a:pt x="607" y="1"/>
                  <a:pt x="602" y="1"/>
                  <a:pt x="5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42">
            <a:extLst>
              <a:ext uri="{FF2B5EF4-FFF2-40B4-BE49-F238E27FC236}">
                <a16:creationId xmlns:a16="http://schemas.microsoft.com/office/drawing/2014/main" id="{DDB04224-477D-2AA1-48E7-E453423B1A26}"/>
              </a:ext>
            </a:extLst>
          </p:cNvPr>
          <p:cNvSpPr/>
          <p:nvPr/>
        </p:nvSpPr>
        <p:spPr>
          <a:xfrm>
            <a:off x="14074037" y="5815683"/>
            <a:ext cx="162089" cy="71046"/>
          </a:xfrm>
          <a:custGeom>
            <a:avLst/>
            <a:gdLst/>
            <a:ahLst/>
            <a:cxnLst/>
            <a:rect l="l" t="t" r="r" b="b"/>
            <a:pathLst>
              <a:path w="1070" h="469" extrusionOk="0">
                <a:moveTo>
                  <a:pt x="390" y="0"/>
                </a:moveTo>
                <a:cubicBezTo>
                  <a:pt x="250" y="0"/>
                  <a:pt x="213" y="133"/>
                  <a:pt x="213" y="133"/>
                </a:cubicBezTo>
                <a:cubicBezTo>
                  <a:pt x="213" y="133"/>
                  <a:pt x="170" y="80"/>
                  <a:pt x="120" y="80"/>
                </a:cubicBezTo>
                <a:cubicBezTo>
                  <a:pt x="103" y="80"/>
                  <a:pt x="85" y="87"/>
                  <a:pt x="67" y="105"/>
                </a:cubicBezTo>
                <a:cubicBezTo>
                  <a:pt x="0" y="174"/>
                  <a:pt x="67" y="216"/>
                  <a:pt x="67" y="216"/>
                </a:cubicBezTo>
                <a:lnTo>
                  <a:pt x="56" y="464"/>
                </a:lnTo>
                <a:cubicBezTo>
                  <a:pt x="129" y="467"/>
                  <a:pt x="203" y="469"/>
                  <a:pt x="277" y="469"/>
                </a:cubicBezTo>
                <a:cubicBezTo>
                  <a:pt x="534" y="469"/>
                  <a:pt x="799" y="451"/>
                  <a:pt x="1070" y="421"/>
                </a:cubicBezTo>
                <a:cubicBezTo>
                  <a:pt x="1046" y="283"/>
                  <a:pt x="944" y="269"/>
                  <a:pt x="903" y="269"/>
                </a:cubicBezTo>
                <a:cubicBezTo>
                  <a:pt x="892" y="269"/>
                  <a:pt x="886" y="270"/>
                  <a:pt x="886" y="270"/>
                </a:cubicBezTo>
                <a:cubicBezTo>
                  <a:pt x="886" y="270"/>
                  <a:pt x="910" y="133"/>
                  <a:pt x="775" y="105"/>
                </a:cubicBezTo>
                <a:cubicBezTo>
                  <a:pt x="756" y="100"/>
                  <a:pt x="737" y="99"/>
                  <a:pt x="719" y="99"/>
                </a:cubicBezTo>
                <a:cubicBezTo>
                  <a:pt x="614" y="99"/>
                  <a:pt x="541" y="159"/>
                  <a:pt x="541" y="159"/>
                </a:cubicBezTo>
                <a:cubicBezTo>
                  <a:pt x="541" y="159"/>
                  <a:pt x="529" y="0"/>
                  <a:pt x="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42">
            <a:extLst>
              <a:ext uri="{FF2B5EF4-FFF2-40B4-BE49-F238E27FC236}">
                <a16:creationId xmlns:a16="http://schemas.microsoft.com/office/drawing/2014/main" id="{B1183D43-749B-4561-8A33-BCD83E77031A}"/>
              </a:ext>
            </a:extLst>
          </p:cNvPr>
          <p:cNvSpPr/>
          <p:nvPr/>
        </p:nvSpPr>
        <p:spPr>
          <a:xfrm>
            <a:off x="13757583" y="5794778"/>
            <a:ext cx="162240" cy="78924"/>
          </a:xfrm>
          <a:custGeom>
            <a:avLst/>
            <a:gdLst/>
            <a:ahLst/>
            <a:cxnLst/>
            <a:rect l="l" t="t" r="r" b="b"/>
            <a:pathLst>
              <a:path w="1071" h="521" extrusionOk="0">
                <a:moveTo>
                  <a:pt x="679" y="1"/>
                </a:moveTo>
                <a:cubicBezTo>
                  <a:pt x="540" y="1"/>
                  <a:pt x="529" y="160"/>
                  <a:pt x="529" y="160"/>
                </a:cubicBezTo>
                <a:cubicBezTo>
                  <a:pt x="529" y="160"/>
                  <a:pt x="457" y="100"/>
                  <a:pt x="353" y="100"/>
                </a:cubicBezTo>
                <a:cubicBezTo>
                  <a:pt x="334" y="100"/>
                  <a:pt x="315" y="102"/>
                  <a:pt x="295" y="106"/>
                </a:cubicBezTo>
                <a:cubicBezTo>
                  <a:pt x="161" y="134"/>
                  <a:pt x="183" y="271"/>
                  <a:pt x="183" y="271"/>
                </a:cubicBezTo>
                <a:cubicBezTo>
                  <a:pt x="183" y="271"/>
                  <a:pt x="176" y="270"/>
                  <a:pt x="165" y="270"/>
                </a:cubicBezTo>
                <a:cubicBezTo>
                  <a:pt x="123" y="270"/>
                  <a:pt x="23" y="285"/>
                  <a:pt x="0" y="422"/>
                </a:cubicBezTo>
                <a:cubicBezTo>
                  <a:pt x="274" y="476"/>
                  <a:pt x="509" y="521"/>
                  <a:pt x="739" y="521"/>
                </a:cubicBezTo>
                <a:cubicBezTo>
                  <a:pt x="830" y="521"/>
                  <a:pt x="921" y="514"/>
                  <a:pt x="1012" y="497"/>
                </a:cubicBezTo>
                <a:lnTo>
                  <a:pt x="1003" y="217"/>
                </a:lnTo>
                <a:cubicBezTo>
                  <a:pt x="1003" y="217"/>
                  <a:pt x="1070" y="174"/>
                  <a:pt x="1003" y="106"/>
                </a:cubicBezTo>
                <a:cubicBezTo>
                  <a:pt x="985" y="88"/>
                  <a:pt x="967" y="81"/>
                  <a:pt x="949" y="81"/>
                </a:cubicBezTo>
                <a:cubicBezTo>
                  <a:pt x="899" y="81"/>
                  <a:pt x="856" y="134"/>
                  <a:pt x="856" y="134"/>
                </a:cubicBezTo>
                <a:cubicBezTo>
                  <a:pt x="856" y="134"/>
                  <a:pt x="819" y="1"/>
                  <a:pt x="6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9" name="Google Shape;4689;p42">
            <a:extLst>
              <a:ext uri="{FF2B5EF4-FFF2-40B4-BE49-F238E27FC236}">
                <a16:creationId xmlns:a16="http://schemas.microsoft.com/office/drawing/2014/main" id="{69492E73-2830-7801-0C79-D51AA23058CD}"/>
              </a:ext>
            </a:extLst>
          </p:cNvPr>
          <p:cNvSpPr/>
          <p:nvPr/>
        </p:nvSpPr>
        <p:spPr>
          <a:xfrm>
            <a:off x="13737284" y="5177927"/>
            <a:ext cx="689408" cy="631692"/>
          </a:xfrm>
          <a:custGeom>
            <a:avLst/>
            <a:gdLst/>
            <a:ahLst/>
            <a:cxnLst/>
            <a:rect l="l" t="t" r="r" b="b"/>
            <a:pathLst>
              <a:path w="4551" h="4170" extrusionOk="0">
                <a:moveTo>
                  <a:pt x="3075" y="1"/>
                </a:moveTo>
                <a:cubicBezTo>
                  <a:pt x="2983" y="1"/>
                  <a:pt x="2896" y="45"/>
                  <a:pt x="2820" y="93"/>
                </a:cubicBezTo>
                <a:cubicBezTo>
                  <a:pt x="2529" y="284"/>
                  <a:pt x="2318" y="560"/>
                  <a:pt x="2151" y="847"/>
                </a:cubicBezTo>
                <a:cubicBezTo>
                  <a:pt x="1791" y="1462"/>
                  <a:pt x="1604" y="2157"/>
                  <a:pt x="1610" y="2851"/>
                </a:cubicBezTo>
                <a:cubicBezTo>
                  <a:pt x="1503" y="2350"/>
                  <a:pt x="1061" y="1576"/>
                  <a:pt x="647" y="1361"/>
                </a:cubicBezTo>
                <a:cubicBezTo>
                  <a:pt x="554" y="1312"/>
                  <a:pt x="466" y="1290"/>
                  <a:pt x="387" y="1290"/>
                </a:cubicBezTo>
                <a:cubicBezTo>
                  <a:pt x="154" y="1290"/>
                  <a:pt x="1" y="1481"/>
                  <a:pt x="22" y="1724"/>
                </a:cubicBezTo>
                <a:cubicBezTo>
                  <a:pt x="79" y="2387"/>
                  <a:pt x="1117" y="3481"/>
                  <a:pt x="1697" y="4170"/>
                </a:cubicBezTo>
                <a:cubicBezTo>
                  <a:pt x="2432" y="3819"/>
                  <a:pt x="3453" y="3379"/>
                  <a:pt x="4219" y="2976"/>
                </a:cubicBezTo>
                <a:cubicBezTo>
                  <a:pt x="4354" y="2906"/>
                  <a:pt x="4497" y="2808"/>
                  <a:pt x="4516" y="2668"/>
                </a:cubicBezTo>
                <a:cubicBezTo>
                  <a:pt x="4550" y="2427"/>
                  <a:pt x="4220" y="2283"/>
                  <a:pt x="3950" y="2271"/>
                </a:cubicBezTo>
                <a:cubicBezTo>
                  <a:pt x="3924" y="2270"/>
                  <a:pt x="3897" y="2270"/>
                  <a:pt x="3871" y="2270"/>
                </a:cubicBezTo>
                <a:cubicBezTo>
                  <a:pt x="3217" y="2270"/>
                  <a:pt x="2575" y="2614"/>
                  <a:pt x="2266" y="3133"/>
                </a:cubicBezTo>
                <a:cubicBezTo>
                  <a:pt x="2678" y="2303"/>
                  <a:pt x="3091" y="1467"/>
                  <a:pt x="3325" y="584"/>
                </a:cubicBezTo>
                <a:cubicBezTo>
                  <a:pt x="3355" y="470"/>
                  <a:pt x="3382" y="351"/>
                  <a:pt x="3355" y="238"/>
                </a:cubicBezTo>
                <a:cubicBezTo>
                  <a:pt x="3327" y="124"/>
                  <a:pt x="3231" y="15"/>
                  <a:pt x="3103" y="2"/>
                </a:cubicBezTo>
                <a:cubicBezTo>
                  <a:pt x="3093" y="1"/>
                  <a:pt x="3084" y="1"/>
                  <a:pt x="30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42">
            <a:extLst>
              <a:ext uri="{FF2B5EF4-FFF2-40B4-BE49-F238E27FC236}">
                <a16:creationId xmlns:a16="http://schemas.microsoft.com/office/drawing/2014/main" id="{82D765F4-2922-815E-1E77-A08389825CCF}"/>
              </a:ext>
            </a:extLst>
          </p:cNvPr>
          <p:cNvSpPr/>
          <p:nvPr/>
        </p:nvSpPr>
        <p:spPr>
          <a:xfrm>
            <a:off x="13992689" y="5233825"/>
            <a:ext cx="196173" cy="563070"/>
          </a:xfrm>
          <a:custGeom>
            <a:avLst/>
            <a:gdLst/>
            <a:ahLst/>
            <a:cxnLst/>
            <a:rect l="l" t="t" r="r" b="b"/>
            <a:pathLst>
              <a:path w="1295" h="3717" fill="none" extrusionOk="0">
                <a:moveTo>
                  <a:pt x="1295" y="1"/>
                </a:moveTo>
                <a:cubicBezTo>
                  <a:pt x="697" y="1170"/>
                  <a:pt x="260" y="2424"/>
                  <a:pt x="1" y="3716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42">
            <a:extLst>
              <a:ext uri="{FF2B5EF4-FFF2-40B4-BE49-F238E27FC236}">
                <a16:creationId xmlns:a16="http://schemas.microsoft.com/office/drawing/2014/main" id="{6BE8AEE9-3FAA-156D-826F-3A36B3EE087C}"/>
              </a:ext>
            </a:extLst>
          </p:cNvPr>
          <p:cNvSpPr/>
          <p:nvPr/>
        </p:nvSpPr>
        <p:spPr>
          <a:xfrm>
            <a:off x="13988902" y="5574517"/>
            <a:ext cx="368714" cy="224501"/>
          </a:xfrm>
          <a:custGeom>
            <a:avLst/>
            <a:gdLst/>
            <a:ahLst/>
            <a:cxnLst/>
            <a:rect l="l" t="t" r="r" b="b"/>
            <a:pathLst>
              <a:path w="2434" h="1482" fill="none" extrusionOk="0">
                <a:moveTo>
                  <a:pt x="2434" y="1"/>
                </a:moveTo>
                <a:cubicBezTo>
                  <a:pt x="1501" y="226"/>
                  <a:pt x="640" y="750"/>
                  <a:pt x="1" y="1482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42">
            <a:extLst>
              <a:ext uri="{FF2B5EF4-FFF2-40B4-BE49-F238E27FC236}">
                <a16:creationId xmlns:a16="http://schemas.microsoft.com/office/drawing/2014/main" id="{BF22E87D-4FE2-9300-CD70-49FA1432A2D1}"/>
              </a:ext>
            </a:extLst>
          </p:cNvPr>
          <p:cNvSpPr/>
          <p:nvPr/>
        </p:nvSpPr>
        <p:spPr>
          <a:xfrm>
            <a:off x="13794091" y="5434999"/>
            <a:ext cx="197082" cy="359777"/>
          </a:xfrm>
          <a:custGeom>
            <a:avLst/>
            <a:gdLst/>
            <a:ahLst/>
            <a:cxnLst/>
            <a:rect l="l" t="t" r="r" b="b"/>
            <a:pathLst>
              <a:path w="1301" h="2375" fill="none" extrusionOk="0">
                <a:moveTo>
                  <a:pt x="0" y="1"/>
                </a:moveTo>
                <a:cubicBezTo>
                  <a:pt x="475" y="773"/>
                  <a:pt x="1074" y="1493"/>
                  <a:pt x="1300" y="2375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3" name="Google Shape;4693;p42">
            <a:extLst>
              <a:ext uri="{FF2B5EF4-FFF2-40B4-BE49-F238E27FC236}">
                <a16:creationId xmlns:a16="http://schemas.microsoft.com/office/drawing/2014/main" id="{BCF2E204-8FD4-0030-E1EB-0D708796B00B}"/>
              </a:ext>
            </a:extLst>
          </p:cNvPr>
          <p:cNvSpPr/>
          <p:nvPr/>
        </p:nvSpPr>
        <p:spPr>
          <a:xfrm>
            <a:off x="13868470" y="5752362"/>
            <a:ext cx="261312" cy="144365"/>
          </a:xfrm>
          <a:custGeom>
            <a:avLst/>
            <a:gdLst/>
            <a:ahLst/>
            <a:cxnLst/>
            <a:rect l="l" t="t" r="r" b="b"/>
            <a:pathLst>
              <a:path w="1725" h="953" extrusionOk="0">
                <a:moveTo>
                  <a:pt x="954" y="1"/>
                </a:moveTo>
                <a:cubicBezTo>
                  <a:pt x="830" y="1"/>
                  <a:pt x="707" y="13"/>
                  <a:pt x="586" y="37"/>
                </a:cubicBezTo>
                <a:cubicBezTo>
                  <a:pt x="429" y="68"/>
                  <a:pt x="270" y="124"/>
                  <a:pt x="164" y="240"/>
                </a:cubicBezTo>
                <a:cubicBezTo>
                  <a:pt x="19" y="400"/>
                  <a:pt x="5" y="632"/>
                  <a:pt x="0" y="847"/>
                </a:cubicBezTo>
                <a:cubicBezTo>
                  <a:pt x="377" y="912"/>
                  <a:pt x="778" y="953"/>
                  <a:pt x="1181" y="953"/>
                </a:cubicBezTo>
                <a:cubicBezTo>
                  <a:pt x="1317" y="953"/>
                  <a:pt x="1454" y="948"/>
                  <a:pt x="1590" y="938"/>
                </a:cubicBezTo>
                <a:cubicBezTo>
                  <a:pt x="1642" y="811"/>
                  <a:pt x="1697" y="683"/>
                  <a:pt x="1711" y="548"/>
                </a:cubicBezTo>
                <a:cubicBezTo>
                  <a:pt x="1725" y="413"/>
                  <a:pt x="1694" y="267"/>
                  <a:pt x="1597" y="170"/>
                </a:cubicBezTo>
                <a:cubicBezTo>
                  <a:pt x="1508" y="81"/>
                  <a:pt x="1378" y="44"/>
                  <a:pt x="1253" y="24"/>
                </a:cubicBezTo>
                <a:cubicBezTo>
                  <a:pt x="1154" y="9"/>
                  <a:pt x="1054" y="1"/>
                  <a:pt x="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4" name="Google Shape;4694;p42">
            <a:extLst>
              <a:ext uri="{FF2B5EF4-FFF2-40B4-BE49-F238E27FC236}">
                <a16:creationId xmlns:a16="http://schemas.microsoft.com/office/drawing/2014/main" id="{18E4FF5B-9B60-DD1D-BFAE-E91516EA9BC6}"/>
              </a:ext>
            </a:extLst>
          </p:cNvPr>
          <p:cNvSpPr/>
          <p:nvPr/>
        </p:nvSpPr>
        <p:spPr>
          <a:xfrm>
            <a:off x="13968906" y="5849313"/>
            <a:ext cx="222986" cy="62563"/>
          </a:xfrm>
          <a:custGeom>
            <a:avLst/>
            <a:gdLst/>
            <a:ahLst/>
            <a:cxnLst/>
            <a:rect l="l" t="t" r="r" b="b"/>
            <a:pathLst>
              <a:path w="1472" h="413" extrusionOk="0">
                <a:moveTo>
                  <a:pt x="1087" y="1"/>
                </a:moveTo>
                <a:cubicBezTo>
                  <a:pt x="925" y="1"/>
                  <a:pt x="834" y="205"/>
                  <a:pt x="834" y="205"/>
                </a:cubicBezTo>
                <a:cubicBezTo>
                  <a:pt x="834" y="205"/>
                  <a:pt x="840" y="93"/>
                  <a:pt x="737" y="79"/>
                </a:cubicBezTo>
                <a:cubicBezTo>
                  <a:pt x="731" y="78"/>
                  <a:pt x="724" y="78"/>
                  <a:pt x="718" y="78"/>
                </a:cubicBezTo>
                <a:cubicBezTo>
                  <a:pt x="629" y="78"/>
                  <a:pt x="584" y="159"/>
                  <a:pt x="584" y="159"/>
                </a:cubicBezTo>
                <a:cubicBezTo>
                  <a:pt x="584" y="159"/>
                  <a:pt x="557" y="13"/>
                  <a:pt x="397" y="13"/>
                </a:cubicBezTo>
                <a:cubicBezTo>
                  <a:pt x="383" y="13"/>
                  <a:pt x="367" y="14"/>
                  <a:pt x="351" y="17"/>
                </a:cubicBezTo>
                <a:cubicBezTo>
                  <a:pt x="149" y="48"/>
                  <a:pt x="210" y="283"/>
                  <a:pt x="210" y="283"/>
                </a:cubicBezTo>
                <a:cubicBezTo>
                  <a:pt x="210" y="283"/>
                  <a:pt x="176" y="263"/>
                  <a:pt x="133" y="263"/>
                </a:cubicBezTo>
                <a:cubicBezTo>
                  <a:pt x="112" y="263"/>
                  <a:pt x="88" y="268"/>
                  <a:pt x="66" y="283"/>
                </a:cubicBezTo>
                <a:cubicBezTo>
                  <a:pt x="1" y="330"/>
                  <a:pt x="16" y="402"/>
                  <a:pt x="16" y="402"/>
                </a:cubicBezTo>
                <a:cubicBezTo>
                  <a:pt x="163" y="410"/>
                  <a:pt x="319" y="413"/>
                  <a:pt x="471" y="413"/>
                </a:cubicBezTo>
                <a:cubicBezTo>
                  <a:pt x="973" y="413"/>
                  <a:pt x="1440" y="382"/>
                  <a:pt x="1439" y="382"/>
                </a:cubicBezTo>
                <a:cubicBezTo>
                  <a:pt x="1471" y="220"/>
                  <a:pt x="1384" y="193"/>
                  <a:pt x="1321" y="193"/>
                </a:cubicBezTo>
                <a:cubicBezTo>
                  <a:pt x="1289" y="193"/>
                  <a:pt x="1264" y="200"/>
                  <a:pt x="1264" y="200"/>
                </a:cubicBezTo>
                <a:cubicBezTo>
                  <a:pt x="1264" y="200"/>
                  <a:pt x="1307" y="38"/>
                  <a:pt x="1124" y="4"/>
                </a:cubicBezTo>
                <a:cubicBezTo>
                  <a:pt x="1111" y="2"/>
                  <a:pt x="1099" y="1"/>
                  <a:pt x="1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5" name="Google Shape;4695;p42">
            <a:extLst>
              <a:ext uri="{FF2B5EF4-FFF2-40B4-BE49-F238E27FC236}">
                <a16:creationId xmlns:a16="http://schemas.microsoft.com/office/drawing/2014/main" id="{BA8FAAB2-437C-FEFA-1135-288B4C62AAB1}"/>
              </a:ext>
            </a:extLst>
          </p:cNvPr>
          <p:cNvSpPr/>
          <p:nvPr/>
        </p:nvSpPr>
        <p:spPr>
          <a:xfrm>
            <a:off x="13797878" y="5836588"/>
            <a:ext cx="186175" cy="73622"/>
          </a:xfrm>
          <a:custGeom>
            <a:avLst/>
            <a:gdLst/>
            <a:ahLst/>
            <a:cxnLst/>
            <a:rect l="l" t="t" r="r" b="b"/>
            <a:pathLst>
              <a:path w="1229" h="486" extrusionOk="0">
                <a:moveTo>
                  <a:pt x="739" y="0"/>
                </a:moveTo>
                <a:cubicBezTo>
                  <a:pt x="567" y="0"/>
                  <a:pt x="496" y="149"/>
                  <a:pt x="496" y="149"/>
                </a:cubicBezTo>
                <a:cubicBezTo>
                  <a:pt x="496" y="149"/>
                  <a:pt x="466" y="57"/>
                  <a:pt x="359" y="57"/>
                </a:cubicBezTo>
                <a:cubicBezTo>
                  <a:pt x="338" y="57"/>
                  <a:pt x="314" y="60"/>
                  <a:pt x="287" y="69"/>
                </a:cubicBezTo>
                <a:cubicBezTo>
                  <a:pt x="122" y="120"/>
                  <a:pt x="176" y="235"/>
                  <a:pt x="176" y="235"/>
                </a:cubicBezTo>
                <a:cubicBezTo>
                  <a:pt x="176" y="235"/>
                  <a:pt x="164" y="232"/>
                  <a:pt x="146" y="232"/>
                </a:cubicBezTo>
                <a:cubicBezTo>
                  <a:pt x="121" y="232"/>
                  <a:pt x="83" y="239"/>
                  <a:pt x="52" y="276"/>
                </a:cubicBezTo>
                <a:cubicBezTo>
                  <a:pt x="0" y="336"/>
                  <a:pt x="57" y="397"/>
                  <a:pt x="57" y="397"/>
                </a:cubicBezTo>
                <a:cubicBezTo>
                  <a:pt x="300" y="455"/>
                  <a:pt x="1159" y="485"/>
                  <a:pt x="1159" y="485"/>
                </a:cubicBezTo>
                <a:cubicBezTo>
                  <a:pt x="1159" y="485"/>
                  <a:pt x="1229" y="279"/>
                  <a:pt x="1148" y="217"/>
                </a:cubicBezTo>
                <a:cubicBezTo>
                  <a:pt x="1119" y="193"/>
                  <a:pt x="1087" y="186"/>
                  <a:pt x="1059" y="186"/>
                </a:cubicBezTo>
                <a:cubicBezTo>
                  <a:pt x="1010" y="186"/>
                  <a:pt x="972" y="207"/>
                  <a:pt x="972" y="207"/>
                </a:cubicBezTo>
                <a:cubicBezTo>
                  <a:pt x="972" y="207"/>
                  <a:pt x="942" y="12"/>
                  <a:pt x="758" y="1"/>
                </a:cubicBezTo>
                <a:cubicBezTo>
                  <a:pt x="751" y="0"/>
                  <a:pt x="745" y="0"/>
                  <a:pt x="7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6" name="Google Shape;4696;p42">
            <a:extLst>
              <a:ext uri="{FF2B5EF4-FFF2-40B4-BE49-F238E27FC236}">
                <a16:creationId xmlns:a16="http://schemas.microsoft.com/office/drawing/2014/main" id="{04AA9BE2-798B-0234-A78F-B54649D025F3}"/>
              </a:ext>
            </a:extLst>
          </p:cNvPr>
          <p:cNvSpPr/>
          <p:nvPr/>
        </p:nvSpPr>
        <p:spPr>
          <a:xfrm>
            <a:off x="12344218" y="3801524"/>
            <a:ext cx="54080" cy="23783"/>
          </a:xfrm>
          <a:custGeom>
            <a:avLst/>
            <a:gdLst/>
            <a:ahLst/>
            <a:cxnLst/>
            <a:rect l="l" t="t" r="r" b="b"/>
            <a:pathLst>
              <a:path w="357" h="157" extrusionOk="0">
                <a:moveTo>
                  <a:pt x="130" y="1"/>
                </a:moveTo>
                <a:cubicBezTo>
                  <a:pt x="83" y="1"/>
                  <a:pt x="71" y="44"/>
                  <a:pt x="71" y="44"/>
                </a:cubicBezTo>
                <a:cubicBezTo>
                  <a:pt x="71" y="44"/>
                  <a:pt x="57" y="27"/>
                  <a:pt x="41" y="27"/>
                </a:cubicBezTo>
                <a:cubicBezTo>
                  <a:pt x="35" y="27"/>
                  <a:pt x="28" y="30"/>
                  <a:pt x="22" y="36"/>
                </a:cubicBezTo>
                <a:cubicBezTo>
                  <a:pt x="1" y="58"/>
                  <a:pt x="22" y="72"/>
                  <a:pt x="22" y="72"/>
                </a:cubicBezTo>
                <a:lnTo>
                  <a:pt x="19" y="155"/>
                </a:lnTo>
                <a:cubicBezTo>
                  <a:pt x="43" y="156"/>
                  <a:pt x="68" y="157"/>
                  <a:pt x="92" y="157"/>
                </a:cubicBezTo>
                <a:cubicBezTo>
                  <a:pt x="178" y="157"/>
                  <a:pt x="265" y="150"/>
                  <a:pt x="356" y="140"/>
                </a:cubicBezTo>
                <a:cubicBezTo>
                  <a:pt x="349" y="94"/>
                  <a:pt x="314" y="89"/>
                  <a:pt x="301" y="89"/>
                </a:cubicBezTo>
                <a:cubicBezTo>
                  <a:pt x="297" y="89"/>
                  <a:pt x="295" y="90"/>
                  <a:pt x="295" y="90"/>
                </a:cubicBezTo>
                <a:cubicBezTo>
                  <a:pt x="295" y="90"/>
                  <a:pt x="301" y="44"/>
                  <a:pt x="258" y="36"/>
                </a:cubicBezTo>
                <a:cubicBezTo>
                  <a:pt x="251" y="35"/>
                  <a:pt x="245" y="34"/>
                  <a:pt x="239" y="34"/>
                </a:cubicBezTo>
                <a:cubicBezTo>
                  <a:pt x="204" y="34"/>
                  <a:pt x="180" y="54"/>
                  <a:pt x="180" y="54"/>
                </a:cubicBezTo>
                <a:cubicBezTo>
                  <a:pt x="180" y="54"/>
                  <a:pt x="176" y="1"/>
                  <a:pt x="13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7" name="Google Shape;4697;p42">
            <a:extLst>
              <a:ext uri="{FF2B5EF4-FFF2-40B4-BE49-F238E27FC236}">
                <a16:creationId xmlns:a16="http://schemas.microsoft.com/office/drawing/2014/main" id="{C59A155A-3258-33C6-E9C4-156E914DE791}"/>
              </a:ext>
            </a:extLst>
          </p:cNvPr>
          <p:cNvSpPr/>
          <p:nvPr/>
        </p:nvSpPr>
        <p:spPr>
          <a:xfrm>
            <a:off x="12249388" y="3796374"/>
            <a:ext cx="53929" cy="26358"/>
          </a:xfrm>
          <a:custGeom>
            <a:avLst/>
            <a:gdLst/>
            <a:ahLst/>
            <a:cxnLst/>
            <a:rect l="l" t="t" r="r" b="b"/>
            <a:pathLst>
              <a:path w="356" h="174" extrusionOk="0">
                <a:moveTo>
                  <a:pt x="227" y="1"/>
                </a:moveTo>
                <a:cubicBezTo>
                  <a:pt x="180" y="1"/>
                  <a:pt x="176" y="55"/>
                  <a:pt x="176" y="55"/>
                </a:cubicBezTo>
                <a:cubicBezTo>
                  <a:pt x="176" y="55"/>
                  <a:pt x="151" y="34"/>
                  <a:pt x="116" y="34"/>
                </a:cubicBezTo>
                <a:cubicBezTo>
                  <a:pt x="111" y="34"/>
                  <a:pt x="105" y="35"/>
                  <a:pt x="99" y="36"/>
                </a:cubicBezTo>
                <a:cubicBezTo>
                  <a:pt x="53" y="45"/>
                  <a:pt x="61" y="91"/>
                  <a:pt x="61" y="91"/>
                </a:cubicBezTo>
                <a:cubicBezTo>
                  <a:pt x="61" y="91"/>
                  <a:pt x="59" y="90"/>
                  <a:pt x="55" y="90"/>
                </a:cubicBezTo>
                <a:cubicBezTo>
                  <a:pt x="40" y="90"/>
                  <a:pt x="8" y="95"/>
                  <a:pt x="0" y="140"/>
                </a:cubicBezTo>
                <a:cubicBezTo>
                  <a:pt x="90" y="158"/>
                  <a:pt x="169" y="173"/>
                  <a:pt x="245" y="173"/>
                </a:cubicBezTo>
                <a:cubicBezTo>
                  <a:pt x="276" y="173"/>
                  <a:pt x="306" y="171"/>
                  <a:pt x="336" y="165"/>
                </a:cubicBezTo>
                <a:lnTo>
                  <a:pt x="333" y="72"/>
                </a:lnTo>
                <a:cubicBezTo>
                  <a:pt x="333" y="72"/>
                  <a:pt x="356" y="59"/>
                  <a:pt x="333" y="36"/>
                </a:cubicBezTo>
                <a:cubicBezTo>
                  <a:pt x="327" y="30"/>
                  <a:pt x="321" y="28"/>
                  <a:pt x="316" y="28"/>
                </a:cubicBezTo>
                <a:cubicBezTo>
                  <a:pt x="300" y="28"/>
                  <a:pt x="286" y="45"/>
                  <a:pt x="286" y="45"/>
                </a:cubicBezTo>
                <a:cubicBezTo>
                  <a:pt x="286" y="45"/>
                  <a:pt x="273" y="1"/>
                  <a:pt x="2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8" name="Google Shape;4698;p42">
            <a:extLst>
              <a:ext uri="{FF2B5EF4-FFF2-40B4-BE49-F238E27FC236}">
                <a16:creationId xmlns:a16="http://schemas.microsoft.com/office/drawing/2014/main" id="{F0AC64EB-B3E6-F28F-50AA-B255CCC33DD8}"/>
              </a:ext>
            </a:extLst>
          </p:cNvPr>
          <p:cNvSpPr/>
          <p:nvPr/>
        </p:nvSpPr>
        <p:spPr>
          <a:xfrm>
            <a:off x="12239086" y="3618226"/>
            <a:ext cx="216321" cy="182842"/>
          </a:xfrm>
          <a:custGeom>
            <a:avLst/>
            <a:gdLst/>
            <a:ahLst/>
            <a:cxnLst/>
            <a:rect l="l" t="t" r="r" b="b"/>
            <a:pathLst>
              <a:path w="1428" h="1207" extrusionOk="0">
                <a:moveTo>
                  <a:pt x="965" y="0"/>
                </a:moveTo>
                <a:cubicBezTo>
                  <a:pt x="936" y="0"/>
                  <a:pt x="909" y="14"/>
                  <a:pt x="886" y="28"/>
                </a:cubicBezTo>
                <a:cubicBezTo>
                  <a:pt x="794" y="83"/>
                  <a:pt x="728" y="163"/>
                  <a:pt x="675" y="246"/>
                </a:cubicBezTo>
                <a:cubicBezTo>
                  <a:pt x="562" y="423"/>
                  <a:pt x="503" y="625"/>
                  <a:pt x="505" y="826"/>
                </a:cubicBezTo>
                <a:cubicBezTo>
                  <a:pt x="472" y="682"/>
                  <a:pt x="334" y="458"/>
                  <a:pt x="204" y="394"/>
                </a:cubicBezTo>
                <a:cubicBezTo>
                  <a:pt x="174" y="380"/>
                  <a:pt x="147" y="374"/>
                  <a:pt x="122" y="374"/>
                </a:cubicBezTo>
                <a:cubicBezTo>
                  <a:pt x="48" y="374"/>
                  <a:pt x="0" y="430"/>
                  <a:pt x="7" y="501"/>
                </a:cubicBezTo>
                <a:cubicBezTo>
                  <a:pt x="24" y="692"/>
                  <a:pt x="349" y="1008"/>
                  <a:pt x="532" y="1207"/>
                </a:cubicBezTo>
                <a:cubicBezTo>
                  <a:pt x="763" y="1105"/>
                  <a:pt x="1083" y="978"/>
                  <a:pt x="1324" y="863"/>
                </a:cubicBezTo>
                <a:cubicBezTo>
                  <a:pt x="1366" y="842"/>
                  <a:pt x="1412" y="813"/>
                  <a:pt x="1417" y="773"/>
                </a:cubicBezTo>
                <a:cubicBezTo>
                  <a:pt x="1427" y="703"/>
                  <a:pt x="1324" y="662"/>
                  <a:pt x="1240" y="658"/>
                </a:cubicBezTo>
                <a:cubicBezTo>
                  <a:pt x="1233" y="658"/>
                  <a:pt x="1226" y="658"/>
                  <a:pt x="1218" y="658"/>
                </a:cubicBezTo>
                <a:cubicBezTo>
                  <a:pt x="1012" y="658"/>
                  <a:pt x="809" y="756"/>
                  <a:pt x="711" y="907"/>
                </a:cubicBezTo>
                <a:cubicBezTo>
                  <a:pt x="840" y="667"/>
                  <a:pt x="972" y="425"/>
                  <a:pt x="1044" y="170"/>
                </a:cubicBezTo>
                <a:cubicBezTo>
                  <a:pt x="1052" y="136"/>
                  <a:pt x="1061" y="103"/>
                  <a:pt x="1052" y="69"/>
                </a:cubicBezTo>
                <a:cubicBezTo>
                  <a:pt x="1044" y="36"/>
                  <a:pt x="1014" y="5"/>
                  <a:pt x="974" y="1"/>
                </a:cubicBezTo>
                <a:cubicBezTo>
                  <a:pt x="971" y="0"/>
                  <a:pt x="968" y="0"/>
                  <a:pt x="9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42">
            <a:extLst>
              <a:ext uri="{FF2B5EF4-FFF2-40B4-BE49-F238E27FC236}">
                <a16:creationId xmlns:a16="http://schemas.microsoft.com/office/drawing/2014/main" id="{73C25044-AEC2-EF26-B88A-569B11D19C9B}"/>
              </a:ext>
            </a:extLst>
          </p:cNvPr>
          <p:cNvSpPr/>
          <p:nvPr/>
        </p:nvSpPr>
        <p:spPr>
          <a:xfrm>
            <a:off x="12319223" y="3634587"/>
            <a:ext cx="61654" cy="162695"/>
          </a:xfrm>
          <a:custGeom>
            <a:avLst/>
            <a:gdLst/>
            <a:ahLst/>
            <a:cxnLst/>
            <a:rect l="l" t="t" r="r" b="b"/>
            <a:pathLst>
              <a:path w="407" h="1074" fill="none" extrusionOk="0">
                <a:moveTo>
                  <a:pt x="406" y="0"/>
                </a:moveTo>
                <a:cubicBezTo>
                  <a:pt x="218" y="338"/>
                  <a:pt x="81" y="701"/>
                  <a:pt x="0" y="1074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0" name="Google Shape;4700;p42">
            <a:extLst>
              <a:ext uri="{FF2B5EF4-FFF2-40B4-BE49-F238E27FC236}">
                <a16:creationId xmlns:a16="http://schemas.microsoft.com/office/drawing/2014/main" id="{5BDD75D9-791A-C970-720B-31F480F465E6}"/>
              </a:ext>
            </a:extLst>
          </p:cNvPr>
          <p:cNvSpPr/>
          <p:nvPr/>
        </p:nvSpPr>
        <p:spPr>
          <a:xfrm>
            <a:off x="12318162" y="3733204"/>
            <a:ext cx="115583" cy="65139"/>
          </a:xfrm>
          <a:custGeom>
            <a:avLst/>
            <a:gdLst/>
            <a:ahLst/>
            <a:cxnLst/>
            <a:rect l="l" t="t" r="r" b="b"/>
            <a:pathLst>
              <a:path w="763" h="430" fill="none" extrusionOk="0">
                <a:moveTo>
                  <a:pt x="763" y="0"/>
                </a:moveTo>
                <a:cubicBezTo>
                  <a:pt x="470" y="65"/>
                  <a:pt x="199" y="217"/>
                  <a:pt x="0" y="429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42">
            <a:extLst>
              <a:ext uri="{FF2B5EF4-FFF2-40B4-BE49-F238E27FC236}">
                <a16:creationId xmlns:a16="http://schemas.microsoft.com/office/drawing/2014/main" id="{9D79BE11-0722-E7F9-6F22-8C023A8725A5}"/>
              </a:ext>
            </a:extLst>
          </p:cNvPr>
          <p:cNvSpPr/>
          <p:nvPr/>
        </p:nvSpPr>
        <p:spPr>
          <a:xfrm>
            <a:off x="12256659" y="3692606"/>
            <a:ext cx="62109" cy="104222"/>
          </a:xfrm>
          <a:custGeom>
            <a:avLst/>
            <a:gdLst/>
            <a:ahLst/>
            <a:cxnLst/>
            <a:rect l="l" t="t" r="r" b="b"/>
            <a:pathLst>
              <a:path w="410" h="688" fill="none" extrusionOk="0">
                <a:moveTo>
                  <a:pt x="1" y="1"/>
                </a:moveTo>
                <a:cubicBezTo>
                  <a:pt x="150" y="224"/>
                  <a:pt x="339" y="432"/>
                  <a:pt x="409" y="688"/>
                </a:cubicBezTo>
              </a:path>
            </a:pathLst>
          </a:custGeom>
          <a:noFill/>
          <a:ln w="150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2" name="Google Shape;4702;p42">
            <a:extLst>
              <a:ext uri="{FF2B5EF4-FFF2-40B4-BE49-F238E27FC236}">
                <a16:creationId xmlns:a16="http://schemas.microsoft.com/office/drawing/2014/main" id="{0708ACC2-8061-D536-0FAB-4F83811A82FC}"/>
              </a:ext>
            </a:extLst>
          </p:cNvPr>
          <p:cNvSpPr/>
          <p:nvPr/>
        </p:nvSpPr>
        <p:spPr>
          <a:xfrm>
            <a:off x="12281503" y="3792890"/>
            <a:ext cx="80742" cy="38477"/>
          </a:xfrm>
          <a:custGeom>
            <a:avLst/>
            <a:gdLst/>
            <a:ahLst/>
            <a:cxnLst/>
            <a:rect l="l" t="t" r="r" b="b"/>
            <a:pathLst>
              <a:path w="533" h="254" extrusionOk="0">
                <a:moveTo>
                  <a:pt x="299" y="0"/>
                </a:moveTo>
                <a:cubicBezTo>
                  <a:pt x="259" y="0"/>
                  <a:pt x="220" y="4"/>
                  <a:pt x="181" y="10"/>
                </a:cubicBezTo>
                <a:cubicBezTo>
                  <a:pt x="133" y="18"/>
                  <a:pt x="84" y="33"/>
                  <a:pt x="51" y="64"/>
                </a:cubicBezTo>
                <a:cubicBezTo>
                  <a:pt x="5" y="108"/>
                  <a:pt x="1" y="170"/>
                  <a:pt x="0" y="226"/>
                </a:cubicBezTo>
                <a:cubicBezTo>
                  <a:pt x="114" y="243"/>
                  <a:pt x="235" y="254"/>
                  <a:pt x="356" y="254"/>
                </a:cubicBezTo>
                <a:cubicBezTo>
                  <a:pt x="401" y="254"/>
                  <a:pt x="445" y="252"/>
                  <a:pt x="489" y="249"/>
                </a:cubicBezTo>
                <a:cubicBezTo>
                  <a:pt x="507" y="216"/>
                  <a:pt x="523" y="182"/>
                  <a:pt x="527" y="146"/>
                </a:cubicBezTo>
                <a:cubicBezTo>
                  <a:pt x="532" y="110"/>
                  <a:pt x="522" y="71"/>
                  <a:pt x="492" y="46"/>
                </a:cubicBezTo>
                <a:cubicBezTo>
                  <a:pt x="465" y="22"/>
                  <a:pt x="425" y="11"/>
                  <a:pt x="387" y="6"/>
                </a:cubicBezTo>
                <a:cubicBezTo>
                  <a:pt x="358" y="2"/>
                  <a:pt x="328" y="0"/>
                  <a:pt x="2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3" name="Google Shape;4703;p42">
            <a:extLst>
              <a:ext uri="{FF2B5EF4-FFF2-40B4-BE49-F238E27FC236}">
                <a16:creationId xmlns:a16="http://schemas.microsoft.com/office/drawing/2014/main" id="{85258345-619A-D29B-0EB8-13C3EFEADC87}"/>
              </a:ext>
            </a:extLst>
          </p:cNvPr>
          <p:cNvSpPr/>
          <p:nvPr/>
        </p:nvSpPr>
        <p:spPr>
          <a:xfrm>
            <a:off x="12309225" y="3812734"/>
            <a:ext cx="74076" cy="20753"/>
          </a:xfrm>
          <a:custGeom>
            <a:avLst/>
            <a:gdLst/>
            <a:ahLst/>
            <a:cxnLst/>
            <a:rect l="l" t="t" r="r" b="b"/>
            <a:pathLst>
              <a:path w="489" h="137" extrusionOk="0">
                <a:moveTo>
                  <a:pt x="478" y="127"/>
                </a:moveTo>
                <a:cubicBezTo>
                  <a:pt x="478" y="127"/>
                  <a:pt x="478" y="127"/>
                  <a:pt x="478" y="127"/>
                </a:cubicBezTo>
                <a:cubicBezTo>
                  <a:pt x="478" y="127"/>
                  <a:pt x="478" y="127"/>
                  <a:pt x="478" y="127"/>
                </a:cubicBezTo>
                <a:close/>
                <a:moveTo>
                  <a:pt x="361" y="0"/>
                </a:moveTo>
                <a:cubicBezTo>
                  <a:pt x="306" y="0"/>
                  <a:pt x="276" y="68"/>
                  <a:pt x="276" y="68"/>
                </a:cubicBezTo>
                <a:cubicBezTo>
                  <a:pt x="276" y="68"/>
                  <a:pt x="278" y="33"/>
                  <a:pt x="245" y="27"/>
                </a:cubicBezTo>
                <a:cubicBezTo>
                  <a:pt x="242" y="27"/>
                  <a:pt x="240" y="27"/>
                  <a:pt x="237" y="27"/>
                </a:cubicBezTo>
                <a:cubicBezTo>
                  <a:pt x="208" y="27"/>
                  <a:pt x="194" y="53"/>
                  <a:pt x="194" y="53"/>
                </a:cubicBezTo>
                <a:cubicBezTo>
                  <a:pt x="194" y="53"/>
                  <a:pt x="186" y="6"/>
                  <a:pt x="134" y="6"/>
                </a:cubicBezTo>
                <a:cubicBezTo>
                  <a:pt x="129" y="6"/>
                  <a:pt x="123" y="6"/>
                  <a:pt x="117" y="8"/>
                </a:cubicBezTo>
                <a:cubicBezTo>
                  <a:pt x="50" y="18"/>
                  <a:pt x="70" y="95"/>
                  <a:pt x="70" y="95"/>
                </a:cubicBezTo>
                <a:cubicBezTo>
                  <a:pt x="70" y="95"/>
                  <a:pt x="59" y="88"/>
                  <a:pt x="45" y="88"/>
                </a:cubicBezTo>
                <a:cubicBezTo>
                  <a:pt x="38" y="88"/>
                  <a:pt x="30" y="90"/>
                  <a:pt x="23" y="95"/>
                </a:cubicBezTo>
                <a:cubicBezTo>
                  <a:pt x="0" y="109"/>
                  <a:pt x="5" y="134"/>
                  <a:pt x="5" y="134"/>
                </a:cubicBezTo>
                <a:cubicBezTo>
                  <a:pt x="53" y="136"/>
                  <a:pt x="104" y="137"/>
                  <a:pt x="154" y="137"/>
                </a:cubicBezTo>
                <a:cubicBezTo>
                  <a:pt x="316" y="137"/>
                  <a:pt x="467" y="127"/>
                  <a:pt x="477" y="127"/>
                </a:cubicBezTo>
                <a:cubicBezTo>
                  <a:pt x="477" y="127"/>
                  <a:pt x="478" y="127"/>
                  <a:pt x="478" y="127"/>
                </a:cubicBezTo>
                <a:lnTo>
                  <a:pt x="478" y="127"/>
                </a:lnTo>
                <a:cubicBezTo>
                  <a:pt x="489" y="73"/>
                  <a:pt x="459" y="64"/>
                  <a:pt x="438" y="64"/>
                </a:cubicBezTo>
                <a:cubicBezTo>
                  <a:pt x="427" y="64"/>
                  <a:pt x="419" y="66"/>
                  <a:pt x="419" y="66"/>
                </a:cubicBezTo>
                <a:cubicBezTo>
                  <a:pt x="419" y="66"/>
                  <a:pt x="433" y="14"/>
                  <a:pt x="372" y="1"/>
                </a:cubicBezTo>
                <a:cubicBezTo>
                  <a:pt x="368" y="1"/>
                  <a:pt x="364" y="0"/>
                  <a:pt x="3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4" name="Google Shape;4704;p42">
            <a:extLst>
              <a:ext uri="{FF2B5EF4-FFF2-40B4-BE49-F238E27FC236}">
                <a16:creationId xmlns:a16="http://schemas.microsoft.com/office/drawing/2014/main" id="{F6F49619-BD38-BE2D-6A7B-1E3FEC077D71}"/>
              </a:ext>
            </a:extLst>
          </p:cNvPr>
          <p:cNvSpPr/>
          <p:nvPr/>
        </p:nvSpPr>
        <p:spPr>
          <a:xfrm>
            <a:off x="12252417" y="3808644"/>
            <a:ext cx="62109" cy="24389"/>
          </a:xfrm>
          <a:custGeom>
            <a:avLst/>
            <a:gdLst/>
            <a:ahLst/>
            <a:cxnLst/>
            <a:rect l="l" t="t" r="r" b="b"/>
            <a:pathLst>
              <a:path w="410" h="161" extrusionOk="0">
                <a:moveTo>
                  <a:pt x="248" y="0"/>
                </a:moveTo>
                <a:cubicBezTo>
                  <a:pt x="191" y="0"/>
                  <a:pt x="167" y="50"/>
                  <a:pt x="167" y="50"/>
                </a:cubicBezTo>
                <a:cubicBezTo>
                  <a:pt x="167" y="50"/>
                  <a:pt x="157" y="18"/>
                  <a:pt x="121" y="18"/>
                </a:cubicBezTo>
                <a:cubicBezTo>
                  <a:pt x="114" y="18"/>
                  <a:pt x="107" y="20"/>
                  <a:pt x="98" y="22"/>
                </a:cubicBezTo>
                <a:cubicBezTo>
                  <a:pt x="42" y="40"/>
                  <a:pt x="60" y="78"/>
                  <a:pt x="60" y="78"/>
                </a:cubicBezTo>
                <a:cubicBezTo>
                  <a:pt x="60" y="78"/>
                  <a:pt x="56" y="77"/>
                  <a:pt x="50" y="77"/>
                </a:cubicBezTo>
                <a:cubicBezTo>
                  <a:pt x="41" y="77"/>
                  <a:pt x="29" y="79"/>
                  <a:pt x="19" y="91"/>
                </a:cubicBezTo>
                <a:cubicBezTo>
                  <a:pt x="1" y="112"/>
                  <a:pt x="21" y="131"/>
                  <a:pt x="21" y="131"/>
                </a:cubicBezTo>
                <a:cubicBezTo>
                  <a:pt x="100" y="150"/>
                  <a:pt x="388" y="161"/>
                  <a:pt x="388" y="161"/>
                </a:cubicBezTo>
                <a:cubicBezTo>
                  <a:pt x="388" y="161"/>
                  <a:pt x="409" y="92"/>
                  <a:pt x="383" y="72"/>
                </a:cubicBezTo>
                <a:cubicBezTo>
                  <a:pt x="374" y="64"/>
                  <a:pt x="363" y="62"/>
                  <a:pt x="354" y="62"/>
                </a:cubicBezTo>
                <a:cubicBezTo>
                  <a:pt x="338" y="62"/>
                  <a:pt x="325" y="69"/>
                  <a:pt x="325" y="69"/>
                </a:cubicBezTo>
                <a:cubicBezTo>
                  <a:pt x="325" y="69"/>
                  <a:pt x="315" y="5"/>
                  <a:pt x="254" y="0"/>
                </a:cubicBezTo>
                <a:cubicBezTo>
                  <a:pt x="252" y="0"/>
                  <a:pt x="250" y="0"/>
                  <a:pt x="2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5" name="Google Shape;4705;p42">
            <a:extLst>
              <a:ext uri="{FF2B5EF4-FFF2-40B4-BE49-F238E27FC236}">
                <a16:creationId xmlns:a16="http://schemas.microsoft.com/office/drawing/2014/main" id="{8E24BA7F-56F3-CDF3-422D-EAB47F425095}"/>
              </a:ext>
            </a:extLst>
          </p:cNvPr>
          <p:cNvSpPr/>
          <p:nvPr/>
        </p:nvSpPr>
        <p:spPr>
          <a:xfrm>
            <a:off x="8290451" y="5904302"/>
            <a:ext cx="242830" cy="106645"/>
          </a:xfrm>
          <a:custGeom>
            <a:avLst/>
            <a:gdLst/>
            <a:ahLst/>
            <a:cxnLst/>
            <a:rect l="l" t="t" r="r" b="b"/>
            <a:pathLst>
              <a:path w="1603" h="704" extrusionOk="0">
                <a:moveTo>
                  <a:pt x="583" y="0"/>
                </a:moveTo>
                <a:cubicBezTo>
                  <a:pt x="376" y="0"/>
                  <a:pt x="319" y="200"/>
                  <a:pt x="319" y="200"/>
                </a:cubicBezTo>
                <a:cubicBezTo>
                  <a:pt x="319" y="200"/>
                  <a:pt x="255" y="121"/>
                  <a:pt x="182" y="121"/>
                </a:cubicBezTo>
                <a:cubicBezTo>
                  <a:pt x="155" y="121"/>
                  <a:pt x="128" y="130"/>
                  <a:pt x="102" y="157"/>
                </a:cubicBezTo>
                <a:cubicBezTo>
                  <a:pt x="1" y="260"/>
                  <a:pt x="102" y="324"/>
                  <a:pt x="102" y="324"/>
                </a:cubicBezTo>
                <a:lnTo>
                  <a:pt x="83" y="697"/>
                </a:lnTo>
                <a:cubicBezTo>
                  <a:pt x="194" y="701"/>
                  <a:pt x="306" y="704"/>
                  <a:pt x="418" y="704"/>
                </a:cubicBezTo>
                <a:cubicBezTo>
                  <a:pt x="803" y="704"/>
                  <a:pt x="1199" y="677"/>
                  <a:pt x="1603" y="633"/>
                </a:cubicBezTo>
                <a:cubicBezTo>
                  <a:pt x="1569" y="425"/>
                  <a:pt x="1418" y="404"/>
                  <a:pt x="1356" y="404"/>
                </a:cubicBezTo>
                <a:cubicBezTo>
                  <a:pt x="1339" y="404"/>
                  <a:pt x="1329" y="405"/>
                  <a:pt x="1329" y="405"/>
                </a:cubicBezTo>
                <a:cubicBezTo>
                  <a:pt x="1329" y="405"/>
                  <a:pt x="1364" y="201"/>
                  <a:pt x="1162" y="157"/>
                </a:cubicBezTo>
                <a:cubicBezTo>
                  <a:pt x="1132" y="151"/>
                  <a:pt x="1103" y="148"/>
                  <a:pt x="1076" y="148"/>
                </a:cubicBezTo>
                <a:cubicBezTo>
                  <a:pt x="919" y="148"/>
                  <a:pt x="811" y="238"/>
                  <a:pt x="811" y="238"/>
                </a:cubicBezTo>
                <a:cubicBezTo>
                  <a:pt x="811" y="238"/>
                  <a:pt x="794" y="0"/>
                  <a:pt x="585" y="0"/>
                </a:cubicBezTo>
                <a:cubicBezTo>
                  <a:pt x="584" y="0"/>
                  <a:pt x="583" y="0"/>
                  <a:pt x="5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42">
            <a:extLst>
              <a:ext uri="{FF2B5EF4-FFF2-40B4-BE49-F238E27FC236}">
                <a16:creationId xmlns:a16="http://schemas.microsoft.com/office/drawing/2014/main" id="{63E47C08-4ECE-A22B-59DB-8E85FE0EDB77}"/>
              </a:ext>
            </a:extLst>
          </p:cNvPr>
          <p:cNvSpPr/>
          <p:nvPr/>
        </p:nvSpPr>
        <p:spPr>
          <a:xfrm>
            <a:off x="7862654" y="5881276"/>
            <a:ext cx="242830" cy="118158"/>
          </a:xfrm>
          <a:custGeom>
            <a:avLst/>
            <a:gdLst/>
            <a:ahLst/>
            <a:cxnLst/>
            <a:rect l="l" t="t" r="r" b="b"/>
            <a:pathLst>
              <a:path w="1603" h="780" extrusionOk="0">
                <a:moveTo>
                  <a:pt x="1020" y="0"/>
                </a:moveTo>
                <a:cubicBezTo>
                  <a:pt x="1019" y="0"/>
                  <a:pt x="1019" y="0"/>
                  <a:pt x="1018" y="0"/>
                </a:cubicBezTo>
                <a:cubicBezTo>
                  <a:pt x="808" y="0"/>
                  <a:pt x="792" y="238"/>
                  <a:pt x="792" y="238"/>
                </a:cubicBezTo>
                <a:cubicBezTo>
                  <a:pt x="792" y="238"/>
                  <a:pt x="683" y="147"/>
                  <a:pt x="525" y="147"/>
                </a:cubicBezTo>
                <a:cubicBezTo>
                  <a:pt x="498" y="147"/>
                  <a:pt x="470" y="150"/>
                  <a:pt x="441" y="156"/>
                </a:cubicBezTo>
                <a:cubicBezTo>
                  <a:pt x="239" y="201"/>
                  <a:pt x="274" y="404"/>
                  <a:pt x="274" y="404"/>
                </a:cubicBezTo>
                <a:cubicBezTo>
                  <a:pt x="274" y="404"/>
                  <a:pt x="264" y="403"/>
                  <a:pt x="247" y="403"/>
                </a:cubicBezTo>
                <a:cubicBezTo>
                  <a:pt x="185" y="403"/>
                  <a:pt x="34" y="425"/>
                  <a:pt x="0" y="632"/>
                </a:cubicBezTo>
                <a:cubicBezTo>
                  <a:pt x="411" y="712"/>
                  <a:pt x="764" y="780"/>
                  <a:pt x="1108" y="780"/>
                </a:cubicBezTo>
                <a:cubicBezTo>
                  <a:pt x="1244" y="780"/>
                  <a:pt x="1380" y="769"/>
                  <a:pt x="1516" y="744"/>
                </a:cubicBezTo>
                <a:lnTo>
                  <a:pt x="1501" y="323"/>
                </a:lnTo>
                <a:cubicBezTo>
                  <a:pt x="1501" y="323"/>
                  <a:pt x="1602" y="260"/>
                  <a:pt x="1501" y="156"/>
                </a:cubicBezTo>
                <a:cubicBezTo>
                  <a:pt x="1475" y="129"/>
                  <a:pt x="1447" y="120"/>
                  <a:pt x="1421" y="120"/>
                </a:cubicBezTo>
                <a:cubicBezTo>
                  <a:pt x="1348" y="120"/>
                  <a:pt x="1284" y="199"/>
                  <a:pt x="1284" y="199"/>
                </a:cubicBezTo>
                <a:cubicBezTo>
                  <a:pt x="1284" y="199"/>
                  <a:pt x="1227" y="0"/>
                  <a:pt x="10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42">
            <a:extLst>
              <a:ext uri="{FF2B5EF4-FFF2-40B4-BE49-F238E27FC236}">
                <a16:creationId xmlns:a16="http://schemas.microsoft.com/office/drawing/2014/main" id="{3699732C-3F71-DF3A-C8BA-37857A1302F9}"/>
              </a:ext>
            </a:extLst>
          </p:cNvPr>
          <p:cNvSpPr/>
          <p:nvPr/>
        </p:nvSpPr>
        <p:spPr>
          <a:xfrm>
            <a:off x="7804181" y="5110667"/>
            <a:ext cx="872251" cy="805749"/>
          </a:xfrm>
          <a:custGeom>
            <a:avLst/>
            <a:gdLst/>
            <a:ahLst/>
            <a:cxnLst/>
            <a:rect l="l" t="t" r="r" b="b"/>
            <a:pathLst>
              <a:path w="5758" h="5319" extrusionOk="0">
                <a:moveTo>
                  <a:pt x="2870" y="0"/>
                </a:moveTo>
                <a:cubicBezTo>
                  <a:pt x="2857" y="0"/>
                  <a:pt x="2844" y="1"/>
                  <a:pt x="2831" y="3"/>
                </a:cubicBezTo>
                <a:cubicBezTo>
                  <a:pt x="2660" y="22"/>
                  <a:pt x="2534" y="168"/>
                  <a:pt x="2451" y="315"/>
                </a:cubicBezTo>
                <a:cubicBezTo>
                  <a:pt x="2214" y="735"/>
                  <a:pt x="2172" y="1228"/>
                  <a:pt x="2167" y="1707"/>
                </a:cubicBezTo>
                <a:cubicBezTo>
                  <a:pt x="2157" y="2494"/>
                  <a:pt x="2232" y="3284"/>
                  <a:pt x="2388" y="4056"/>
                </a:cubicBezTo>
                <a:cubicBezTo>
                  <a:pt x="2239" y="3657"/>
                  <a:pt x="2064" y="3260"/>
                  <a:pt x="1786" y="2933"/>
                </a:cubicBezTo>
                <a:cubicBezTo>
                  <a:pt x="1509" y="2606"/>
                  <a:pt x="1114" y="2353"/>
                  <a:pt x="679" y="2316"/>
                </a:cubicBezTo>
                <a:cubicBezTo>
                  <a:pt x="650" y="2314"/>
                  <a:pt x="621" y="2313"/>
                  <a:pt x="592" y="2313"/>
                </a:cubicBezTo>
                <a:cubicBezTo>
                  <a:pt x="461" y="2313"/>
                  <a:pt x="328" y="2340"/>
                  <a:pt x="225" y="2418"/>
                </a:cubicBezTo>
                <a:cubicBezTo>
                  <a:pt x="1" y="2590"/>
                  <a:pt x="17" y="2938"/>
                  <a:pt x="152" y="3181"/>
                </a:cubicBezTo>
                <a:cubicBezTo>
                  <a:pt x="337" y="3517"/>
                  <a:pt x="681" y="3740"/>
                  <a:pt x="1010" y="3947"/>
                </a:cubicBezTo>
                <a:cubicBezTo>
                  <a:pt x="1626" y="4334"/>
                  <a:pt x="2580" y="5319"/>
                  <a:pt x="2580" y="5319"/>
                </a:cubicBezTo>
                <a:cubicBezTo>
                  <a:pt x="2580" y="5319"/>
                  <a:pt x="4518" y="4079"/>
                  <a:pt x="5269" y="3608"/>
                </a:cubicBezTo>
                <a:cubicBezTo>
                  <a:pt x="5412" y="3518"/>
                  <a:pt x="5560" y="3424"/>
                  <a:pt x="5650" y="3284"/>
                </a:cubicBezTo>
                <a:cubicBezTo>
                  <a:pt x="5741" y="3144"/>
                  <a:pt x="5757" y="2945"/>
                  <a:pt x="5642" y="2823"/>
                </a:cubicBezTo>
                <a:cubicBezTo>
                  <a:pt x="5551" y="2727"/>
                  <a:pt x="5409" y="2703"/>
                  <a:pt x="5272" y="2703"/>
                </a:cubicBezTo>
                <a:cubicBezTo>
                  <a:pt x="5254" y="2703"/>
                  <a:pt x="5236" y="2703"/>
                  <a:pt x="5219" y="2704"/>
                </a:cubicBezTo>
                <a:cubicBezTo>
                  <a:pt x="4321" y="2733"/>
                  <a:pt x="3461" y="3265"/>
                  <a:pt x="3054" y="4042"/>
                </a:cubicBezTo>
                <a:cubicBezTo>
                  <a:pt x="3333" y="3280"/>
                  <a:pt x="3502" y="2480"/>
                  <a:pt x="3554" y="1673"/>
                </a:cubicBezTo>
                <a:cubicBezTo>
                  <a:pt x="3585" y="1191"/>
                  <a:pt x="3566" y="675"/>
                  <a:pt x="3290" y="273"/>
                </a:cubicBezTo>
                <a:cubicBezTo>
                  <a:pt x="3192" y="132"/>
                  <a:pt x="3041" y="0"/>
                  <a:pt x="28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42">
            <a:extLst>
              <a:ext uri="{FF2B5EF4-FFF2-40B4-BE49-F238E27FC236}">
                <a16:creationId xmlns:a16="http://schemas.microsoft.com/office/drawing/2014/main" id="{D1D032F1-520F-FFAD-8A14-4EDC292E8FC0}"/>
              </a:ext>
            </a:extLst>
          </p:cNvPr>
          <p:cNvSpPr/>
          <p:nvPr/>
        </p:nvSpPr>
        <p:spPr>
          <a:xfrm>
            <a:off x="8197893" y="5221252"/>
            <a:ext cx="44234" cy="686227"/>
          </a:xfrm>
          <a:custGeom>
            <a:avLst/>
            <a:gdLst/>
            <a:ahLst/>
            <a:cxnLst/>
            <a:rect l="l" t="t" r="r" b="b"/>
            <a:pathLst>
              <a:path w="292" h="4530" fill="none" extrusionOk="0">
                <a:moveTo>
                  <a:pt x="263" y="0"/>
                </a:moveTo>
                <a:cubicBezTo>
                  <a:pt x="291" y="1514"/>
                  <a:pt x="203" y="3030"/>
                  <a:pt x="1" y="4530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9" name="Google Shape;4709;p42">
            <a:extLst>
              <a:ext uri="{FF2B5EF4-FFF2-40B4-BE49-F238E27FC236}">
                <a16:creationId xmlns:a16="http://schemas.microsoft.com/office/drawing/2014/main" id="{AAA5DD04-EA28-FD7F-8A55-907DD9E3C80B}"/>
              </a:ext>
            </a:extLst>
          </p:cNvPr>
          <p:cNvSpPr/>
          <p:nvPr/>
        </p:nvSpPr>
        <p:spPr>
          <a:xfrm>
            <a:off x="8196075" y="5579819"/>
            <a:ext cx="408252" cy="327662"/>
          </a:xfrm>
          <a:custGeom>
            <a:avLst/>
            <a:gdLst/>
            <a:ahLst/>
            <a:cxnLst/>
            <a:rect l="l" t="t" r="r" b="b"/>
            <a:pathLst>
              <a:path w="2695" h="2163" fill="none" extrusionOk="0">
                <a:moveTo>
                  <a:pt x="2695" y="1"/>
                </a:moveTo>
                <a:cubicBezTo>
                  <a:pt x="1671" y="523"/>
                  <a:pt x="748" y="1264"/>
                  <a:pt x="1" y="2163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0" name="Google Shape;4710;p42">
            <a:extLst>
              <a:ext uri="{FF2B5EF4-FFF2-40B4-BE49-F238E27FC236}">
                <a16:creationId xmlns:a16="http://schemas.microsoft.com/office/drawing/2014/main" id="{CE268C1E-709D-FC71-D8FA-49857735DCC1}"/>
              </a:ext>
            </a:extLst>
          </p:cNvPr>
          <p:cNvSpPr/>
          <p:nvPr/>
        </p:nvSpPr>
        <p:spPr>
          <a:xfrm>
            <a:off x="7894921" y="5527708"/>
            <a:ext cx="298122" cy="383409"/>
          </a:xfrm>
          <a:custGeom>
            <a:avLst/>
            <a:gdLst/>
            <a:ahLst/>
            <a:cxnLst/>
            <a:rect l="l" t="t" r="r" b="b"/>
            <a:pathLst>
              <a:path w="1968" h="2531" fill="none" extrusionOk="0">
                <a:moveTo>
                  <a:pt x="0" y="1"/>
                </a:moveTo>
                <a:cubicBezTo>
                  <a:pt x="416" y="345"/>
                  <a:pt x="834" y="688"/>
                  <a:pt x="1191" y="1099"/>
                </a:cubicBezTo>
                <a:cubicBezTo>
                  <a:pt x="1547" y="1508"/>
                  <a:pt x="1841" y="1992"/>
                  <a:pt x="1968" y="2531"/>
                </a:cubicBezTo>
              </a:path>
            </a:pathLst>
          </a:custGeom>
          <a:noFill/>
          <a:ln w="325" cap="rnd" cmpd="sng">
            <a:solidFill>
              <a:srgbClr val="2F6E68"/>
            </a:solidFill>
            <a:prstDash val="solid"/>
            <a:miter lim="1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42">
            <a:extLst>
              <a:ext uri="{FF2B5EF4-FFF2-40B4-BE49-F238E27FC236}">
                <a16:creationId xmlns:a16="http://schemas.microsoft.com/office/drawing/2014/main" id="{7855EBE5-DE32-EE39-B47E-893686C5FB59}"/>
              </a:ext>
            </a:extLst>
          </p:cNvPr>
          <p:cNvSpPr/>
          <p:nvPr/>
        </p:nvSpPr>
        <p:spPr>
          <a:xfrm>
            <a:off x="8074886" y="5875368"/>
            <a:ext cx="242225" cy="143759"/>
          </a:xfrm>
          <a:custGeom>
            <a:avLst/>
            <a:gdLst/>
            <a:ahLst/>
            <a:cxnLst/>
            <a:rect l="l" t="t" r="r" b="b"/>
            <a:pathLst>
              <a:path w="1599" h="949" extrusionOk="0">
                <a:moveTo>
                  <a:pt x="887" y="1"/>
                </a:moveTo>
                <a:cubicBezTo>
                  <a:pt x="772" y="1"/>
                  <a:pt x="656" y="13"/>
                  <a:pt x="543" y="38"/>
                </a:cubicBezTo>
                <a:cubicBezTo>
                  <a:pt x="399" y="69"/>
                  <a:pt x="251" y="124"/>
                  <a:pt x="153" y="241"/>
                </a:cubicBezTo>
                <a:cubicBezTo>
                  <a:pt x="17" y="400"/>
                  <a:pt x="6" y="632"/>
                  <a:pt x="1" y="844"/>
                </a:cubicBezTo>
                <a:cubicBezTo>
                  <a:pt x="347" y="908"/>
                  <a:pt x="715" y="948"/>
                  <a:pt x="1087" y="948"/>
                </a:cubicBezTo>
                <a:cubicBezTo>
                  <a:pt x="1216" y="948"/>
                  <a:pt x="1345" y="943"/>
                  <a:pt x="1473" y="933"/>
                </a:cubicBezTo>
                <a:cubicBezTo>
                  <a:pt x="1522" y="809"/>
                  <a:pt x="1572" y="681"/>
                  <a:pt x="1586" y="547"/>
                </a:cubicBezTo>
                <a:cubicBezTo>
                  <a:pt x="1598" y="412"/>
                  <a:pt x="1570" y="267"/>
                  <a:pt x="1479" y="169"/>
                </a:cubicBezTo>
                <a:cubicBezTo>
                  <a:pt x="1398" y="80"/>
                  <a:pt x="1277" y="44"/>
                  <a:pt x="1160" y="25"/>
                </a:cubicBezTo>
                <a:cubicBezTo>
                  <a:pt x="1070" y="9"/>
                  <a:pt x="979" y="1"/>
                  <a:pt x="8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2" name="Google Shape;4712;p42">
            <a:extLst>
              <a:ext uri="{FF2B5EF4-FFF2-40B4-BE49-F238E27FC236}">
                <a16:creationId xmlns:a16="http://schemas.microsoft.com/office/drawing/2014/main" id="{4CDB9D79-AEE1-8349-EAF0-62DE5AE28F89}"/>
              </a:ext>
            </a:extLst>
          </p:cNvPr>
          <p:cNvSpPr/>
          <p:nvPr/>
        </p:nvSpPr>
        <p:spPr>
          <a:xfrm>
            <a:off x="8133208" y="5945507"/>
            <a:ext cx="334176" cy="93315"/>
          </a:xfrm>
          <a:custGeom>
            <a:avLst/>
            <a:gdLst/>
            <a:ahLst/>
            <a:cxnLst/>
            <a:rect l="l" t="t" r="r" b="b"/>
            <a:pathLst>
              <a:path w="2206" h="616" extrusionOk="0">
                <a:moveTo>
                  <a:pt x="1631" y="0"/>
                </a:moveTo>
                <a:cubicBezTo>
                  <a:pt x="1388" y="0"/>
                  <a:pt x="1249" y="306"/>
                  <a:pt x="1249" y="306"/>
                </a:cubicBezTo>
                <a:cubicBezTo>
                  <a:pt x="1249" y="306"/>
                  <a:pt x="1261" y="139"/>
                  <a:pt x="1108" y="119"/>
                </a:cubicBezTo>
                <a:cubicBezTo>
                  <a:pt x="1097" y="117"/>
                  <a:pt x="1086" y="116"/>
                  <a:pt x="1076" y="116"/>
                </a:cubicBezTo>
                <a:cubicBezTo>
                  <a:pt x="943" y="116"/>
                  <a:pt x="877" y="238"/>
                  <a:pt x="877" y="238"/>
                </a:cubicBezTo>
                <a:cubicBezTo>
                  <a:pt x="877" y="238"/>
                  <a:pt x="838" y="19"/>
                  <a:pt x="599" y="19"/>
                </a:cubicBezTo>
                <a:cubicBezTo>
                  <a:pt x="577" y="19"/>
                  <a:pt x="554" y="21"/>
                  <a:pt x="529" y="25"/>
                </a:cubicBezTo>
                <a:cubicBezTo>
                  <a:pt x="226" y="72"/>
                  <a:pt x="317" y="424"/>
                  <a:pt x="317" y="424"/>
                </a:cubicBezTo>
                <a:cubicBezTo>
                  <a:pt x="317" y="424"/>
                  <a:pt x="266" y="393"/>
                  <a:pt x="202" y="393"/>
                </a:cubicBezTo>
                <a:cubicBezTo>
                  <a:pt x="170" y="393"/>
                  <a:pt x="135" y="401"/>
                  <a:pt x="101" y="424"/>
                </a:cubicBezTo>
                <a:cubicBezTo>
                  <a:pt x="0" y="492"/>
                  <a:pt x="25" y="600"/>
                  <a:pt x="25" y="600"/>
                </a:cubicBezTo>
                <a:cubicBezTo>
                  <a:pt x="242" y="611"/>
                  <a:pt x="473" y="615"/>
                  <a:pt x="699" y="615"/>
                </a:cubicBezTo>
                <a:cubicBezTo>
                  <a:pt x="1448" y="615"/>
                  <a:pt x="2146" y="569"/>
                  <a:pt x="2158" y="569"/>
                </a:cubicBezTo>
                <a:cubicBezTo>
                  <a:pt x="2158" y="569"/>
                  <a:pt x="2158" y="569"/>
                  <a:pt x="2158" y="569"/>
                </a:cubicBezTo>
                <a:cubicBezTo>
                  <a:pt x="2206" y="327"/>
                  <a:pt x="2074" y="286"/>
                  <a:pt x="1980" y="286"/>
                </a:cubicBezTo>
                <a:cubicBezTo>
                  <a:pt x="1933" y="286"/>
                  <a:pt x="1894" y="296"/>
                  <a:pt x="1894" y="296"/>
                </a:cubicBezTo>
                <a:cubicBezTo>
                  <a:pt x="1894" y="296"/>
                  <a:pt x="1961" y="56"/>
                  <a:pt x="1685" y="5"/>
                </a:cubicBezTo>
                <a:cubicBezTo>
                  <a:pt x="1666" y="2"/>
                  <a:pt x="1648" y="0"/>
                  <a:pt x="1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3" name="Google Shape;4713;p42">
            <a:extLst>
              <a:ext uri="{FF2B5EF4-FFF2-40B4-BE49-F238E27FC236}">
                <a16:creationId xmlns:a16="http://schemas.microsoft.com/office/drawing/2014/main" id="{C8671813-5D7B-8B3C-453B-B090E6F2FF8B}"/>
              </a:ext>
            </a:extLst>
          </p:cNvPr>
          <p:cNvSpPr/>
          <p:nvPr/>
        </p:nvSpPr>
        <p:spPr>
          <a:xfrm>
            <a:off x="7877197" y="5926722"/>
            <a:ext cx="278581" cy="110433"/>
          </a:xfrm>
          <a:custGeom>
            <a:avLst/>
            <a:gdLst/>
            <a:ahLst/>
            <a:cxnLst/>
            <a:rect l="l" t="t" r="r" b="b"/>
            <a:pathLst>
              <a:path w="1839" h="729" extrusionOk="0">
                <a:moveTo>
                  <a:pt x="1108" y="0"/>
                </a:moveTo>
                <a:cubicBezTo>
                  <a:pt x="851" y="0"/>
                  <a:pt x="744" y="223"/>
                  <a:pt x="744" y="223"/>
                </a:cubicBezTo>
                <a:cubicBezTo>
                  <a:pt x="744" y="223"/>
                  <a:pt x="699" y="86"/>
                  <a:pt x="539" y="86"/>
                </a:cubicBezTo>
                <a:cubicBezTo>
                  <a:pt x="507" y="86"/>
                  <a:pt x="472" y="91"/>
                  <a:pt x="431" y="103"/>
                </a:cubicBezTo>
                <a:cubicBezTo>
                  <a:pt x="183" y="179"/>
                  <a:pt x="264" y="351"/>
                  <a:pt x="264" y="351"/>
                </a:cubicBezTo>
                <a:cubicBezTo>
                  <a:pt x="264" y="351"/>
                  <a:pt x="246" y="346"/>
                  <a:pt x="219" y="346"/>
                </a:cubicBezTo>
                <a:cubicBezTo>
                  <a:pt x="181" y="346"/>
                  <a:pt x="124" y="357"/>
                  <a:pt x="78" y="410"/>
                </a:cubicBezTo>
                <a:cubicBezTo>
                  <a:pt x="0" y="501"/>
                  <a:pt x="86" y="591"/>
                  <a:pt x="86" y="591"/>
                </a:cubicBezTo>
                <a:cubicBezTo>
                  <a:pt x="449" y="678"/>
                  <a:pt x="1737" y="728"/>
                  <a:pt x="1737" y="728"/>
                </a:cubicBezTo>
                <a:cubicBezTo>
                  <a:pt x="1737" y="728"/>
                  <a:pt x="1839" y="418"/>
                  <a:pt x="1720" y="325"/>
                </a:cubicBezTo>
                <a:cubicBezTo>
                  <a:pt x="1676" y="291"/>
                  <a:pt x="1628" y="280"/>
                  <a:pt x="1585" y="280"/>
                </a:cubicBezTo>
                <a:cubicBezTo>
                  <a:pt x="1514" y="280"/>
                  <a:pt x="1457" y="311"/>
                  <a:pt x="1457" y="311"/>
                </a:cubicBezTo>
                <a:cubicBezTo>
                  <a:pt x="1457" y="311"/>
                  <a:pt x="1411" y="17"/>
                  <a:pt x="1135" y="1"/>
                </a:cubicBezTo>
                <a:cubicBezTo>
                  <a:pt x="1126" y="0"/>
                  <a:pt x="1117" y="0"/>
                  <a:pt x="11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5" name="Google Shape;4715;p42">
            <a:extLst>
              <a:ext uri="{FF2B5EF4-FFF2-40B4-BE49-F238E27FC236}">
                <a16:creationId xmlns:a16="http://schemas.microsoft.com/office/drawing/2014/main" id="{3809BFBA-9ABC-10EC-0E52-2A07A0B99D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4088" y="361059"/>
            <a:ext cx="7571307" cy="4246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>
                <a:solidFill>
                  <a:schemeClr val="tx1"/>
                </a:solidFill>
              </a:rPr>
              <a:t>1. Disease</a:t>
            </a:r>
            <a:br>
              <a:rPr lang="en" sz="8800" b="1" dirty="0">
                <a:solidFill>
                  <a:schemeClr val="tx1"/>
                </a:solidFill>
              </a:rPr>
            </a:br>
            <a:r>
              <a:rPr lang="en" sz="8800" b="1" dirty="0">
                <a:solidFill>
                  <a:srgbClr val="06A227"/>
                </a:solidFill>
              </a:rPr>
              <a:t> Detection</a:t>
            </a:r>
            <a:br>
              <a:rPr lang="en" sz="8800" b="1" dirty="0">
                <a:solidFill>
                  <a:srgbClr val="06A227"/>
                </a:solidFill>
              </a:rPr>
            </a:br>
            <a:endParaRPr sz="8800" b="1" dirty="0">
              <a:solidFill>
                <a:srgbClr val="06A227"/>
              </a:solidFill>
            </a:endParaRPr>
          </a:p>
        </p:txBody>
      </p:sp>
      <p:grpSp>
        <p:nvGrpSpPr>
          <p:cNvPr id="7" name="Google Shape;4720;p43">
            <a:extLst>
              <a:ext uri="{FF2B5EF4-FFF2-40B4-BE49-F238E27FC236}">
                <a16:creationId xmlns:a16="http://schemas.microsoft.com/office/drawing/2014/main" id="{4F920EA5-FC7E-C56F-493D-24BA1A630D6B}"/>
              </a:ext>
            </a:extLst>
          </p:cNvPr>
          <p:cNvGrpSpPr/>
          <p:nvPr/>
        </p:nvGrpSpPr>
        <p:grpSpPr>
          <a:xfrm>
            <a:off x="-4471287" y="972830"/>
            <a:ext cx="3438979" cy="4608499"/>
            <a:chOff x="-620737" y="306400"/>
            <a:chExt cx="3438979" cy="4608499"/>
          </a:xfrm>
        </p:grpSpPr>
        <p:sp>
          <p:nvSpPr>
            <p:cNvPr id="8" name="Google Shape;4721;p43">
              <a:extLst>
                <a:ext uri="{FF2B5EF4-FFF2-40B4-BE49-F238E27FC236}">
                  <a16:creationId xmlns:a16="http://schemas.microsoft.com/office/drawing/2014/main" id="{6C820CCD-67DB-4AD8-73A9-88D796231FEF}"/>
                </a:ext>
              </a:extLst>
            </p:cNvPr>
            <p:cNvSpPr/>
            <p:nvPr/>
          </p:nvSpPr>
          <p:spPr>
            <a:xfrm>
              <a:off x="397618" y="4705456"/>
              <a:ext cx="2281704" cy="209443"/>
            </a:xfrm>
            <a:custGeom>
              <a:avLst/>
              <a:gdLst/>
              <a:ahLst/>
              <a:cxnLst/>
              <a:rect l="l" t="t" r="r" b="b"/>
              <a:pathLst>
                <a:path w="11940" h="1096" extrusionOk="0">
                  <a:moveTo>
                    <a:pt x="5969" y="0"/>
                  </a:moveTo>
                  <a:cubicBezTo>
                    <a:pt x="4386" y="0"/>
                    <a:pt x="2868" y="58"/>
                    <a:pt x="1749" y="160"/>
                  </a:cubicBezTo>
                  <a:cubicBezTo>
                    <a:pt x="630" y="264"/>
                    <a:pt x="0" y="403"/>
                    <a:pt x="0" y="548"/>
                  </a:cubicBezTo>
                  <a:cubicBezTo>
                    <a:pt x="0" y="694"/>
                    <a:pt x="630" y="833"/>
                    <a:pt x="1749" y="935"/>
                  </a:cubicBezTo>
                  <a:cubicBezTo>
                    <a:pt x="2868" y="1038"/>
                    <a:pt x="4386" y="1096"/>
                    <a:pt x="5969" y="1096"/>
                  </a:cubicBezTo>
                  <a:cubicBezTo>
                    <a:pt x="7553" y="1096"/>
                    <a:pt x="9071" y="1038"/>
                    <a:pt x="10191" y="935"/>
                  </a:cubicBezTo>
                  <a:cubicBezTo>
                    <a:pt x="11310" y="833"/>
                    <a:pt x="11940" y="694"/>
                    <a:pt x="11940" y="548"/>
                  </a:cubicBezTo>
                  <a:cubicBezTo>
                    <a:pt x="11940" y="403"/>
                    <a:pt x="11310" y="264"/>
                    <a:pt x="10191" y="160"/>
                  </a:cubicBezTo>
                  <a:cubicBezTo>
                    <a:pt x="9071" y="58"/>
                    <a:pt x="7553" y="0"/>
                    <a:pt x="5969" y="0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22;p43">
              <a:extLst>
                <a:ext uri="{FF2B5EF4-FFF2-40B4-BE49-F238E27FC236}">
                  <a16:creationId xmlns:a16="http://schemas.microsoft.com/office/drawing/2014/main" id="{3E2589E1-9FFF-651A-4C06-78E5FDBEFC5C}"/>
                </a:ext>
              </a:extLst>
            </p:cNvPr>
            <p:cNvSpPr/>
            <p:nvPr/>
          </p:nvSpPr>
          <p:spPr>
            <a:xfrm>
              <a:off x="-620737" y="2624408"/>
              <a:ext cx="2463629" cy="2041303"/>
            </a:xfrm>
            <a:custGeom>
              <a:avLst/>
              <a:gdLst/>
              <a:ahLst/>
              <a:cxnLst/>
              <a:rect l="l" t="t" r="r" b="b"/>
              <a:pathLst>
                <a:path w="12892" h="10682" extrusionOk="0">
                  <a:moveTo>
                    <a:pt x="12833" y="1"/>
                  </a:moveTo>
                  <a:cubicBezTo>
                    <a:pt x="12532" y="115"/>
                    <a:pt x="12279" y="282"/>
                    <a:pt x="12063" y="488"/>
                  </a:cubicBezTo>
                  <a:cubicBezTo>
                    <a:pt x="11756" y="770"/>
                    <a:pt x="11522" y="1126"/>
                    <a:pt x="11330" y="1521"/>
                  </a:cubicBezTo>
                  <a:cubicBezTo>
                    <a:pt x="11077" y="2022"/>
                    <a:pt x="10898" y="2579"/>
                    <a:pt x="10726" y="3107"/>
                  </a:cubicBezTo>
                  <a:cubicBezTo>
                    <a:pt x="10687" y="3221"/>
                    <a:pt x="10652" y="3335"/>
                    <a:pt x="10616" y="3444"/>
                  </a:cubicBezTo>
                  <a:cubicBezTo>
                    <a:pt x="10521" y="3731"/>
                    <a:pt x="10425" y="3997"/>
                    <a:pt x="10320" y="4247"/>
                  </a:cubicBezTo>
                  <a:cubicBezTo>
                    <a:pt x="9908" y="5189"/>
                    <a:pt x="9396" y="6087"/>
                    <a:pt x="8783" y="6926"/>
                  </a:cubicBezTo>
                  <a:cubicBezTo>
                    <a:pt x="8780" y="6941"/>
                    <a:pt x="8773" y="6948"/>
                    <a:pt x="8761" y="6960"/>
                  </a:cubicBezTo>
                  <a:cubicBezTo>
                    <a:pt x="8754" y="6978"/>
                    <a:pt x="8744" y="6993"/>
                    <a:pt x="8731" y="7012"/>
                  </a:cubicBezTo>
                  <a:cubicBezTo>
                    <a:pt x="8307" y="7590"/>
                    <a:pt x="7842" y="8139"/>
                    <a:pt x="7339" y="8641"/>
                  </a:cubicBezTo>
                  <a:cubicBezTo>
                    <a:pt x="7299" y="8686"/>
                    <a:pt x="7256" y="8725"/>
                    <a:pt x="7211" y="8770"/>
                  </a:cubicBezTo>
                  <a:lnTo>
                    <a:pt x="7168" y="8813"/>
                  </a:lnTo>
                  <a:cubicBezTo>
                    <a:pt x="7014" y="8961"/>
                    <a:pt x="6872" y="9096"/>
                    <a:pt x="6728" y="9220"/>
                  </a:cubicBezTo>
                  <a:cubicBezTo>
                    <a:pt x="6622" y="9311"/>
                    <a:pt x="6519" y="9396"/>
                    <a:pt x="6413" y="9480"/>
                  </a:cubicBezTo>
                  <a:cubicBezTo>
                    <a:pt x="6176" y="9664"/>
                    <a:pt x="5918" y="9805"/>
                    <a:pt x="5659" y="9945"/>
                  </a:cubicBezTo>
                  <a:cubicBezTo>
                    <a:pt x="5413" y="10077"/>
                    <a:pt x="5186" y="10221"/>
                    <a:pt x="4904" y="10260"/>
                  </a:cubicBezTo>
                  <a:cubicBezTo>
                    <a:pt x="4552" y="10311"/>
                    <a:pt x="4197" y="10334"/>
                    <a:pt x="3841" y="10352"/>
                  </a:cubicBezTo>
                  <a:cubicBezTo>
                    <a:pt x="3343" y="10381"/>
                    <a:pt x="2848" y="10399"/>
                    <a:pt x="2349" y="10414"/>
                  </a:cubicBezTo>
                  <a:cubicBezTo>
                    <a:pt x="1796" y="10428"/>
                    <a:pt x="1246" y="10440"/>
                    <a:pt x="693" y="10450"/>
                  </a:cubicBezTo>
                  <a:lnTo>
                    <a:pt x="1" y="10461"/>
                  </a:lnTo>
                  <a:lnTo>
                    <a:pt x="1" y="10681"/>
                  </a:lnTo>
                  <a:cubicBezTo>
                    <a:pt x="89" y="10682"/>
                    <a:pt x="178" y="10682"/>
                    <a:pt x="268" y="10682"/>
                  </a:cubicBezTo>
                  <a:cubicBezTo>
                    <a:pt x="2327" y="10682"/>
                    <a:pt x="4784" y="10632"/>
                    <a:pt x="5322" y="10326"/>
                  </a:cubicBezTo>
                  <a:cubicBezTo>
                    <a:pt x="5644" y="10140"/>
                    <a:pt x="6004" y="9992"/>
                    <a:pt x="6351" y="9730"/>
                  </a:cubicBezTo>
                  <a:cubicBezTo>
                    <a:pt x="6557" y="9583"/>
                    <a:pt x="6762" y="9414"/>
                    <a:pt x="6978" y="9220"/>
                  </a:cubicBezTo>
                  <a:cubicBezTo>
                    <a:pt x="7076" y="9128"/>
                    <a:pt x="7179" y="9033"/>
                    <a:pt x="7286" y="8931"/>
                  </a:cubicBezTo>
                  <a:cubicBezTo>
                    <a:pt x="7337" y="8875"/>
                    <a:pt x="7391" y="8825"/>
                    <a:pt x="7447" y="8770"/>
                  </a:cubicBezTo>
                  <a:cubicBezTo>
                    <a:pt x="7487" y="8725"/>
                    <a:pt x="7530" y="8686"/>
                    <a:pt x="7571" y="8641"/>
                  </a:cubicBezTo>
                  <a:cubicBezTo>
                    <a:pt x="7995" y="8205"/>
                    <a:pt x="8394" y="7736"/>
                    <a:pt x="8761" y="7245"/>
                  </a:cubicBezTo>
                  <a:cubicBezTo>
                    <a:pt x="8774" y="7235"/>
                    <a:pt x="8784" y="7215"/>
                    <a:pt x="8791" y="7205"/>
                  </a:cubicBezTo>
                  <a:cubicBezTo>
                    <a:pt x="8800" y="7194"/>
                    <a:pt x="8810" y="7183"/>
                    <a:pt x="8821" y="7172"/>
                  </a:cubicBezTo>
                  <a:cubicBezTo>
                    <a:pt x="9473" y="6284"/>
                    <a:pt x="10037" y="5316"/>
                    <a:pt x="10474" y="4308"/>
                  </a:cubicBezTo>
                  <a:cubicBezTo>
                    <a:pt x="10477" y="4305"/>
                    <a:pt x="10481" y="4301"/>
                    <a:pt x="10477" y="4297"/>
                  </a:cubicBezTo>
                  <a:cubicBezTo>
                    <a:pt x="10624" y="3958"/>
                    <a:pt x="10749" y="3568"/>
                    <a:pt x="10880" y="3162"/>
                  </a:cubicBezTo>
                  <a:cubicBezTo>
                    <a:pt x="11008" y="2773"/>
                    <a:pt x="11143" y="2374"/>
                    <a:pt x="11306" y="1985"/>
                  </a:cubicBezTo>
                  <a:cubicBezTo>
                    <a:pt x="11497" y="1515"/>
                    <a:pt x="11730" y="1079"/>
                    <a:pt x="12050" y="739"/>
                  </a:cubicBezTo>
                  <a:cubicBezTo>
                    <a:pt x="12279" y="484"/>
                    <a:pt x="12554" y="284"/>
                    <a:pt x="12892" y="152"/>
                  </a:cubicBezTo>
                  <a:lnTo>
                    <a:pt x="12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23;p43">
              <a:extLst>
                <a:ext uri="{FF2B5EF4-FFF2-40B4-BE49-F238E27FC236}">
                  <a16:creationId xmlns:a16="http://schemas.microsoft.com/office/drawing/2014/main" id="{738685EE-76F5-04F4-2469-2F3F826D6DB0}"/>
                </a:ext>
              </a:extLst>
            </p:cNvPr>
            <p:cNvSpPr/>
            <p:nvPr/>
          </p:nvSpPr>
          <p:spPr>
            <a:xfrm>
              <a:off x="745414" y="741528"/>
              <a:ext cx="1091549" cy="2179849"/>
            </a:xfrm>
            <a:custGeom>
              <a:avLst/>
              <a:gdLst/>
              <a:ahLst/>
              <a:cxnLst/>
              <a:rect l="l" t="t" r="r" b="b"/>
              <a:pathLst>
                <a:path w="5712" h="11407" extrusionOk="0">
                  <a:moveTo>
                    <a:pt x="3676" y="0"/>
                  </a:moveTo>
                  <a:cubicBezTo>
                    <a:pt x="3360" y="0"/>
                    <a:pt x="3049" y="103"/>
                    <a:pt x="2773" y="294"/>
                  </a:cubicBezTo>
                  <a:cubicBezTo>
                    <a:pt x="2331" y="599"/>
                    <a:pt x="2048" y="1258"/>
                    <a:pt x="1802" y="1724"/>
                  </a:cubicBezTo>
                  <a:cubicBezTo>
                    <a:pt x="1263" y="2749"/>
                    <a:pt x="883" y="3878"/>
                    <a:pt x="876" y="5041"/>
                  </a:cubicBezTo>
                  <a:cubicBezTo>
                    <a:pt x="876" y="5106"/>
                    <a:pt x="876" y="5170"/>
                    <a:pt x="879" y="5235"/>
                  </a:cubicBezTo>
                  <a:cubicBezTo>
                    <a:pt x="886" y="5445"/>
                    <a:pt x="903" y="5654"/>
                    <a:pt x="876" y="5861"/>
                  </a:cubicBezTo>
                  <a:cubicBezTo>
                    <a:pt x="827" y="6221"/>
                    <a:pt x="639" y="6529"/>
                    <a:pt x="511" y="6864"/>
                  </a:cubicBezTo>
                  <a:cubicBezTo>
                    <a:pt x="370" y="7234"/>
                    <a:pt x="261" y="7616"/>
                    <a:pt x="183" y="8004"/>
                  </a:cubicBezTo>
                  <a:cubicBezTo>
                    <a:pt x="28" y="8780"/>
                    <a:pt x="0" y="9581"/>
                    <a:pt x="108" y="10365"/>
                  </a:cubicBezTo>
                  <a:cubicBezTo>
                    <a:pt x="160" y="10754"/>
                    <a:pt x="462" y="11120"/>
                    <a:pt x="858" y="11203"/>
                  </a:cubicBezTo>
                  <a:cubicBezTo>
                    <a:pt x="1047" y="11244"/>
                    <a:pt x="1155" y="11322"/>
                    <a:pt x="1318" y="11379"/>
                  </a:cubicBezTo>
                  <a:cubicBezTo>
                    <a:pt x="1376" y="11399"/>
                    <a:pt x="1442" y="11406"/>
                    <a:pt x="1511" y="11406"/>
                  </a:cubicBezTo>
                  <a:cubicBezTo>
                    <a:pt x="1652" y="11406"/>
                    <a:pt x="1806" y="11377"/>
                    <a:pt x="1931" y="11375"/>
                  </a:cubicBezTo>
                  <a:cubicBezTo>
                    <a:pt x="2402" y="11370"/>
                    <a:pt x="2872" y="11322"/>
                    <a:pt x="3341" y="11276"/>
                  </a:cubicBezTo>
                  <a:cubicBezTo>
                    <a:pt x="3423" y="11268"/>
                    <a:pt x="3492" y="11262"/>
                    <a:pt x="3558" y="11262"/>
                  </a:cubicBezTo>
                  <a:cubicBezTo>
                    <a:pt x="3656" y="11262"/>
                    <a:pt x="3747" y="11275"/>
                    <a:pt x="3859" y="11313"/>
                  </a:cubicBezTo>
                  <a:cubicBezTo>
                    <a:pt x="3921" y="11335"/>
                    <a:pt x="3980" y="11394"/>
                    <a:pt x="4042" y="11394"/>
                  </a:cubicBezTo>
                  <a:cubicBezTo>
                    <a:pt x="4061" y="11394"/>
                    <a:pt x="4080" y="11389"/>
                    <a:pt x="4100" y="11374"/>
                  </a:cubicBezTo>
                  <a:cubicBezTo>
                    <a:pt x="4186" y="11311"/>
                    <a:pt x="4169" y="10868"/>
                    <a:pt x="4180" y="10760"/>
                  </a:cubicBezTo>
                  <a:cubicBezTo>
                    <a:pt x="4205" y="10543"/>
                    <a:pt x="4229" y="10326"/>
                    <a:pt x="4253" y="10109"/>
                  </a:cubicBezTo>
                  <a:cubicBezTo>
                    <a:pt x="4303" y="9657"/>
                    <a:pt x="4354" y="9207"/>
                    <a:pt x="4405" y="8754"/>
                  </a:cubicBezTo>
                  <a:cubicBezTo>
                    <a:pt x="4446" y="8380"/>
                    <a:pt x="4488" y="8005"/>
                    <a:pt x="4560" y="7634"/>
                  </a:cubicBezTo>
                  <a:cubicBezTo>
                    <a:pt x="4666" y="7078"/>
                    <a:pt x="4841" y="6536"/>
                    <a:pt x="5002" y="5993"/>
                  </a:cubicBezTo>
                  <a:cubicBezTo>
                    <a:pt x="5203" y="5317"/>
                    <a:pt x="5418" y="4615"/>
                    <a:pt x="5466" y="3909"/>
                  </a:cubicBezTo>
                  <a:cubicBezTo>
                    <a:pt x="5553" y="2627"/>
                    <a:pt x="5712" y="737"/>
                    <a:pt x="4261" y="121"/>
                  </a:cubicBezTo>
                  <a:cubicBezTo>
                    <a:pt x="4068" y="39"/>
                    <a:pt x="3871" y="0"/>
                    <a:pt x="3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24;p43">
              <a:extLst>
                <a:ext uri="{FF2B5EF4-FFF2-40B4-BE49-F238E27FC236}">
                  <a16:creationId xmlns:a16="http://schemas.microsoft.com/office/drawing/2014/main" id="{B7969B35-CAD1-A3AF-AB85-0346CD8D3F03}"/>
                </a:ext>
              </a:extLst>
            </p:cNvPr>
            <p:cNvSpPr/>
            <p:nvPr/>
          </p:nvSpPr>
          <p:spPr>
            <a:xfrm>
              <a:off x="1158565" y="4678703"/>
              <a:ext cx="464367" cy="133004"/>
            </a:xfrm>
            <a:custGeom>
              <a:avLst/>
              <a:gdLst/>
              <a:ahLst/>
              <a:cxnLst/>
              <a:rect l="l" t="t" r="r" b="b"/>
              <a:pathLst>
                <a:path w="2430" h="696" extrusionOk="0">
                  <a:moveTo>
                    <a:pt x="1015" y="0"/>
                  </a:moveTo>
                  <a:cubicBezTo>
                    <a:pt x="1000" y="0"/>
                    <a:pt x="984" y="0"/>
                    <a:pt x="968" y="1"/>
                  </a:cubicBezTo>
                  <a:cubicBezTo>
                    <a:pt x="780" y="5"/>
                    <a:pt x="590" y="52"/>
                    <a:pt x="434" y="155"/>
                  </a:cubicBezTo>
                  <a:cubicBezTo>
                    <a:pt x="360" y="202"/>
                    <a:pt x="287" y="224"/>
                    <a:pt x="204" y="250"/>
                  </a:cubicBezTo>
                  <a:cubicBezTo>
                    <a:pt x="150" y="267"/>
                    <a:pt x="95" y="293"/>
                    <a:pt x="69" y="341"/>
                  </a:cubicBezTo>
                  <a:cubicBezTo>
                    <a:pt x="57" y="365"/>
                    <a:pt x="53" y="392"/>
                    <a:pt x="49" y="419"/>
                  </a:cubicBezTo>
                  <a:cubicBezTo>
                    <a:pt x="39" y="480"/>
                    <a:pt x="0" y="598"/>
                    <a:pt x="33" y="654"/>
                  </a:cubicBezTo>
                  <a:cubicBezTo>
                    <a:pt x="34" y="656"/>
                    <a:pt x="36" y="659"/>
                    <a:pt x="38" y="661"/>
                  </a:cubicBezTo>
                  <a:cubicBezTo>
                    <a:pt x="52" y="677"/>
                    <a:pt x="69" y="687"/>
                    <a:pt x="90" y="693"/>
                  </a:cubicBezTo>
                  <a:lnTo>
                    <a:pt x="90" y="695"/>
                  </a:lnTo>
                  <a:lnTo>
                    <a:pt x="2365" y="695"/>
                  </a:lnTo>
                  <a:cubicBezTo>
                    <a:pt x="2430" y="630"/>
                    <a:pt x="2400" y="452"/>
                    <a:pt x="2372" y="383"/>
                  </a:cubicBezTo>
                  <a:cubicBezTo>
                    <a:pt x="2334" y="292"/>
                    <a:pt x="2230" y="268"/>
                    <a:pt x="2139" y="259"/>
                  </a:cubicBezTo>
                  <a:cubicBezTo>
                    <a:pt x="1933" y="240"/>
                    <a:pt x="1776" y="126"/>
                    <a:pt x="1579" y="71"/>
                  </a:cubicBezTo>
                  <a:cubicBezTo>
                    <a:pt x="1397" y="18"/>
                    <a:pt x="1206" y="0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25;p43">
              <a:extLst>
                <a:ext uri="{FF2B5EF4-FFF2-40B4-BE49-F238E27FC236}">
                  <a16:creationId xmlns:a16="http://schemas.microsoft.com/office/drawing/2014/main" id="{6D5FC10D-6399-3A85-71D5-06F02E46E200}"/>
                </a:ext>
              </a:extLst>
            </p:cNvPr>
            <p:cNvSpPr/>
            <p:nvPr/>
          </p:nvSpPr>
          <p:spPr>
            <a:xfrm>
              <a:off x="1162005" y="4791068"/>
              <a:ext cx="455385" cy="20256"/>
            </a:xfrm>
            <a:custGeom>
              <a:avLst/>
              <a:gdLst/>
              <a:ahLst/>
              <a:cxnLst/>
              <a:rect l="l" t="t" r="r" b="b"/>
              <a:pathLst>
                <a:path w="2383" h="106" extrusionOk="0">
                  <a:moveTo>
                    <a:pt x="2383" y="1"/>
                  </a:moveTo>
                  <a:cubicBezTo>
                    <a:pt x="2383" y="1"/>
                    <a:pt x="2383" y="1"/>
                    <a:pt x="2383" y="2"/>
                  </a:cubicBezTo>
                  <a:lnTo>
                    <a:pt x="2383" y="2"/>
                  </a:lnTo>
                  <a:lnTo>
                    <a:pt x="2383" y="1"/>
                  </a:lnTo>
                  <a:close/>
                  <a:moveTo>
                    <a:pt x="1" y="2"/>
                  </a:moveTo>
                  <a:cubicBezTo>
                    <a:pt x="1" y="27"/>
                    <a:pt x="4" y="48"/>
                    <a:pt x="14" y="66"/>
                  </a:cubicBezTo>
                  <a:cubicBezTo>
                    <a:pt x="16" y="68"/>
                    <a:pt x="18" y="71"/>
                    <a:pt x="20" y="73"/>
                  </a:cubicBezTo>
                  <a:cubicBezTo>
                    <a:pt x="34" y="89"/>
                    <a:pt x="51" y="99"/>
                    <a:pt x="72" y="105"/>
                  </a:cubicBezTo>
                  <a:lnTo>
                    <a:pt x="2346" y="105"/>
                  </a:lnTo>
                  <a:cubicBezTo>
                    <a:pt x="2369" y="83"/>
                    <a:pt x="2380" y="44"/>
                    <a:pt x="2383" y="2"/>
                  </a:cubicBez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26;p43">
              <a:extLst>
                <a:ext uri="{FF2B5EF4-FFF2-40B4-BE49-F238E27FC236}">
                  <a16:creationId xmlns:a16="http://schemas.microsoft.com/office/drawing/2014/main" id="{542A2D19-315D-42A4-1798-8B4FA1DD51EC}"/>
                </a:ext>
              </a:extLst>
            </p:cNvPr>
            <p:cNvSpPr/>
            <p:nvPr/>
          </p:nvSpPr>
          <p:spPr>
            <a:xfrm>
              <a:off x="970908" y="2318271"/>
              <a:ext cx="585332" cy="2458469"/>
            </a:xfrm>
            <a:custGeom>
              <a:avLst/>
              <a:gdLst/>
              <a:ahLst/>
              <a:cxnLst/>
              <a:rect l="l" t="t" r="r" b="b"/>
              <a:pathLst>
                <a:path w="3063" h="12865" extrusionOk="0">
                  <a:moveTo>
                    <a:pt x="889" y="1"/>
                  </a:moveTo>
                  <a:cubicBezTo>
                    <a:pt x="713" y="1"/>
                    <a:pt x="544" y="46"/>
                    <a:pt x="398" y="159"/>
                  </a:cubicBezTo>
                  <a:cubicBezTo>
                    <a:pt x="239" y="283"/>
                    <a:pt x="137" y="469"/>
                    <a:pt x="80" y="663"/>
                  </a:cubicBezTo>
                  <a:cubicBezTo>
                    <a:pt x="11" y="905"/>
                    <a:pt x="4" y="1161"/>
                    <a:pt x="2" y="1413"/>
                  </a:cubicBezTo>
                  <a:cubicBezTo>
                    <a:pt x="1" y="1515"/>
                    <a:pt x="1" y="1618"/>
                    <a:pt x="1" y="1722"/>
                  </a:cubicBezTo>
                  <a:cubicBezTo>
                    <a:pt x="0" y="3438"/>
                    <a:pt x="108" y="5154"/>
                    <a:pt x="257" y="6864"/>
                  </a:cubicBezTo>
                  <a:cubicBezTo>
                    <a:pt x="402" y="8542"/>
                    <a:pt x="659" y="10199"/>
                    <a:pt x="801" y="11875"/>
                  </a:cubicBezTo>
                  <a:cubicBezTo>
                    <a:pt x="823" y="12147"/>
                    <a:pt x="697" y="12865"/>
                    <a:pt x="1086" y="12865"/>
                  </a:cubicBezTo>
                  <a:cubicBezTo>
                    <a:pt x="1114" y="12865"/>
                    <a:pt x="1145" y="12861"/>
                    <a:pt x="1179" y="12853"/>
                  </a:cubicBezTo>
                  <a:cubicBezTo>
                    <a:pt x="1527" y="12770"/>
                    <a:pt x="2346" y="12686"/>
                    <a:pt x="2466" y="12294"/>
                  </a:cubicBezTo>
                  <a:cubicBezTo>
                    <a:pt x="2489" y="12217"/>
                    <a:pt x="2497" y="12136"/>
                    <a:pt x="2499" y="12055"/>
                  </a:cubicBezTo>
                  <a:cubicBezTo>
                    <a:pt x="2501" y="12026"/>
                    <a:pt x="2502" y="11998"/>
                    <a:pt x="2500" y="11970"/>
                  </a:cubicBezTo>
                  <a:cubicBezTo>
                    <a:pt x="2526" y="10498"/>
                    <a:pt x="2658" y="9021"/>
                    <a:pt x="2747" y="7547"/>
                  </a:cubicBezTo>
                  <a:cubicBezTo>
                    <a:pt x="2843" y="5951"/>
                    <a:pt x="2934" y="4353"/>
                    <a:pt x="3020" y="2756"/>
                  </a:cubicBezTo>
                  <a:cubicBezTo>
                    <a:pt x="3042" y="2348"/>
                    <a:pt x="3062" y="1930"/>
                    <a:pt x="2952" y="1537"/>
                  </a:cubicBezTo>
                  <a:cubicBezTo>
                    <a:pt x="2799" y="993"/>
                    <a:pt x="2338" y="669"/>
                    <a:pt x="1897" y="368"/>
                  </a:cubicBezTo>
                  <a:cubicBezTo>
                    <a:pt x="1628" y="185"/>
                    <a:pt x="1245" y="1"/>
                    <a:pt x="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27;p43">
              <a:extLst>
                <a:ext uri="{FF2B5EF4-FFF2-40B4-BE49-F238E27FC236}">
                  <a16:creationId xmlns:a16="http://schemas.microsoft.com/office/drawing/2014/main" id="{26D29591-9422-C7C6-C9EF-7C2F69ACA959}"/>
                </a:ext>
              </a:extLst>
            </p:cNvPr>
            <p:cNvSpPr/>
            <p:nvPr/>
          </p:nvSpPr>
          <p:spPr>
            <a:xfrm>
              <a:off x="574382" y="4580288"/>
              <a:ext cx="447741" cy="210781"/>
            </a:xfrm>
            <a:custGeom>
              <a:avLst/>
              <a:gdLst/>
              <a:ahLst/>
              <a:cxnLst/>
              <a:rect l="l" t="t" r="r" b="b"/>
              <a:pathLst>
                <a:path w="2343" h="1103" extrusionOk="0">
                  <a:moveTo>
                    <a:pt x="802" y="1"/>
                  </a:moveTo>
                  <a:cubicBezTo>
                    <a:pt x="713" y="1"/>
                    <a:pt x="626" y="12"/>
                    <a:pt x="542" y="38"/>
                  </a:cubicBezTo>
                  <a:cubicBezTo>
                    <a:pt x="457" y="63"/>
                    <a:pt x="381" y="63"/>
                    <a:pt x="294" y="64"/>
                  </a:cubicBezTo>
                  <a:cubicBezTo>
                    <a:pt x="238" y="65"/>
                    <a:pt x="177" y="74"/>
                    <a:pt x="140" y="113"/>
                  </a:cubicBezTo>
                  <a:cubicBezTo>
                    <a:pt x="122" y="132"/>
                    <a:pt x="110" y="158"/>
                    <a:pt x="98" y="183"/>
                  </a:cubicBezTo>
                  <a:cubicBezTo>
                    <a:pt x="72" y="240"/>
                    <a:pt x="0" y="340"/>
                    <a:pt x="17" y="403"/>
                  </a:cubicBezTo>
                  <a:cubicBezTo>
                    <a:pt x="19" y="406"/>
                    <a:pt x="20" y="410"/>
                    <a:pt x="21" y="412"/>
                  </a:cubicBezTo>
                  <a:cubicBezTo>
                    <a:pt x="29" y="431"/>
                    <a:pt x="43" y="446"/>
                    <a:pt x="61" y="459"/>
                  </a:cubicBezTo>
                  <a:lnTo>
                    <a:pt x="2242" y="1103"/>
                  </a:lnTo>
                  <a:cubicBezTo>
                    <a:pt x="2321" y="1057"/>
                    <a:pt x="2343" y="880"/>
                    <a:pt x="2336" y="805"/>
                  </a:cubicBezTo>
                  <a:cubicBezTo>
                    <a:pt x="2325" y="707"/>
                    <a:pt x="2233" y="654"/>
                    <a:pt x="2149" y="621"/>
                  </a:cubicBezTo>
                  <a:cubicBezTo>
                    <a:pt x="1955" y="545"/>
                    <a:pt x="1839" y="392"/>
                    <a:pt x="1665" y="282"/>
                  </a:cubicBezTo>
                  <a:cubicBezTo>
                    <a:pt x="1490" y="171"/>
                    <a:pt x="1296" y="96"/>
                    <a:pt x="1098" y="41"/>
                  </a:cubicBezTo>
                  <a:cubicBezTo>
                    <a:pt x="1001" y="16"/>
                    <a:pt x="901" y="1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8;p43">
              <a:extLst>
                <a:ext uri="{FF2B5EF4-FFF2-40B4-BE49-F238E27FC236}">
                  <a16:creationId xmlns:a16="http://schemas.microsoft.com/office/drawing/2014/main" id="{EC9F930A-E708-188F-DF19-76F7F8A68616}"/>
                </a:ext>
              </a:extLst>
            </p:cNvPr>
            <p:cNvSpPr/>
            <p:nvPr/>
          </p:nvSpPr>
          <p:spPr>
            <a:xfrm>
              <a:off x="576866" y="4644879"/>
              <a:ext cx="438569" cy="146190"/>
            </a:xfrm>
            <a:custGeom>
              <a:avLst/>
              <a:gdLst/>
              <a:ahLst/>
              <a:cxnLst/>
              <a:rect l="l" t="t" r="r" b="b"/>
              <a:pathLst>
                <a:path w="2295" h="765" extrusionOk="0">
                  <a:moveTo>
                    <a:pt x="10" y="1"/>
                  </a:moveTo>
                  <a:cubicBezTo>
                    <a:pt x="4" y="24"/>
                    <a:pt x="1" y="46"/>
                    <a:pt x="6" y="65"/>
                  </a:cubicBezTo>
                  <a:cubicBezTo>
                    <a:pt x="7" y="68"/>
                    <a:pt x="8" y="72"/>
                    <a:pt x="9" y="74"/>
                  </a:cubicBezTo>
                  <a:cubicBezTo>
                    <a:pt x="17" y="93"/>
                    <a:pt x="32" y="108"/>
                    <a:pt x="49" y="121"/>
                  </a:cubicBezTo>
                  <a:lnTo>
                    <a:pt x="2230" y="765"/>
                  </a:lnTo>
                  <a:cubicBezTo>
                    <a:pt x="2259" y="748"/>
                    <a:pt x="2279" y="714"/>
                    <a:pt x="2295" y="674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000000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29;p43">
              <a:extLst>
                <a:ext uri="{FF2B5EF4-FFF2-40B4-BE49-F238E27FC236}">
                  <a16:creationId xmlns:a16="http://schemas.microsoft.com/office/drawing/2014/main" id="{C502F396-5BBD-AE6E-88F9-3069E9D65F1E}"/>
                </a:ext>
              </a:extLst>
            </p:cNvPr>
            <p:cNvSpPr/>
            <p:nvPr/>
          </p:nvSpPr>
          <p:spPr>
            <a:xfrm>
              <a:off x="575338" y="2353050"/>
              <a:ext cx="882870" cy="2284953"/>
            </a:xfrm>
            <a:custGeom>
              <a:avLst/>
              <a:gdLst/>
              <a:ahLst/>
              <a:cxnLst/>
              <a:rect l="l" t="t" r="r" b="b"/>
              <a:pathLst>
                <a:path w="4620" h="11957" extrusionOk="0">
                  <a:moveTo>
                    <a:pt x="3143" y="1"/>
                  </a:moveTo>
                  <a:cubicBezTo>
                    <a:pt x="3034" y="1"/>
                    <a:pt x="2928" y="6"/>
                    <a:pt x="2828" y="17"/>
                  </a:cubicBezTo>
                  <a:cubicBezTo>
                    <a:pt x="2325" y="74"/>
                    <a:pt x="1861" y="217"/>
                    <a:pt x="1384" y="382"/>
                  </a:cubicBezTo>
                  <a:cubicBezTo>
                    <a:pt x="1283" y="416"/>
                    <a:pt x="1177" y="456"/>
                    <a:pt x="1112" y="540"/>
                  </a:cubicBezTo>
                  <a:cubicBezTo>
                    <a:pt x="1069" y="597"/>
                    <a:pt x="1049" y="670"/>
                    <a:pt x="1035" y="741"/>
                  </a:cubicBezTo>
                  <a:cubicBezTo>
                    <a:pt x="869" y="1529"/>
                    <a:pt x="1055" y="2342"/>
                    <a:pt x="1199" y="3133"/>
                  </a:cubicBezTo>
                  <a:cubicBezTo>
                    <a:pt x="1391" y="4193"/>
                    <a:pt x="1659" y="5449"/>
                    <a:pt x="1530" y="6523"/>
                  </a:cubicBezTo>
                  <a:cubicBezTo>
                    <a:pt x="1402" y="7586"/>
                    <a:pt x="898" y="8583"/>
                    <a:pt x="567" y="9587"/>
                  </a:cubicBezTo>
                  <a:cubicBezTo>
                    <a:pt x="335" y="10287"/>
                    <a:pt x="60" y="10998"/>
                    <a:pt x="3" y="11739"/>
                  </a:cubicBezTo>
                  <a:cubicBezTo>
                    <a:pt x="1" y="11767"/>
                    <a:pt x="0" y="11798"/>
                    <a:pt x="16" y="11821"/>
                  </a:cubicBezTo>
                  <a:cubicBezTo>
                    <a:pt x="34" y="11848"/>
                    <a:pt x="69" y="11857"/>
                    <a:pt x="100" y="11864"/>
                  </a:cubicBezTo>
                  <a:cubicBezTo>
                    <a:pt x="370" y="11921"/>
                    <a:pt x="647" y="11906"/>
                    <a:pt x="923" y="11910"/>
                  </a:cubicBezTo>
                  <a:cubicBezTo>
                    <a:pt x="1110" y="11912"/>
                    <a:pt x="1295" y="11955"/>
                    <a:pt x="1482" y="11955"/>
                  </a:cubicBezTo>
                  <a:cubicBezTo>
                    <a:pt x="1498" y="11955"/>
                    <a:pt x="1513" y="11954"/>
                    <a:pt x="1529" y="11954"/>
                  </a:cubicBezTo>
                  <a:cubicBezTo>
                    <a:pt x="1614" y="11952"/>
                    <a:pt x="1714" y="11957"/>
                    <a:pt x="1761" y="11881"/>
                  </a:cubicBezTo>
                  <a:cubicBezTo>
                    <a:pt x="1807" y="11810"/>
                    <a:pt x="1803" y="11706"/>
                    <a:pt x="1822" y="11626"/>
                  </a:cubicBezTo>
                  <a:cubicBezTo>
                    <a:pt x="1960" y="11053"/>
                    <a:pt x="2280" y="10474"/>
                    <a:pt x="2533" y="9937"/>
                  </a:cubicBezTo>
                  <a:cubicBezTo>
                    <a:pt x="3065" y="8829"/>
                    <a:pt x="3731" y="7830"/>
                    <a:pt x="4021" y="6626"/>
                  </a:cubicBezTo>
                  <a:cubicBezTo>
                    <a:pt x="4464" y="4794"/>
                    <a:pt x="4620" y="2891"/>
                    <a:pt x="4480" y="1013"/>
                  </a:cubicBezTo>
                  <a:cubicBezTo>
                    <a:pt x="4458" y="693"/>
                    <a:pt x="4408" y="313"/>
                    <a:pt x="4092" y="173"/>
                  </a:cubicBezTo>
                  <a:cubicBezTo>
                    <a:pt x="3817" y="52"/>
                    <a:pt x="3468" y="1"/>
                    <a:pt x="3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30;p43">
              <a:extLst>
                <a:ext uri="{FF2B5EF4-FFF2-40B4-BE49-F238E27FC236}">
                  <a16:creationId xmlns:a16="http://schemas.microsoft.com/office/drawing/2014/main" id="{F9BE0995-B883-F23A-839B-B2C781DB24D5}"/>
                </a:ext>
              </a:extLst>
            </p:cNvPr>
            <p:cNvSpPr/>
            <p:nvPr/>
          </p:nvSpPr>
          <p:spPr>
            <a:xfrm>
              <a:off x="2063409" y="2107682"/>
              <a:ext cx="183071" cy="213456"/>
            </a:xfrm>
            <a:custGeom>
              <a:avLst/>
              <a:gdLst/>
              <a:ahLst/>
              <a:cxnLst/>
              <a:rect l="l" t="t" r="r" b="b"/>
              <a:pathLst>
                <a:path w="958" h="1117" extrusionOk="0">
                  <a:moveTo>
                    <a:pt x="281" y="0"/>
                  </a:moveTo>
                  <a:cubicBezTo>
                    <a:pt x="196" y="0"/>
                    <a:pt x="112" y="31"/>
                    <a:pt x="48" y="86"/>
                  </a:cubicBezTo>
                  <a:cubicBezTo>
                    <a:pt x="34" y="97"/>
                    <a:pt x="21" y="112"/>
                    <a:pt x="16" y="128"/>
                  </a:cubicBezTo>
                  <a:cubicBezTo>
                    <a:pt x="0" y="179"/>
                    <a:pt x="86" y="242"/>
                    <a:pt x="122" y="264"/>
                  </a:cubicBezTo>
                  <a:cubicBezTo>
                    <a:pt x="172" y="295"/>
                    <a:pt x="227" y="318"/>
                    <a:pt x="272" y="355"/>
                  </a:cubicBezTo>
                  <a:cubicBezTo>
                    <a:pt x="317" y="392"/>
                    <a:pt x="350" y="444"/>
                    <a:pt x="377" y="495"/>
                  </a:cubicBezTo>
                  <a:cubicBezTo>
                    <a:pt x="471" y="660"/>
                    <a:pt x="547" y="840"/>
                    <a:pt x="697" y="954"/>
                  </a:cubicBezTo>
                  <a:cubicBezTo>
                    <a:pt x="744" y="991"/>
                    <a:pt x="776" y="1042"/>
                    <a:pt x="820" y="1084"/>
                  </a:cubicBezTo>
                  <a:cubicBezTo>
                    <a:pt x="830" y="1096"/>
                    <a:pt x="843" y="1108"/>
                    <a:pt x="857" y="1113"/>
                  </a:cubicBezTo>
                  <a:cubicBezTo>
                    <a:pt x="863" y="1115"/>
                    <a:pt x="869" y="1116"/>
                    <a:pt x="875" y="1116"/>
                  </a:cubicBezTo>
                  <a:cubicBezTo>
                    <a:pt x="893" y="1116"/>
                    <a:pt x="912" y="1108"/>
                    <a:pt x="923" y="1094"/>
                  </a:cubicBezTo>
                  <a:cubicBezTo>
                    <a:pt x="936" y="1078"/>
                    <a:pt x="939" y="1058"/>
                    <a:pt x="941" y="1037"/>
                  </a:cubicBezTo>
                  <a:cubicBezTo>
                    <a:pt x="957" y="886"/>
                    <a:pt x="955" y="712"/>
                    <a:pt x="890" y="572"/>
                  </a:cubicBezTo>
                  <a:cubicBezTo>
                    <a:pt x="848" y="480"/>
                    <a:pt x="791" y="396"/>
                    <a:pt x="732" y="314"/>
                  </a:cubicBezTo>
                  <a:cubicBezTo>
                    <a:pt x="692" y="260"/>
                    <a:pt x="649" y="205"/>
                    <a:pt x="601" y="156"/>
                  </a:cubicBezTo>
                  <a:cubicBezTo>
                    <a:pt x="589" y="144"/>
                    <a:pt x="577" y="133"/>
                    <a:pt x="562" y="119"/>
                  </a:cubicBezTo>
                  <a:cubicBezTo>
                    <a:pt x="496" y="62"/>
                    <a:pt x="419" y="18"/>
                    <a:pt x="334" y="4"/>
                  </a:cubicBezTo>
                  <a:cubicBezTo>
                    <a:pt x="317" y="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4731;p43">
              <a:extLst>
                <a:ext uri="{FF2B5EF4-FFF2-40B4-BE49-F238E27FC236}">
                  <a16:creationId xmlns:a16="http://schemas.microsoft.com/office/drawing/2014/main" id="{B9F5619C-924E-87A3-EA6F-D8151353C2B3}"/>
                </a:ext>
              </a:extLst>
            </p:cNvPr>
            <p:cNvGrpSpPr/>
            <p:nvPr/>
          </p:nvGrpSpPr>
          <p:grpSpPr>
            <a:xfrm>
              <a:off x="2587396" y="2616573"/>
              <a:ext cx="230846" cy="215176"/>
              <a:chOff x="2587396" y="2616573"/>
              <a:chExt cx="230846" cy="215176"/>
            </a:xfrm>
          </p:grpSpPr>
          <p:sp>
            <p:nvSpPr>
              <p:cNvPr id="50" name="Google Shape;4732;p43">
                <a:extLst>
                  <a:ext uri="{FF2B5EF4-FFF2-40B4-BE49-F238E27FC236}">
                    <a16:creationId xmlns:a16="http://schemas.microsoft.com/office/drawing/2014/main" id="{0F94742E-39C2-C646-A353-AB74C6FD96BA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33;p43">
                <a:extLst>
                  <a:ext uri="{FF2B5EF4-FFF2-40B4-BE49-F238E27FC236}">
                    <a16:creationId xmlns:a16="http://schemas.microsoft.com/office/drawing/2014/main" id="{CF24429C-A925-3A69-97B2-1D30AF763839}"/>
                  </a:ext>
                </a:extLst>
              </p:cNvPr>
              <p:cNvSpPr/>
              <p:nvPr/>
            </p:nvSpPr>
            <p:spPr>
              <a:xfrm>
                <a:off x="2587396" y="2616573"/>
                <a:ext cx="230846" cy="215176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126" extrusionOk="0">
                    <a:moveTo>
                      <a:pt x="55" y="0"/>
                    </a:moveTo>
                    <a:lnTo>
                      <a:pt x="0" y="1066"/>
                    </a:lnTo>
                    <a:lnTo>
                      <a:pt x="1135" y="1126"/>
                    </a:lnTo>
                    <a:cubicBezTo>
                      <a:pt x="1135" y="1126"/>
                      <a:pt x="1136" y="1126"/>
                      <a:pt x="1136" y="1126"/>
                    </a:cubicBezTo>
                    <a:cubicBezTo>
                      <a:pt x="1145" y="1126"/>
                      <a:pt x="1153" y="1118"/>
                      <a:pt x="1152" y="1110"/>
                    </a:cubicBezTo>
                    <a:lnTo>
                      <a:pt x="1206" y="78"/>
                    </a:lnTo>
                    <a:cubicBezTo>
                      <a:pt x="1207" y="69"/>
                      <a:pt x="1200" y="59"/>
                      <a:pt x="1191" y="59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>
                  <a:alpha val="54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4734;p43">
              <a:extLst>
                <a:ext uri="{FF2B5EF4-FFF2-40B4-BE49-F238E27FC236}">
                  <a16:creationId xmlns:a16="http://schemas.microsoft.com/office/drawing/2014/main" id="{DF9A4652-D252-EC28-CD07-380545A8BA36}"/>
                </a:ext>
              </a:extLst>
            </p:cNvPr>
            <p:cNvSpPr/>
            <p:nvPr/>
          </p:nvSpPr>
          <p:spPr>
            <a:xfrm>
              <a:off x="1988881" y="2227117"/>
              <a:ext cx="434174" cy="294863"/>
            </a:xfrm>
            <a:custGeom>
              <a:avLst/>
              <a:gdLst/>
              <a:ahLst/>
              <a:cxnLst/>
              <a:rect l="l" t="t" r="r" b="b"/>
              <a:pathLst>
                <a:path w="2272" h="1543" extrusionOk="0">
                  <a:moveTo>
                    <a:pt x="637" y="1"/>
                  </a:moveTo>
                  <a:cubicBezTo>
                    <a:pt x="326" y="1"/>
                    <a:pt x="63" y="262"/>
                    <a:pt x="45" y="599"/>
                  </a:cubicBezTo>
                  <a:lnTo>
                    <a:pt x="4" y="1394"/>
                  </a:lnTo>
                  <a:cubicBezTo>
                    <a:pt x="1" y="1471"/>
                    <a:pt x="61" y="1538"/>
                    <a:pt x="138" y="1542"/>
                  </a:cubicBezTo>
                  <a:cubicBezTo>
                    <a:pt x="141" y="1543"/>
                    <a:pt x="143" y="1543"/>
                    <a:pt x="146" y="1543"/>
                  </a:cubicBezTo>
                  <a:cubicBezTo>
                    <a:pt x="222" y="1543"/>
                    <a:pt x="283" y="1484"/>
                    <a:pt x="287" y="1409"/>
                  </a:cubicBezTo>
                  <a:lnTo>
                    <a:pt x="328" y="614"/>
                  </a:lnTo>
                  <a:cubicBezTo>
                    <a:pt x="338" y="428"/>
                    <a:pt x="476" y="283"/>
                    <a:pt x="639" y="283"/>
                  </a:cubicBezTo>
                  <a:cubicBezTo>
                    <a:pt x="644" y="283"/>
                    <a:pt x="648" y="283"/>
                    <a:pt x="653" y="284"/>
                  </a:cubicBezTo>
                  <a:lnTo>
                    <a:pt x="2119" y="360"/>
                  </a:lnTo>
                  <a:cubicBezTo>
                    <a:pt x="2122" y="360"/>
                    <a:pt x="2124" y="360"/>
                    <a:pt x="2127" y="360"/>
                  </a:cubicBezTo>
                  <a:cubicBezTo>
                    <a:pt x="2201" y="360"/>
                    <a:pt x="2264" y="301"/>
                    <a:pt x="2267" y="226"/>
                  </a:cubicBezTo>
                  <a:cubicBezTo>
                    <a:pt x="2271" y="148"/>
                    <a:pt x="2210" y="81"/>
                    <a:pt x="2133" y="77"/>
                  </a:cubicBezTo>
                  <a:lnTo>
                    <a:pt x="667" y="2"/>
                  </a:lnTo>
                  <a:cubicBezTo>
                    <a:pt x="657" y="1"/>
                    <a:pt x="647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35;p43">
              <a:extLst>
                <a:ext uri="{FF2B5EF4-FFF2-40B4-BE49-F238E27FC236}">
                  <a16:creationId xmlns:a16="http://schemas.microsoft.com/office/drawing/2014/main" id="{BE901B19-DB14-B3C6-941D-2FCEBAFC3F37}"/>
                </a:ext>
              </a:extLst>
            </p:cNvPr>
            <p:cNvSpPr/>
            <p:nvPr/>
          </p:nvSpPr>
          <p:spPr>
            <a:xfrm>
              <a:off x="1678157" y="2406940"/>
              <a:ext cx="1002306" cy="587052"/>
            </a:xfrm>
            <a:custGeom>
              <a:avLst/>
              <a:gdLst/>
              <a:ahLst/>
              <a:cxnLst/>
              <a:rect l="l" t="t" r="r" b="b"/>
              <a:pathLst>
                <a:path w="5245" h="3072" extrusionOk="0">
                  <a:moveTo>
                    <a:pt x="3013" y="1"/>
                  </a:moveTo>
                  <a:cubicBezTo>
                    <a:pt x="2976" y="1"/>
                    <a:pt x="2938" y="3"/>
                    <a:pt x="2901" y="8"/>
                  </a:cubicBezTo>
                  <a:lnTo>
                    <a:pt x="357" y="366"/>
                  </a:lnTo>
                  <a:cubicBezTo>
                    <a:pt x="206" y="386"/>
                    <a:pt x="90" y="514"/>
                    <a:pt x="83" y="664"/>
                  </a:cubicBezTo>
                  <a:lnTo>
                    <a:pt x="7" y="2100"/>
                  </a:lnTo>
                  <a:cubicBezTo>
                    <a:pt x="0" y="2252"/>
                    <a:pt x="100" y="2389"/>
                    <a:pt x="249" y="2425"/>
                  </a:cubicBezTo>
                  <a:lnTo>
                    <a:pt x="2743" y="3047"/>
                  </a:lnTo>
                  <a:cubicBezTo>
                    <a:pt x="2807" y="3063"/>
                    <a:pt x="2873" y="3071"/>
                    <a:pt x="2939" y="3071"/>
                  </a:cubicBezTo>
                  <a:cubicBezTo>
                    <a:pt x="2993" y="3071"/>
                    <a:pt x="3048" y="3066"/>
                    <a:pt x="3101" y="3055"/>
                  </a:cubicBezTo>
                  <a:lnTo>
                    <a:pt x="4906" y="2681"/>
                  </a:lnTo>
                  <a:cubicBezTo>
                    <a:pt x="5048" y="2652"/>
                    <a:pt x="5153" y="2530"/>
                    <a:pt x="5159" y="2385"/>
                  </a:cubicBezTo>
                  <a:lnTo>
                    <a:pt x="5235" y="917"/>
                  </a:lnTo>
                  <a:cubicBezTo>
                    <a:pt x="5245" y="773"/>
                    <a:pt x="5153" y="641"/>
                    <a:pt x="5016" y="597"/>
                  </a:cubicBezTo>
                  <a:lnTo>
                    <a:pt x="3260" y="38"/>
                  </a:lnTo>
                  <a:cubicBezTo>
                    <a:pt x="3180" y="13"/>
                    <a:pt x="3097" y="1"/>
                    <a:pt x="30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36;p43">
              <a:extLst>
                <a:ext uri="{FF2B5EF4-FFF2-40B4-BE49-F238E27FC236}">
                  <a16:creationId xmlns:a16="http://schemas.microsoft.com/office/drawing/2014/main" id="{D380FC74-F67A-776D-2BBB-C4FE5236A7CA}"/>
                </a:ext>
              </a:extLst>
            </p:cNvPr>
            <p:cNvSpPr/>
            <p:nvPr/>
          </p:nvSpPr>
          <p:spPr>
            <a:xfrm>
              <a:off x="1678157" y="2453950"/>
              <a:ext cx="229890" cy="456150"/>
            </a:xfrm>
            <a:custGeom>
              <a:avLst/>
              <a:gdLst/>
              <a:ahLst/>
              <a:cxnLst/>
              <a:rect l="l" t="t" r="r" b="b"/>
              <a:pathLst>
                <a:path w="1203" h="2387" extrusionOk="0">
                  <a:moveTo>
                    <a:pt x="1203" y="1"/>
                  </a:moveTo>
                  <a:lnTo>
                    <a:pt x="357" y="120"/>
                  </a:lnTo>
                  <a:cubicBezTo>
                    <a:pt x="206" y="140"/>
                    <a:pt x="90" y="268"/>
                    <a:pt x="83" y="418"/>
                  </a:cubicBezTo>
                  <a:lnTo>
                    <a:pt x="7" y="1854"/>
                  </a:lnTo>
                  <a:cubicBezTo>
                    <a:pt x="0" y="2006"/>
                    <a:pt x="100" y="2143"/>
                    <a:pt x="249" y="2179"/>
                  </a:cubicBezTo>
                  <a:lnTo>
                    <a:pt x="1079" y="2386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37;p43">
              <a:extLst>
                <a:ext uri="{FF2B5EF4-FFF2-40B4-BE49-F238E27FC236}">
                  <a16:creationId xmlns:a16="http://schemas.microsoft.com/office/drawing/2014/main" id="{4D6E814A-084D-417C-5B50-662C3625AA06}"/>
                </a:ext>
              </a:extLst>
            </p:cNvPr>
            <p:cNvSpPr/>
            <p:nvPr/>
          </p:nvSpPr>
          <p:spPr>
            <a:xfrm>
              <a:off x="2257563" y="2423756"/>
              <a:ext cx="20065" cy="143705"/>
            </a:xfrm>
            <a:custGeom>
              <a:avLst/>
              <a:gdLst/>
              <a:ahLst/>
              <a:cxnLst/>
              <a:rect l="l" t="t" r="r" b="b"/>
              <a:pathLst>
                <a:path w="105" h="752" extrusionOk="0">
                  <a:moveTo>
                    <a:pt x="68" y="0"/>
                  </a:moveTo>
                  <a:cubicBezTo>
                    <a:pt x="53" y="0"/>
                    <a:pt x="39" y="5"/>
                    <a:pt x="38" y="16"/>
                  </a:cubicBezTo>
                  <a:lnTo>
                    <a:pt x="1" y="731"/>
                  </a:lnTo>
                  <a:cubicBezTo>
                    <a:pt x="1" y="744"/>
                    <a:pt x="19" y="751"/>
                    <a:pt x="37" y="751"/>
                  </a:cubicBezTo>
                  <a:cubicBezTo>
                    <a:pt x="51" y="751"/>
                    <a:pt x="65" y="746"/>
                    <a:pt x="65" y="736"/>
                  </a:cubicBezTo>
                  <a:lnTo>
                    <a:pt x="104" y="19"/>
                  </a:lnTo>
                  <a:cubicBezTo>
                    <a:pt x="105" y="7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38;p43">
              <a:extLst>
                <a:ext uri="{FF2B5EF4-FFF2-40B4-BE49-F238E27FC236}">
                  <a16:creationId xmlns:a16="http://schemas.microsoft.com/office/drawing/2014/main" id="{35E81671-468E-A739-8F1E-36A40ABB8CE6}"/>
                </a:ext>
              </a:extLst>
            </p:cNvPr>
            <p:cNvSpPr/>
            <p:nvPr/>
          </p:nvSpPr>
          <p:spPr>
            <a:xfrm>
              <a:off x="2237307" y="2624217"/>
              <a:ext cx="27709" cy="291233"/>
            </a:xfrm>
            <a:custGeom>
              <a:avLst/>
              <a:gdLst/>
              <a:ahLst/>
              <a:cxnLst/>
              <a:rect l="l" t="t" r="r" b="b"/>
              <a:pathLst>
                <a:path w="145" h="1524" extrusionOk="0">
                  <a:moveTo>
                    <a:pt x="109" y="0"/>
                  </a:moveTo>
                  <a:cubicBezTo>
                    <a:pt x="94" y="0"/>
                    <a:pt x="79" y="5"/>
                    <a:pt x="78" y="16"/>
                  </a:cubicBezTo>
                  <a:lnTo>
                    <a:pt x="1" y="1504"/>
                  </a:lnTo>
                  <a:cubicBezTo>
                    <a:pt x="0" y="1517"/>
                    <a:pt x="19" y="1524"/>
                    <a:pt x="37" y="1524"/>
                  </a:cubicBezTo>
                  <a:cubicBezTo>
                    <a:pt x="52" y="1524"/>
                    <a:pt x="66" y="1519"/>
                    <a:pt x="66" y="1508"/>
                  </a:cubicBezTo>
                  <a:lnTo>
                    <a:pt x="143" y="19"/>
                  </a:lnTo>
                  <a:cubicBezTo>
                    <a:pt x="144" y="7"/>
                    <a:pt x="126" y="0"/>
                    <a:pt x="109" y="0"/>
                  </a:cubicBezTo>
                  <a:close/>
                </a:path>
              </a:pathLst>
            </a:custGeom>
            <a:solidFill>
              <a:srgbClr val="000000">
                <a:alpha val="46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39;p43">
              <a:extLst>
                <a:ext uri="{FF2B5EF4-FFF2-40B4-BE49-F238E27FC236}">
                  <a16:creationId xmlns:a16="http://schemas.microsoft.com/office/drawing/2014/main" id="{ECF7A99A-8966-C8A4-BE4D-D9FC7937F8E8}"/>
                </a:ext>
              </a:extLst>
            </p:cNvPr>
            <p:cNvSpPr/>
            <p:nvPr/>
          </p:nvSpPr>
          <p:spPr>
            <a:xfrm>
              <a:off x="1979326" y="2073284"/>
              <a:ext cx="273461" cy="294290"/>
            </a:xfrm>
            <a:custGeom>
              <a:avLst/>
              <a:gdLst/>
              <a:ahLst/>
              <a:cxnLst/>
              <a:rect l="l" t="t" r="r" b="b"/>
              <a:pathLst>
                <a:path w="1431" h="1540" extrusionOk="0">
                  <a:moveTo>
                    <a:pt x="524" y="0"/>
                  </a:moveTo>
                  <a:cubicBezTo>
                    <a:pt x="522" y="0"/>
                    <a:pt x="520" y="0"/>
                    <a:pt x="518" y="0"/>
                  </a:cubicBezTo>
                  <a:cubicBezTo>
                    <a:pt x="493" y="2"/>
                    <a:pt x="471" y="13"/>
                    <a:pt x="451" y="26"/>
                  </a:cubicBezTo>
                  <a:cubicBezTo>
                    <a:pt x="285" y="126"/>
                    <a:pt x="147" y="270"/>
                    <a:pt x="56" y="440"/>
                  </a:cubicBezTo>
                  <a:cubicBezTo>
                    <a:pt x="26" y="494"/>
                    <a:pt x="0" y="556"/>
                    <a:pt x="11" y="618"/>
                  </a:cubicBezTo>
                  <a:cubicBezTo>
                    <a:pt x="31" y="720"/>
                    <a:pt x="80" y="808"/>
                    <a:pt x="97" y="912"/>
                  </a:cubicBezTo>
                  <a:cubicBezTo>
                    <a:pt x="111" y="1004"/>
                    <a:pt x="141" y="1088"/>
                    <a:pt x="167" y="1174"/>
                  </a:cubicBezTo>
                  <a:cubicBezTo>
                    <a:pt x="191" y="1249"/>
                    <a:pt x="202" y="1311"/>
                    <a:pt x="253" y="1376"/>
                  </a:cubicBezTo>
                  <a:cubicBezTo>
                    <a:pt x="286" y="1417"/>
                    <a:pt x="337" y="1443"/>
                    <a:pt x="388" y="1459"/>
                  </a:cubicBezTo>
                  <a:cubicBezTo>
                    <a:pt x="393" y="1461"/>
                    <a:pt x="417" y="1461"/>
                    <a:pt x="444" y="1461"/>
                  </a:cubicBezTo>
                  <a:cubicBezTo>
                    <a:pt x="493" y="1461"/>
                    <a:pt x="556" y="1458"/>
                    <a:pt x="552" y="1453"/>
                  </a:cubicBezTo>
                  <a:lnTo>
                    <a:pt x="552" y="1453"/>
                  </a:lnTo>
                  <a:cubicBezTo>
                    <a:pt x="593" y="1510"/>
                    <a:pt x="663" y="1540"/>
                    <a:pt x="732" y="1540"/>
                  </a:cubicBezTo>
                  <a:cubicBezTo>
                    <a:pt x="743" y="1540"/>
                    <a:pt x="755" y="1539"/>
                    <a:pt x="766" y="1537"/>
                  </a:cubicBezTo>
                  <a:cubicBezTo>
                    <a:pt x="786" y="1534"/>
                    <a:pt x="806" y="1528"/>
                    <a:pt x="826" y="1521"/>
                  </a:cubicBezTo>
                  <a:cubicBezTo>
                    <a:pt x="841" y="1514"/>
                    <a:pt x="862" y="1491"/>
                    <a:pt x="877" y="1487"/>
                  </a:cubicBezTo>
                  <a:cubicBezTo>
                    <a:pt x="879" y="1486"/>
                    <a:pt x="881" y="1486"/>
                    <a:pt x="883" y="1486"/>
                  </a:cubicBezTo>
                  <a:cubicBezTo>
                    <a:pt x="902" y="1486"/>
                    <a:pt x="929" y="1505"/>
                    <a:pt x="950" y="1511"/>
                  </a:cubicBezTo>
                  <a:cubicBezTo>
                    <a:pt x="977" y="1521"/>
                    <a:pt x="1005" y="1527"/>
                    <a:pt x="1033" y="1530"/>
                  </a:cubicBezTo>
                  <a:cubicBezTo>
                    <a:pt x="1040" y="1531"/>
                    <a:pt x="1047" y="1531"/>
                    <a:pt x="1054" y="1531"/>
                  </a:cubicBezTo>
                  <a:cubicBezTo>
                    <a:pt x="1068" y="1531"/>
                    <a:pt x="1083" y="1529"/>
                    <a:pt x="1097" y="1523"/>
                  </a:cubicBezTo>
                  <a:cubicBezTo>
                    <a:pt x="1116" y="1513"/>
                    <a:pt x="1123" y="1492"/>
                    <a:pt x="1142" y="1485"/>
                  </a:cubicBezTo>
                  <a:cubicBezTo>
                    <a:pt x="1146" y="1483"/>
                    <a:pt x="1151" y="1482"/>
                    <a:pt x="1155" y="1482"/>
                  </a:cubicBezTo>
                  <a:cubicBezTo>
                    <a:pt x="1168" y="1482"/>
                    <a:pt x="1181" y="1488"/>
                    <a:pt x="1194" y="1491"/>
                  </a:cubicBezTo>
                  <a:cubicBezTo>
                    <a:pt x="1214" y="1495"/>
                    <a:pt x="1234" y="1498"/>
                    <a:pt x="1255" y="1498"/>
                  </a:cubicBezTo>
                  <a:cubicBezTo>
                    <a:pt x="1264" y="1498"/>
                    <a:pt x="1273" y="1497"/>
                    <a:pt x="1283" y="1496"/>
                  </a:cubicBezTo>
                  <a:cubicBezTo>
                    <a:pt x="1324" y="1491"/>
                    <a:pt x="1364" y="1473"/>
                    <a:pt x="1391" y="1440"/>
                  </a:cubicBezTo>
                  <a:cubicBezTo>
                    <a:pt x="1387" y="1438"/>
                    <a:pt x="1389" y="1435"/>
                    <a:pt x="1391" y="1434"/>
                  </a:cubicBezTo>
                  <a:cubicBezTo>
                    <a:pt x="1430" y="1383"/>
                    <a:pt x="1417" y="1337"/>
                    <a:pt x="1386" y="1287"/>
                  </a:cubicBezTo>
                  <a:cubicBezTo>
                    <a:pt x="1349" y="1227"/>
                    <a:pt x="1318" y="1163"/>
                    <a:pt x="1291" y="1098"/>
                  </a:cubicBezTo>
                  <a:cubicBezTo>
                    <a:pt x="1123" y="699"/>
                    <a:pt x="1022" y="200"/>
                    <a:pt x="579" y="14"/>
                  </a:cubicBezTo>
                  <a:cubicBezTo>
                    <a:pt x="561" y="7"/>
                    <a:pt x="543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40;p43">
              <a:extLst>
                <a:ext uri="{FF2B5EF4-FFF2-40B4-BE49-F238E27FC236}">
                  <a16:creationId xmlns:a16="http://schemas.microsoft.com/office/drawing/2014/main" id="{949F6278-7BE0-BD9C-66A0-4D11F1235A06}"/>
                </a:ext>
              </a:extLst>
            </p:cNvPr>
            <p:cNvSpPr/>
            <p:nvPr/>
          </p:nvSpPr>
          <p:spPr>
            <a:xfrm>
              <a:off x="2144434" y="2289606"/>
              <a:ext cx="50259" cy="65355"/>
            </a:xfrm>
            <a:custGeom>
              <a:avLst/>
              <a:gdLst/>
              <a:ahLst/>
              <a:cxnLst/>
              <a:rect l="l" t="t" r="r" b="b"/>
              <a:pathLst>
                <a:path w="263" h="342" extrusionOk="0">
                  <a:moveTo>
                    <a:pt x="12" y="1"/>
                  </a:moveTo>
                  <a:cubicBezTo>
                    <a:pt x="11" y="1"/>
                    <a:pt x="10" y="1"/>
                    <a:pt x="9" y="1"/>
                  </a:cubicBezTo>
                  <a:cubicBezTo>
                    <a:pt x="0" y="4"/>
                    <a:pt x="6" y="17"/>
                    <a:pt x="9" y="22"/>
                  </a:cubicBezTo>
                  <a:cubicBezTo>
                    <a:pt x="76" y="130"/>
                    <a:pt x="144" y="236"/>
                    <a:pt x="231" y="330"/>
                  </a:cubicBezTo>
                  <a:cubicBezTo>
                    <a:pt x="235" y="334"/>
                    <a:pt x="243" y="341"/>
                    <a:pt x="249" y="341"/>
                  </a:cubicBezTo>
                  <a:cubicBezTo>
                    <a:pt x="251" y="341"/>
                    <a:pt x="253" y="341"/>
                    <a:pt x="254" y="339"/>
                  </a:cubicBezTo>
                  <a:cubicBezTo>
                    <a:pt x="262" y="334"/>
                    <a:pt x="253" y="322"/>
                    <a:pt x="248" y="316"/>
                  </a:cubicBezTo>
                  <a:cubicBezTo>
                    <a:pt x="164" y="224"/>
                    <a:pt x="98" y="122"/>
                    <a:pt x="34" y="17"/>
                  </a:cubicBezTo>
                  <a:cubicBezTo>
                    <a:pt x="30" y="11"/>
                    <a:pt x="21" y="1"/>
                    <a:pt x="12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41;p43">
              <a:extLst>
                <a:ext uri="{FF2B5EF4-FFF2-40B4-BE49-F238E27FC236}">
                  <a16:creationId xmlns:a16="http://schemas.microsoft.com/office/drawing/2014/main" id="{8C5ECEF9-B173-1261-627C-005F893F49D2}"/>
                </a:ext>
              </a:extLst>
            </p:cNvPr>
            <p:cNvSpPr/>
            <p:nvPr/>
          </p:nvSpPr>
          <p:spPr>
            <a:xfrm>
              <a:off x="2096851" y="2299543"/>
              <a:ext cx="48539" cy="53507"/>
            </a:xfrm>
            <a:custGeom>
              <a:avLst/>
              <a:gdLst/>
              <a:ahLst/>
              <a:cxnLst/>
              <a:rect l="l" t="t" r="r" b="b"/>
              <a:pathLst>
                <a:path w="254" h="280" extrusionOk="0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1" y="4"/>
                    <a:pt x="7" y="16"/>
                    <a:pt x="10" y="21"/>
                  </a:cubicBezTo>
                  <a:cubicBezTo>
                    <a:pt x="66" y="117"/>
                    <a:pt x="139" y="202"/>
                    <a:pt x="227" y="271"/>
                  </a:cubicBezTo>
                  <a:cubicBezTo>
                    <a:pt x="231" y="275"/>
                    <a:pt x="238" y="279"/>
                    <a:pt x="243" y="279"/>
                  </a:cubicBezTo>
                  <a:cubicBezTo>
                    <a:pt x="245" y="279"/>
                    <a:pt x="248" y="278"/>
                    <a:pt x="249" y="275"/>
                  </a:cubicBezTo>
                  <a:cubicBezTo>
                    <a:pt x="253" y="266"/>
                    <a:pt x="243" y="254"/>
                    <a:pt x="237" y="249"/>
                  </a:cubicBezTo>
                  <a:cubicBezTo>
                    <a:pt x="155" y="184"/>
                    <a:pt x="88" y="106"/>
                    <a:pt x="35" y="16"/>
                  </a:cubicBezTo>
                  <a:cubicBezTo>
                    <a:pt x="31" y="11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42;p43">
              <a:extLst>
                <a:ext uri="{FF2B5EF4-FFF2-40B4-BE49-F238E27FC236}">
                  <a16:creationId xmlns:a16="http://schemas.microsoft.com/office/drawing/2014/main" id="{C32D0C11-06A5-C8D9-3E99-42F03A5D38DE}"/>
                </a:ext>
              </a:extLst>
            </p:cNvPr>
            <p:cNvSpPr/>
            <p:nvPr/>
          </p:nvSpPr>
          <p:spPr>
            <a:xfrm>
              <a:off x="2038948" y="2297250"/>
              <a:ext cx="47010" cy="51405"/>
            </a:xfrm>
            <a:custGeom>
              <a:avLst/>
              <a:gdLst/>
              <a:ahLst/>
              <a:cxnLst/>
              <a:rect l="l" t="t" r="r" b="b"/>
              <a:pathLst>
                <a:path w="246" h="269" extrusionOk="0">
                  <a:moveTo>
                    <a:pt x="9" y="0"/>
                  </a:moveTo>
                  <a:cubicBezTo>
                    <a:pt x="4" y="0"/>
                    <a:pt x="0" y="5"/>
                    <a:pt x="3" y="12"/>
                  </a:cubicBezTo>
                  <a:cubicBezTo>
                    <a:pt x="44" y="123"/>
                    <a:pt x="126" y="214"/>
                    <a:pt x="233" y="267"/>
                  </a:cubicBezTo>
                  <a:cubicBezTo>
                    <a:pt x="235" y="268"/>
                    <a:pt x="236" y="269"/>
                    <a:pt x="238" y="269"/>
                  </a:cubicBezTo>
                  <a:cubicBezTo>
                    <a:pt x="243" y="269"/>
                    <a:pt x="245" y="263"/>
                    <a:pt x="243" y="257"/>
                  </a:cubicBezTo>
                  <a:cubicBezTo>
                    <a:pt x="241" y="246"/>
                    <a:pt x="232" y="237"/>
                    <a:pt x="222" y="234"/>
                  </a:cubicBezTo>
                  <a:cubicBezTo>
                    <a:pt x="137" y="191"/>
                    <a:pt x="67" y="115"/>
                    <a:pt x="35" y="24"/>
                  </a:cubicBezTo>
                  <a:cubicBezTo>
                    <a:pt x="31" y="15"/>
                    <a:pt x="24" y="5"/>
                    <a:pt x="15" y="1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43;p43">
              <a:extLst>
                <a:ext uri="{FF2B5EF4-FFF2-40B4-BE49-F238E27FC236}">
                  <a16:creationId xmlns:a16="http://schemas.microsoft.com/office/drawing/2014/main" id="{2DB44E7A-EC8E-9656-9185-820F37F60653}"/>
                </a:ext>
              </a:extLst>
            </p:cNvPr>
            <p:cNvSpPr/>
            <p:nvPr/>
          </p:nvSpPr>
          <p:spPr>
            <a:xfrm>
              <a:off x="1280485" y="856760"/>
              <a:ext cx="840638" cy="1350868"/>
            </a:xfrm>
            <a:custGeom>
              <a:avLst/>
              <a:gdLst/>
              <a:ahLst/>
              <a:cxnLst/>
              <a:rect l="l" t="t" r="r" b="b"/>
              <a:pathLst>
                <a:path w="4399" h="7069" extrusionOk="0">
                  <a:moveTo>
                    <a:pt x="1287" y="1"/>
                  </a:moveTo>
                  <a:cubicBezTo>
                    <a:pt x="1194" y="1"/>
                    <a:pt x="1101" y="12"/>
                    <a:pt x="1010" y="31"/>
                  </a:cubicBezTo>
                  <a:cubicBezTo>
                    <a:pt x="783" y="80"/>
                    <a:pt x="558" y="179"/>
                    <a:pt x="402" y="354"/>
                  </a:cubicBezTo>
                  <a:cubicBezTo>
                    <a:pt x="273" y="499"/>
                    <a:pt x="197" y="685"/>
                    <a:pt x="145" y="872"/>
                  </a:cubicBezTo>
                  <a:cubicBezTo>
                    <a:pt x="1" y="1390"/>
                    <a:pt x="46" y="1956"/>
                    <a:pt x="87" y="2488"/>
                  </a:cubicBezTo>
                  <a:cubicBezTo>
                    <a:pt x="127" y="3023"/>
                    <a:pt x="235" y="3550"/>
                    <a:pt x="345" y="4075"/>
                  </a:cubicBezTo>
                  <a:cubicBezTo>
                    <a:pt x="439" y="4529"/>
                    <a:pt x="545" y="4992"/>
                    <a:pt x="796" y="5380"/>
                  </a:cubicBezTo>
                  <a:cubicBezTo>
                    <a:pt x="1115" y="5868"/>
                    <a:pt x="1628" y="6188"/>
                    <a:pt x="2127" y="6492"/>
                  </a:cubicBezTo>
                  <a:cubicBezTo>
                    <a:pt x="2431" y="6677"/>
                    <a:pt x="2986" y="7068"/>
                    <a:pt x="3429" y="7068"/>
                  </a:cubicBezTo>
                  <a:cubicBezTo>
                    <a:pt x="3600" y="7068"/>
                    <a:pt x="3754" y="7010"/>
                    <a:pt x="3871" y="6858"/>
                  </a:cubicBezTo>
                  <a:cubicBezTo>
                    <a:pt x="3962" y="6742"/>
                    <a:pt x="4047" y="6635"/>
                    <a:pt x="4154" y="6535"/>
                  </a:cubicBezTo>
                  <a:cubicBezTo>
                    <a:pt x="4398" y="6311"/>
                    <a:pt x="4067" y="6026"/>
                    <a:pt x="3895" y="5883"/>
                  </a:cubicBezTo>
                  <a:cubicBezTo>
                    <a:pt x="3550" y="5599"/>
                    <a:pt x="3224" y="5290"/>
                    <a:pt x="2921" y="4961"/>
                  </a:cubicBezTo>
                  <a:cubicBezTo>
                    <a:pt x="2843" y="4875"/>
                    <a:pt x="2770" y="4785"/>
                    <a:pt x="2697" y="4694"/>
                  </a:cubicBezTo>
                  <a:cubicBezTo>
                    <a:pt x="2644" y="4630"/>
                    <a:pt x="2584" y="4585"/>
                    <a:pt x="2543" y="4509"/>
                  </a:cubicBezTo>
                  <a:cubicBezTo>
                    <a:pt x="2444" y="4331"/>
                    <a:pt x="2386" y="4129"/>
                    <a:pt x="2352" y="3929"/>
                  </a:cubicBezTo>
                  <a:cubicBezTo>
                    <a:pt x="2264" y="3408"/>
                    <a:pt x="2296" y="2863"/>
                    <a:pt x="2318" y="2338"/>
                  </a:cubicBezTo>
                  <a:cubicBezTo>
                    <a:pt x="2335" y="1876"/>
                    <a:pt x="2310" y="1408"/>
                    <a:pt x="2210" y="954"/>
                  </a:cubicBezTo>
                  <a:cubicBezTo>
                    <a:pt x="2139" y="626"/>
                    <a:pt x="2010" y="275"/>
                    <a:pt x="1718" y="106"/>
                  </a:cubicBezTo>
                  <a:cubicBezTo>
                    <a:pt x="1588" y="31"/>
                    <a:pt x="1438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44;p43">
              <a:extLst>
                <a:ext uri="{FF2B5EF4-FFF2-40B4-BE49-F238E27FC236}">
                  <a16:creationId xmlns:a16="http://schemas.microsoft.com/office/drawing/2014/main" id="{33FE9CD5-F41B-14DA-1505-5C946E32FEA8}"/>
                </a:ext>
              </a:extLst>
            </p:cNvPr>
            <p:cNvSpPr/>
            <p:nvPr/>
          </p:nvSpPr>
          <p:spPr>
            <a:xfrm>
              <a:off x="1830844" y="872430"/>
              <a:ext cx="107588" cy="97269"/>
            </a:xfrm>
            <a:custGeom>
              <a:avLst/>
              <a:gdLst/>
              <a:ahLst/>
              <a:cxnLst/>
              <a:rect l="l" t="t" r="r" b="b"/>
              <a:pathLst>
                <a:path w="563" h="509" extrusionOk="0">
                  <a:moveTo>
                    <a:pt x="422" y="1"/>
                  </a:moveTo>
                  <a:cubicBezTo>
                    <a:pt x="366" y="1"/>
                    <a:pt x="269" y="59"/>
                    <a:pt x="178" y="151"/>
                  </a:cubicBezTo>
                  <a:cubicBezTo>
                    <a:pt x="63" y="266"/>
                    <a:pt x="1" y="390"/>
                    <a:pt x="38" y="427"/>
                  </a:cubicBezTo>
                  <a:lnTo>
                    <a:pt x="107" y="497"/>
                  </a:lnTo>
                  <a:cubicBezTo>
                    <a:pt x="115" y="505"/>
                    <a:pt x="127" y="509"/>
                    <a:pt x="140" y="509"/>
                  </a:cubicBezTo>
                  <a:cubicBezTo>
                    <a:pt x="196" y="509"/>
                    <a:pt x="294" y="450"/>
                    <a:pt x="385" y="359"/>
                  </a:cubicBezTo>
                  <a:cubicBezTo>
                    <a:pt x="500" y="244"/>
                    <a:pt x="562" y="120"/>
                    <a:pt x="525" y="82"/>
                  </a:cubicBezTo>
                  <a:lnTo>
                    <a:pt x="456" y="13"/>
                  </a:lnTo>
                  <a:cubicBezTo>
                    <a:pt x="448" y="5"/>
                    <a:pt x="436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45;p43">
              <a:extLst>
                <a:ext uri="{FF2B5EF4-FFF2-40B4-BE49-F238E27FC236}">
                  <a16:creationId xmlns:a16="http://schemas.microsoft.com/office/drawing/2014/main" id="{DB89FD9C-B2A2-781A-AE64-F27730621617}"/>
                </a:ext>
              </a:extLst>
            </p:cNvPr>
            <p:cNvSpPr/>
            <p:nvPr/>
          </p:nvSpPr>
          <p:spPr>
            <a:xfrm>
              <a:off x="1395716" y="306400"/>
              <a:ext cx="632342" cy="678778"/>
            </a:xfrm>
            <a:custGeom>
              <a:avLst/>
              <a:gdLst/>
              <a:ahLst/>
              <a:cxnLst/>
              <a:rect l="l" t="t" r="r" b="b"/>
              <a:pathLst>
                <a:path w="3309" h="3552" extrusionOk="0">
                  <a:moveTo>
                    <a:pt x="1698" y="1"/>
                  </a:moveTo>
                  <a:cubicBezTo>
                    <a:pt x="1682" y="1"/>
                    <a:pt x="1666" y="1"/>
                    <a:pt x="1650" y="1"/>
                  </a:cubicBezTo>
                  <a:cubicBezTo>
                    <a:pt x="1475" y="5"/>
                    <a:pt x="1297" y="31"/>
                    <a:pt x="1140" y="112"/>
                  </a:cubicBezTo>
                  <a:cubicBezTo>
                    <a:pt x="746" y="313"/>
                    <a:pt x="529" y="822"/>
                    <a:pt x="464" y="1236"/>
                  </a:cubicBezTo>
                  <a:cubicBezTo>
                    <a:pt x="414" y="1556"/>
                    <a:pt x="399" y="1866"/>
                    <a:pt x="187" y="2130"/>
                  </a:cubicBezTo>
                  <a:cubicBezTo>
                    <a:pt x="145" y="2185"/>
                    <a:pt x="13" y="2285"/>
                    <a:pt x="5" y="2357"/>
                  </a:cubicBezTo>
                  <a:cubicBezTo>
                    <a:pt x="0" y="2403"/>
                    <a:pt x="54" y="2489"/>
                    <a:pt x="77" y="2527"/>
                  </a:cubicBezTo>
                  <a:cubicBezTo>
                    <a:pt x="158" y="2672"/>
                    <a:pt x="293" y="2775"/>
                    <a:pt x="424" y="2872"/>
                  </a:cubicBezTo>
                  <a:cubicBezTo>
                    <a:pt x="710" y="3084"/>
                    <a:pt x="1001" y="3291"/>
                    <a:pt x="1295" y="3489"/>
                  </a:cubicBezTo>
                  <a:cubicBezTo>
                    <a:pt x="1341" y="3520"/>
                    <a:pt x="1388" y="3551"/>
                    <a:pt x="1442" y="3551"/>
                  </a:cubicBezTo>
                  <a:cubicBezTo>
                    <a:pt x="1447" y="3545"/>
                    <a:pt x="1526" y="3528"/>
                    <a:pt x="1542" y="3517"/>
                  </a:cubicBezTo>
                  <a:cubicBezTo>
                    <a:pt x="1582" y="3488"/>
                    <a:pt x="1592" y="3472"/>
                    <a:pt x="1643" y="3461"/>
                  </a:cubicBezTo>
                  <a:cubicBezTo>
                    <a:pt x="1752" y="3438"/>
                    <a:pt x="1861" y="3421"/>
                    <a:pt x="1970" y="3400"/>
                  </a:cubicBezTo>
                  <a:cubicBezTo>
                    <a:pt x="2015" y="3391"/>
                    <a:pt x="2063" y="3383"/>
                    <a:pt x="2100" y="3355"/>
                  </a:cubicBezTo>
                  <a:cubicBezTo>
                    <a:pt x="2147" y="3322"/>
                    <a:pt x="2170" y="3266"/>
                    <a:pt x="2191" y="3212"/>
                  </a:cubicBezTo>
                  <a:cubicBezTo>
                    <a:pt x="2263" y="3022"/>
                    <a:pt x="2320" y="2805"/>
                    <a:pt x="2460" y="2651"/>
                  </a:cubicBezTo>
                  <a:cubicBezTo>
                    <a:pt x="2547" y="2557"/>
                    <a:pt x="2638" y="2455"/>
                    <a:pt x="2693" y="2339"/>
                  </a:cubicBezTo>
                  <a:cubicBezTo>
                    <a:pt x="2748" y="2226"/>
                    <a:pt x="2774" y="2103"/>
                    <a:pt x="2812" y="1984"/>
                  </a:cubicBezTo>
                  <a:cubicBezTo>
                    <a:pt x="2833" y="1925"/>
                    <a:pt x="2857" y="1866"/>
                    <a:pt x="2882" y="1808"/>
                  </a:cubicBezTo>
                  <a:cubicBezTo>
                    <a:pt x="2905" y="1752"/>
                    <a:pt x="2942" y="1744"/>
                    <a:pt x="2997" y="1723"/>
                  </a:cubicBezTo>
                  <a:cubicBezTo>
                    <a:pt x="3271" y="1618"/>
                    <a:pt x="3308" y="1332"/>
                    <a:pt x="3249" y="1078"/>
                  </a:cubicBezTo>
                  <a:cubicBezTo>
                    <a:pt x="3174" y="757"/>
                    <a:pt x="3022" y="488"/>
                    <a:pt x="2760" y="303"/>
                  </a:cubicBezTo>
                  <a:cubicBezTo>
                    <a:pt x="2722" y="277"/>
                    <a:pt x="2683" y="252"/>
                    <a:pt x="2638" y="226"/>
                  </a:cubicBezTo>
                  <a:cubicBezTo>
                    <a:pt x="2353" y="70"/>
                    <a:pt x="202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46;p43">
              <a:extLst>
                <a:ext uri="{FF2B5EF4-FFF2-40B4-BE49-F238E27FC236}">
                  <a16:creationId xmlns:a16="http://schemas.microsoft.com/office/drawing/2014/main" id="{3B63F278-2DEA-6013-126D-EB9E8EEA9C4B}"/>
                </a:ext>
              </a:extLst>
            </p:cNvPr>
            <p:cNvSpPr/>
            <p:nvPr/>
          </p:nvSpPr>
          <p:spPr>
            <a:xfrm>
              <a:off x="1730709" y="549667"/>
              <a:ext cx="236961" cy="215940"/>
            </a:xfrm>
            <a:custGeom>
              <a:avLst/>
              <a:gdLst/>
              <a:ahLst/>
              <a:cxnLst/>
              <a:rect l="l" t="t" r="r" b="b"/>
              <a:pathLst>
                <a:path w="1240" h="1130" extrusionOk="0">
                  <a:moveTo>
                    <a:pt x="305" y="0"/>
                  </a:moveTo>
                  <a:cubicBezTo>
                    <a:pt x="264" y="0"/>
                    <a:pt x="226" y="10"/>
                    <a:pt x="195" y="38"/>
                  </a:cubicBezTo>
                  <a:lnTo>
                    <a:pt x="194" y="39"/>
                  </a:lnTo>
                  <a:cubicBezTo>
                    <a:pt x="166" y="65"/>
                    <a:pt x="144" y="93"/>
                    <a:pt x="124" y="126"/>
                  </a:cubicBezTo>
                  <a:cubicBezTo>
                    <a:pt x="97" y="169"/>
                    <a:pt x="77" y="219"/>
                    <a:pt x="62" y="267"/>
                  </a:cubicBezTo>
                  <a:cubicBezTo>
                    <a:pt x="44" y="328"/>
                    <a:pt x="31" y="389"/>
                    <a:pt x="24" y="451"/>
                  </a:cubicBezTo>
                  <a:cubicBezTo>
                    <a:pt x="13" y="519"/>
                    <a:pt x="9" y="591"/>
                    <a:pt x="6" y="660"/>
                  </a:cubicBezTo>
                  <a:cubicBezTo>
                    <a:pt x="4" y="705"/>
                    <a:pt x="4" y="750"/>
                    <a:pt x="3" y="794"/>
                  </a:cubicBezTo>
                  <a:cubicBezTo>
                    <a:pt x="1" y="841"/>
                    <a:pt x="1" y="889"/>
                    <a:pt x="5" y="936"/>
                  </a:cubicBezTo>
                  <a:cubicBezTo>
                    <a:pt x="8" y="974"/>
                    <a:pt x="15" y="1011"/>
                    <a:pt x="29" y="1047"/>
                  </a:cubicBezTo>
                  <a:cubicBezTo>
                    <a:pt x="57" y="1128"/>
                    <a:pt x="132" y="1125"/>
                    <a:pt x="208" y="1128"/>
                  </a:cubicBezTo>
                  <a:cubicBezTo>
                    <a:pt x="244" y="1129"/>
                    <a:pt x="281" y="1129"/>
                    <a:pt x="318" y="1129"/>
                  </a:cubicBezTo>
                  <a:cubicBezTo>
                    <a:pt x="505" y="1129"/>
                    <a:pt x="692" y="1118"/>
                    <a:pt x="878" y="1107"/>
                  </a:cubicBezTo>
                  <a:cubicBezTo>
                    <a:pt x="916" y="1104"/>
                    <a:pt x="955" y="1102"/>
                    <a:pt x="988" y="1085"/>
                  </a:cubicBezTo>
                  <a:cubicBezTo>
                    <a:pt x="1032" y="1063"/>
                    <a:pt x="1047" y="1022"/>
                    <a:pt x="1049" y="977"/>
                  </a:cubicBezTo>
                  <a:cubicBezTo>
                    <a:pt x="1050" y="947"/>
                    <a:pt x="1048" y="915"/>
                    <a:pt x="1045" y="887"/>
                  </a:cubicBezTo>
                  <a:cubicBezTo>
                    <a:pt x="1034" y="772"/>
                    <a:pt x="1108" y="653"/>
                    <a:pt x="1174" y="562"/>
                  </a:cubicBezTo>
                  <a:cubicBezTo>
                    <a:pt x="1179" y="555"/>
                    <a:pt x="1183" y="549"/>
                    <a:pt x="1188" y="543"/>
                  </a:cubicBezTo>
                  <a:cubicBezTo>
                    <a:pt x="1210" y="513"/>
                    <a:pt x="1233" y="482"/>
                    <a:pt x="1238" y="446"/>
                  </a:cubicBezTo>
                  <a:cubicBezTo>
                    <a:pt x="1239" y="438"/>
                    <a:pt x="1239" y="431"/>
                    <a:pt x="1239" y="425"/>
                  </a:cubicBezTo>
                  <a:cubicBezTo>
                    <a:pt x="1238" y="393"/>
                    <a:pt x="1224" y="363"/>
                    <a:pt x="1205" y="337"/>
                  </a:cubicBezTo>
                  <a:cubicBezTo>
                    <a:pt x="1195" y="322"/>
                    <a:pt x="1182" y="307"/>
                    <a:pt x="1168" y="296"/>
                  </a:cubicBezTo>
                  <a:cubicBezTo>
                    <a:pt x="1122" y="257"/>
                    <a:pt x="1064" y="235"/>
                    <a:pt x="1008" y="213"/>
                  </a:cubicBezTo>
                  <a:cubicBezTo>
                    <a:pt x="830" y="146"/>
                    <a:pt x="650" y="79"/>
                    <a:pt x="465" y="29"/>
                  </a:cubicBezTo>
                  <a:cubicBezTo>
                    <a:pt x="417" y="17"/>
                    <a:pt x="359" y="0"/>
                    <a:pt x="305" y="0"/>
                  </a:cubicBezTo>
                  <a:close/>
                </a:path>
              </a:pathLst>
            </a:custGeom>
            <a:solidFill>
              <a:srgbClr val="8E5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47;p43">
              <a:extLst>
                <a:ext uri="{FF2B5EF4-FFF2-40B4-BE49-F238E27FC236}">
                  <a16:creationId xmlns:a16="http://schemas.microsoft.com/office/drawing/2014/main" id="{DB67694B-0BD2-6981-C553-BB316854EE7F}"/>
                </a:ext>
              </a:extLst>
            </p:cNvPr>
            <p:cNvSpPr/>
            <p:nvPr/>
          </p:nvSpPr>
          <p:spPr>
            <a:xfrm>
              <a:off x="1866579" y="653815"/>
              <a:ext cx="38028" cy="41850"/>
            </a:xfrm>
            <a:custGeom>
              <a:avLst/>
              <a:gdLst/>
              <a:ahLst/>
              <a:cxnLst/>
              <a:rect l="l" t="t" r="r" b="b"/>
              <a:pathLst>
                <a:path w="199" h="219" extrusionOk="0">
                  <a:moveTo>
                    <a:pt x="117" y="0"/>
                  </a:moveTo>
                  <a:cubicBezTo>
                    <a:pt x="113" y="0"/>
                    <a:pt x="109" y="0"/>
                    <a:pt x="105" y="1"/>
                  </a:cubicBezTo>
                  <a:cubicBezTo>
                    <a:pt x="95" y="3"/>
                    <a:pt x="86" y="6"/>
                    <a:pt x="77" y="14"/>
                  </a:cubicBezTo>
                  <a:cubicBezTo>
                    <a:pt x="64" y="20"/>
                    <a:pt x="55" y="31"/>
                    <a:pt x="46" y="42"/>
                  </a:cubicBezTo>
                  <a:cubicBezTo>
                    <a:pt x="34" y="60"/>
                    <a:pt x="22" y="77"/>
                    <a:pt x="13" y="96"/>
                  </a:cubicBezTo>
                  <a:cubicBezTo>
                    <a:pt x="5" y="118"/>
                    <a:pt x="1" y="141"/>
                    <a:pt x="7" y="164"/>
                  </a:cubicBezTo>
                  <a:cubicBezTo>
                    <a:pt x="8" y="172"/>
                    <a:pt x="12" y="181"/>
                    <a:pt x="18" y="187"/>
                  </a:cubicBezTo>
                  <a:cubicBezTo>
                    <a:pt x="30" y="206"/>
                    <a:pt x="54" y="218"/>
                    <a:pt x="77" y="218"/>
                  </a:cubicBezTo>
                  <a:cubicBezTo>
                    <a:pt x="84" y="218"/>
                    <a:pt x="90" y="217"/>
                    <a:pt x="96" y="215"/>
                  </a:cubicBezTo>
                  <a:cubicBezTo>
                    <a:pt x="122" y="205"/>
                    <a:pt x="143" y="181"/>
                    <a:pt x="158" y="159"/>
                  </a:cubicBezTo>
                  <a:cubicBezTo>
                    <a:pt x="179" y="128"/>
                    <a:pt x="198" y="94"/>
                    <a:pt x="191" y="60"/>
                  </a:cubicBezTo>
                  <a:cubicBezTo>
                    <a:pt x="189" y="53"/>
                    <a:pt x="187" y="46"/>
                    <a:pt x="183" y="39"/>
                  </a:cubicBezTo>
                  <a:cubicBezTo>
                    <a:pt x="170" y="15"/>
                    <a:pt x="144" y="0"/>
                    <a:pt x="117" y="0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48;p43">
              <a:extLst>
                <a:ext uri="{FF2B5EF4-FFF2-40B4-BE49-F238E27FC236}">
                  <a16:creationId xmlns:a16="http://schemas.microsoft.com/office/drawing/2014/main" id="{7F30EE10-D83C-AC5F-250F-EA67D5EBFD67}"/>
                </a:ext>
              </a:extLst>
            </p:cNvPr>
            <p:cNvSpPr/>
            <p:nvPr/>
          </p:nvSpPr>
          <p:spPr>
            <a:xfrm>
              <a:off x="1848998" y="619990"/>
              <a:ext cx="89051" cy="29238"/>
            </a:xfrm>
            <a:custGeom>
              <a:avLst/>
              <a:gdLst/>
              <a:ahLst/>
              <a:cxnLst/>
              <a:rect l="l" t="t" r="r" b="b"/>
              <a:pathLst>
                <a:path w="466" h="153" extrusionOk="0">
                  <a:moveTo>
                    <a:pt x="193" y="1"/>
                  </a:moveTo>
                  <a:cubicBezTo>
                    <a:pt x="129" y="1"/>
                    <a:pt x="67" y="21"/>
                    <a:pt x="17" y="69"/>
                  </a:cubicBezTo>
                  <a:cubicBezTo>
                    <a:pt x="1" y="83"/>
                    <a:pt x="38" y="100"/>
                    <a:pt x="55" y="100"/>
                  </a:cubicBezTo>
                  <a:cubicBezTo>
                    <a:pt x="57" y="100"/>
                    <a:pt x="59" y="100"/>
                    <a:pt x="60" y="100"/>
                  </a:cubicBezTo>
                  <a:cubicBezTo>
                    <a:pt x="93" y="87"/>
                    <a:pt x="127" y="82"/>
                    <a:pt x="162" y="82"/>
                  </a:cubicBezTo>
                  <a:cubicBezTo>
                    <a:pt x="192" y="82"/>
                    <a:pt x="223" y="86"/>
                    <a:pt x="253" y="93"/>
                  </a:cubicBezTo>
                  <a:cubicBezTo>
                    <a:pt x="286" y="101"/>
                    <a:pt x="318" y="114"/>
                    <a:pt x="349" y="126"/>
                  </a:cubicBezTo>
                  <a:cubicBezTo>
                    <a:pt x="368" y="134"/>
                    <a:pt x="395" y="152"/>
                    <a:pt x="419" y="152"/>
                  </a:cubicBezTo>
                  <a:cubicBezTo>
                    <a:pt x="427" y="152"/>
                    <a:pt x="434" y="151"/>
                    <a:pt x="440" y="146"/>
                  </a:cubicBezTo>
                  <a:cubicBezTo>
                    <a:pt x="465" y="132"/>
                    <a:pt x="454" y="100"/>
                    <a:pt x="436" y="84"/>
                  </a:cubicBezTo>
                  <a:cubicBezTo>
                    <a:pt x="415" y="63"/>
                    <a:pt x="384" y="52"/>
                    <a:pt x="358" y="41"/>
                  </a:cubicBezTo>
                  <a:cubicBezTo>
                    <a:pt x="357" y="41"/>
                    <a:pt x="355" y="39"/>
                    <a:pt x="353" y="39"/>
                  </a:cubicBezTo>
                  <a:cubicBezTo>
                    <a:pt x="303" y="15"/>
                    <a:pt x="248" y="1"/>
                    <a:pt x="193" y="1"/>
                  </a:cubicBezTo>
                  <a:close/>
                </a:path>
              </a:pathLst>
            </a:custGeom>
            <a:solidFill>
              <a:srgbClr val="2D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49;p43">
              <a:extLst>
                <a:ext uri="{FF2B5EF4-FFF2-40B4-BE49-F238E27FC236}">
                  <a16:creationId xmlns:a16="http://schemas.microsoft.com/office/drawing/2014/main" id="{101E9AE5-C3D8-D068-B2D1-131FBF44B26E}"/>
                </a:ext>
              </a:extLst>
            </p:cNvPr>
            <p:cNvSpPr/>
            <p:nvPr/>
          </p:nvSpPr>
          <p:spPr>
            <a:xfrm>
              <a:off x="1746188" y="562852"/>
              <a:ext cx="233712" cy="180205"/>
            </a:xfrm>
            <a:custGeom>
              <a:avLst/>
              <a:gdLst/>
              <a:ahLst/>
              <a:cxnLst/>
              <a:rect l="l" t="t" r="r" b="b"/>
              <a:pathLst>
                <a:path w="1223" h="943" extrusionOk="0">
                  <a:moveTo>
                    <a:pt x="116" y="1"/>
                  </a:moveTo>
                  <a:cubicBezTo>
                    <a:pt x="32" y="1"/>
                    <a:pt x="0" y="88"/>
                    <a:pt x="12" y="181"/>
                  </a:cubicBezTo>
                  <a:cubicBezTo>
                    <a:pt x="23" y="278"/>
                    <a:pt x="55" y="372"/>
                    <a:pt x="101" y="459"/>
                  </a:cubicBezTo>
                  <a:cubicBezTo>
                    <a:pt x="115" y="486"/>
                    <a:pt x="132" y="512"/>
                    <a:pt x="148" y="538"/>
                  </a:cubicBezTo>
                  <a:cubicBezTo>
                    <a:pt x="200" y="615"/>
                    <a:pt x="262" y="682"/>
                    <a:pt x="331" y="740"/>
                  </a:cubicBezTo>
                  <a:cubicBezTo>
                    <a:pt x="383" y="783"/>
                    <a:pt x="440" y="823"/>
                    <a:pt x="497" y="858"/>
                  </a:cubicBezTo>
                  <a:cubicBezTo>
                    <a:pt x="512" y="868"/>
                    <a:pt x="528" y="878"/>
                    <a:pt x="543" y="885"/>
                  </a:cubicBezTo>
                  <a:cubicBezTo>
                    <a:pt x="574" y="903"/>
                    <a:pt x="607" y="916"/>
                    <a:pt x="641" y="927"/>
                  </a:cubicBezTo>
                  <a:cubicBezTo>
                    <a:pt x="678" y="937"/>
                    <a:pt x="714" y="943"/>
                    <a:pt x="748" y="943"/>
                  </a:cubicBezTo>
                  <a:cubicBezTo>
                    <a:pt x="753" y="943"/>
                    <a:pt x="758" y="942"/>
                    <a:pt x="763" y="942"/>
                  </a:cubicBezTo>
                  <a:cubicBezTo>
                    <a:pt x="853" y="938"/>
                    <a:pt x="932" y="901"/>
                    <a:pt x="999" y="843"/>
                  </a:cubicBezTo>
                  <a:cubicBezTo>
                    <a:pt x="1063" y="787"/>
                    <a:pt x="1117" y="712"/>
                    <a:pt x="1155" y="626"/>
                  </a:cubicBezTo>
                  <a:cubicBezTo>
                    <a:pt x="1157" y="622"/>
                    <a:pt x="1158" y="620"/>
                    <a:pt x="1159" y="617"/>
                  </a:cubicBezTo>
                  <a:cubicBezTo>
                    <a:pt x="1183" y="565"/>
                    <a:pt x="1222" y="516"/>
                    <a:pt x="1191" y="455"/>
                  </a:cubicBezTo>
                  <a:cubicBezTo>
                    <a:pt x="1179" y="431"/>
                    <a:pt x="1159" y="413"/>
                    <a:pt x="1137" y="398"/>
                  </a:cubicBezTo>
                  <a:cubicBezTo>
                    <a:pt x="1125" y="389"/>
                    <a:pt x="1113" y="382"/>
                    <a:pt x="1101" y="374"/>
                  </a:cubicBezTo>
                  <a:cubicBezTo>
                    <a:pt x="978" y="299"/>
                    <a:pt x="846" y="246"/>
                    <a:pt x="714" y="198"/>
                  </a:cubicBezTo>
                  <a:cubicBezTo>
                    <a:pt x="679" y="186"/>
                    <a:pt x="643" y="174"/>
                    <a:pt x="608" y="161"/>
                  </a:cubicBezTo>
                  <a:cubicBezTo>
                    <a:pt x="519" y="130"/>
                    <a:pt x="432" y="99"/>
                    <a:pt x="344" y="68"/>
                  </a:cubicBezTo>
                  <a:cubicBezTo>
                    <a:pt x="282" y="47"/>
                    <a:pt x="220" y="26"/>
                    <a:pt x="158" y="7"/>
                  </a:cubicBezTo>
                  <a:cubicBezTo>
                    <a:pt x="143" y="3"/>
                    <a:pt x="129" y="1"/>
                    <a:pt x="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50;p43">
              <a:extLst>
                <a:ext uri="{FF2B5EF4-FFF2-40B4-BE49-F238E27FC236}">
                  <a16:creationId xmlns:a16="http://schemas.microsoft.com/office/drawing/2014/main" id="{3BA2BCC6-C0E9-0563-5336-9D2F400827FA}"/>
                </a:ext>
              </a:extLst>
            </p:cNvPr>
            <p:cNvSpPr/>
            <p:nvPr/>
          </p:nvSpPr>
          <p:spPr>
            <a:xfrm>
              <a:off x="1849953" y="682288"/>
              <a:ext cx="116952" cy="60769"/>
            </a:xfrm>
            <a:custGeom>
              <a:avLst/>
              <a:gdLst/>
              <a:ahLst/>
              <a:cxnLst/>
              <a:rect l="l" t="t" r="r" b="b"/>
              <a:pathLst>
                <a:path w="612" h="318" extrusionOk="0">
                  <a:moveTo>
                    <a:pt x="612" y="1"/>
                  </a:moveTo>
                  <a:lnTo>
                    <a:pt x="0" y="260"/>
                  </a:lnTo>
                  <a:cubicBezTo>
                    <a:pt x="31" y="278"/>
                    <a:pt x="64" y="291"/>
                    <a:pt x="98" y="302"/>
                  </a:cubicBezTo>
                  <a:cubicBezTo>
                    <a:pt x="135" y="312"/>
                    <a:pt x="170" y="318"/>
                    <a:pt x="204" y="318"/>
                  </a:cubicBezTo>
                  <a:cubicBezTo>
                    <a:pt x="210" y="318"/>
                    <a:pt x="216" y="317"/>
                    <a:pt x="221" y="317"/>
                  </a:cubicBezTo>
                  <a:lnTo>
                    <a:pt x="456" y="218"/>
                  </a:lnTo>
                  <a:cubicBezTo>
                    <a:pt x="521" y="162"/>
                    <a:pt x="574" y="87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51;p43">
              <a:extLst>
                <a:ext uri="{FF2B5EF4-FFF2-40B4-BE49-F238E27FC236}">
                  <a16:creationId xmlns:a16="http://schemas.microsoft.com/office/drawing/2014/main" id="{0E648679-7AF0-816F-B999-92EAD06C0BB0}"/>
                </a:ext>
              </a:extLst>
            </p:cNvPr>
            <p:cNvSpPr/>
            <p:nvPr/>
          </p:nvSpPr>
          <p:spPr>
            <a:xfrm>
              <a:off x="1765106" y="600690"/>
              <a:ext cx="198359" cy="103575"/>
            </a:xfrm>
            <a:custGeom>
              <a:avLst/>
              <a:gdLst/>
              <a:ahLst/>
              <a:cxnLst/>
              <a:rect l="l" t="t" r="r" b="b"/>
              <a:pathLst>
                <a:path w="1038" h="542" extrusionOk="0">
                  <a:moveTo>
                    <a:pt x="614" y="0"/>
                  </a:moveTo>
                  <a:lnTo>
                    <a:pt x="1" y="261"/>
                  </a:lnTo>
                  <a:cubicBezTo>
                    <a:pt x="15" y="288"/>
                    <a:pt x="32" y="314"/>
                    <a:pt x="48" y="340"/>
                  </a:cubicBezTo>
                  <a:cubicBezTo>
                    <a:pt x="100" y="417"/>
                    <a:pt x="162" y="484"/>
                    <a:pt x="231" y="542"/>
                  </a:cubicBezTo>
                  <a:lnTo>
                    <a:pt x="1037" y="201"/>
                  </a:lnTo>
                  <a:cubicBezTo>
                    <a:pt x="1025" y="193"/>
                    <a:pt x="1014" y="185"/>
                    <a:pt x="1001" y="176"/>
                  </a:cubicBezTo>
                  <a:cubicBezTo>
                    <a:pt x="878" y="101"/>
                    <a:pt x="746" y="48"/>
                    <a:pt x="614" y="0"/>
                  </a:cubicBezTo>
                  <a:close/>
                </a:path>
              </a:pathLst>
            </a:custGeom>
            <a:solidFill>
              <a:srgbClr val="FFFFFF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52;p43">
              <a:extLst>
                <a:ext uri="{FF2B5EF4-FFF2-40B4-BE49-F238E27FC236}">
                  <a16:creationId xmlns:a16="http://schemas.microsoft.com/office/drawing/2014/main" id="{A0FD8037-E3B0-CD43-A44B-4D8EB8C1429F}"/>
                </a:ext>
              </a:extLst>
            </p:cNvPr>
            <p:cNvSpPr/>
            <p:nvPr/>
          </p:nvSpPr>
          <p:spPr>
            <a:xfrm>
              <a:off x="1753641" y="557502"/>
              <a:ext cx="233139" cy="160331"/>
            </a:xfrm>
            <a:custGeom>
              <a:avLst/>
              <a:gdLst/>
              <a:ahLst/>
              <a:cxnLst/>
              <a:rect l="l" t="t" r="r" b="b"/>
              <a:pathLst>
                <a:path w="1220" h="839" extrusionOk="0">
                  <a:moveTo>
                    <a:pt x="74" y="1"/>
                  </a:moveTo>
                  <a:cubicBezTo>
                    <a:pt x="59" y="12"/>
                    <a:pt x="44" y="28"/>
                    <a:pt x="29" y="42"/>
                  </a:cubicBezTo>
                  <a:cubicBezTo>
                    <a:pt x="20" y="58"/>
                    <a:pt x="9" y="69"/>
                    <a:pt x="1" y="83"/>
                  </a:cubicBezTo>
                  <a:cubicBezTo>
                    <a:pt x="9" y="91"/>
                    <a:pt x="16" y="95"/>
                    <a:pt x="25" y="99"/>
                  </a:cubicBezTo>
                  <a:cubicBezTo>
                    <a:pt x="199" y="143"/>
                    <a:pt x="370" y="200"/>
                    <a:pt x="536" y="265"/>
                  </a:cubicBezTo>
                  <a:cubicBezTo>
                    <a:pt x="544" y="265"/>
                    <a:pt x="552" y="268"/>
                    <a:pt x="560" y="277"/>
                  </a:cubicBezTo>
                  <a:lnTo>
                    <a:pt x="563" y="277"/>
                  </a:lnTo>
                  <a:cubicBezTo>
                    <a:pt x="609" y="292"/>
                    <a:pt x="650" y="307"/>
                    <a:pt x="692" y="329"/>
                  </a:cubicBezTo>
                  <a:lnTo>
                    <a:pt x="696" y="329"/>
                  </a:lnTo>
                  <a:cubicBezTo>
                    <a:pt x="783" y="364"/>
                    <a:pt x="871" y="402"/>
                    <a:pt x="955" y="447"/>
                  </a:cubicBezTo>
                  <a:cubicBezTo>
                    <a:pt x="974" y="451"/>
                    <a:pt x="989" y="459"/>
                    <a:pt x="1004" y="471"/>
                  </a:cubicBezTo>
                  <a:cubicBezTo>
                    <a:pt x="1012" y="471"/>
                    <a:pt x="1020" y="474"/>
                    <a:pt x="1023" y="478"/>
                  </a:cubicBezTo>
                  <a:cubicBezTo>
                    <a:pt x="1035" y="482"/>
                    <a:pt x="1043" y="490"/>
                    <a:pt x="1053" y="494"/>
                  </a:cubicBezTo>
                  <a:cubicBezTo>
                    <a:pt x="1057" y="498"/>
                    <a:pt x="1064" y="498"/>
                    <a:pt x="1068" y="502"/>
                  </a:cubicBezTo>
                  <a:cubicBezTo>
                    <a:pt x="1073" y="505"/>
                    <a:pt x="1077" y="505"/>
                    <a:pt x="1080" y="505"/>
                  </a:cubicBezTo>
                  <a:cubicBezTo>
                    <a:pt x="1084" y="509"/>
                    <a:pt x="1092" y="513"/>
                    <a:pt x="1095" y="518"/>
                  </a:cubicBezTo>
                  <a:cubicBezTo>
                    <a:pt x="1095" y="521"/>
                    <a:pt x="1095" y="529"/>
                    <a:pt x="1084" y="551"/>
                  </a:cubicBezTo>
                  <a:lnTo>
                    <a:pt x="1054" y="616"/>
                  </a:lnTo>
                  <a:lnTo>
                    <a:pt x="1013" y="701"/>
                  </a:lnTo>
                  <a:lnTo>
                    <a:pt x="984" y="762"/>
                  </a:lnTo>
                  <a:cubicBezTo>
                    <a:pt x="968" y="786"/>
                    <a:pt x="975" y="812"/>
                    <a:pt x="1002" y="828"/>
                  </a:cubicBezTo>
                  <a:cubicBezTo>
                    <a:pt x="1002" y="828"/>
                    <a:pt x="1006" y="835"/>
                    <a:pt x="1011" y="835"/>
                  </a:cubicBezTo>
                  <a:cubicBezTo>
                    <a:pt x="1018" y="839"/>
                    <a:pt x="1026" y="839"/>
                    <a:pt x="1033" y="839"/>
                  </a:cubicBezTo>
                  <a:cubicBezTo>
                    <a:pt x="1042" y="839"/>
                    <a:pt x="1049" y="835"/>
                    <a:pt x="1057" y="831"/>
                  </a:cubicBezTo>
                  <a:cubicBezTo>
                    <a:pt x="1068" y="828"/>
                    <a:pt x="1077" y="819"/>
                    <a:pt x="1084" y="808"/>
                  </a:cubicBezTo>
                  <a:lnTo>
                    <a:pt x="1186" y="596"/>
                  </a:lnTo>
                  <a:cubicBezTo>
                    <a:pt x="1192" y="572"/>
                    <a:pt x="1219" y="523"/>
                    <a:pt x="1192" y="469"/>
                  </a:cubicBezTo>
                  <a:cubicBezTo>
                    <a:pt x="1177" y="436"/>
                    <a:pt x="1147" y="416"/>
                    <a:pt x="1128" y="409"/>
                  </a:cubicBezTo>
                  <a:lnTo>
                    <a:pt x="1124" y="409"/>
                  </a:lnTo>
                  <a:cubicBezTo>
                    <a:pt x="1120" y="405"/>
                    <a:pt x="1120" y="405"/>
                    <a:pt x="1116" y="405"/>
                  </a:cubicBezTo>
                  <a:cubicBezTo>
                    <a:pt x="1093" y="394"/>
                    <a:pt x="1075" y="381"/>
                    <a:pt x="1052" y="375"/>
                  </a:cubicBezTo>
                  <a:cubicBezTo>
                    <a:pt x="885" y="287"/>
                    <a:pt x="711" y="213"/>
                    <a:pt x="536" y="152"/>
                  </a:cubicBezTo>
                  <a:cubicBezTo>
                    <a:pt x="385" y="91"/>
                    <a:pt x="229" y="42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53;p43">
              <a:extLst>
                <a:ext uri="{FF2B5EF4-FFF2-40B4-BE49-F238E27FC236}">
                  <a16:creationId xmlns:a16="http://schemas.microsoft.com/office/drawing/2014/main" id="{27893B9D-9B6F-C736-8B5E-A59B4FF4A1DE}"/>
                </a:ext>
              </a:extLst>
            </p:cNvPr>
            <p:cNvSpPr/>
            <p:nvPr/>
          </p:nvSpPr>
          <p:spPr>
            <a:xfrm>
              <a:off x="1710835" y="635087"/>
              <a:ext cx="238107" cy="327159"/>
            </a:xfrm>
            <a:custGeom>
              <a:avLst/>
              <a:gdLst/>
              <a:ahLst/>
              <a:cxnLst/>
              <a:rect l="l" t="t" r="r" b="b"/>
              <a:pathLst>
                <a:path w="1246" h="1712" extrusionOk="0">
                  <a:moveTo>
                    <a:pt x="126" y="1"/>
                  </a:moveTo>
                  <a:cubicBezTo>
                    <a:pt x="115" y="70"/>
                    <a:pt x="112" y="140"/>
                    <a:pt x="109" y="211"/>
                  </a:cubicBezTo>
                  <a:cubicBezTo>
                    <a:pt x="134" y="295"/>
                    <a:pt x="164" y="378"/>
                    <a:pt x="198" y="459"/>
                  </a:cubicBezTo>
                  <a:cubicBezTo>
                    <a:pt x="165" y="460"/>
                    <a:pt x="135" y="468"/>
                    <a:pt x="109" y="487"/>
                  </a:cubicBezTo>
                  <a:cubicBezTo>
                    <a:pt x="89" y="502"/>
                    <a:pt x="73" y="525"/>
                    <a:pt x="58" y="557"/>
                  </a:cubicBezTo>
                  <a:cubicBezTo>
                    <a:pt x="40" y="602"/>
                    <a:pt x="33" y="650"/>
                    <a:pt x="27" y="698"/>
                  </a:cubicBezTo>
                  <a:cubicBezTo>
                    <a:pt x="1" y="966"/>
                    <a:pt x="45" y="1243"/>
                    <a:pt x="154" y="1489"/>
                  </a:cubicBezTo>
                  <a:cubicBezTo>
                    <a:pt x="180" y="1553"/>
                    <a:pt x="213" y="1629"/>
                    <a:pt x="267" y="1675"/>
                  </a:cubicBezTo>
                  <a:cubicBezTo>
                    <a:pt x="300" y="1705"/>
                    <a:pt x="345" y="1711"/>
                    <a:pt x="390" y="1711"/>
                  </a:cubicBezTo>
                  <a:cubicBezTo>
                    <a:pt x="414" y="1711"/>
                    <a:pt x="438" y="1709"/>
                    <a:pt x="460" y="1708"/>
                  </a:cubicBezTo>
                  <a:cubicBezTo>
                    <a:pt x="486" y="1706"/>
                    <a:pt x="512" y="1704"/>
                    <a:pt x="538" y="1700"/>
                  </a:cubicBezTo>
                  <a:cubicBezTo>
                    <a:pt x="751" y="1668"/>
                    <a:pt x="931" y="1544"/>
                    <a:pt x="1054" y="1360"/>
                  </a:cubicBezTo>
                  <a:cubicBezTo>
                    <a:pt x="1137" y="1233"/>
                    <a:pt x="1193" y="1085"/>
                    <a:pt x="1218" y="934"/>
                  </a:cubicBezTo>
                  <a:cubicBezTo>
                    <a:pt x="1233" y="835"/>
                    <a:pt x="1246" y="735"/>
                    <a:pt x="1229" y="630"/>
                  </a:cubicBezTo>
                  <a:cubicBezTo>
                    <a:pt x="1224" y="602"/>
                    <a:pt x="1209" y="585"/>
                    <a:pt x="1196" y="561"/>
                  </a:cubicBezTo>
                  <a:cubicBezTo>
                    <a:pt x="1186" y="538"/>
                    <a:pt x="1155" y="532"/>
                    <a:pt x="1128" y="532"/>
                  </a:cubicBezTo>
                  <a:cubicBezTo>
                    <a:pt x="1126" y="532"/>
                    <a:pt x="1123" y="532"/>
                    <a:pt x="1121" y="532"/>
                  </a:cubicBezTo>
                  <a:cubicBezTo>
                    <a:pt x="987" y="537"/>
                    <a:pt x="852" y="548"/>
                    <a:pt x="719" y="548"/>
                  </a:cubicBezTo>
                  <a:cubicBezTo>
                    <a:pt x="696" y="548"/>
                    <a:pt x="673" y="547"/>
                    <a:pt x="650" y="547"/>
                  </a:cubicBezTo>
                  <a:cubicBezTo>
                    <a:pt x="593" y="546"/>
                    <a:pt x="535" y="521"/>
                    <a:pt x="481" y="507"/>
                  </a:cubicBezTo>
                  <a:cubicBezTo>
                    <a:pt x="414" y="492"/>
                    <a:pt x="347" y="471"/>
                    <a:pt x="279" y="464"/>
                  </a:cubicBezTo>
                  <a:cubicBezTo>
                    <a:pt x="274" y="464"/>
                    <a:pt x="270" y="464"/>
                    <a:pt x="267" y="463"/>
                  </a:cubicBezTo>
                  <a:cubicBezTo>
                    <a:pt x="202" y="315"/>
                    <a:pt x="155" y="160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54;p43">
              <a:extLst>
                <a:ext uri="{FF2B5EF4-FFF2-40B4-BE49-F238E27FC236}">
                  <a16:creationId xmlns:a16="http://schemas.microsoft.com/office/drawing/2014/main" id="{FAD9D76E-3A2F-17A2-B459-9D6A71E52A12}"/>
                </a:ext>
              </a:extLst>
            </p:cNvPr>
            <p:cNvSpPr/>
            <p:nvPr/>
          </p:nvSpPr>
          <p:spPr>
            <a:xfrm>
              <a:off x="1272268" y="1142641"/>
              <a:ext cx="358690" cy="926441"/>
            </a:xfrm>
            <a:custGeom>
              <a:avLst/>
              <a:gdLst/>
              <a:ahLst/>
              <a:cxnLst/>
              <a:rect l="l" t="t" r="r" b="b"/>
              <a:pathLst>
                <a:path w="1877" h="4848" extrusionOk="0">
                  <a:moveTo>
                    <a:pt x="32" y="1"/>
                  </a:moveTo>
                  <a:cubicBezTo>
                    <a:pt x="16" y="1"/>
                    <a:pt x="0" y="7"/>
                    <a:pt x="0" y="18"/>
                  </a:cubicBezTo>
                  <a:cubicBezTo>
                    <a:pt x="19" y="393"/>
                    <a:pt x="53" y="765"/>
                    <a:pt x="104" y="1137"/>
                  </a:cubicBezTo>
                  <a:cubicBezTo>
                    <a:pt x="152" y="1507"/>
                    <a:pt x="218" y="1874"/>
                    <a:pt x="298" y="2237"/>
                  </a:cubicBezTo>
                  <a:cubicBezTo>
                    <a:pt x="378" y="2597"/>
                    <a:pt x="462" y="2960"/>
                    <a:pt x="596" y="3305"/>
                  </a:cubicBezTo>
                  <a:cubicBezTo>
                    <a:pt x="709" y="3597"/>
                    <a:pt x="864" y="3874"/>
                    <a:pt x="1055" y="4124"/>
                  </a:cubicBezTo>
                  <a:cubicBezTo>
                    <a:pt x="1245" y="4370"/>
                    <a:pt x="1467" y="4589"/>
                    <a:pt x="1715" y="4773"/>
                  </a:cubicBezTo>
                  <a:lnTo>
                    <a:pt x="1808" y="4839"/>
                  </a:lnTo>
                  <a:cubicBezTo>
                    <a:pt x="1816" y="4845"/>
                    <a:pt x="1826" y="4848"/>
                    <a:pt x="1837" y="4848"/>
                  </a:cubicBezTo>
                  <a:cubicBezTo>
                    <a:pt x="1842" y="4848"/>
                    <a:pt x="1847" y="4847"/>
                    <a:pt x="1852" y="4846"/>
                  </a:cubicBezTo>
                  <a:cubicBezTo>
                    <a:pt x="1859" y="4842"/>
                    <a:pt x="1876" y="4831"/>
                    <a:pt x="1863" y="4822"/>
                  </a:cubicBezTo>
                  <a:cubicBezTo>
                    <a:pt x="1608" y="4647"/>
                    <a:pt x="1379" y="4436"/>
                    <a:pt x="1184" y="4197"/>
                  </a:cubicBezTo>
                  <a:cubicBezTo>
                    <a:pt x="988" y="3959"/>
                    <a:pt x="827" y="3694"/>
                    <a:pt x="705" y="3411"/>
                  </a:cubicBezTo>
                  <a:cubicBezTo>
                    <a:pt x="560" y="3075"/>
                    <a:pt x="473" y="2717"/>
                    <a:pt x="391" y="2361"/>
                  </a:cubicBezTo>
                  <a:cubicBezTo>
                    <a:pt x="307" y="1999"/>
                    <a:pt x="239" y="1632"/>
                    <a:pt x="186" y="1262"/>
                  </a:cubicBezTo>
                  <a:cubicBezTo>
                    <a:pt x="133" y="895"/>
                    <a:pt x="95" y="526"/>
                    <a:pt x="74" y="155"/>
                  </a:cubicBezTo>
                  <a:cubicBezTo>
                    <a:pt x="72" y="109"/>
                    <a:pt x="69" y="63"/>
                    <a:pt x="65" y="18"/>
                  </a:cubicBezTo>
                  <a:cubicBezTo>
                    <a:pt x="65" y="7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55;p43">
              <a:extLst>
                <a:ext uri="{FF2B5EF4-FFF2-40B4-BE49-F238E27FC236}">
                  <a16:creationId xmlns:a16="http://schemas.microsoft.com/office/drawing/2014/main" id="{71C260CA-374B-BF46-5BB0-5EB4F3331D23}"/>
                </a:ext>
              </a:extLst>
            </p:cNvPr>
            <p:cNvSpPr/>
            <p:nvPr/>
          </p:nvSpPr>
          <p:spPr>
            <a:xfrm>
              <a:off x="1633059" y="906827"/>
              <a:ext cx="122302" cy="778531"/>
            </a:xfrm>
            <a:custGeom>
              <a:avLst/>
              <a:gdLst/>
              <a:ahLst/>
              <a:cxnLst/>
              <a:rect l="l" t="t" r="r" b="b"/>
              <a:pathLst>
                <a:path w="640" h="4074" extrusionOk="0">
                  <a:moveTo>
                    <a:pt x="47" y="0"/>
                  </a:moveTo>
                  <a:cubicBezTo>
                    <a:pt x="25" y="0"/>
                    <a:pt x="1" y="10"/>
                    <a:pt x="15" y="24"/>
                  </a:cubicBezTo>
                  <a:cubicBezTo>
                    <a:pt x="191" y="185"/>
                    <a:pt x="261" y="426"/>
                    <a:pt x="308" y="651"/>
                  </a:cubicBezTo>
                  <a:cubicBezTo>
                    <a:pt x="365" y="921"/>
                    <a:pt x="397" y="1196"/>
                    <a:pt x="417" y="1468"/>
                  </a:cubicBezTo>
                  <a:cubicBezTo>
                    <a:pt x="455" y="2023"/>
                    <a:pt x="440" y="2578"/>
                    <a:pt x="468" y="3132"/>
                  </a:cubicBezTo>
                  <a:cubicBezTo>
                    <a:pt x="483" y="3442"/>
                    <a:pt x="512" y="3751"/>
                    <a:pt x="572" y="4056"/>
                  </a:cubicBezTo>
                  <a:cubicBezTo>
                    <a:pt x="574" y="4068"/>
                    <a:pt x="590" y="4073"/>
                    <a:pt x="606" y="4073"/>
                  </a:cubicBezTo>
                  <a:cubicBezTo>
                    <a:pt x="623" y="4073"/>
                    <a:pt x="640" y="4067"/>
                    <a:pt x="638" y="4056"/>
                  </a:cubicBezTo>
                  <a:cubicBezTo>
                    <a:pt x="531" y="3506"/>
                    <a:pt x="521" y="2944"/>
                    <a:pt x="512" y="2386"/>
                  </a:cubicBezTo>
                  <a:cubicBezTo>
                    <a:pt x="504" y="1828"/>
                    <a:pt x="495" y="1266"/>
                    <a:pt x="387" y="717"/>
                  </a:cubicBezTo>
                  <a:cubicBezTo>
                    <a:pt x="336" y="463"/>
                    <a:pt x="269" y="190"/>
                    <a:pt x="72" y="7"/>
                  </a:cubicBezTo>
                  <a:cubicBezTo>
                    <a:pt x="67" y="3"/>
                    <a:pt x="57" y="0"/>
                    <a:pt x="4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56;p43">
              <a:extLst>
                <a:ext uri="{FF2B5EF4-FFF2-40B4-BE49-F238E27FC236}">
                  <a16:creationId xmlns:a16="http://schemas.microsoft.com/office/drawing/2014/main" id="{D418BFE2-BE76-6576-E571-2C2B799D1845}"/>
                </a:ext>
              </a:extLst>
            </p:cNvPr>
            <p:cNvSpPr/>
            <p:nvPr/>
          </p:nvSpPr>
          <p:spPr>
            <a:xfrm>
              <a:off x="1859891" y="1993979"/>
              <a:ext cx="155744" cy="191671"/>
            </a:xfrm>
            <a:custGeom>
              <a:avLst/>
              <a:gdLst/>
              <a:ahLst/>
              <a:cxnLst/>
              <a:rect l="l" t="t" r="r" b="b"/>
              <a:pathLst>
                <a:path w="815" h="1003" extrusionOk="0">
                  <a:moveTo>
                    <a:pt x="776" y="1"/>
                  </a:moveTo>
                  <a:cubicBezTo>
                    <a:pt x="763" y="1"/>
                    <a:pt x="749" y="5"/>
                    <a:pt x="745" y="13"/>
                  </a:cubicBezTo>
                  <a:cubicBezTo>
                    <a:pt x="614" y="301"/>
                    <a:pt x="433" y="567"/>
                    <a:pt x="211" y="794"/>
                  </a:cubicBezTo>
                  <a:cubicBezTo>
                    <a:pt x="147" y="858"/>
                    <a:pt x="81" y="919"/>
                    <a:pt x="12" y="977"/>
                  </a:cubicBezTo>
                  <a:cubicBezTo>
                    <a:pt x="1" y="987"/>
                    <a:pt x="15" y="996"/>
                    <a:pt x="25" y="1000"/>
                  </a:cubicBezTo>
                  <a:cubicBezTo>
                    <a:pt x="29" y="1002"/>
                    <a:pt x="34" y="1002"/>
                    <a:pt x="40" y="1002"/>
                  </a:cubicBezTo>
                  <a:cubicBezTo>
                    <a:pt x="50" y="1002"/>
                    <a:pt x="62" y="1000"/>
                    <a:pt x="69" y="993"/>
                  </a:cubicBezTo>
                  <a:cubicBezTo>
                    <a:pt x="313" y="789"/>
                    <a:pt x="522" y="542"/>
                    <a:pt x="683" y="266"/>
                  </a:cubicBezTo>
                  <a:cubicBezTo>
                    <a:pt x="729" y="186"/>
                    <a:pt x="771" y="105"/>
                    <a:pt x="810" y="21"/>
                  </a:cubicBezTo>
                  <a:cubicBezTo>
                    <a:pt x="815" y="8"/>
                    <a:pt x="795" y="1"/>
                    <a:pt x="776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57;p43">
              <a:extLst>
                <a:ext uri="{FF2B5EF4-FFF2-40B4-BE49-F238E27FC236}">
                  <a16:creationId xmlns:a16="http://schemas.microsoft.com/office/drawing/2014/main" id="{C4439F18-F09E-D551-E496-C131601505C9}"/>
                </a:ext>
              </a:extLst>
            </p:cNvPr>
            <p:cNvSpPr/>
            <p:nvPr/>
          </p:nvSpPr>
          <p:spPr>
            <a:xfrm>
              <a:off x="1451325" y="745732"/>
              <a:ext cx="211736" cy="118672"/>
            </a:xfrm>
            <a:custGeom>
              <a:avLst/>
              <a:gdLst/>
              <a:ahLst/>
              <a:cxnLst/>
              <a:rect l="l" t="t" r="r" b="b"/>
              <a:pathLst>
                <a:path w="1108" h="621" extrusionOk="0">
                  <a:moveTo>
                    <a:pt x="37" y="1"/>
                  </a:moveTo>
                  <a:cubicBezTo>
                    <a:pt x="27" y="1"/>
                    <a:pt x="16" y="3"/>
                    <a:pt x="10" y="10"/>
                  </a:cubicBezTo>
                  <a:cubicBezTo>
                    <a:pt x="1" y="21"/>
                    <a:pt x="10" y="30"/>
                    <a:pt x="21" y="34"/>
                  </a:cubicBezTo>
                  <a:cubicBezTo>
                    <a:pt x="396" y="154"/>
                    <a:pt x="743" y="352"/>
                    <a:pt x="1034" y="615"/>
                  </a:cubicBezTo>
                  <a:cubicBezTo>
                    <a:pt x="1039" y="618"/>
                    <a:pt x="1048" y="620"/>
                    <a:pt x="1058" y="620"/>
                  </a:cubicBezTo>
                  <a:cubicBezTo>
                    <a:pt x="1081" y="620"/>
                    <a:pt x="1107" y="610"/>
                    <a:pt x="1091" y="597"/>
                  </a:cubicBezTo>
                  <a:cubicBezTo>
                    <a:pt x="858" y="388"/>
                    <a:pt x="593" y="218"/>
                    <a:pt x="306" y="97"/>
                  </a:cubicBezTo>
                  <a:cubicBezTo>
                    <a:pt x="225" y="62"/>
                    <a:pt x="140" y="31"/>
                    <a:pt x="55" y="4"/>
                  </a:cubicBezTo>
                  <a:cubicBezTo>
                    <a:pt x="51" y="2"/>
                    <a:pt x="44" y="1"/>
                    <a:pt x="37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58;p43">
              <a:extLst>
                <a:ext uri="{FF2B5EF4-FFF2-40B4-BE49-F238E27FC236}">
                  <a16:creationId xmlns:a16="http://schemas.microsoft.com/office/drawing/2014/main" id="{9A685E90-EC3F-371F-0D45-CD385E28128B}"/>
                </a:ext>
              </a:extLst>
            </p:cNvPr>
            <p:cNvSpPr/>
            <p:nvPr/>
          </p:nvSpPr>
          <p:spPr>
            <a:xfrm>
              <a:off x="841535" y="2713077"/>
              <a:ext cx="247662" cy="1473935"/>
            </a:xfrm>
            <a:custGeom>
              <a:avLst/>
              <a:gdLst/>
              <a:ahLst/>
              <a:cxnLst/>
              <a:rect l="l" t="t" r="r" b="b"/>
              <a:pathLst>
                <a:path w="1296" h="7713" extrusionOk="0">
                  <a:moveTo>
                    <a:pt x="34" y="0"/>
                  </a:moveTo>
                  <a:cubicBezTo>
                    <a:pt x="17" y="0"/>
                    <a:pt x="0" y="7"/>
                    <a:pt x="2" y="17"/>
                  </a:cubicBezTo>
                  <a:cubicBezTo>
                    <a:pt x="197" y="1011"/>
                    <a:pt x="378" y="2008"/>
                    <a:pt x="545" y="3006"/>
                  </a:cubicBezTo>
                  <a:cubicBezTo>
                    <a:pt x="711" y="4004"/>
                    <a:pt x="865" y="5006"/>
                    <a:pt x="1006" y="6008"/>
                  </a:cubicBezTo>
                  <a:cubicBezTo>
                    <a:pt x="1086" y="6570"/>
                    <a:pt x="1159" y="7133"/>
                    <a:pt x="1228" y="7696"/>
                  </a:cubicBezTo>
                  <a:cubicBezTo>
                    <a:pt x="1230" y="7707"/>
                    <a:pt x="1247" y="7713"/>
                    <a:pt x="1263" y="7713"/>
                  </a:cubicBezTo>
                  <a:cubicBezTo>
                    <a:pt x="1280" y="7713"/>
                    <a:pt x="1296" y="7707"/>
                    <a:pt x="1294" y="7696"/>
                  </a:cubicBezTo>
                  <a:cubicBezTo>
                    <a:pt x="1170" y="6690"/>
                    <a:pt x="1032" y="5687"/>
                    <a:pt x="880" y="4685"/>
                  </a:cubicBezTo>
                  <a:cubicBezTo>
                    <a:pt x="727" y="3685"/>
                    <a:pt x="562" y="2686"/>
                    <a:pt x="383" y="1688"/>
                  </a:cubicBezTo>
                  <a:cubicBezTo>
                    <a:pt x="281" y="1130"/>
                    <a:pt x="177" y="572"/>
                    <a:pt x="69" y="17"/>
                  </a:cubicBezTo>
                  <a:cubicBezTo>
                    <a:pt x="66" y="6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59;p43">
              <a:extLst>
                <a:ext uri="{FF2B5EF4-FFF2-40B4-BE49-F238E27FC236}">
                  <a16:creationId xmlns:a16="http://schemas.microsoft.com/office/drawing/2014/main" id="{FBA322FF-FFC4-EF1B-8A66-EDB058D86288}"/>
                </a:ext>
              </a:extLst>
            </p:cNvPr>
            <p:cNvSpPr/>
            <p:nvPr/>
          </p:nvSpPr>
          <p:spPr>
            <a:xfrm>
              <a:off x="941288" y="1872250"/>
              <a:ext cx="210016" cy="48539"/>
            </a:xfrm>
            <a:custGeom>
              <a:avLst/>
              <a:gdLst/>
              <a:ahLst/>
              <a:cxnLst/>
              <a:rect l="l" t="t" r="r" b="b"/>
              <a:pathLst>
                <a:path w="1099" h="254" extrusionOk="0">
                  <a:moveTo>
                    <a:pt x="35" y="1"/>
                  </a:moveTo>
                  <a:cubicBezTo>
                    <a:pt x="25" y="1"/>
                    <a:pt x="15" y="3"/>
                    <a:pt x="9" y="10"/>
                  </a:cubicBezTo>
                  <a:cubicBezTo>
                    <a:pt x="0" y="20"/>
                    <a:pt x="9" y="29"/>
                    <a:pt x="21" y="32"/>
                  </a:cubicBezTo>
                  <a:cubicBezTo>
                    <a:pt x="360" y="128"/>
                    <a:pt x="704" y="201"/>
                    <a:pt x="1052" y="253"/>
                  </a:cubicBezTo>
                  <a:cubicBezTo>
                    <a:pt x="1055" y="253"/>
                    <a:pt x="1058" y="253"/>
                    <a:pt x="1061" y="253"/>
                  </a:cubicBezTo>
                  <a:cubicBezTo>
                    <a:pt x="1073" y="253"/>
                    <a:pt x="1089" y="251"/>
                    <a:pt x="1093" y="241"/>
                  </a:cubicBezTo>
                  <a:cubicBezTo>
                    <a:pt x="1099" y="227"/>
                    <a:pt x="1080" y="222"/>
                    <a:pt x="1071" y="221"/>
                  </a:cubicBezTo>
                  <a:cubicBezTo>
                    <a:pt x="729" y="169"/>
                    <a:pt x="389" y="97"/>
                    <a:pt x="54" y="4"/>
                  </a:cubicBezTo>
                  <a:cubicBezTo>
                    <a:pt x="49" y="2"/>
                    <a:pt x="42" y="1"/>
                    <a:pt x="35" y="1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0;p43">
              <a:extLst>
                <a:ext uri="{FF2B5EF4-FFF2-40B4-BE49-F238E27FC236}">
                  <a16:creationId xmlns:a16="http://schemas.microsoft.com/office/drawing/2014/main" id="{B4ACEB95-6D48-C810-02B2-61FCDD283C62}"/>
                </a:ext>
              </a:extLst>
            </p:cNvPr>
            <p:cNvSpPr/>
            <p:nvPr/>
          </p:nvSpPr>
          <p:spPr>
            <a:xfrm>
              <a:off x="931924" y="1953657"/>
              <a:ext cx="192626" cy="34206"/>
            </a:xfrm>
            <a:custGeom>
              <a:avLst/>
              <a:gdLst/>
              <a:ahLst/>
              <a:cxnLst/>
              <a:rect l="l" t="t" r="r" b="b"/>
              <a:pathLst>
                <a:path w="1008" h="179" extrusionOk="0">
                  <a:moveTo>
                    <a:pt x="37" y="0"/>
                  </a:moveTo>
                  <a:cubicBezTo>
                    <a:pt x="27" y="0"/>
                    <a:pt x="16" y="3"/>
                    <a:pt x="10" y="10"/>
                  </a:cubicBezTo>
                  <a:cubicBezTo>
                    <a:pt x="1" y="22"/>
                    <a:pt x="10" y="29"/>
                    <a:pt x="21" y="33"/>
                  </a:cubicBezTo>
                  <a:cubicBezTo>
                    <a:pt x="323" y="129"/>
                    <a:pt x="639" y="178"/>
                    <a:pt x="955" y="178"/>
                  </a:cubicBezTo>
                  <a:cubicBezTo>
                    <a:pt x="962" y="178"/>
                    <a:pt x="969" y="178"/>
                    <a:pt x="975" y="178"/>
                  </a:cubicBezTo>
                  <a:cubicBezTo>
                    <a:pt x="986" y="178"/>
                    <a:pt x="1007" y="175"/>
                    <a:pt x="1007" y="161"/>
                  </a:cubicBezTo>
                  <a:cubicBezTo>
                    <a:pt x="1007" y="148"/>
                    <a:pt x="985" y="144"/>
                    <a:pt x="975" y="144"/>
                  </a:cubicBezTo>
                  <a:cubicBezTo>
                    <a:pt x="966" y="144"/>
                    <a:pt x="956" y="144"/>
                    <a:pt x="946" y="144"/>
                  </a:cubicBezTo>
                  <a:cubicBezTo>
                    <a:pt x="643" y="144"/>
                    <a:pt x="343" y="96"/>
                    <a:pt x="55" y="3"/>
                  </a:cubicBezTo>
                  <a:cubicBezTo>
                    <a:pt x="51" y="2"/>
                    <a:pt x="44" y="0"/>
                    <a:pt x="37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1;p43">
              <a:extLst>
                <a:ext uri="{FF2B5EF4-FFF2-40B4-BE49-F238E27FC236}">
                  <a16:creationId xmlns:a16="http://schemas.microsoft.com/office/drawing/2014/main" id="{4864922F-68E8-D47C-3BD8-BF3747EE4EBC}"/>
                </a:ext>
              </a:extLst>
            </p:cNvPr>
            <p:cNvSpPr/>
            <p:nvPr/>
          </p:nvSpPr>
          <p:spPr>
            <a:xfrm>
              <a:off x="1137162" y="4562516"/>
              <a:ext cx="278238" cy="68986"/>
            </a:xfrm>
            <a:custGeom>
              <a:avLst/>
              <a:gdLst/>
              <a:ahLst/>
              <a:cxnLst/>
              <a:rect l="l" t="t" r="r" b="b"/>
              <a:pathLst>
                <a:path w="1456" h="361" extrusionOk="0">
                  <a:moveTo>
                    <a:pt x="1421" y="0"/>
                  </a:moveTo>
                  <a:cubicBezTo>
                    <a:pt x="1412" y="0"/>
                    <a:pt x="1403" y="2"/>
                    <a:pt x="1396" y="5"/>
                  </a:cubicBezTo>
                  <a:cubicBezTo>
                    <a:pt x="1063" y="157"/>
                    <a:pt x="707" y="257"/>
                    <a:pt x="345" y="303"/>
                  </a:cubicBezTo>
                  <a:cubicBezTo>
                    <a:pt x="241" y="315"/>
                    <a:pt x="138" y="323"/>
                    <a:pt x="32" y="328"/>
                  </a:cubicBezTo>
                  <a:cubicBezTo>
                    <a:pt x="24" y="328"/>
                    <a:pt x="0" y="330"/>
                    <a:pt x="0" y="344"/>
                  </a:cubicBezTo>
                  <a:cubicBezTo>
                    <a:pt x="0" y="357"/>
                    <a:pt x="24" y="361"/>
                    <a:pt x="32" y="361"/>
                  </a:cubicBezTo>
                  <a:cubicBezTo>
                    <a:pt x="410" y="346"/>
                    <a:pt x="786" y="277"/>
                    <a:pt x="1142" y="150"/>
                  </a:cubicBezTo>
                  <a:cubicBezTo>
                    <a:pt x="1244" y="114"/>
                    <a:pt x="1344" y="74"/>
                    <a:pt x="1441" y="29"/>
                  </a:cubicBezTo>
                  <a:cubicBezTo>
                    <a:pt x="1456" y="24"/>
                    <a:pt x="1452" y="12"/>
                    <a:pt x="1442" y="5"/>
                  </a:cubicBezTo>
                  <a:cubicBezTo>
                    <a:pt x="1436" y="2"/>
                    <a:pt x="1429" y="0"/>
                    <a:pt x="1421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62;p43">
              <a:extLst>
                <a:ext uri="{FF2B5EF4-FFF2-40B4-BE49-F238E27FC236}">
                  <a16:creationId xmlns:a16="http://schemas.microsoft.com/office/drawing/2014/main" id="{B3C72147-C415-A0FD-EAED-D345372C3D4D}"/>
                </a:ext>
              </a:extLst>
            </p:cNvPr>
            <p:cNvSpPr/>
            <p:nvPr/>
          </p:nvSpPr>
          <p:spPr>
            <a:xfrm>
              <a:off x="601709" y="4495632"/>
              <a:ext cx="307094" cy="25225"/>
            </a:xfrm>
            <a:custGeom>
              <a:avLst/>
              <a:gdLst/>
              <a:ahLst/>
              <a:cxnLst/>
              <a:rect l="l" t="t" r="r" b="b"/>
              <a:pathLst>
                <a:path w="1607" h="132" extrusionOk="0">
                  <a:moveTo>
                    <a:pt x="35" y="0"/>
                  </a:moveTo>
                  <a:cubicBezTo>
                    <a:pt x="24" y="0"/>
                    <a:pt x="10" y="4"/>
                    <a:pt x="6" y="13"/>
                  </a:cubicBezTo>
                  <a:cubicBezTo>
                    <a:pt x="1" y="27"/>
                    <a:pt x="20" y="32"/>
                    <a:pt x="29" y="34"/>
                  </a:cubicBezTo>
                  <a:cubicBezTo>
                    <a:pt x="356" y="98"/>
                    <a:pt x="688" y="131"/>
                    <a:pt x="1021" y="131"/>
                  </a:cubicBezTo>
                  <a:cubicBezTo>
                    <a:pt x="1091" y="131"/>
                    <a:pt x="1162" y="130"/>
                    <a:pt x="1233" y="127"/>
                  </a:cubicBezTo>
                  <a:cubicBezTo>
                    <a:pt x="1347" y="122"/>
                    <a:pt x="1463" y="114"/>
                    <a:pt x="1578" y="103"/>
                  </a:cubicBezTo>
                  <a:cubicBezTo>
                    <a:pt x="1588" y="101"/>
                    <a:pt x="1607" y="95"/>
                    <a:pt x="1602" y="82"/>
                  </a:cubicBezTo>
                  <a:cubicBezTo>
                    <a:pt x="1598" y="72"/>
                    <a:pt x="1581" y="70"/>
                    <a:pt x="1570" y="70"/>
                  </a:cubicBezTo>
                  <a:cubicBezTo>
                    <a:pt x="1566" y="70"/>
                    <a:pt x="1564" y="70"/>
                    <a:pt x="1561" y="70"/>
                  </a:cubicBezTo>
                  <a:cubicBezTo>
                    <a:pt x="1385" y="88"/>
                    <a:pt x="1208" y="98"/>
                    <a:pt x="1030" y="98"/>
                  </a:cubicBezTo>
                  <a:cubicBezTo>
                    <a:pt x="813" y="98"/>
                    <a:pt x="595" y="84"/>
                    <a:pt x="379" y="56"/>
                  </a:cubicBezTo>
                  <a:cubicBezTo>
                    <a:pt x="267" y="42"/>
                    <a:pt x="157" y="23"/>
                    <a:pt x="46" y="2"/>
                  </a:cubicBezTo>
                  <a:cubicBezTo>
                    <a:pt x="43" y="1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63;p43">
              <a:extLst>
                <a:ext uri="{FF2B5EF4-FFF2-40B4-BE49-F238E27FC236}">
                  <a16:creationId xmlns:a16="http://schemas.microsoft.com/office/drawing/2014/main" id="{F1EBD01F-8379-06F6-5D96-7FD8313B7F33}"/>
                </a:ext>
              </a:extLst>
            </p:cNvPr>
            <p:cNvSpPr/>
            <p:nvPr/>
          </p:nvSpPr>
          <p:spPr>
            <a:xfrm>
              <a:off x="1543625" y="344237"/>
              <a:ext cx="93638" cy="91536"/>
            </a:xfrm>
            <a:custGeom>
              <a:avLst/>
              <a:gdLst/>
              <a:ahLst/>
              <a:cxnLst/>
              <a:rect l="l" t="t" r="r" b="b"/>
              <a:pathLst>
                <a:path w="490" h="479" extrusionOk="0">
                  <a:moveTo>
                    <a:pt x="456" y="0"/>
                  </a:moveTo>
                  <a:cubicBezTo>
                    <a:pt x="447" y="0"/>
                    <a:pt x="438" y="2"/>
                    <a:pt x="431" y="6"/>
                  </a:cubicBezTo>
                  <a:cubicBezTo>
                    <a:pt x="246" y="107"/>
                    <a:pt x="96" y="266"/>
                    <a:pt x="6" y="457"/>
                  </a:cubicBezTo>
                  <a:cubicBezTo>
                    <a:pt x="0" y="470"/>
                    <a:pt x="20" y="478"/>
                    <a:pt x="40" y="478"/>
                  </a:cubicBezTo>
                  <a:cubicBezTo>
                    <a:pt x="53" y="478"/>
                    <a:pt x="65" y="475"/>
                    <a:pt x="70" y="467"/>
                  </a:cubicBezTo>
                  <a:cubicBezTo>
                    <a:pt x="156" y="282"/>
                    <a:pt x="300" y="128"/>
                    <a:pt x="478" y="29"/>
                  </a:cubicBezTo>
                  <a:cubicBezTo>
                    <a:pt x="489" y="22"/>
                    <a:pt x="489" y="12"/>
                    <a:pt x="478" y="6"/>
                  </a:cubicBezTo>
                  <a:cubicBezTo>
                    <a:pt x="472" y="2"/>
                    <a:pt x="464" y="0"/>
                    <a:pt x="456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64;p43">
              <a:extLst>
                <a:ext uri="{FF2B5EF4-FFF2-40B4-BE49-F238E27FC236}">
                  <a16:creationId xmlns:a16="http://schemas.microsoft.com/office/drawing/2014/main" id="{BFDCAC79-8B7F-353D-0CD5-A89CA28EA5D3}"/>
                </a:ext>
              </a:extLst>
            </p:cNvPr>
            <p:cNvSpPr/>
            <p:nvPr/>
          </p:nvSpPr>
          <p:spPr>
            <a:xfrm>
              <a:off x="1978179" y="474565"/>
              <a:ext cx="23123" cy="86185"/>
            </a:xfrm>
            <a:custGeom>
              <a:avLst/>
              <a:gdLst/>
              <a:ahLst/>
              <a:cxnLst/>
              <a:rect l="l" t="t" r="r" b="b"/>
              <a:pathLst>
                <a:path w="121" h="451" extrusionOk="0">
                  <a:moveTo>
                    <a:pt x="39" y="0"/>
                  </a:moveTo>
                  <a:cubicBezTo>
                    <a:pt x="20" y="0"/>
                    <a:pt x="1" y="8"/>
                    <a:pt x="6" y="22"/>
                  </a:cubicBezTo>
                  <a:cubicBezTo>
                    <a:pt x="54" y="153"/>
                    <a:pt x="55" y="297"/>
                    <a:pt x="11" y="430"/>
                  </a:cubicBezTo>
                  <a:cubicBezTo>
                    <a:pt x="6" y="443"/>
                    <a:pt x="26" y="451"/>
                    <a:pt x="44" y="451"/>
                  </a:cubicBezTo>
                  <a:cubicBezTo>
                    <a:pt x="58" y="451"/>
                    <a:pt x="71" y="447"/>
                    <a:pt x="74" y="438"/>
                  </a:cubicBezTo>
                  <a:cubicBezTo>
                    <a:pt x="121" y="300"/>
                    <a:pt x="119" y="151"/>
                    <a:pt x="69" y="13"/>
                  </a:cubicBezTo>
                  <a:cubicBezTo>
                    <a:pt x="66" y="4"/>
                    <a:pt x="53" y="0"/>
                    <a:pt x="39" y="0"/>
                  </a:cubicBezTo>
                  <a:close/>
                </a:path>
              </a:pathLst>
            </a:custGeom>
            <a:solidFill>
              <a:srgbClr val="3D85C6">
                <a:alpha val="23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678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7">
          <a:extLst>
            <a:ext uri="{FF2B5EF4-FFF2-40B4-BE49-F238E27FC236}">
              <a16:creationId xmlns:a16="http://schemas.microsoft.com/office/drawing/2014/main" id="{F57D53FD-F684-1B37-C76F-9CFF83FFB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A91880-D838-583B-A630-3997DDC4EE1F}"/>
              </a:ext>
            </a:extLst>
          </p:cNvPr>
          <p:cNvSpPr txBox="1"/>
          <p:nvPr/>
        </p:nvSpPr>
        <p:spPr>
          <a:xfrm>
            <a:off x="612648" y="5950059"/>
            <a:ext cx="7708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Systemic Inefficiency: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fragmented supply chain leads to inflated consumer prices and frustrated farmers who cannot sell their produce fairly.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 Protest: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sheer frustration of these issues is evidenced by the frequent farmer protests in Nepal, highlighting a broken system in urgent need of a solution.</a:t>
            </a:r>
          </a:p>
        </p:txBody>
      </p:sp>
      <p:sp>
        <p:nvSpPr>
          <p:cNvPr id="9" name="Google Shape;4440;p39">
            <a:extLst>
              <a:ext uri="{FF2B5EF4-FFF2-40B4-BE49-F238E27FC236}">
                <a16:creationId xmlns:a16="http://schemas.microsoft.com/office/drawing/2014/main" id="{C35956AD-4061-97B0-73AF-F0E3D46BA242}"/>
              </a:ext>
            </a:extLst>
          </p:cNvPr>
          <p:cNvSpPr/>
          <p:nvPr/>
        </p:nvSpPr>
        <p:spPr>
          <a:xfrm rot="10596593">
            <a:off x="3690741" y="1184225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10" name="Google Shape;4440;p39">
            <a:extLst>
              <a:ext uri="{FF2B5EF4-FFF2-40B4-BE49-F238E27FC236}">
                <a16:creationId xmlns:a16="http://schemas.microsoft.com/office/drawing/2014/main" id="{56609F37-4FBA-85F3-F34C-175088228BB5}"/>
              </a:ext>
            </a:extLst>
          </p:cNvPr>
          <p:cNvSpPr/>
          <p:nvPr/>
        </p:nvSpPr>
        <p:spPr>
          <a:xfrm rot="20284061">
            <a:off x="7643068" y="-1711617"/>
            <a:ext cx="17130440" cy="5466272"/>
          </a:xfrm>
          <a:custGeom>
            <a:avLst/>
            <a:gdLst/>
            <a:ahLst/>
            <a:cxnLst/>
            <a:rect l="l" t="t" r="r" b="b"/>
            <a:pathLst>
              <a:path w="35660" h="11379" extrusionOk="0">
                <a:moveTo>
                  <a:pt x="329" y="10797"/>
                </a:moveTo>
                <a:cubicBezTo>
                  <a:pt x="547" y="10412"/>
                  <a:pt x="925" y="10116"/>
                  <a:pt x="1243" y="10001"/>
                </a:cubicBezTo>
                <a:cubicBezTo>
                  <a:pt x="2806" y="9432"/>
                  <a:pt x="4211" y="10141"/>
                  <a:pt x="5694" y="10350"/>
                </a:cubicBezTo>
                <a:cubicBezTo>
                  <a:pt x="6774" y="10502"/>
                  <a:pt x="7128" y="8875"/>
                  <a:pt x="7677" y="7717"/>
                </a:cubicBezTo>
                <a:cubicBezTo>
                  <a:pt x="8384" y="6228"/>
                  <a:pt x="9386" y="5743"/>
                  <a:pt x="10550" y="6021"/>
                </a:cubicBezTo>
                <a:cubicBezTo>
                  <a:pt x="10937" y="6114"/>
                  <a:pt x="13408" y="7543"/>
                  <a:pt x="13449" y="6383"/>
                </a:cubicBezTo>
                <a:cubicBezTo>
                  <a:pt x="13525" y="4187"/>
                  <a:pt x="14140" y="0"/>
                  <a:pt x="18513" y="1072"/>
                </a:cubicBezTo>
                <a:cubicBezTo>
                  <a:pt x="19567" y="1330"/>
                  <a:pt x="20574" y="1752"/>
                  <a:pt x="21178" y="3206"/>
                </a:cubicBezTo>
                <a:cubicBezTo>
                  <a:pt x="21207" y="3278"/>
                  <a:pt x="21236" y="3351"/>
                  <a:pt x="21262" y="3425"/>
                </a:cubicBezTo>
                <a:cubicBezTo>
                  <a:pt x="21290" y="3417"/>
                  <a:pt x="21320" y="3410"/>
                  <a:pt x="21349" y="3402"/>
                </a:cubicBezTo>
                <a:cubicBezTo>
                  <a:pt x="24589" y="2609"/>
                  <a:pt x="25160" y="5547"/>
                  <a:pt x="25255" y="7287"/>
                </a:cubicBezTo>
                <a:cubicBezTo>
                  <a:pt x="25494" y="7363"/>
                  <a:pt x="25687" y="7569"/>
                  <a:pt x="25854" y="7840"/>
                </a:cubicBezTo>
                <a:cubicBezTo>
                  <a:pt x="26450" y="7748"/>
                  <a:pt x="27312" y="7273"/>
                  <a:pt x="27505" y="7228"/>
                </a:cubicBezTo>
                <a:cubicBezTo>
                  <a:pt x="28407" y="7013"/>
                  <a:pt x="29180" y="7386"/>
                  <a:pt x="29726" y="8539"/>
                </a:cubicBezTo>
                <a:cubicBezTo>
                  <a:pt x="30151" y="9435"/>
                  <a:pt x="30424" y="10691"/>
                  <a:pt x="31260" y="10573"/>
                </a:cubicBezTo>
                <a:cubicBezTo>
                  <a:pt x="32405" y="10412"/>
                  <a:pt x="33492" y="9864"/>
                  <a:pt x="34700" y="10304"/>
                </a:cubicBezTo>
                <a:cubicBezTo>
                  <a:pt x="34944" y="10393"/>
                  <a:pt x="35238" y="10621"/>
                  <a:pt x="35406" y="10919"/>
                </a:cubicBezTo>
                <a:cubicBezTo>
                  <a:pt x="35659" y="11368"/>
                  <a:pt x="35477" y="11347"/>
                  <a:pt x="34993" y="11323"/>
                </a:cubicBezTo>
                <a:cubicBezTo>
                  <a:pt x="34993" y="11323"/>
                  <a:pt x="29834" y="11329"/>
                  <a:pt x="24658" y="11332"/>
                </a:cubicBezTo>
                <a:cubicBezTo>
                  <a:pt x="23402" y="11333"/>
                  <a:pt x="21837" y="11333"/>
                  <a:pt x="20114" y="11333"/>
                </a:cubicBezTo>
                <a:cubicBezTo>
                  <a:pt x="19109" y="11333"/>
                  <a:pt x="18176" y="11333"/>
                  <a:pt x="17360" y="11332"/>
                </a:cubicBezTo>
                <a:cubicBezTo>
                  <a:pt x="9797" y="11329"/>
                  <a:pt x="864" y="11317"/>
                  <a:pt x="864" y="11317"/>
                </a:cubicBezTo>
                <a:cubicBezTo>
                  <a:pt x="237" y="11352"/>
                  <a:pt x="0" y="11378"/>
                  <a:pt x="329" y="10797"/>
                </a:cubicBezTo>
                <a:close/>
              </a:path>
            </a:pathLst>
          </a:custGeom>
          <a:solidFill>
            <a:srgbClr val="000000">
              <a:alpha val="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5" name="Google Shape;4715;p42">
            <a:extLst>
              <a:ext uri="{FF2B5EF4-FFF2-40B4-BE49-F238E27FC236}">
                <a16:creationId xmlns:a16="http://schemas.microsoft.com/office/drawing/2014/main" id="{84F6B0BE-B4CE-0AB9-BBF1-84D8DEFAA3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888" y="-869689"/>
            <a:ext cx="9509759" cy="27387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tx1"/>
                </a:solidFill>
              </a:rPr>
              <a:t>1. Disease </a:t>
            </a:r>
            <a:r>
              <a:rPr lang="en" sz="5400" b="1" dirty="0">
                <a:solidFill>
                  <a:srgbClr val="06A227"/>
                </a:solidFill>
              </a:rPr>
              <a:t>Detection</a:t>
            </a:r>
            <a:br>
              <a:rPr lang="en" sz="5400" b="1" dirty="0">
                <a:solidFill>
                  <a:srgbClr val="06A227"/>
                </a:solidFill>
              </a:rPr>
            </a:br>
            <a:endParaRPr sz="5400" b="1" dirty="0">
              <a:solidFill>
                <a:srgbClr val="06A227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1622E6-3806-5474-28F0-6336DAD86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" y="1021519"/>
            <a:ext cx="907084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Accuracy: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Transfer-trained MobileNetV2 →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91.14% accuracy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Wide Coverage: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Detects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15+ plant diseases</a:t>
            </a:r>
            <a:r>
              <a:rPr lang="en-US" altLang="en-US" sz="2400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</a:rPr>
              <a:t>and increasing.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Instant Diagnosis: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Upload photo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get results immediately.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Assistance: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Gemini agent finds trusted, updated solutions.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Farmer-Centric: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Simplified,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organic-first advice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 Workflow: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photo → detection → solutions in one flow.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B34D36F-12B9-2E2A-25D4-48815FBBF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57" b="89865" l="10000" r="90095">
                        <a14:foregroundMark x1="42952" y1="8446" x2="42952" y2="8446"/>
                        <a14:foregroundMark x1="42286" y1="6757" x2="42286" y2="6757"/>
                        <a14:foregroundMark x1="40381" y1="7939" x2="40381" y2="7939"/>
                        <a14:foregroundMark x1="38667" y1="16216" x2="38667" y2="16216"/>
                        <a14:foregroundMark x1="66857" y1="81081" x2="66857" y2="81081"/>
                        <a14:foregroundMark x1="67524" y1="81081" x2="67524" y2="81081"/>
                        <a14:foregroundMark x1="78571" y1="61993" x2="78571" y2="61993"/>
                        <a14:foregroundMark x1="79048" y1="58446" x2="79048" y2="58446"/>
                        <a14:foregroundMark x1="79714" y1="54392" x2="79714" y2="54392"/>
                        <a14:foregroundMark x1="81048" y1="34291" x2="81048" y2="34291"/>
                        <a14:foregroundMark x1="81048" y1="47635" x2="81048" y2="47635"/>
                        <a14:foregroundMark x1="84190" y1="29561" x2="84190" y2="29561"/>
                        <a14:foregroundMark x1="84571" y1="26182" x2="74000" y2="21453"/>
                        <a14:foregroundMark x1="73143" y1="80574" x2="82667" y2="43074"/>
                        <a14:foregroundMark x1="90095" y1="35473" x2="90095" y2="35473"/>
                        <a14:foregroundMark x1="90095" y1="35473" x2="89524" y2="29730"/>
                        <a14:foregroundMark x1="31905" y1="67905" x2="32000" y2="55912"/>
                        <a14:foregroundMark x1="10190" y1="30574" x2="10381" y2="53716"/>
                        <a14:foregroundMark x1="16667" y1="38682" x2="19143" y2="69595"/>
                        <a14:foregroundMark x1="26000" y1="35135" x2="26381" y2="19595"/>
                        <a14:foregroundMark x1="26381" y1="19595" x2="26476" y2="19088"/>
                        <a14:foregroundMark x1="39333" y1="19088" x2="39619" y2="27196"/>
                        <a14:foregroundMark x1="38667" y1="80236" x2="39238" y2="66554"/>
                        <a14:foregroundMark x1="39238" y1="66554" x2="39143" y2="66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391" y="358316"/>
            <a:ext cx="8412481" cy="474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96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World Day for the Non-Use of Pesticides by Slidesgo">
  <a:themeElements>
    <a:clrScheme name="Simple Light">
      <a:dk1>
        <a:srgbClr val="000000"/>
      </a:dk1>
      <a:lt1>
        <a:srgbClr val="3D85C6"/>
      </a:lt1>
      <a:dk2>
        <a:srgbClr val="666666"/>
      </a:dk2>
      <a:lt2>
        <a:srgbClr val="FFFFFF"/>
      </a:lt2>
      <a:accent1>
        <a:srgbClr val="FF9900"/>
      </a:accent1>
      <a:accent2>
        <a:srgbClr val="DD8773"/>
      </a:accent2>
      <a:accent3>
        <a:srgbClr val="A55947"/>
      </a:accent3>
      <a:accent4>
        <a:srgbClr val="FF2E00"/>
      </a:accent4>
      <a:accent5>
        <a:srgbClr val="06AE2A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1372</Words>
  <Application>Microsoft Office PowerPoint</Application>
  <PresentationFormat>On-screen Show (16:9)</PresentationFormat>
  <Paragraphs>180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Bitter</vt:lpstr>
      <vt:lpstr>Bitter</vt:lpstr>
      <vt:lpstr>Headline R</vt:lpstr>
      <vt:lpstr>Alatsi</vt:lpstr>
      <vt:lpstr>Bitter SemiBold</vt:lpstr>
      <vt:lpstr>Liberation Sans Bold</vt:lpstr>
      <vt:lpstr>Roboto</vt:lpstr>
      <vt:lpstr>Arial</vt:lpstr>
      <vt:lpstr>Archivo</vt:lpstr>
      <vt:lpstr>Roboto Bold</vt:lpstr>
      <vt:lpstr>Liberation Sans</vt:lpstr>
      <vt:lpstr>Helvetica World Bold</vt:lpstr>
      <vt:lpstr>Wingdings</vt:lpstr>
      <vt:lpstr>Poppins</vt:lpstr>
      <vt:lpstr>World Day for the Non-Use of Pesticides by Slidesgo</vt:lpstr>
      <vt:lpstr>HamiKissan Growing a Food-Secure Nepal. </vt:lpstr>
      <vt:lpstr>TEAM  Qubits</vt:lpstr>
      <vt:lpstr>Problems</vt:lpstr>
      <vt:lpstr>Problems</vt:lpstr>
      <vt:lpstr>Problems</vt:lpstr>
      <vt:lpstr>Our  Solutions</vt:lpstr>
      <vt:lpstr>Our  Soluions</vt:lpstr>
      <vt:lpstr>1. Disease  Detection </vt:lpstr>
      <vt:lpstr>1. Disease Detection </vt:lpstr>
      <vt:lpstr>How Farmers Would Use this?</vt:lpstr>
      <vt:lpstr>Feature Workflow  </vt:lpstr>
      <vt:lpstr>2. Real Time Crop  Recommendation </vt:lpstr>
      <vt:lpstr>2. Real Time Crop Recommendation </vt:lpstr>
      <vt:lpstr>How Farmers Would Use this?</vt:lpstr>
      <vt:lpstr>How Farmers Would Use this?</vt:lpstr>
      <vt:lpstr>Feature Workflow  </vt:lpstr>
      <vt:lpstr>3. Automated  Alerts &amp; Forecasts </vt:lpstr>
      <vt:lpstr>3. Automated  Alerts &amp; Forecasts </vt:lpstr>
      <vt:lpstr>Feature Workflow  </vt:lpstr>
      <vt:lpstr>How Farmers Would Use this?</vt:lpstr>
      <vt:lpstr>The Marketplace &amp; Voice Transcription</vt:lpstr>
      <vt:lpstr>The Marketplace &amp; Voice Transcription </vt:lpstr>
      <vt:lpstr>Feature Workflow  </vt:lpstr>
      <vt:lpstr>How Users would Use this?</vt:lpstr>
      <vt:lpstr>How Farmers Create listing</vt:lpstr>
      <vt:lpstr>Proposed Tech Stack</vt:lpstr>
      <vt:lpstr>Tech Stack</vt:lpstr>
      <vt:lpstr>Future  PLANS</vt:lpstr>
      <vt:lpstr>PowerPoint Presentation</vt:lpstr>
      <vt:lpstr>PowerPoint Presentation</vt:lpstr>
      <vt:lpstr>DEMO 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Rabi Raj Subedi</cp:lastModifiedBy>
  <cp:revision>109</cp:revision>
  <dcterms:modified xsi:type="dcterms:W3CDTF">2025-09-02T18:28:54Z</dcterms:modified>
</cp:coreProperties>
</file>